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notesSlides/notesSlide3.xml" ContentType="application/vnd.openxmlformats-officedocument.presentationml.notesSlide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70" r:id="rId6"/>
    <p:sldId id="299" r:id="rId7"/>
    <p:sldId id="300" r:id="rId8"/>
    <p:sldId id="282" r:id="rId9"/>
    <p:sldId id="284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8" r:id="rId21"/>
    <p:sldId id="266" r:id="rId22"/>
    <p:sldId id="263" r:id="rId23"/>
    <p:sldId id="258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3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/>
    <p:restoredTop sz="95084" autoAdjust="0"/>
  </p:normalViewPr>
  <p:slideViewPr>
    <p:cSldViewPr snapToGrid="0" snapToObjects="1" showGuides="1">
      <p:cViewPr>
        <p:scale>
          <a:sx n="150" d="100"/>
          <a:sy n="150" d="100"/>
        </p:scale>
        <p:origin x="726" y="108"/>
      </p:cViewPr>
      <p:guideLst>
        <p:guide orient="horz" pos="2160"/>
        <p:guide pos="2933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A399C-3546-4979-A8D7-67872C6ADAC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332623-6831-46E9-BA41-A3E776EFEBE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/>
            <a:t>Serum protein electrophoresis</a:t>
          </a:r>
          <a:endParaRPr lang="en-US"/>
        </a:p>
      </dgm:t>
    </dgm:pt>
    <dgm:pt modelId="{7246A07A-6424-4E20-9325-74F865BE8AF9}" type="parTrans" cxnId="{5D6DABE9-385B-40E1-87F7-470F8648A967}">
      <dgm:prSet/>
      <dgm:spPr/>
      <dgm:t>
        <a:bodyPr/>
        <a:lstStyle/>
        <a:p>
          <a:endParaRPr lang="en-US"/>
        </a:p>
      </dgm:t>
    </dgm:pt>
    <dgm:pt modelId="{2CBCE734-6E3C-4F76-A7BD-A94701D7176C}" type="sibTrans" cxnId="{5D6DABE9-385B-40E1-87F7-470F8648A967}">
      <dgm:prSet/>
      <dgm:spPr/>
      <dgm:t>
        <a:bodyPr/>
        <a:lstStyle/>
        <a:p>
          <a:endParaRPr lang="en-US"/>
        </a:p>
      </dgm:t>
    </dgm:pt>
    <dgm:pt modelId="{63BD67CE-6446-4C17-9A5E-35560264184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CA"/>
            <a:t>Serum free light chains</a:t>
          </a:r>
          <a:endParaRPr lang="en-US"/>
        </a:p>
      </dgm:t>
    </dgm:pt>
    <dgm:pt modelId="{3750D958-0F05-4C44-ABFB-FADB91D50D6F}" type="parTrans" cxnId="{3C67AAE2-176D-4700-BA9F-C3F3C4DEC8C2}">
      <dgm:prSet/>
      <dgm:spPr/>
      <dgm:t>
        <a:bodyPr/>
        <a:lstStyle/>
        <a:p>
          <a:endParaRPr lang="en-US"/>
        </a:p>
      </dgm:t>
    </dgm:pt>
    <dgm:pt modelId="{9433C633-F038-437B-9740-DDC295940523}" type="sibTrans" cxnId="{3C67AAE2-176D-4700-BA9F-C3F3C4DEC8C2}">
      <dgm:prSet/>
      <dgm:spPr/>
      <dgm:t>
        <a:bodyPr/>
        <a:lstStyle/>
        <a:p>
          <a:endParaRPr lang="en-US"/>
        </a:p>
      </dgm:t>
    </dgm:pt>
    <dgm:pt modelId="{25976296-5042-4F88-9DE0-C689D772B98D}">
      <dgm:prSet/>
      <dgm:spPr/>
      <dgm:t>
        <a:bodyPr/>
        <a:lstStyle/>
        <a:p>
          <a:r>
            <a:rPr lang="en-CA" dirty="0"/>
            <a:t>Urine protein electrophoresis</a:t>
          </a:r>
          <a:endParaRPr lang="en-US" dirty="0"/>
        </a:p>
      </dgm:t>
    </dgm:pt>
    <dgm:pt modelId="{F9BF7783-9FAA-4562-A539-A460E524CC1F}" type="parTrans" cxnId="{BCBFAE6F-D18B-4AFF-8FDA-D81400680A40}">
      <dgm:prSet/>
      <dgm:spPr/>
      <dgm:t>
        <a:bodyPr/>
        <a:lstStyle/>
        <a:p>
          <a:endParaRPr lang="en-US"/>
        </a:p>
      </dgm:t>
    </dgm:pt>
    <dgm:pt modelId="{7852E8B1-F6F6-4522-AFD6-630FDB0B65AA}" type="sibTrans" cxnId="{BCBFAE6F-D18B-4AFF-8FDA-D81400680A40}">
      <dgm:prSet/>
      <dgm:spPr/>
      <dgm:t>
        <a:bodyPr/>
        <a:lstStyle/>
        <a:p>
          <a:endParaRPr lang="en-US"/>
        </a:p>
      </dgm:t>
    </dgm:pt>
    <dgm:pt modelId="{0A15392E-9E96-4007-A565-544B3EB2ABE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/>
            <a:t>Quantitative immunoglobulins</a:t>
          </a:r>
          <a:endParaRPr lang="en-US" dirty="0"/>
        </a:p>
      </dgm:t>
    </dgm:pt>
    <dgm:pt modelId="{6EBDD54B-3559-4B1A-9724-465EA5C21E93}" type="parTrans" cxnId="{E06156E6-C1DF-4D12-A3D8-A00E4A0FB886}">
      <dgm:prSet/>
      <dgm:spPr/>
      <dgm:t>
        <a:bodyPr/>
        <a:lstStyle/>
        <a:p>
          <a:endParaRPr lang="en-US"/>
        </a:p>
      </dgm:t>
    </dgm:pt>
    <dgm:pt modelId="{BCEEB9A4-6F74-4416-8224-C07A688143FA}" type="sibTrans" cxnId="{E06156E6-C1DF-4D12-A3D8-A00E4A0FB886}">
      <dgm:prSet/>
      <dgm:spPr/>
      <dgm:t>
        <a:bodyPr/>
        <a:lstStyle/>
        <a:p>
          <a:endParaRPr lang="en-US"/>
        </a:p>
      </dgm:t>
    </dgm:pt>
    <dgm:pt modelId="{9AFE6979-9AB2-4301-80F4-8316536993EA}" type="pres">
      <dgm:prSet presAssocID="{7FFA399C-3546-4979-A8D7-67872C6ADAC5}" presName="linear" presStyleCnt="0">
        <dgm:presLayoutVars>
          <dgm:animLvl val="lvl"/>
          <dgm:resizeHandles val="exact"/>
        </dgm:presLayoutVars>
      </dgm:prSet>
      <dgm:spPr/>
    </dgm:pt>
    <dgm:pt modelId="{534C024F-866B-428B-9CE2-EE9E289A0F0B}" type="pres">
      <dgm:prSet presAssocID="{0B332623-6831-46E9-BA41-A3E776EFEB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546044-D4DE-4C2F-82FC-F816F1D646CF}" type="pres">
      <dgm:prSet presAssocID="{2CBCE734-6E3C-4F76-A7BD-A94701D7176C}" presName="spacer" presStyleCnt="0"/>
      <dgm:spPr/>
    </dgm:pt>
    <dgm:pt modelId="{E19621D0-2827-47A8-8676-2C96F5D028A9}" type="pres">
      <dgm:prSet presAssocID="{63BD67CE-6446-4C17-9A5E-3556026418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E9DFA0-2FDB-4380-B462-8181F69A1288}" type="pres">
      <dgm:prSet presAssocID="{9433C633-F038-437B-9740-DDC295940523}" presName="spacer" presStyleCnt="0"/>
      <dgm:spPr/>
    </dgm:pt>
    <dgm:pt modelId="{66FE556D-A3CF-4A13-8EBF-E38D82F15441}" type="pres">
      <dgm:prSet presAssocID="{25976296-5042-4F88-9DE0-C689D772B9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E18D75-A7B6-47C8-9967-F70CCE5B503C}" type="pres">
      <dgm:prSet presAssocID="{7852E8B1-F6F6-4522-AFD6-630FDB0B65AA}" presName="spacer" presStyleCnt="0"/>
      <dgm:spPr/>
    </dgm:pt>
    <dgm:pt modelId="{5631F947-F4F6-4554-BF4C-18C183CD81D5}" type="pres">
      <dgm:prSet presAssocID="{0A15392E-9E96-4007-A565-544B3EB2AB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60C34C-7629-44DF-BF66-AB441C1C8C3A}" type="presOf" srcId="{7FFA399C-3546-4979-A8D7-67872C6ADAC5}" destId="{9AFE6979-9AB2-4301-80F4-8316536993EA}" srcOrd="0" destOrd="0" presId="urn:microsoft.com/office/officeart/2005/8/layout/vList2"/>
    <dgm:cxn modelId="{BCBFAE6F-D18B-4AFF-8FDA-D81400680A40}" srcId="{7FFA399C-3546-4979-A8D7-67872C6ADAC5}" destId="{25976296-5042-4F88-9DE0-C689D772B98D}" srcOrd="2" destOrd="0" parTransId="{F9BF7783-9FAA-4562-A539-A460E524CC1F}" sibTransId="{7852E8B1-F6F6-4522-AFD6-630FDB0B65AA}"/>
    <dgm:cxn modelId="{26B389BA-778B-43D4-982F-F0C794DAA0F1}" type="presOf" srcId="{63BD67CE-6446-4C17-9A5E-355602641844}" destId="{E19621D0-2827-47A8-8676-2C96F5D028A9}" srcOrd="0" destOrd="0" presId="urn:microsoft.com/office/officeart/2005/8/layout/vList2"/>
    <dgm:cxn modelId="{5627C3D6-A6F7-463B-80E8-F71659572FEF}" type="presOf" srcId="{0B332623-6831-46E9-BA41-A3E776EFEBE1}" destId="{534C024F-866B-428B-9CE2-EE9E289A0F0B}" srcOrd="0" destOrd="0" presId="urn:microsoft.com/office/officeart/2005/8/layout/vList2"/>
    <dgm:cxn modelId="{44201EDC-1580-4D12-B4EE-47467B4C0699}" type="presOf" srcId="{0A15392E-9E96-4007-A565-544B3EB2ABE5}" destId="{5631F947-F4F6-4554-BF4C-18C183CD81D5}" srcOrd="0" destOrd="0" presId="urn:microsoft.com/office/officeart/2005/8/layout/vList2"/>
    <dgm:cxn modelId="{4A7DF5DF-02D3-4656-9049-478675B506E3}" type="presOf" srcId="{25976296-5042-4F88-9DE0-C689D772B98D}" destId="{66FE556D-A3CF-4A13-8EBF-E38D82F15441}" srcOrd="0" destOrd="0" presId="urn:microsoft.com/office/officeart/2005/8/layout/vList2"/>
    <dgm:cxn modelId="{3C67AAE2-176D-4700-BA9F-C3F3C4DEC8C2}" srcId="{7FFA399C-3546-4979-A8D7-67872C6ADAC5}" destId="{63BD67CE-6446-4C17-9A5E-355602641844}" srcOrd="1" destOrd="0" parTransId="{3750D958-0F05-4C44-ABFB-FADB91D50D6F}" sibTransId="{9433C633-F038-437B-9740-DDC295940523}"/>
    <dgm:cxn modelId="{E06156E6-C1DF-4D12-A3D8-A00E4A0FB886}" srcId="{7FFA399C-3546-4979-A8D7-67872C6ADAC5}" destId="{0A15392E-9E96-4007-A565-544B3EB2ABE5}" srcOrd="3" destOrd="0" parTransId="{6EBDD54B-3559-4B1A-9724-465EA5C21E93}" sibTransId="{BCEEB9A4-6F74-4416-8224-C07A688143FA}"/>
    <dgm:cxn modelId="{5D6DABE9-385B-40E1-87F7-470F8648A967}" srcId="{7FFA399C-3546-4979-A8D7-67872C6ADAC5}" destId="{0B332623-6831-46E9-BA41-A3E776EFEBE1}" srcOrd="0" destOrd="0" parTransId="{7246A07A-6424-4E20-9325-74F865BE8AF9}" sibTransId="{2CBCE734-6E3C-4F76-A7BD-A94701D7176C}"/>
    <dgm:cxn modelId="{1D1E76E1-1DCD-4682-8A7A-7E18FFBB0A12}" type="presParOf" srcId="{9AFE6979-9AB2-4301-80F4-8316536993EA}" destId="{534C024F-866B-428B-9CE2-EE9E289A0F0B}" srcOrd="0" destOrd="0" presId="urn:microsoft.com/office/officeart/2005/8/layout/vList2"/>
    <dgm:cxn modelId="{8456621A-8A6E-4B8E-AB30-DEC3F2614F99}" type="presParOf" srcId="{9AFE6979-9AB2-4301-80F4-8316536993EA}" destId="{0F546044-D4DE-4C2F-82FC-F816F1D646CF}" srcOrd="1" destOrd="0" presId="urn:microsoft.com/office/officeart/2005/8/layout/vList2"/>
    <dgm:cxn modelId="{D0E51A97-E8F5-4D5A-8A38-1C2CF2D2A053}" type="presParOf" srcId="{9AFE6979-9AB2-4301-80F4-8316536993EA}" destId="{E19621D0-2827-47A8-8676-2C96F5D028A9}" srcOrd="2" destOrd="0" presId="urn:microsoft.com/office/officeart/2005/8/layout/vList2"/>
    <dgm:cxn modelId="{2B4B6EB5-0DAE-4542-807D-50C59D7D347B}" type="presParOf" srcId="{9AFE6979-9AB2-4301-80F4-8316536993EA}" destId="{89E9DFA0-2FDB-4380-B462-8181F69A1288}" srcOrd="3" destOrd="0" presId="urn:microsoft.com/office/officeart/2005/8/layout/vList2"/>
    <dgm:cxn modelId="{AE4EB5F6-9F13-4777-914B-A97FA0093C76}" type="presParOf" srcId="{9AFE6979-9AB2-4301-80F4-8316536993EA}" destId="{66FE556D-A3CF-4A13-8EBF-E38D82F15441}" srcOrd="4" destOrd="0" presId="urn:microsoft.com/office/officeart/2005/8/layout/vList2"/>
    <dgm:cxn modelId="{3C6DB967-CC72-46FC-9022-9314C1098120}" type="presParOf" srcId="{9AFE6979-9AB2-4301-80F4-8316536993EA}" destId="{BEE18D75-A7B6-47C8-9967-F70CCE5B503C}" srcOrd="5" destOrd="0" presId="urn:microsoft.com/office/officeart/2005/8/layout/vList2"/>
    <dgm:cxn modelId="{F7F77E85-F459-44E6-888C-FD82470E2236}" type="presParOf" srcId="{9AFE6979-9AB2-4301-80F4-8316536993EA}" destId="{5631F947-F4F6-4554-BF4C-18C183CD81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C024F-866B-428B-9CE2-EE9E289A0F0B}">
      <dsp:nvSpPr>
        <dsp:cNvPr id="0" name=""/>
        <dsp:cNvSpPr/>
      </dsp:nvSpPr>
      <dsp:spPr>
        <a:xfrm>
          <a:off x="0" y="373209"/>
          <a:ext cx="4699507" cy="671580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Serum protein electrophoresis</a:t>
          </a:r>
          <a:endParaRPr lang="en-US" sz="2800" kern="1200"/>
        </a:p>
      </dsp:txBody>
      <dsp:txXfrm>
        <a:off x="32784" y="405993"/>
        <a:ext cx="4633939" cy="606012"/>
      </dsp:txXfrm>
    </dsp:sp>
    <dsp:sp modelId="{E19621D0-2827-47A8-8676-2C96F5D028A9}">
      <dsp:nvSpPr>
        <dsp:cNvPr id="0" name=""/>
        <dsp:cNvSpPr/>
      </dsp:nvSpPr>
      <dsp:spPr>
        <a:xfrm>
          <a:off x="0" y="1125430"/>
          <a:ext cx="4699507" cy="671580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Serum free light chains</a:t>
          </a:r>
          <a:endParaRPr lang="en-US" sz="2800" kern="1200"/>
        </a:p>
      </dsp:txBody>
      <dsp:txXfrm>
        <a:off x="32784" y="1158214"/>
        <a:ext cx="4633939" cy="606012"/>
      </dsp:txXfrm>
    </dsp:sp>
    <dsp:sp modelId="{66FE556D-A3CF-4A13-8EBF-E38D82F15441}">
      <dsp:nvSpPr>
        <dsp:cNvPr id="0" name=""/>
        <dsp:cNvSpPr/>
      </dsp:nvSpPr>
      <dsp:spPr>
        <a:xfrm>
          <a:off x="0" y="1877650"/>
          <a:ext cx="4699507" cy="6715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Urine protein electrophoresis</a:t>
          </a:r>
          <a:endParaRPr lang="en-US" sz="2800" kern="1200" dirty="0"/>
        </a:p>
      </dsp:txBody>
      <dsp:txXfrm>
        <a:off x="32784" y="1910434"/>
        <a:ext cx="4633939" cy="606012"/>
      </dsp:txXfrm>
    </dsp:sp>
    <dsp:sp modelId="{5631F947-F4F6-4554-BF4C-18C183CD81D5}">
      <dsp:nvSpPr>
        <dsp:cNvPr id="0" name=""/>
        <dsp:cNvSpPr/>
      </dsp:nvSpPr>
      <dsp:spPr>
        <a:xfrm>
          <a:off x="0" y="2629870"/>
          <a:ext cx="4699507" cy="671580"/>
        </a:xfrm>
        <a:prstGeom prst="round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Quantitative immunoglobulins</a:t>
          </a:r>
          <a:endParaRPr lang="en-US" sz="2800" kern="1200" dirty="0"/>
        </a:p>
      </dsp:txBody>
      <dsp:txXfrm>
        <a:off x="32784" y="2662654"/>
        <a:ext cx="4633939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7:56.128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2780 1569 20 0 0,'3'-6'110'0'0,"0"0"0"0"0,0 0 0 0 0,0 0 0 0 0,0 0 0 0 0,0 0-1 0 0,-2 0 1 0 0,1 0 0 0 0,-1 0 0 0 0,1-1 0 0 0,-2 1 0 0 0,1-1 0 0 0,0-1-110 0 0,3-23 147 0 0,5-3 10 0 0,-3-2 0 0 0,-1 1 0 0 0,0-22-157 0 0,-5 37 65 0 0,-1-1 0 0 0,1 1-1 0 0,-3-1 1 0 0,0 0-1 0 0,-1 1 1 0 0,-7-17-65 0 0,-15-50 394 0 0,-32-90-180 0 0,44 142-147 0 0,-1 1 1 0 0,-2 0-1 0 0,-21-31-67 0 0,2 8 204 0 0,-3 2-1 0 0,-2 1 1 0 0,-2 2 0 0 0,-16-11-204 0 0,24 29-32 0 0,-1-2 183 0 0,-2 0 0 0 0,-1 3-1 0 0,-1 2 1 0 0,-2 1 0 0 0,-20-10-151 0 0,1 9 104 0 0,-2 4 0 0 0,0 2-1 0 0,-2 2 1 0 0,-1 4 0 0 0,0 2-1 0 0,0 4 1 0 0,-2 2 0 0 0,0 3-1 0 0,0 4 1 0 0,-1 2 0 0 0,-24 4-104 0 0,27 4-2 0 0,0 2 1 0 0,0 3 0 0 0,0 3 0 0 0,2 4 0 0 0,0 1 0 0 0,2 4 0 0 0,-5 4 1 0 0,26-9-3 0 0,0 1 0 0 0,1 3 0 0 0,2 1-1 0 0,-1 2 1 0 0,3 1 0 0 0,-18 17 3 0 0,18-9 10 0 0,2 1 1 0 0,2 2-1 0 0,0 1 0 0 0,2 2 1 0 0,2 0-1 0 0,3 2 0 0 0,0 1 1 0 0,-6 21-11 0 0,-22 56-15 0 0,5 4 1 0 0,-29 124 14 0 0,62-200 118 0 0,2 2 0 0 0,3-1 0 0 0,1 2 0 0 0,3 0 1 0 0,2 19-119 0 0,4-69 1 0 0,-1 55 28 0 0,3 0 1 0 0,2 0 0 0 0,9 39-30 0 0,5-15 99 0 0,4-1 0 0 0,3-2 0 0 0,4 1 0 0 0,28 51-99 0 0,-43-103 209 0 0,1-1 0 0 0,1 0 0 0 0,20 22-209 0 0,62 64 2155 0 0,-74-85-1546 0 0,2 1-515 0 0,2-1 0 0 0,0-1-1 0 0,2-2 1 0 0,1 0-1 0 0,1-3 1 0 0,1-1 0 0 0,3 1-94 0 0,16 5 3405 0 0,16 5-3405 0 0,85 24 2951 0 0,-92-36-2835 0 0,1-3 1 0 0,1-2-1 0 0,0-3 1 0 0,57 1-117 0 0,-78-9 589 0 0,126 4-959 0 0,-54-9 6659 0 0,-70 1-4176 0 0,0-2 1 0 0,0-2-1 0 0,0-1 0 0 0,24-9-2113 0 0,22-9 0 0 0,-34 10 0 0 0,1-2 0 0 0,37-18 0 0 0,-41 9 0 0 0,0-3 0 0 0,-2-1 0 0 0,20-18 0 0 0,-34 18 0 0 0,-1-1 0 0 0,-2-3 0 0 0,18-22 0 0 0,-14 12 0 0 0,-3-2 0 0 0,-2-1 0 0 0,-2-2 0 0 0,-2-1 0 0 0,-2-1 0 0 0,1-8 0 0 0,-12 20 0 0 0,-2 0 0 0 0,-1 0 0 0 0,4-23 0 0 0,19-124 0 0 0,-32 155 0 0 0,-1 0 0 0 0,-1 0 0 0 0,-2 0 0 0 0,-3-22 0 0 0,-3-31 0 0 0,3-8 0 0 0,1 55-47 0 0,-2 0-1 0 0,-2 0 1 0 0,0 0-1 0 0,-3 1 1 0 0,-10-26 47 0 0,13 42-163 0 0,0 0-8065 0 0,-2-1-1 0 0,1 1 1 0 0,-10-14 8228 0 0,0 4-5622 0 0,-4 1 3879 0 0,8 14 1442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2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12 0 0,'7'1'668'0'0,"-8"1"33"0"0,1-2-690 0 0,0 0 1 0 0,-1-1 0 0 0,1 1 0 0 0,0 0 0 0 0,0-1-1 0 0,0 1 1 0 0,0-1 0 0 0,0 1 0 0 0,0 0-1 0 0,0 0 1 0 0,0-1 0 0 0,-1 1 0 0 0,1-1 0 0 0,0 1-1 0 0,0-1 1 0 0,0 1 0 0 0,0 0 0 0 0,0 0-1 0 0,0-1 1 0 0,0 1 0 0 0,0-1 0 0 0,1 1 0 0 0,-1-1-1 0 0,0 1 1 0 0,0 0 0 0 0,0 0 0 0 0,0-1-1 0 0,0 1 1 0 0,0-1 0 0 0,0 1 0 0 0,1 0 0 0 0,-1-1-1 0 0,0 1 1 0 0,1 0 0 0 0,-1 0 0 0 0,0 0-1 0 0,1-1 1 0 0,-1 1-12 0 0,9-20 103 0 0,-7 13-73 0 0,0 0 1 0 0,2 0-1 0 0,-1 1 0 0 0,1-1 0 0 0,-1 1 0 0 0,2-1 0 0 0,-1 1 0 0 0,1 1 0 0 0,0-1 0 0 0,0 1 0 0 0,1-1 0 0 0,0 2-30 0 0,-1-1 3 0 0,1 0 1 0 0,0 1-1 0 0,1 0 0 0 0,-1 0 0 0 0,0 0 1 0 0,1 1-1 0 0,0 0 0 0 0,0 1 0 0 0,0 0 1 0 0,2-1-4 0 0,-5 3 0 0 0,-1-1 0 0 0,1 1 0 0 0,-1 0 0 0 0,0 0 0 0 0,1 0 0 0 0,-1 0 1 0 0,1 1-1 0 0,-1 0 0 0 0,1-1 0 0 0,-1 1 0 0 0,0 1 0 0 0,0-2 1 0 0,0 2-1 0 0,0-1 0 0 0,0 1 0 0 0,0 0 0 0 0,0 0 0 0 0,0 0 1 0 0,0 0-1 0 0,-1 0 0 0 0,1 1 0 0 0,-1-1 0 0 0,1 2 0 0 0,10 8 2 0 0,-1 3-1 0 0,-1-1 1 0 0,0 1-1 0 0,-1 1 1 0 0,4 8-2 0 0,-13-23-24 0 0,-1-1 1 0 0,0 0-1 0 0,0 0 1 0 0,0 1 0 0 0,0-1-1 0 0,0 0 1 0 0,0 0-1 0 0,0 1 1 0 0,0-1 0 0 0,0 0-1 0 0,0 0 1 0 0,0 0-1 0 0,0 0 1 0 0,-1 0-1 0 0,1 1 1 0 0,0-1 0 0 0,0 0-1 0 0,0 0 1 0 0,0 1-1 0 0,0-1 1 0 0,0 0 0 0 0,0 0-1 0 0,0 1 1 0 0,0-1-1 0 0,0 0 1 0 0,0 0 0 0 0,-1 0-1 0 0,1 0 1 0 0,0 0-1 0 0,0 0 1 0 0,-1 0 0 0 0,1 0-1 0 0,0 0 1 0 0,0 0-1 0 0,-1 1 1 0 0,1-1 0 0 0,0 0-1 0 0,0 0 1 0 0,0 0-1 0 0,0 0 1 0 0,0 0 0 0 0,-1 0-1 0 0,1 0 1 0 0,0 0-1 0 0,0 0 1 0 0,-1 0 0 0 0,1 0-1 0 0,0 0 1 0 0,-1 0-1 0 0,1 0 1 0 0,0-1 0 0 0,0 1-1 0 0,0 0 1 0 0,0 0-1 0 0,0 0 24 0 0,-15-2-798 0 0,6-1 580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19 249 32 0 0,'14'8'1834'0'0,"-14"-9"-1754"0"0,1 0-1 0 0,0 1 0 0 0,0-1 0 0 0,-1 0 0 0 0,0 0 0 0 0,1 1 0 0 0,-1-1 0 0 0,1-1 1 0 0,-1 2-1 0 0,1-1 0 0 0,-1 0 0 0 0,0 0 0 0 0,0 0 0 0 0,0 0 0 0 0,0 0 1 0 0,0 0-1 0 0,0-1-79 0 0,3-21 406 0 0,0 0 0 0 0,-3 0 1 0 0,0 0-1 0 0,-2-16-406 0 0,1-21 71 0 0,1 59-108 0 0,0-1 0 0 0,0 0 0 0 0,0 0 1 0 0,0 1-1 0 0,0-1 0 0 0,0 0 0 0 0,0 1 0 0 0,-1-1 1 0 0,1 0-1 0 0,-1 0 0 0 0,0 1 0 0 0,1-1 0 0 0,0 1 1 0 0,-1-1-1 0 0,-1 1 0 0 0,2-1 0 0 0,-1 1 1 0 0,0-1-1 0 0,0 1 0 0 0,-1-1 37 0 0,-20-8-3497 0 0,16 8 3041 0 0,4 0 249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 0 0,'21'214'1633'0'0,"-3"-66"-1555"0"0,-18-148-78 0 0,0 0 0 0 0,0 0 0 0 0,0 0 0 0 0,-1-1-1 0 0,1 1 1 0 0,0 0 0 0 0,0 0 0 0 0,0 0-1 0 0,-1 0 1 0 0,1 0 0 0 0,0 0 0 0 0,0 0-1 0 0,0 0 1 0 0,-1 0 0 0 0,1 0 0 0 0,0 0 0 0 0,0 0-1 0 0,-1 0 1 0 0,1 0 0 0 0,0 0 0 0 0,0 0-1 0 0,0 0 1 0 0,-1 0 0 0 0,1 0 0 0 0,0 0-1 0 0,0 1 1 0 0,0-1 0 0 0,-1 0 0 0 0,1 0 0 0 0,0 0-1 0 0,0 0 1 0 0,0 0 0 0 0,0 0 0 0 0,-1 1-1 0 0,1-1 1 0 0,0 0 0 0 0,0 0 0 0 0,0 0 0 0 0,0 1-1 0 0,0-1 1 0 0,0 0 0 0 0,0 0 0 0 0,-1 0-1 0 0,1 0 1 0 0,0 1 0 0 0,0-1 0 0 0,0 0-1 0 0,0 0 1 0 0,0 1 0 0 0,0-1 0 0 0,0 0 0 0 0,0 0-1 0 0,0 0 1 0 0,0 1 0 0 0,0-1 0 0 0,0 0 0 0 0,-8-16-16 0 0,3-14-5 0 0,-9-50 118 0 0,4 0 0 0 0,1-52-97 0 0,9 131 7 0 0,0-1 0 0 0,1 0 0 0 0,-1 1 0 0 0,0-1 0 0 0,1 0 0 0 0,-1 1 0 0 0,1-1 0 0 0,0 1 0 0 0,0-1-1 0 0,-1 1 1 0 0,1-1 0 0 0,0 1 0 0 0,0 0 0 0 0,0-1 0 0 0,0 1 0 0 0,1 0 0 0 0,-1 0 0 0 0,0 0 0 0 0,0 0 0 0 0,1 0 0 0 0,-1 0 0 0 0,1 0 0 0 0,-1 0-1 0 0,1 0 1 0 0,-1 1 0 0 0,1-1 0 0 0,1 0-7 0 0,3-1 9 0 0,0 0 0 0 0,0 1 0 0 0,0 0-1 0 0,1 0 1 0 0,-1 0 0 0 0,1 1 0 0 0,3-1-9 0 0,-6 2 0 0 0,0 0 0 0 0,0 0 1 0 0,0 0-1 0 0,-1 0 0 0 0,1 1 1 0 0,0 0-1 0 0,-1-1 0 0 0,1 1 1 0 0,-1 0-1 0 0,0 1 0 0 0,1-1 1 0 0,-1 1-1 0 0,0-1 0 0 0,-1 1 1 0 0,1 0-1 0 0,0 0 0 0 0,-1 0 1 0 0,0 0-1 0 0,1 0 0 0 0,-1 1 0 0 0,-1-1 1 0 0,1 1-1 0 0,0-1 0 0 0,-1 1 1 0 0,0-1-1 0 0,0 1 0 0 0,0 0 1 0 0,0 0-1 0 0,-1-1 0 0 0,0 1 1 0 0,1 0-1 0 0,-1 0 0 0 0,-1 0 1 0 0,1 2-1 0 0,-2 0 11 0 0,-1-1 0 0 0,1 0 1 0 0,-1 0-1 0 0,0 1 0 0 0,0-2 1 0 0,-1 1-1 0 0,0 0 0 0 0,0-1 1 0 0,-2 3-12 0 0,5-6-3 0 0,-1 0 0 0 0,1 0 0 0 0,0 0 0 0 0,-1 0 0 0 0,1 0 0 0 0,-1 0 0 0 0,1-1 0 0 0,-1 1 0 0 0,0 0 0 0 0,1-1 0 0 0,-1 1 0 0 0,1-1 0 0 0,-1 0 0 0 0,0 1 0 0 0,0-1 0 0 0,1 0 0 0 0,-1 0 0 0 0,0 0 0 0 0,0 0 0 0 0,1 0 0 0 0,-1-1 0 0 0,0 1 0 0 0,1 0 0 0 0,-1-1 0 0 0,0 1 0 0 0,1-1 0 0 0,-1 0 0 0 0,1 1 0 0 0,-1-1 0 0 0,1 0 0 0 0,-1 0 0 0 0,1 0 0 0 0,-1 0 0 0 0,1 0 0 0 0,0 0 0 0 0,-1-2 3 0 0,2 0-1899 0 0,3 2 1728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0,'9'64'1463'0'0,"35"271"-534"0"0,-58-401-504 0 0,3 21-211 0 0,2 0 0 0 0,-1-28-214 0 0,9 59 54 0 0,0 0 0 0 0,1 1 0 0 0,1-1 0 0 0,0 1 0 0 0,1-1 0 0 0,0 1 0 0 0,1 0 0 0 0,1 0 1 0 0,0 0-1 0 0,1 0 0 0 0,2-4-54 0 0,-6 16 9 0 0,-1 0 0 0 0,1 0 0 0 0,-1 0 1 0 0,1 0-1 0 0,-1 1 0 0 0,1-1 0 0 0,-1 0 1 0 0,1 0-1 0 0,0 0 0 0 0,-1 0 0 0 0,1 1 0 0 0,0-1 1 0 0,0 0-1 0 0,0 1 0 0 0,0-1 0 0 0,-1 1 1 0 0,1-1-1 0 0,0 1 0 0 0,0-1 0 0 0,0 1 1 0 0,0 0-1 0 0,0-1 0 0 0,0 1 0 0 0,0 0 0 0 0,1 0 1 0 0,-1-1-1 0 0,0 1 0 0 0,0 0 0 0 0,0 0 1 0 0,0 0-1 0 0,0 0 0 0 0,0 1 0 0 0,0-1-9 0 0,3 1 5 0 0,-1 0 0 0 0,0 1 0 0 0,0-1 0 0 0,-1 1 0 0 0,1 0-1 0 0,0 0 1 0 0,-1 0 0 0 0,1 0 0 0 0,-1 0 0 0 0,1 0 0 0 0,1 3-5 0 0,3 4-5 0 0,1 1 1 0 0,-1-1 0 0 0,0 2 0 0 0,-1-1 0 0 0,0 1-1 0 0,0 1 5 0 0,-5-8 8 0 0,1 1-1 0 0,-1-1 1 0 0,0 0-1 0 0,0 1 1 0 0,0-1-1 0 0,0 0 1 0 0,-1 1-1 0 0,0-1 1 0 0,0 1-1 0 0,0-1 1 0 0,-1 1-1 0 0,1-1 1 0 0,-1 0-1 0 0,-1 4-7 0 0,1-6 10 0 0,0-1-1 0 0,0 1 0 0 0,-1 0 1 0 0,1-1-1 0 0,0 0 0 0 0,-1 1 1 0 0,1-1-1 0 0,-1 0 0 0 0,1 0 1 0 0,-1 1-1 0 0,1-1 0 0 0,-1 0 1 0 0,0-1-1 0 0,0 1 0 0 0,1 0 1 0 0,-1 0-1 0 0,0-1 0 0 0,0 1 1 0 0,0-1-1 0 0,0 0 0 0 0,0 1 1 0 0,0-1-1 0 0,0 0 0 0 0,0 0 1 0 0,0 0-1 0 0,0 0 0 0 0,0 0 0 0 0,0-1 1 0 0,0 1-1 0 0,0-1 0 0 0,1 1 1 0 0,-1-1-1 0 0,0 0 0 0 0,0 1 1 0 0,0-1-10 0 0,-4-1-129 0 0,-1 1-121 0 0,0-1 0 0 0,0 0 0 0 0,1 0 0 0 0,-1-1 0 0 0,1 0 1 0 0,-1 0-1 0 0,1 0 0 0 0,-2-2 250 0 0,8 4-832 0 0,12 0-698 0 0,-2-2 1416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48 8 0 0,'20'-18'1777'0'0,"-20"17"-1709"0"0,1 0-1 0 0,-1 0 0 0 0,0 0 0 0 0,0 0 0 0 0,0 0 0 0 0,-1 0 0 0 0,1 0 0 0 0,0 0 0 0 0,0 1 0 0 0,0-1 0 0 0,-1 0 1 0 0,1 0-1 0 0,0 0 0 0 0,-1 0 0 0 0,1 0 0 0 0,-1 1 0 0 0,1-1 0 0 0,-1 0 0 0 0,1 0 0 0 0,-1 1 0 0 0,0-1 0 0 0,1 0 0 0 0,-1 1 1 0 0,0-1-1 0 0,0 1 0 0 0,0-1 0 0 0,1 0 0 0 0,-2 1-67 0 0,0-1 35 0 0,1 1 0 0 0,-1 0-1 0 0,0 0 1 0 0,0 0 0 0 0,1 0 0 0 0,-1 0 0 0 0,0 0 0 0 0,1 0 0 0 0,-1 1 0 0 0,0-1-1 0 0,0 0 1 0 0,1 1 0 0 0,-1 0 0 0 0,1-1 0 0 0,-2 1-35 0 0,-2 2-4 0 0,0-1 0 0 0,0 1 0 0 0,0 0 0 0 0,0 0 0 0 0,0 1 0 0 0,1 0 0 0 0,-1-1 1 0 0,1 1-1 0 0,0 1 0 0 0,0-1 4 0 0,1 2-5 0 0,0-1 0 0 0,0 1 0 0 0,1-1 0 0 0,0 1 0 0 0,0 0 0 0 0,0 0 0 0 0,1 0 0 0 0,0 0 0 0 0,0 1 0 0 0,0-1 0 0 0,1 0 0 0 0,0 0 1 0 0,0 0-1 0 0,2 6 5 0 0,-2-10 9 0 0,0 0 0 0 0,1 0 0 0 0,-1 0-1 0 0,1 0 1 0 0,0 0 0 0 0,0 0 0 0 0,0 0 0 0 0,0 0 0 0 0,0 0 0 0 0,0 0 0 0 0,1-1 0 0 0,-1 1 0 0 0,0-1 0 0 0,1 1 0 0 0,-1-1 0 0 0,1 1 0 0 0,0-1 0 0 0,1 1-9 0 0,0-1 45 0 0,-1 0 0 0 0,1 0 0 0 0,0 0 0 0 0,-1-1 0 0 0,1 1 0 0 0,0-1 0 0 0,-1 0 0 0 0,1 0 0 0 0,0 0 0 0 0,-1 0 0 0 0,1 0 0 0 0,0 0 0 0 0,-1-1 0 0 0,1 1 0 0 0,0-1 0 0 0,-1 0 0 0 0,1 0 0 0 0,-1 0 0 0 0,1 0-45 0 0,5-2 171 0 0,-1-1 1 0 0,0 0-1 0 0,0 0 0 0 0,-1 0 1 0 0,1-1-1 0 0,-1 0 0 0 0,0 0 1 0 0,0-1-1 0 0,-1 1 0 0 0,0-1 1 0 0,0 0-1 0 0,0-1-171 0 0,-2 4 9 0 0,-1-1-1 0 0,1 0 0 0 0,-1 1 1 0 0,0-1-1 0 0,0 0 1 0 0,0 0-1 0 0,0 0 1 0 0,-1-1-1 0 0,0 1 1 0 0,0 0-1 0 0,0 0 1 0 0,-1-1-1 0 0,1 1 0 0 0,-1-1 1 0 0,0 1-1 0 0,0 0 1 0 0,-1-1-1 0 0,1 1 1 0 0,-1 0-1 0 0,0-1 1 0 0,-1-3-9 0 0,2 8 1 0 0,0-1 0 0 0,-1 0 0 0 0,1 0 0 0 0,0 1-1 0 0,0-1 1 0 0,0 0 0 0 0,-1 0 0 0 0,1 1 0 0 0,0-1 0 0 0,-1 0 0 0 0,1 1 0 0 0,0-1 0 0 0,-1 0 0 0 0,1 1 0 0 0,-1-1 0 0 0,0 1 0 0 0,1-1 0 0 0,-1 1 0 0 0,1-1 0 0 0,-1 1 0 0 0,0-1 0 0 0,1 1 0 0 0,-1-1 0 0 0,0 1 0 0 0,1 0 0 0 0,-1-1 0 0 0,0 1-1 0 0,0 0 1 0 0,1 0 0 0 0,-1 0 0 0 0,0-1 0 0 0,0 1 0 0 0,0 0 0 0 0,1 0 0 0 0,-1 0 0 0 0,0 0 0 0 0,0 0 0 0 0,0 0 0 0 0,1 1 0 0 0,-1-1 0 0 0,0 0 0 0 0,0 0 0 0 0,0 0 0 0 0,1 1 0 0 0,-1-1 0 0 0,0 1-1 0 0,0 0 16 0 0,0 0 1 0 0,-1 0-1 0 0,1 0 0 0 0,0 1 1 0 0,0-1-1 0 0,0 0 1 0 0,1 1-1 0 0,-1-1 0 0 0,0 1 1 0 0,0-1-1 0 0,1 1 1 0 0,-1-1-1 0 0,1 1 0 0 0,-1 0 1 0 0,1-1-1 0 0,0 1 1 0 0,0 0-1 0 0,0-1 1 0 0,0 1-1 0 0,0 0 0 0 0,0 0-16 0 0,6 38 247 0 0,1-1 0 0 0,2 0-1 0 0,2-1 1 0 0,9 21-247 0 0,-23-71-6692 0 0,-1-13 4948 0 0,2 9 1492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 0 0,'0'-18'1753'0'0,"2"35"-453"0"0,1 32-865 0 0,-3 5-426 0 0,9 52-9 0 0,-6-85 3 0 0,1-1-1 0 0,1 1 0 0 0,7 19-2 0 0,-8-21 200 0 0,1 0-214 0 0,-5-19 32 0 0,0 0 19 0 0,0 0 27 0 0,0 0 28 0 0,0 0 22 0 0,27-19 456 0 0,-15 18-561 0 0,-1 0-1 0 0,0 1 0 0 0,1 0 1 0 0,-1 1-1 0 0,0 0 1 0 0,0 1-1 0 0,0 0 1 0 0,10 3-9 0 0,22 4 15 0 0,-37-8-41 0 0,25 2-138 0 0,-24-8-1116 0 0,-15-6-1699 0 0,4 8 2776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16 0 0,'-3'-1'146'0'0,"0"-1"-1"0"0,0 1 1 0 0,0 0-1 0 0,0 0 1 0 0,0 0-1 0 0,-1 1 1 0 0,1-1-1 0 0,0 1 1 0 0,0 0-1 0 0,-1-1 0 0 0,1 2 1 0 0,0-1-1 0 0,-1 0 1 0 0,1 0-1 0 0,0 1 1 0 0,0 0-1 0 0,-1 0 1 0 0,1 0-1 0 0,0 0 1 0 0,0 0-1 0 0,-1 1-145 0 0,-5 1 13 0 0,-1 1 0 0 0,1 0 0 0 0,0 1 0 0 0,1-1-1 0 0,-1 2 1 0 0,-6 5-13 0 0,8-4 1 0 0,0 0-1 0 0,0 0 0 0 0,1 0 1 0 0,0 1-1 0 0,1 0 0 0 0,-5 9 0 0 0,9-15 0 0 0,-1 0 0 0 0,1 0-1 0 0,0 1 1 0 0,0-1-1 0 0,0 0 1 0 0,0 1 0 0 0,0-1-1 0 0,1 1 1 0 0,-1 0-1 0 0,1-1 1 0 0,-1 1 0 0 0,1-1-1 0 0,0 1 1 0 0,0 0-1 0 0,0-1 1 0 0,0 1 0 0 0,1-1-1 0 0,-1 1 1 0 0,1-1-1 0 0,0 1 1 0 0,0-1 0 0 0,0 1-1 0 0,0-1 1 0 0,0 1-1 0 0,0-1 1 0 0,1 0 0 0 0,-1 0 0 0 0,1 0 34 0 0,1-1 0 0 0,-1 1 1 0 0,0-1-1 0 0,1 0 1 0 0,-1 0-1 0 0,1 0 0 0 0,0 0 1 0 0,-1 0-1 0 0,1-1 1 0 0,0 1-1 0 0,0-1 0 0 0,-1 0 1 0 0,1 0-1 0 0,0 0 1 0 0,0 0-1 0 0,-1 0 0 0 0,1 0 1 0 0,0-1-1 0 0,0 1 1 0 0,-1-1-1 0 0,1 0 1 0 0,-1 1-1 0 0,1-1 0 0 0,0-1 1 0 0,-1 1-1 0 0,0 0 1 0 0,2-1-35 0 0,6-3 156 0 0,0 0 0 0 0,0-1 1 0 0,-1 0-1 0 0,0-1 1 0 0,0 0-1 0 0,1-1-156 0 0,-4 2 9 0 0,0-1-1 0 0,0 0 1 0 0,-1 0-1 0 0,0 0 1 0 0,0 0-1 0 0,-1-1 1 0 0,1 0-1 0 0,1-7-8 0 0,-5 13 2 0 0,0 1 0 0 0,0-1-1 0 0,-1 0 1 0 0,1 0-1 0 0,0 0 1 0 0,-1 0 0 0 0,0 0-1 0 0,1 0 1 0 0,-1 0-1 0 0,0 0 1 0 0,0 0 0 0 0,0 1-1 0 0,-1-1 1 0 0,1 0-1 0 0,0 0 1 0 0,-1 0 0 0 0,1 0-1 0 0,-1 0 1 0 0,0 0-1 0 0,1 0 1 0 0,-1 1 0 0 0,0-1-1 0 0,0 0 1 0 0,0 1-1 0 0,-1-1 1 0 0,1 1 0 0 0,0-1-1 0 0,-1 1 1 0 0,1-1-1 0 0,0 1 1 0 0,-1 0 0 0 0,0 0-1 0 0,1-1 1 0 0,-1 1 0 0 0,0 0-1 0 0,0 1 1 0 0,0-1-1 0 0,1 0 1 0 0,-1 0 0 0 0,0 1-1 0 0,-1-1-1 0 0,2 2 2 0 0,1 0-1 0 0,-1 0 1 0 0,1 0-1 0 0,-1 0 1 0 0,1-1-1 0 0,-1 1 1 0 0,1 0-1 0 0,0 0 1 0 0,-1 0-1 0 0,1 0 1 0 0,0 0 0 0 0,0 1-1 0 0,0-1 1 0 0,0 0-1 0 0,0 0 1 0 0,0 0-1 0 0,0 0 1 0 0,0 0-1 0 0,1 0 1 0 0,-1 0-1 0 0,0 0 1 0 0,1 0-2 0 0,4 39-8 0 0,-4-34 13 0 0,13 60 57 0 0,-13-62-118 0 0,1 1 1 0 0,-1-1-1 0 0,1 1 1 0 0,0-1-1 0 0,0 0 1 0 0,0 0-1 0 0,1 0 1 0 0,0 0-1 0 0,0 0 1 0 0,0-1-1 0 0,0 1 1 0 0,0-1-1 0 0,2 1 56 0 0,-5-4-86 0 0,1 0-1 0 0,-1 0 1 0 0,1 0-1 0 0,-1 0 0 0 0,1 0 1 0 0,-1 0-1 0 0,1 0 1 0 0,-1-1-1 0 0,1 1 0 0 0,-1 0 1 0 0,1 0-1 0 0,-1 0 1 0 0,1 0-1 0 0,-1-1 0 0 0,0 1 1 0 0,1 0-1 0 0,-1-1 1 0 0,1 1-1 0 0,-1 0 0 0 0,0-1 1 0 0,1 1-1 0 0,-1 0 1 0 0,0-1-1 0 0,1 1 0 0 0,-1 0 1 0 0,0-1-1 0 0,0 1 1 0 0,1-1-1 0 0,-1 1 0 0 0,0-1 1 0 0,0 1-1 0 0,0-1 1 0 0,0 1-1 0 0,0-1 0 0 0,1 1 1 0 0,-1-1-1 0 0,0 1 1 0 0,0-1-1 0 0,0 1 0 0 0,0 0 1 0 0,-1-1-1 0 0,1 1 1 0 0,0-1-1 0 0,0 1 0 0 0,0-1 1 0 0,0 1-1 0 0,0-1 1 0 0,-1 1 86 0 0,2-4-63 0 0,1-5-186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 0 0,'7'84'2874'0'0,"-4"-67"-2813"0"0,1 0 0 0 0,0-1 0 0 0,1 1-1 0 0,1-1 1 0 0,0 0 0 0 0,6 8-61 0 0,-12-23 33 0 0,0-1 20 0 0,0 0 24 0 0,-9-39 273 0 0,7 27-353 0 0,1 0 0 0 0,1 1 0 0 0,0-1 0 0 0,1 0-1 0 0,2-12 4 0 0,-2 19 1 0 0,0 0-1 0 0,0 0 0 0 0,0 0 1 0 0,0 0-1 0 0,1 0 0 0 0,0 0 0 0 0,0 1 1 0 0,0-1-1 0 0,1 0 0 0 0,0 1 0 0 0,0 0 1 0 0,0 0-1 0 0,0 0 0 0 0,4-4 0 0 0,-7 8 1 0 0,1 0-1 0 0,-1-1 0 0 0,1 1 1 0 0,0 0-1 0 0,-1-1 0 0 0,1 1 1 0 0,-1 0-1 0 0,1 0 1 0 0,0-1-1 0 0,-1 1 0 0 0,1 0 1 0 0,0 0-1 0 0,-1 0 0 0 0,1 0 1 0 0,-1 0-1 0 0,1 0 0 0 0,0 0 1 0 0,-1 0-1 0 0,1 0 0 0 0,0 0 1 0 0,-1 0-1 0 0,1 0 0 0 0,0 1 1 0 0,-1-1-1 0 0,1 0 0 0 0,0 0 1 0 0,-1 1-1 0 0,1-1 1 0 0,-1 0-1 0 0,1 1 0 0 0,-1-1 1 0 0,1 1-1 0 0,15 21 9 0 0,3 30 1 0 0,-19-51-9 0 0,1 2-1 0 0,3 11 5 0 0,0 0-1 0 0,-1 1 0 0 0,-1-1 0 0 0,-1 1 0 0 0,0 2-4 0 0,-5-87-33 0 0,4 59 33 0 0,1 1 0 0 0,0 0-1 0 0,1 0 1 0 0,1 0-1 0 0,-1 0 1 0 0,2 0-1 0 0,-1 0 1 0 0,2 1 0 0 0,-1-1-1 0 0,1 1 1 0 0,3-4 0 0 0,-7 12 0 0 0,-1 1 0 0 0,0 0 0 0 0,0 0 1 0 0,0 0-1 0 0,1-1 0 0 0,-1 1 0 0 0,0 0 0 0 0,0 0 1 0 0,1 0-1 0 0,-1 0 0 0 0,0 0 0 0 0,0 0 0 0 0,1 0 1 0 0,-1 0-1 0 0,0 0 0 0 0,1 0 0 0 0,-1 0 0 0 0,0 0 1 0 0,0 0-1 0 0,1 0 0 0 0,-1 0 0 0 0,0 0 0 0 0,1 0 1 0 0,-1 0-1 0 0,0 0 0 0 0,0 0 0 0 0,1 0 1 0 0,-1 0-1 0 0,0 0 0 0 0,0 0 0 0 0,1 1 0 0 0,-1-1 1 0 0,0 0-1 0 0,0 0 0 0 0,1 0 0 0 0,-1 0 0 0 0,0 1 1 0 0,0-1-1 0 0,0 0 0 0 0,0 0 0 0 0,1 0 0 0 0,-1 1 0 0 0,11 16 6 0 0,3 18-3 0 0,-7-15-60 0 0,-3-9-112 0 0,0 0 1 0 0,0 0-1 0 0,-1 0 1 0 0,-1 0-1 0 0,0 0 0 0 0,0 0 1 0 0,-1 1-1 0 0,-1-1 1 0 0,-1 9 168 0 0,0-18-1174 0 0,1-5 119 0 0,0 2 1230 0 0,-2-7-340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 0 0,'11'65'2559'0'0,"16"285"-1678"0"0,-26-307-464 0 0,-3-41 47 0 0,-1-27-220 0 0,2 14-237 0 0,1-1 0 0 0,1 1-1 0 0,0-1 1 0 0,0 1 0 0 0,1 0 0 0 0,1-1 0 0 0,1 0-7 0 0,-3 6-6 0 0,1-1 0 0 0,0 1 0 0 0,1 0 1 0 0,0 0-1 0 0,0 1 0 0 0,0-1 0 0 0,1 1 1 0 0,-1-1-1 0 0,1 1 0 0 0,1 0 0 0 0,-1 0 1 0 0,1 1-1 0 0,2-3 6 0 0,-5 6-31 0 0,-1 0 1 0 0,0 0-1 0 0,1 1 1 0 0,-1-1-1 0 0,0 0 1 0 0,1 1 0 0 0,-1-1-1 0 0,1 0 1 0 0,-1 1-1 0 0,1 0 1 0 0,-1-1-1 0 0,1 1 1 0 0,0 0-1 0 0,-1 0 1 0 0,1 0-1 0 0,-1 0 1 0 0,1 0-1 0 0,-1 0 1 0 0,1 0 0 0 0,0 1-1 0 0,-1-1 1 0 0,1 1-1 0 0,-1-1 1 0 0,1 1 30 0 0,1 0-50 0 0,0 1 0 0 0,-1 0 0 0 0,1 0 0 0 0,0-1 1 0 0,-1 2-1 0 0,0-1 0 0 0,1 0 0 0 0,-1 0 0 0 0,0 1 0 0 0,0-1 1 0 0,1 3 49 0 0,1 2-38 0 0,0-1 1 0 0,-1 1 0 0 0,0-1-1 0 0,0 1 1 0 0,0 0 0 0 0,-1 0-1 0 0,0 0 1 0 0,-1 0 0 0 0,0 0 0 0 0,0 2 37 0 0,-1-4 35 0 0,0 1 1 0 0,0 0-1 0 0,-1 0 1 0 0,0-1-1 0 0,0 1 1 0 0,-1 0-1 0 0,0-1 1 0 0,0 1-1 0 0,0-1 1 0 0,-1 0 0 0 0,1 0-1 0 0,-1 0 1 0 0,-1 0-1 0 0,-1 2-35 0 0,4-5 29 0 0,-1-1-1 0 0,0 1 1 0 0,0-1-1 0 0,0 1 1 0 0,1-1-1 0 0,-1 0 1 0 0,0 0-1 0 0,-1 0 1 0 0,1 0 0 0 0,0 0-1 0 0,0 0 1 0 0,0-1-1 0 0,-1 1 1 0 0,1 0-1 0 0,0-1 1 0 0,-1 0-1 0 0,1 0 1 0 0,0 0-1 0 0,-1 0 1 0 0,1 0-1 0 0,0 0 1 0 0,-1 0 0 0 0,1-1-1 0 0,0 1 1 0 0,-1-1-1 0 0,1 1 1 0 0,0-1-1 0 0,0 0 1 0 0,0 0-1 0 0,0 0 1 0 0,0 0-1 0 0,0 0 1 0 0,0-1-1 0 0,0 1 1 0 0,0-1 0 0 0,0 1-1 0 0,-1-2-28 0 0,-4-2-225 0 0,0-1 0 0 0,0 0 0 0 0,0 0 0 0 0,1 0-1 0 0,0-1 1 0 0,1 0 0 0 0,-1 0 0 0 0,1 0 0 0 0,0 0 0 0 0,1-1 0 0 0,0 0-1 0 0,0 0 1 0 0,1 0 0 0 0,0 0 0 0 0,1-1 0 0 0,-1 1 0 0 0,2-1 0 0 0,-1-1 225 0 0,2-5-323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175 317 4 0 0,'-3'-2'103'0'0,"0"1"0"0"0,1 0 1 0 0,-1 1-1 0 0,0-1 0 0 0,0 0 0 0 0,0 1 0 0 0,0 0 0 0 0,0 0 1 0 0,0-1-1 0 0,1 1 0 0 0,-1 1 0 0 0,0-1 0 0 0,0 0 0 0 0,0 1 1 0 0,0 0-1 0 0,0-1 0 0 0,0 1 0 0 0,-1 1-103 0 0,-53 21 129 0 0,52-20-125 0 0,-1 1 0 0 0,2 0 0 0 0,-1 1 0 0 0,0-1-1 0 0,1 1 1 0 0,0 0 0 0 0,0 0 0 0 0,0 1 0 0 0,1-1 0 0 0,-1 1-1 0 0,1-1 1 0 0,1 1 0 0 0,-2 4-4 0 0,3-8 16 0 0,0-1 0 0 0,1 1 0 0 0,-1 0 0 0 0,1-1 0 0 0,-1 1 0 0 0,1 0 0 0 0,0-1 0 0 0,0 1 0 0 0,0 0 0 0 0,0-1 0 0 0,0 1 0 0 0,0 0 0 0 0,0-1 0 0 0,0 1 0 0 0,1 0 0 0 0,-1-1 0 0 0,1 1 0 0 0,-1 0 0 0 0,1-1 0 0 0,0 1 0 0 0,0-1 0 0 0,-1 1 0 0 0,1-1 0 0 0,0 0 0 0 0,0 1 0 0 0,1-1-1 0 0,-1 0 1 0 0,0 1 0 0 0,0-1 0 0 0,1 0 0 0 0,-1 0 0 0 0,0 0 0 0 0,1 0 0 0 0,-1 0 0 0 0,1-1 0 0 0,0 1 0 0 0,-1 0 0 0 0,1-1 0 0 0,0 1 0 0 0,-1-1 0 0 0,1 1 0 0 0,0-1 0 0 0,0 0 0 0 0,-1 0 0 0 0,1 0 0 0 0,0 0 0 0 0,0 0 0 0 0,-1 0 0 0 0,1 0 0 0 0,0 0 0 0 0,0-1-16 0 0,4 1 49 0 0,-1-1 1 0 0,1 0-1 0 0,-1 0 1 0 0,1 0-1 0 0,-1-1 0 0 0,0 0 1 0 0,1 1-1 0 0,-1-2 1 0 0,0 1-1 0 0,0-1 1 0 0,-1 0-1 0 0,1 0 0 0 0,0 0 1 0 0,-1 0-1 0 0,0-1 1 0 0,0 0-1 0 0,0 1 1 0 0,0-2-1 0 0,-1 1 0 0 0,0 0 1 0 0,0-1-1 0 0,0 1 1 0 0,0-1-1 0 0,-1 0 1 0 0,0 0-1 0 0,0 0 0 0 0,1-2-49 0 0,2-6 0 0 0,-1 0-1 0 0,0 0 1 0 0,-1 0-1 0 0,-1-1 1 0 0,0 1-1 0 0,0-1 1 0 0,-2 0-1 0 0,0 0 1 0 0,0 1-1 0 0,-2-4 1 0 0,-3-6 12 0 0,0 1-1 0 0,-2-1 1 0 0,-4-7-12 0 0,4 14-1 0 0,1-1 0 0 0,1 0 0 0 0,1 0 0 0 0,0-1 0 0 0,2 1 0 0 0,-1-9 1 0 0,24 164 55 0 0,-13-48-98 0 0,-8-61-18 0 0,3 0 0 0 0,0 1 0 0 0,2-1 0 0 0,1-1 0 0 0,1 1 0 0 0,2-1 0 0 0,5 10 61 0 0,-3-23-601 0 0,-3-17-774 0 0,2-26-295 0 0,-8 13 1530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16 0 0,'1'-2'59'0'0,"0"1"1"0"0,0 0-1 0 0,0-1 1 0 0,0 1-1 0 0,0-1 1 0 0,-1 1-1 0 0,1-1 0 0 0,0 1 1 0 0,-1-1-1 0 0,1 0 1 0 0,-1 1-1 0 0,1-1 1 0 0,-1 0-1 0 0,0 1 1 0 0,0-1-1 0 0,0 0 0 0 0,0 0 1 0 0,0 1-1 0 0,0-1 1 0 0,0 0-1 0 0,-1 1 1 0 0,1-1-1 0 0,-1 0 0 0 0,1 1 1 0 0,-1-1-1 0 0,1 1 1 0 0,-1-1-1 0 0,0 1 1 0 0,0-1-1 0 0,0 1 1 0 0,0-1-1 0 0,0 1 0 0 0,0 0 1 0 0,-1-1-1 0 0,1 1 1 0 0,0 0-1 0 0,-1 0 1 0 0,1 0-1 0 0,0 0 0 0 0,-1 0 1 0 0,0 0-1 0 0,1 1 1 0 0,-1-1-1 0 0,1 0 1 0 0,-1 1-1 0 0,0-1 1 0 0,0 1-1 0 0,1 0 0 0 0,-1-1 1 0 0,0 1-1 0 0,0 0 1 0 0,1 0-1 0 0,-1 0 1 0 0,0 0-1 0 0,0 0 0 0 0,1 1 1 0 0,-1-1-1 0 0,0 0 1 0 0,0 1-1 0 0,1-1 1 0 0,-1 1-60 0 0,-5 3 4 0 0,1-1 0 0 0,0 1 0 0 0,0 1 0 0 0,0-1 0 0 0,0 1 0 0 0,1 0 0 0 0,0 0 0 0 0,0 1 0 0 0,0 0 0 0 0,1 0 0 0 0,-1 0 0 0 0,-2 6-4 0 0,6-10 5 0 0,-1 0 0 0 0,1 0 0 0 0,0 1 0 0 0,0-1 0 0 0,0 0 1 0 0,0 1-1 0 0,0-1 0 0 0,0 1 0 0 0,1-1 0 0 0,-1 1 0 0 0,1-1 0 0 0,0 1 0 0 0,0-1 0 0 0,0 1 0 0 0,0-1 0 0 0,0 1 0 0 0,1-1 0 0 0,-1 1 0 0 0,1-1 0 0 0,-1 1 1 0 0,1-1-1 0 0,0 0 0 0 0,0 1 0 0 0,0-1 0 0 0,0 0 0 0 0,1 0 0 0 0,-1 1 0 0 0,1-1 0 0 0,-1 0 0 0 0,1 0 0 0 0,0-1 0 0 0,0 1 0 0 0,0 0 0 0 0,0 0 1 0 0,0-1-1 0 0,0 1 0 0 0,2 0-5 0 0,-1-1 51 0 0,0 0 1 0 0,0 0-1 0 0,0 0 0 0 0,0-1 1 0 0,1 1-1 0 0,-1-1 1 0 0,0 0-1 0 0,0 0 0 0 0,0 0 1 0 0,0 0-1 0 0,0-1 1 0 0,0 1-1 0 0,1-1 1 0 0,-1 1-1 0 0,0-1 0 0 0,0 0 1 0 0,0 0-1 0 0,-1 0 1 0 0,1-1-1 0 0,0 1 1 0 0,0-1-1 0 0,-1 0 0 0 0,1 1 1 0 0,-1-1-1 0 0,1 0 1 0 0,-1 0-1 0 0,0 0 1 0 0,0-1-1 0 0,0 1 0 0 0,0-1-51 0 0,1 0 11 0 0,0 0 0 0 0,0 0-1 0 0,-1 0 1 0 0,1-1 0 0 0,-1 1-1 0 0,0-1 1 0 0,0 1 0 0 0,0-1-1 0 0,0 0 1 0 0,-1 0 0 0 0,1 0-1 0 0,-1 1 1 0 0,0-1 0 0 0,-1-1-1 0 0,1 1 1 0 0,-1 0 0 0 0,1 0-1 0 0,-1 0 1 0 0,-1 0 0 0 0,1 0 0 0 0,-1-4-11 0 0,0 6 1 0 0,1 0 0 0 0,-1 0 1 0 0,0 0-1 0 0,0 0 1 0 0,0 0-1 0 0,0 0 0 0 0,0 1 1 0 0,0-1-1 0 0,0 0 1 0 0,-1 1-1 0 0,1-1 0 0 0,-1 1 1 0 0,1-1-1 0 0,-1 1 1 0 0,0 0-1 0 0,-1-2-1 0 0,3 3 0 0 0,-1 0 0 0 0,1 0 0 0 0,0 0 1 0 0,0 1-1 0 0,-1-1 0 0 0,1 0 0 0 0,0 0 0 0 0,0 0 0 0 0,-1 0 0 0 0,1 0 0 0 0,0 0 1 0 0,0 0-1 0 0,0 0 0 0 0,-1 0 0 0 0,1 0 0 0 0,0 1 0 0 0,0-1 0 0 0,0 0 0 0 0,-1 0 1 0 0,1 0-1 0 0,0 0 0 0 0,0 1 0 0 0,0-1 0 0 0,0 0 0 0 0,-1 0 0 0 0,1 0 0 0 0,0 1 1 0 0,0-1-1 0 0,0 0 0 0 0,0 0 0 0 0,0 0 0 0 0,0 1 0 0 0,0-1 0 0 0,0 0 0 0 0,0 0 1 0 0,0 1-1 0 0,0-1 0 0 0,0 0 0 0 0,0 0 0 0 0,0 1 0 0 0,2 23 4 0 0,2-7-62 0 0,16 52 176 0 0,-19-65-167 0 0,1 0 0 0 0,-1-1 0 0 0,1 1 0 0 0,0 0 0 0 0,0-1 0 0 0,1 1 0 0 0,-1-1 0 0 0,1 0 0 0 0,-1 0 0 0 0,1 0 0 0 0,0 0 1 0 0,0 0-1 0 0,1-1 0 0 0,-1 1 0 0 0,1-1 49 0 0,-3-1-85 0 0,-1-1 0 0 0,0 0 0 0 0,1 0 0 0 0,-1 0 0 0 0,1 0 0 0 0,-1 0 0 0 0,1 0 0 0 0,-1 0 0 0 0,0 0 0 0 0,1 0 0 0 0,-1 0 0 0 0,1 0 0 0 0,-1 0 0 0 0,1 0 0 0 0,-1 0 1 0 0,0 0-1 0 0,1 0 0 0 0,-1-1 0 0 0,1 1 0 0 0,-1 0 0 0 0,0 0 0 0 0,1 0 0 0 0,-1-1 0 0 0,0 1 0 0 0,1 0 0 0 0,-1 0 0 0 0,0-1 0 0 0,1 1 0 0 0,-1 0 0 0 0,0-1 0 0 0,1 1 0 0 0,-1 0 0 0 0,0-1 0 0 0,0 1 0 0 0,0-1 0 0 0,1 1 0 0 0,-1 0 0 0 0,0-1 1 0 0,0 1-1 0 0,0-1 0 0 0,0 1 0 0 0,0 0 0 0 0,0-1 0 0 0,0 1 0 0 0,0-1 0 0 0,0 1 0 0 0,0-1 0 0 0,0 1 0 0 0,0 0 0 0 0,0-1 0 0 0,0 1 0 0 0,0-1 0 0 0,-1 1 85 0 0,2-5-31 0 0,2-8-349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 0 0,'-3'0'156'0'0,"-1"1"1"0"0,1-1-1 0 0,0 1 1 0 0,0 0-1 0 0,0 0 1 0 0,0 0-1 0 0,0 0 1 0 0,1 0-1 0 0,-1 1 1 0 0,0-1-1 0 0,0 1 1 0 0,1-1-1 0 0,-1 1 1 0 0,1 0-1 0 0,0 0 1 0 0,0 1-1 0 0,-1-1 1 0 0,1 1-157 0 0,-5 5 105 0 0,1 0 1 0 0,0 1-1 0 0,0 0 1 0 0,1 0 0 0 0,0 0-1 0 0,-1 5-105 0 0,-1 1 95 0 0,2 1-1 0 0,0 0 1 0 0,0 0-1 0 0,2 0 1 0 0,0 0-1 0 0,1 1 1 0 0,0-1-1 0 0,2 13-94 0 0,1-15 352 0 0,0 0 1 0 0,2 1-1 0 0,0-1 0 0 0,0 0 0 0 0,4 8-352 0 0,-5-17 53 0 0,-1-1 0 0 0,1 0 1 0 0,0 0-1 0 0,1 0 1 0 0,-1 0-1 0 0,1-1 0 0 0,0 1 1 0 0,0 0-1 0 0,0-1 0 0 0,0 0 1 0 0,0 0-1 0 0,1 0 0 0 0,0 0 1 0 0,-1 0-1 0 0,1-1 1 0 0,0 0-1 0 0,0 1 0 0 0,1-1 1 0 0,3 1-54 0 0,-7-3-60 0 0,-1 0 1 0 0,1 1 0 0 0,-1-1-1 0 0,1 0 1 0 0,-1 0 0 0 0,1 0-1 0 0,-1 0 1 0 0,1 1 0 0 0,-1-1-1 0 0,1 0 1 0 0,-1 0-1 0 0,1 0 1 0 0,-1 0 0 0 0,1 0-1 0 0,0 0 1 0 0,-1-1 0 0 0,1 1-1 0 0,-1 0 1 0 0,1 0 0 0 0,-1 0-1 0 0,1 0 1 0 0,-1-1 0 0 0,1 1-1 0 0,-1 0 1 0 0,1 0 0 0 0,-1-1-1 0 0,1 1 1 0 0,-1 0 0 0 0,0-1-1 0 0,1 1 1 0 0,-1 0 0 0 0,1-1-1 0 0,-1 1 1 0 0,0-1-1 0 0,0 1 1 0 0,1-1 0 0 0,-1 1-1 0 0,0-1 1 0 0,0 1 0 0 0,1-1 59 0 0,0-22-4108 0 0,-2 14 3697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1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11 444 12 0 0,'5'-5'1902'0'0,"-7"1"-1743"0"0,2 1 0 0 0,-1-1 0 0 0,-1 0-1 0 0,2 0 1 0 0,0 1 0 0 0,-1-1 0 0 0,1-1 0 0 0,0 2-1 0 0,0-1 1 0 0,1 0 0 0 0,-1-1-159 0 0,0-12 369 0 0,-3-19 62 0 0,3-1-1 0 0,0 0 1 0 0,6-33-431 0 0,-3 55 27 0 0,-1-1 1 0 0,2 0 0 0 0,-1 1-1 0 0,2 0 1 0 0,0 0-1 0 0,1 1 1 0 0,1-1 0 0 0,0 1-1 0 0,1 0 1 0 0,3-3-28 0 0,-9 15 1 0 0,-1-1-1 0 0,1 1 1 0 0,0 1 0 0 0,0-2-1 0 0,0 1 1 0 0,1 1 0 0 0,-1-1-1 0 0,0 1 1 0 0,0-1 0 0 0,1 1-1 0 0,-1-1 1 0 0,1 1 0 0 0,-1 0 0 0 0,1 0-1 0 0,-1 0 1 0 0,1 1 0 0 0,0-1-1 0 0,0 0 1 0 0,0 1 0 0 0,-1 0-1 0 0,1 0 1 0 0,0 0 0 0 0,0 0-1 0 0,-1 0 1 0 0,1 1 0 0 0,0-1-1 0 0,-1 1 1 0 0,1-1 0 0 0,0 1 0 0 0,0 0-1 0 0,-1 0 1 0 0,1 0 0 0 0,-1 1-1 0 0,0-1 1 0 0,1 1 0 0 0,-1-1-1 0 0,0 1 1 0 0,0 0 0 0 0,1 1-1 0 0,1-1 2 0 0,0 2 1 0 0,-1-1 0 0 0,1 0-1 0 0,-1 1 1 0 0,0-1 0 0 0,0 1-1 0 0,0 0 1 0 0,-1 0-1 0 0,0 0 1 0 0,0 0 0 0 0,1 0-1 0 0,-2 1 1 0 0,1-1 0 0 0,-1 1-1 0 0,0-1 1 0 0,0 1-1 0 0,0-1 1 0 0,0 1 0 0 0,-1 0-1 0 0,0 0 1 0 0,0-1 0 0 0,0 1-1 0 0,-1 1-2 0 0,-1 0 47 0 0,0 0 0 0 0,-1-1 0 0 0,0 0 0 0 0,0 0 0 0 0,0 0-1 0 0,0-1 1 0 0,0 2 0 0 0,-1-2 0 0 0,-1 0 0 0 0,2 0 0 0 0,-2 0 0 0 0,1 0-1 0 0,-5 2-46 0 0,-5 4 469 0 0,-1-1 0 0 0,0 0 0 0 0,0 0-1 0 0,-2-1-468 0 0,9-6 1110 0 0,20-9-913 0 0,21-9-269 0 0,-27 14 70 0 0,0 2 0 0 0,1-1 1 0 0,0 0-1 0 0,0 0 1 0 0,-1 1-1 0 0,0 1 1 0 0,1-1-1 0 0,0 2 1 0 0,0-2-1 0 0,-1 2 1 0 0,0-1-1 0 0,0 2 1 0 0,1-1-1 0 0,-1 0 0 0 0,0 1 1 0 0,0 0-1 0 0,-1 0 1 0 0,1 1-1 0 0,0 0 1 0 0,-1-1-1 0 0,0 2 1 0 0,0-1-1 0 0,0 1 2 0 0,-1-1-2 0 0,-1-1 0 0 0,0 0 0 0 0,0 2 0 0 0,0-1-1 0 0,0-1 1 0 0,0 2 0 0 0,0-1 0 0 0,-1 1 0 0 0,0-1 0 0 0,0 1 0 0 0,-1-1 0 0 0,1 2-1 0 0,-1-2 1 0 0,0 1 0 0 0,0 0 0 0 0,-1 0 0 0 0,1 0 0 0 0,-1 0 0 0 0,0 0 0 0 0,0 0-1 0 0,-1 0 1 0 0,1-1 0 0 0,-1 2 0 0 0,0-2 0 0 0,0 1 0 0 0,-1 0 0 0 0,0-1-1 0 0,0 2 1 0 0,0-2 0 0 0,-2 3 2 0 0,-1 0 1 0 0,0 0-1 0 0,-1 0 1 0 0,0 0-1 0 0,0-1 1 0 0,-1 0-1 0 0,0 0 1 0 0,1-1 0 0 0,-2 0-1 0 0,1 0 1 0 0,-1 0-1 0 0,0-1 1 0 0,0-1-1 0 0,0 1 1 0 0,0-1-1 0 0,-1-1 1 0 0,1 1-1 0 0,-6 0 0 0 0,9-2 1 0 0,-1 0-1 0 0,0 0 0 0 0,0-1 1 0 0,1 1-1 0 0,-1-1 0 0 0,0 0 0 0 0,0-1 1 0 0,0 1-1 0 0,0-1 0 0 0,0 0 1 0 0,0 0-1 0 0,1-1 0 0 0,-1 0 0 0 0,1 0 1 0 0,0-1-1 0 0,-1 1 0 0 0,1-1 1 0 0,0 0-1 0 0,0 0 0 0 0,1-1 0 0 0,-1 1 1 0 0,1-1-1 0 0,-1-1 0 0 0,1 2 1 0 0,0-2-1 0 0,-2-2 0 0 0,5 4-31 0 0,-2 0 1 0 0,2 0-1 0 0,-1 0 1 0 0,1-1-1 0 0,-1 1 0 0 0,2 0 1 0 0,-2-1-1 0 0,1 1 1 0 0,1-1-1 0 0,-1 1 1 0 0,1 0-1 0 0,0-1 1 0 0,-1 0-1 0 0,1 1 0 0 0,1-1 1 0 0,-1 1-1 0 0,1-1 31 0 0,-1 0-328 0 0,1 1-1 0 0,1 0 0 0 0,-1-1 0 0 0,1 1 1 0 0,-1 0-1 0 0,1 0 0 0 0,-1 0 0 0 0,1 0 1 0 0,1 1-1 0 0,-1-1 0 0 0,0 1 0 0 0,0 0 1 0 0,1-1-1 0 0,0 1 0 0 0,-1 0 0 0 0,1 0 1 0 0,0 0-1 0 0,0 0 0 0 0,0 0 0 0 0,0 1 1 0 0,0-1-1 0 0,1 2 0 0 0,-1-2 1 0 0,0 1-1 0 0,0 1 0 0 0,1-1 329 0 0,13-2-234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13 432 20 0 0,'-4'-60'3443'0'0,"2"11"-3029"0"0,-2 11-282 0 0,2-1 0 0 0,2 0-1 0 0,1 1 1 0 0,2-1 0 0 0,2 1 0 0 0,6-19-132 0 0,-10 55 3 0 0,0 0 0 0 0,0 0 0 0 0,1 0 0 0 0,-1 0 1 0 0,0 0-1 0 0,1 0 0 0 0,0 0 0 0 0,-1 0 0 0 0,1 0 0 0 0,0 1 0 0 0,0-1 1 0 0,0 1-1 0 0,0 0 0 0 0,0-1 0 0 0,1 1 0 0 0,-1 0 0 0 0,0 0 1 0 0,1 0-1 0 0,-1 0 0 0 0,1 1 0 0 0,-1-1 0 0 0,0 1 0 0 0,1-1 0 0 0,0 1 1 0 0,-1 0-1 0 0,1 0 0 0 0,-1 0 0 0 0,1 0 0 0 0,2 0-3 0 0,6 1 10 0 0,1-1 0 0 0,-1 1 0 0 0,0 1-1 0 0,1 0 1 0 0,-1 0 0 0 0,3 2-10 0 0,-11-2 1 0 0,-1-1 0 0 0,1 0 0 0 0,-1 1 0 0 0,0 0 0 0 0,1-1 0 0 0,-1 1 0 0 0,0 0 0 0 0,0 0 0 0 0,0 0 0 0 0,0 0 0 0 0,-1 0 0 0 0,1 1 0 0 0,-1-1 0 0 0,1 0 0 0 0,-1 1 0 0 0,0-1 0 0 0,0 1 0 0 0,0 0 0 0 0,0-1 0 0 0,0 1 0 0 0,-1 0 0 0 0,1-1 0 0 0,-1 1 0 0 0,0 0 0 0 0,0 0 0 0 0,0-1 0 0 0,0 1 0 0 0,0 0 0 0 0,-1 0 0 0 0,0 2-1 0 0,0 4 4 0 0,0 0 0 0 0,-1-1 0 0 0,-1 1 0 0 0,1 0 0 0 0,-1-1 0 0 0,-1 1 0 0 0,0-1 0 0 0,-5 8-4 0 0,5-9 2 0 0,0-1 0 0 0,-1 0 0 0 0,0 0 1 0 0,0 0-1 0 0,0 0 0 0 0,-1-1 0 0 0,0 0 0 0 0,-5 4-2 0 0,6-7 2 0 0,-1 1-1 0 0,1-1 0 0 0,0 0 1 0 0,-1 0-1 0 0,0-1 1 0 0,1 1-1 0 0,-1-1 0 0 0,0 0 1 0 0,0-1-1 0 0,1 1 0 0 0,-1-1 1 0 0,-2-1-2 0 0,9 0-1 0 0,-1 0 0 0 0,1 0 0 0 0,0 0 0 0 0,0 0 0 0 0,0 0 0 0 0,-1 0 0 0 0,1 0 0 0 0,0 0 1 0 0,0 0-1 0 0,0 0 0 0 0,1 1 0 0 0,-1-1 0 0 0,0 0 0 0 0,0 1 0 0 0,0-1 0 0 0,1 0 1 0 0,-1 1-1 0 0,0 0 0 0 0,0-1 0 0 0,1 1 0 0 0,-1 0 0 0 0,0 0 0 0 0,1-1 0 0 0,-1 1 1 0 0,0 0-1 0 0,1 0 0 0 0,0 1 1 0 0,8 2 66 0 0,0 1 0 0 0,-1 1 0 0 0,0 0 0 0 0,0 0 0 0 0,0 1 0 0 0,-1 0 0 0 0,0 0 0 0 0,0 1-1 0 0,0 0 1 0 0,-1 1 0 0 0,0-1 0 0 0,-1 1 0 0 0,3 3-66 0 0,26 28-39 0 0,-23-31-183 0 0,-12-17-1945 0 0,-11-21-947 0 0,11 30 3145 0 0,-4-11-247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50 12 0 0,'0'-5'798'0'0,"-2"-11"1071"0"0,2 15-1827 0 0,-1 0 0 0 0,0-1 0 0 0,1 1 0 0 0,-1 0 0 0 0,0 0 0 0 0,0-1 0 0 0,0 1 0 0 0,0 0 0 0 0,0 0 0 0 0,0 0 0 0 0,0 0 0 0 0,0 0 0 0 0,0 0 0 0 0,0 0 0 0 0,0 1 0 0 0,-1-1-1 0 0,1 0 1 0 0,0 1 0 0 0,-1-1 0 0 0,1 1 0 0 0,-1-1 0 0 0,1 1 0 0 0,0-1 0 0 0,-1 1 0 0 0,1 0 0 0 0,-1 0-42 0 0,-1 0 22 0 0,0 0 0 0 0,0 1 0 0 0,0-1-1 0 0,0 1 1 0 0,0 0 0 0 0,0 0 0 0 0,0 0-1 0 0,1 0 1 0 0,-1 0 0 0 0,0 0 0 0 0,1 1-1 0 0,-3 1-21 0 0,-1 1-3 0 0,0 0-1 0 0,1 1 1 0 0,-1-1-1 0 0,1 1 1 0 0,1 0-1 0 0,-1 0 1 0 0,1 1-1 0 0,0-1 0 0 0,0 1 1 0 0,0 0-1 0 0,0 1 4 0 0,3-5-3 0 0,0 1 0 0 0,1-1 0 0 0,-1 0 0 0 0,0 1 1 0 0,1-1-1 0 0,-1 1 0 0 0,1 0 0 0 0,0-1 0 0 0,0 1 0 0 0,0-1 0 0 0,0 1 0 0 0,1-1 0 0 0,-1 1 0 0 0,1-1 0 0 0,-1 1 0 0 0,1-1 0 0 0,0 1 0 0 0,0 0 3 0 0,0-2 11 0 0,0 1 0 0 0,1-1-1 0 0,-1 1 1 0 0,0-1 0 0 0,0 0 0 0 0,1 0 0 0 0,-1 1 0 0 0,1-1 0 0 0,-1 0-1 0 0,1 0 1 0 0,0 0 0 0 0,-1 0 0 0 0,1-1 0 0 0,0 1 0 0 0,0 0 0 0 0,0-1-1 0 0,-1 1 1 0 0,1-1 0 0 0,2 1-11 0 0,0-1 67 0 0,1 0 1 0 0,-1 0-1 0 0,1 0 0 0 0,-1 0 0 0 0,1-1 0 0 0,-1 1 1 0 0,1-1-1 0 0,-1 0 0 0 0,0 0 0 0 0,1-1 0 0 0,-1 1 1 0 0,0-1-1 0 0,0 0 0 0 0,0 0 0 0 0,0 0 0 0 0,-1-1 1 0 0,1 1-1 0 0,0-1 0 0 0,-1 0 0 0 0,1-1-67 0 0,1-2 37 0 0,0 0 0 0 0,0-1 1 0 0,0 0-1 0 0,-1 0 0 0 0,0 0 0 0 0,-1 0 0 0 0,2-6-37 0 0,-4 11 12 0 0,0 1-1 0 0,0-1 1 0 0,0 0 0 0 0,-1 0 0 0 0,1 1 0 0 0,-1-1-1 0 0,1 0 1 0 0,-1 0 0 0 0,0 0 0 0 0,0 0-1 0 0,0 0 1 0 0,0 1 0 0 0,0-1 0 0 0,0 0-1 0 0,0 0 1 0 0,-1 0 0 0 0,1 0 0 0 0,-1 0-1 0 0,1 1 1 0 0,-1-1 0 0 0,0 0 0 0 0,0 1-1 0 0,0-1 1 0 0,0 0 0 0 0,0 1 0 0 0,0-1-1 0 0,0 1 1 0 0,0-1 0 0 0,-1 1 0 0 0,1 0 0 0 0,-1-1-1 0 0,1 1 1 0 0,-1 0 0 0 0,0 0 0 0 0,0 0-12 0 0,1 4 5 0 0,-1 0 0 0 0,1 0 1 0 0,0 1-1 0 0,0-1 1 0 0,0 0-1 0 0,0 1 0 0 0,1-1 1 0 0,-1 1-1 0 0,1-1 0 0 0,0 1 1 0 0,0-1-1 0 0,0 1-5 0 0,7 69 20 0 0,-7-68-29 0 0,1-1 0 0 0,0 1 0 0 0,0-1-1 0 0,1 1 1 0 0,-1-1 0 0 0,1 0 0 0 0,0 0-1 0 0,0 0 1 0 0,1 0 0 0 0,-1 0 0 0 0,1 0-1 0 0,0 0 1 0 0,0-1 0 0 0,3 4 9 0 0,-5-7-40 0 0,-1 0 1 0 0,0 0-1 0 0,0 0 0 0 0,0 0 0 0 0,0 0 1 0 0,1 1-1 0 0,-1-1 0 0 0,0 0 1 0 0,0 0-1 0 0,0 0 0 0 0,0 0 1 0 0,1 0-1 0 0,-1 0 0 0 0,0 0 1 0 0,0 0-1 0 0,1 0 0 0 0,-1 0 0 0 0,0 0 1 0 0,0 0-1 0 0,0 0 0 0 0,1 0 1 0 0,-1 0-1 0 0,0 0 0 0 0,0 0 1 0 0,0 0-1 0 0,1 0 0 0 0,-1 0 1 0 0,0 0-1 0 0,0 0 0 0 0,0 0 1 0 0,1 0-1 0 0,-1 0 0 0 0,0 0 0 0 0,0 0 1 0 0,0-1-1 0 0,1 1 0 0 0,-1 0 1 0 0,0 0-1 0 0,0 0 0 0 0,0 0 1 0 0,0 0-1 0 0,0-1 0 0 0,1 1 1 0 0,-1 0-1 0 0,0 0 40 0 0,3-14-1884 0 0,-4-15-198 0 0,-1 15 1774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0,'8'147'3828'0'0,"0"-80"-3590"0"0,3 0 0 0 0,8 18-238 0 0,-13-67-21 0 0,-4-22-1386 0 0,-8-30-1152 0 0,3 22 2290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0,'0'0'47'0'0,"42"-5"6043"0"0,-19 4-4984 0 0,-4 0-1198 0 0,0-1-1 0 0,0 0 0 0 0,-1-2 1 0 0,1 0-1 0 0,3-1 93 0 0,-22 4-110 0 0,0 1 0 0 0,0 0 0 0 0,0 0 0 0 0,0 0 0 0 0,0 0 0 0 0,1-1 0 0 0,-1 1 0 0 0,0 0 0 0 0,0 0 0 0 0,0-1-1 0 0,0 1 1 0 0,0 0 0 0 0,0 0 0 0 0,0 0 0 0 0,0-1 0 0 0,0 1 0 0 0,0 0 0 0 0,0 0 0 0 0,0 0 0 0 0,0-1 0 0 0,0 1 0 0 0,0 0 0 0 0,0 0 0 0 0,-1 0 0 0 0,1-1 0 0 0,0 1 0 0 0,0 0 0 0 0,0 0 0 0 0,0 0 0 0 0,0-1 0 0 0,0 1 0 0 0,-1 0 0 0 0,1 0 0 0 0,0 0-1 0 0,0 0 1 0 0,0-1 0 0 0,0 1 0 0 0,-1 0 0 0 0,1 0 0 0 0,0 0 0 0 0,0 0 0 0 0,0 0 0 0 0,-1 0 0 0 0,1 0 0 0 0,0 0 0 0 0,0 0 0 0 0,0 0 0 0 0,-1 0 0 0 0,1 0 0 0 0,0-1 0 0 0,0 1 0 0 0,-1 1 0 0 0,1-1 0 0 0,0 0 0 0 0,0 0 0 0 0,-1 0 0 0 0,1 0 0 0 0,0 0-1 0 0,0 0 1 0 0,0 0 0 0 0,-1 0 110 0 0,1 0 196 0 0,-3-1-439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0,'1'0'79'0'0,"-1"1"0"0"0,1-1 0 0 0,-1 0 1 0 0,1 0-1 0 0,0 0 0 0 0,-1 1 0 0 0,1-1 0 0 0,-1 0 0 0 0,1 1 0 0 0,0-1 0 0 0,-1 0 1 0 0,1 1-1 0 0,-1-1 0 0 0,0 1 0 0 0,1-1 0 0 0,-1 1 0 0 0,1-1 0 0 0,-1 1 0 0 0,0-1 1 0 0,1 1-1 0 0,-1-1 0 0 0,0 1 0 0 0,1-1 0 0 0,-1 1 0 0 0,0 0 0 0 0,0-1 0 0 0,0 1 1 0 0,0 0-1 0 0,1-1 0 0 0,-1 1 0 0 0,0-1 0 0 0,0 1 0 0 0,0 0 0 0 0,0-1 0 0 0,-1 1-79 0 0,10 37 785 0 0,-8-32-581 0 0,4 25 132 0 0,-4-23-305 0 0,0 1 0 0 0,0-1 1 0 0,1 0-1 0 0,0 0 0 0 0,1 0 0 0 0,0 0 0 0 0,0-1 1 0 0,4 7-32 0 0,-7-13-16 0 0,0-1 0 0 0,0 0 0 0 0,0 0 0 0 0,0 0 0 0 0,0 1 0 0 0,0-1 0 0 0,0 0 0 0 0,0 0 0 0 0,0 0 1 0 0,0 0-1 0 0,0 1 0 0 0,0-1 0 0 0,0 0 0 0 0,0 0 0 0 0,1 0 0 0 0,-1 0 0 0 0,0 1 0 0 0,0-1 0 0 0,0 0 0 0 0,0 0 0 0 0,0 0 1 0 0,1 0-1 0 0,-1 0 0 0 0,0 0 0 0 0,0 1 0 0 0,0-1 0 0 0,1 0 0 0 0,-1 0 0 0 0,0 0 0 0 0,0 0 0 0 0,0 0 0 0 0,1 0 0 0 0,-1 0 1 0 0,0 0-1 0 0,0 0 0 0 0,0 0 0 0 0,1 0 0 0 0,-1 0 0 0 0,0 0 0 0 0,0 0 0 0 0,0 0 0 0 0,1 0 0 0 0,-1 0 0 0 0,0 0 0 0 0,0 0 1 0 0,0-1-1 0 0,1 1 0 0 0,-1 0 0 0 0,0 0 0 0 0,0 0 0 0 0,0 0 0 0 0,0 0 0 0 0,0 0 0 0 0,1-1 16 0 0,1-13-1524 0 0,-4-20-190 0 0,1 18 1492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48 0 0,'0'-4'180'0'0,"-3"0"200"0"0,2 3 156 0 0,-2 0 0 0 0,-2 1-88 0 0,1 0-124 0 0,-1 1-116 0 0,2 0-92 0 0,0 2-60 0 0,2-1-32 0 0,-1 1-68 0 0,-1-2-104 0 0,3 2-164 0 0,-1-2-284 0 0,1-1-104 0 0,0 0 148 0 0,0 0 212 0 0,1-4 196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8 0 0,'0'0'97'0'0,"0"0"0"0"0,-1-1 0 0 0,1 1 0 0 0,-1 0 0 0 0,1 0 1 0 0,-1 0-1 0 0,1 0 0 0 0,-1-1 0 0 0,1 1 0 0 0,-1 0 0 0 0,1 0 0 0 0,-1 0 0 0 0,1 0 0 0 0,-1 0 0 0 0,1 0 1 0 0,0 0-1 0 0,-1 0 0 0 0,1 0 0 0 0,-1 1 0 0 0,1-1 0 0 0,-1 0 0 0 0,1 0 0 0 0,-1 0 0 0 0,1 0 0 0 0,-1 1 0 0 0,1-1 1 0 0,0 0-1 0 0,-1 0 0 0 0,1 1 0 0 0,0-1 0 0 0,-1 0 0 0 0,1 1 0 0 0,0-1 0 0 0,-1 0 0 0 0,1 1 0 0 0,0-1 1 0 0,-1 1-98 0 0,-16 24 792 0 0,-5 30-677 0 0,21-52-46 0 0,1 1 1 0 0,-1-1-1 0 0,1 1 0 0 0,0-1 0 0 0,0 1 0 0 0,0-1 0 0 0,0 1 0 0 0,1-1 0 0 0,-1 0 0 0 0,1 1 0 0 0,0-1 0 0 0,0 1 0 0 0,0-1 0 0 0,0 0 0 0 0,1 0 0 0 0,0 0 0 0 0,-1 0 0 0 0,1 0 1 0 0,0 0-1 0 0,1 0 0 0 0,-1 0 0 0 0,0-1 0 0 0,1 1 0 0 0,-1-1 0 0 0,1 0 0 0 0,0 1 0 0 0,0-1 0 0 0,0-1 0 0 0,0 1 0 0 0,0 0 0 0 0,1-1 0 0 0,-1 1 0 0 0,1-1 0 0 0,-1 0 0 0 0,0 0 1 0 0,1 0-1 0 0,0-1 0 0 0,-1 1 0 0 0,3-1-69 0 0,-2 1 73 0 0,0-1 0 0 0,0 0 0 0 0,0 0 0 0 0,1 0 0 0 0,-1 0 1 0 0,0-1-1 0 0,0 1 0 0 0,0-1 0 0 0,0 0 0 0 0,0 0 0 0 0,0-1 0 0 0,0 1 1 0 0,0-1-1 0 0,0 0 0 0 0,0 0 0 0 0,-1 0 0 0 0,1 0 0 0 0,-1-1 0 0 0,0 1 1 0 0,0-1-1 0 0,0 0 0 0 0,0 0 0 0 0,0 0 0 0 0,-1 0 0 0 0,1-1 1 0 0,-1 1-1 0 0,0 0 0 0 0,0-1 0 0 0,0 0 0 0 0,0 1 0 0 0,-1-1 0 0 0,0 0 1 0 0,1-3-74 0 0,-1 3-3 0 0,-1-1 0 0 0,0 1 0 0 0,-1 0 0 0 0,1 0 0 0 0,-1-1 0 0 0,1 1 0 0 0,-1 0 1 0 0,-1 0-1 0 0,1 0 0 0 0,-1 0 0 0 0,1 0 0 0 0,-1 0 0 0 0,0 0 0 0 0,-1 1 1 0 0,1-1-1 0 0,-1 1 0 0 0,1-1 0 0 0,-1 1 0 0 0,0 0 0 0 0,0 0 0 0 0,-3-1 3 0 0,-9-10-35 0 0,-1 1 0 0 0,-1 1 0 0 0,-17-10 35 0 0,34 22-73 0 0,0 0 0 0 0,0 0 1 0 0,-1-1-1 0 0,1 1 1 0 0,0 0-1 0 0,0 0 1 0 0,0 0-1 0 0,-1-1 0 0 0,1 1 1 0 0,0 0-1 0 0,0 0 1 0 0,0 0-1 0 0,-1 0 1 0 0,1-1-1 0 0,0 1 0 0 0,-1 0 1 0 0,1 0-1 0 0,0 0 1 0 0,0 0-1 0 0,-1 0 0 0 0,1 0 1 0 0,0 0-1 0 0,-1 0 1 0 0,1 0-1 0 0,0 0 1 0 0,0 0-1 0 0,-1 0 0 0 0,1 0 1 0 0,0 0-1 0 0,-1 0 1 0 0,1 0-1 0 0,0 0 1 0 0,0 0-1 0 0,-1 0 0 0 0,1 0 1 0 0,0 1-1 0 0,0-1 1 0 0,-1 0-1 0 0,1 0 1 0 0,0 0-1 0 0,0 0 0 0 0,-1 1 1 0 0,1-1-1 0 0,0 0 1 0 0,0 0-1 0 0,0 0 1 0 0,-1 1-1 0 0,1-1 0 0 0,0 0 1 0 0,0 0-1 0 0,0 1 1 0 0,0-1-1 0 0,0 0 1 0 0,-1 0-1 0 0,1 1 0 0 0,0-1 1 0 0,0 0-1 0 0,0 0 1 0 0,0 1-1 0 0,0-1 1 0 0,0 0-1 0 0,0 1 0 0 0,0-1 1 0 0,0 0 72 0 0,0 1-170 0 0,1 0 1 0 0,-1 0-1 0 0,0-1 1 0 0,0 1-1 0 0,0 0 1 0 0,1-1-1 0 0,-1 1 1 0 0,0 0-1 0 0,1-1 0 0 0,-1 1 1 0 0,1 0-1 0 0,-1-1 1 0 0,1 1-1 0 0,-1-1 1 0 0,1 1-1 0 0,-1-1 1 0 0,1 1-1 0 0,-1-1 1 0 0,1 1-1 0 0,0-1 1 0 0,-1 1-1 0 0,1-1 0 0 0,0 0 1 0 0,-1 0-1 0 0,1 1 1 0 0,0-1-1 0 0,0 0 170 0 0,7 1-215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 0 0,'0'0'28'0'0,"0"0"-1"0"0,0-1 1 0 0,0 1 0 0 0,0 0-1 0 0,0 0 1 0 0,0-1-1 0 0,0 1 1 0 0,0 0 0 0 0,0 0-1 0 0,0-1 1 0 0,1 1 0 0 0,-1 0-1 0 0,0 0 1 0 0,0-1 0 0 0,0 1-1 0 0,0 0 1 0 0,1 0-1 0 0,-1 0 1 0 0,0-1 0 0 0,0 1-1 0 0,0 0 1 0 0,1 0 0 0 0,-1 0-1 0 0,0 0 1 0 0,0 0 0 0 0,1-1-1 0 0,-1 1 1 0 0,0 0 0 0 0,0 0-1 0 0,1 0 1 0 0,-1 0-1 0 0,0 0 1 0 0,1 0 0 0 0,-1 0-1 0 0,0 0 1 0 0,1 0-28 0 0,18-9 384 0 0,-17 8-376 0 0,0 0 0 0 0,0 0 1 0 0,1 1-1 0 0,-1-1 0 0 0,0 0 0 0 0,1 1 1 0 0,-1-1-1 0 0,1 1 0 0 0,-1 0 1 0 0,1-1-1 0 0,-1 1 0 0 0,1 0 0 0 0,-1 1 1 0 0,0-1-1 0 0,1 0 0 0 0,-1 1 1 0 0,1-1-1 0 0,-1 1 0 0 0,0 0 0 0 0,1 0 1 0 0,-1 0-1 0 0,0 0 0 0 0,0 0 0 0 0,0 0 1 0 0,0 0-1 0 0,0 1 0 0 0,0-1 1 0 0,0 1-1 0 0,0 0 0 0 0,0-1 0 0 0,-1 1 1 0 0,1 0-1 0 0,-1 0 0 0 0,1 0 1 0 0,-1 0-1 0 0,0 0 0 0 0,0 0 0 0 0,0 0 1 0 0,0 1-1 0 0,0-1 0 0 0,-1 0 0 0 0,1 0 1 0 0,-1 1-1 0 0,1-1 0 0 0,-1 0 1 0 0,0 1-1 0 0,0-1 0 0 0,0 1 0 0 0,0-1 1 0 0,0 0-1 0 0,-1 1 0 0 0,1-1 1 0 0,-1 0-1 0 0,0 1 0 0 0,1-1 0 0 0,-1 0 1 0 0,0 0-1 0 0,0 0 0 0 0,-1 0 0 0 0,1 0 1 0 0,0 0-1 0 0,-1 0 0 0 0,1 0 1 0 0,-1 0-1 0 0,0 0-8 0 0,-22 12 230 0 0,24-13-217 0 0,-1-1 1 0 0,1 1-1 0 0,-1-1 1 0 0,0 0-1 0 0,0 1 1 0 0,1-1-1 0 0,-1 0 1 0 0,0 1-1 0 0,0-1 1 0 0,1 0-1 0 0,-1 0 1 0 0,0 0-1 0 0,0 0 1 0 0,0 0-1 0 0,1 0 1 0 0,-1 0-1 0 0,0 0 1 0 0,0 0-1 0 0,0 0 1 0 0,1 0-1 0 0,-1 0 1 0 0,0 0-1 0 0,0-1 1 0 0,0 1-1 0 0,1 0 1 0 0,-1 0-1 0 0,0-1 1 0 0,1 1-1 0 0,-1-1 1 0 0,0 1-14 0 0,1-1 0 0 0,-1 1 0 0 0,1 0 1 0 0,0 0-1 0 0,0 0 1 0 0,0 0-1 0 0,0-1 0 0 0,0 1 1 0 0,0 0-1 0 0,0 0 1 0 0,0 0-1 0 0,0 0 0 0 0,0-1 1 0 0,0 1-1 0 0,0 0 1 0 0,0 0-1 0 0,0 0 0 0 0,0-1 1 0 0,0 1-1 0 0,0 0 1 0 0,0 0-1 0 0,0 0 0 0 0,0-1 1 0 0,0 1-1 0 0,0 0 1 0 0,0 0-1 0 0,0 0 0 0 0,0 0 1 0 0,0-1-1 0 0,0 1 1 0 0,1 0-1 0 0,-1 0 0 0 0,0 0 1 0 0,0 0-1 0 0,0 0 1 0 0,0-1-1 0 0,0 1 0 0 0,1 0 1 0 0,-1 0-1 0 0,0 0 1 0 0,0 0-1 0 0,0 0 0 0 0,0 0 1 0 0,1 0-1 0 0,-1 0 1 0 0,0 0-1 0 0,0 0 1 0 0,0 0-1 0 0,1 0 0 0 0,-1 0 1 0 0,0-1-1 0 0,17 1 1 0 0,13 6-9 0 0,-27-5 7 0 0,0 0 0 0 0,0 0 1 0 0,0 1-1 0 0,0-1 0 0 0,0 1 1 0 0,-1 0-1 0 0,1 0 0 0 0,0 0 0 0 0,-1 0 1 0 0,0 0-1 0 0,1 0 0 0 0,-1 0 0 0 0,0 1 1 0 0,0-1-1 0 0,0 1 0 0 0,-1 0 1 0 0,1 0-1 0 0,-1-1 0 0 0,0 1 0 0 0,1 0 1 0 0,-1 0-1 0 0,0 0 0 0 0,-1 0 0 0 0,1 0 1 0 0,-1 0-1 0 0,1 1 0 0 0,-1-1 1 0 0,0 0 0 0 0,-1 0 0 0 0,1-1 0 0 0,-1 1 0 0 0,1 0 0 0 0,-1-1 0 0 0,0 1 0 0 0,0 0 0 0 0,-1-1 0 0 0,1 1 0 0 0,0-1 0 0 0,-1 0 0 0 0,1 1 0 0 0,-1-1 0 0 0,0 0 0 0 0,0 0 0 0 0,0 0 0 0 0,0 0 0 0 0,0 0 0 0 0,-1 0 0 0 0,1-1 0 0 0,0 1 0 0 0,-1-1 0 0 0,1 0 0 0 0,-1 1 0 0 0,0-1 0 0 0,1 0 0 0 0,-1 0 0 0 0,0-1 0 0 0,0 1 0 0 0,-3 0 0 0 0,4-1 5 0 0,-1 1-1 0 0,0-1 1 0 0,0 1-1 0 0,1-1 1 0 0,-1 0 0 0 0,0 0-1 0 0,0 0 1 0 0,1 0-1 0 0,-1-1 1 0 0,0 1 0 0 0,0-1-1 0 0,1 0 1 0 0,-1 0 0 0 0,0 1-1 0 0,1-2 1 0 0,-1 1-1 0 0,1 0 1 0 0,-3-2-5 0 0,4 2-25 0 0,0 0-1 0 0,0 0 1 0 0,0 0-1 0 0,1 0 1 0 0,-1 0 0 0 0,0 0-1 0 0,1 0 1 0 0,-1-1 0 0 0,0 1-1 0 0,1 0 1 0 0,-1 0-1 0 0,1-1 1 0 0,0 1 0 0 0,-1 0-1 0 0,1-1 1 0 0,0 1-1 0 0,0 0 1 0 0,0-1 0 0 0,0 1-1 0 0,0 0 1 0 0,0-1 0 0 0,1 1-1 0 0,-1 0 1 0 0,0 0-1 0 0,1-1 1 0 0,-1 1 0 0 0,1 0-1 0 0,-1 0 1 0 0,1-1 0 0 0,0 1-1 0 0,-1 0 1 0 0,1 0-1 0 0,0 0 1 0 0,0 0 0 0 0,0 0-1 0 0,0 0 1 0 0,0 0 25 0 0,14-19-1578 0 0,-10 15 1471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 0 0,'0'0'51'0'0,"0"0"39"0"0,0 0 53 0 0,-24 19 1281 0 0,24-18-1422 0 0,0-1 0 0 0,0 1 0 0 0,-1 0 0 0 0,1 0 0 0 0,0-1-1 0 0,0 1 1 0 0,0 0 0 0 0,0-1 0 0 0,0 1 0 0 0,0 0 0 0 0,0 0 0 0 0,0-1 0 0 0,0 1-1 0 0,0 0 1 0 0,0-1 0 0 0,0 1 0 0 0,0 0 0 0 0,1 0 0 0 0,-1-1 0 0 0,0 1 0 0 0,1-1-1 0 0,-1 1 1 0 0,0 0 0 0 0,1-1 0 0 0,-1 1 0 0 0,1-1 0 0 0,-1 1 0 0 0,1 0 0 0 0,-1-1-1 0 0,1 1 1 0 0,-1-1 0 0 0,1 1-2 0 0,0-1 3 0 0,-1 0 0 0 0,0 0-1 0 0,0 0 1 0 0,0 1 0 0 0,1-1-1 0 0,-1 0 1 0 0,0 0 0 0 0,0 0-1 0 0,1 0 1 0 0,-1 1 0 0 0,0-1 0 0 0,1 0-1 0 0,-1 0 1 0 0,0 0 0 0 0,0 0-1 0 0,1 0 1 0 0,-1 0 0 0 0,0 0 0 0 0,1 0-1 0 0,-1 0 1 0 0,0 0 0 0 0,1 0-1 0 0,-1 0 1 0 0,0 0 0 0 0,0 0-1 0 0,1 0 1 0 0,-1 0 0 0 0,0 0 0 0 0,1 0-1 0 0,-1 0 1 0 0,0-1 0 0 0,0 1-1 0 0,1 0 1 0 0,-1 0 0 0 0,0 0-1 0 0,1 0 1 0 0,-1-1 0 0 0,0 1 0 0 0,0 0-1 0 0,0 0 1 0 0,1-1 0 0 0,-1 1-1 0 0,0 0 1 0 0,0 0 0 0 0,0-1 0 0 0,0 1-1 0 0,0 0 1 0 0,1 0 0 0 0,-1-1-1 0 0,0 1 1 0 0,0 0 0 0 0,0 0-1 0 0,0-1 1 0 0,0 1 0 0 0,0-1-3 0 0,-10-18-1744 0 0,8 14 1587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 0 0,'31'-5'956'0'0,"-29"4"-943"0"0,1 0 0 0 0,-1 0 0 0 0,0 0 1 0 0,0 1-1 0 0,1-1 0 0 0,-1 1 0 0 0,0 0 0 0 0,0 0 0 0 0,1 0 0 0 0,-1 0 1 0 0,0 0-1 0 0,1 0 0 0 0,-1 0 0 0 0,0 1 0 0 0,1-1 0 0 0,-1 1 0 0 0,0 0 1 0 0,0-1-1 0 0,0 1 0 0 0,0 0 0 0 0,0 0 0 0 0,0 1 0 0 0,0-1 0 0 0,1 0-13 0 0,-1 1 5 0 0,0-1 1 0 0,1 1-1 0 0,-1-1 0 0 0,0 1 0 0 0,0 0 0 0 0,0-1 0 0 0,0 1 0 0 0,-1 0 0 0 0,1 0 0 0 0,0 0 0 0 0,-1 1 0 0 0,0-1 0 0 0,1 0 0 0 0,-1 1 0 0 0,0-1 0 0 0,0 0 0 0 0,0 1 0 0 0,-1-1 0 0 0,1 1 0 0 0,0 1-5 0 0,-2 0 21 0 0,0 0-1 0 0,0 1 0 0 0,0-1 0 0 0,0 0 1 0 0,-1 0-1 0 0,0 0 0 0 0,0 0 0 0 0,0 0 1 0 0,0 0-1 0 0,-1-1 0 0 0,1 1 0 0 0,-2 0-20 0 0,-8 10 29 0 0,14-18 31 0 0,-1 3-57 0 0,0 0 0 0 0,1 0 0 0 0,-1 1 0 0 0,0-1 0 0 0,0 0 0 0 0,0 1 0 0 0,0-1 0 0 0,1 1 0 0 0,-1-1 0 0 0,0 1 0 0 0,0-1-1 0 0,1 1 1 0 0,-1 0 0 0 0,0 0 0 0 0,1 0 0 0 0,-1 0 0 0 0,1 0 0 0 0,-1 0 0 0 0,0 0 0 0 0,1 0 0 0 0,-1 0 0 0 0,0 0 0 0 0,1 1 0 0 0,-1-1 0 0 0,0 1-1 0 0,0-1 1 0 0,1 1 0 0 0,-1-1 0 0 0,0 1 0 0 0,0 0-3 0 0,2 1 0 0 0,0 0-1 0 0,0 0 1 0 0,0 0-1 0 0,-1 1 1 0 0,1-1-1 0 0,-1 1 1 0 0,0-1 0 0 0,0 1-1 0 0,0 0 1 0 0,0 0-1 0 0,0 0 1 0 0,0 0-1 0 0,-1 1 1 0 0,0-1-1 0 0,0 0 1 0 0,0 0-1 0 0,0 1 1 0 0,0-1 0 0 0,-1 1-1 0 0,1-1 1 0 0,-1 1-1 0 0,0 0 1 0 0,0 0 0 0 0,0 0-1 0 0,0 1 0 0 0,0-1 1 0 0,-1 0-1 0 0,1 0 1 0 0,-1 0-1 0 0,0 0 1 0 0,0 0-1 0 0,-1 0 1 0 0,1 0-1 0 0,-1 0 0 0 0,0 0 1 0 0,0 0-1 0 0,-1-1 1 0 0,1 1-1 0 0,-1-1 1 0 0,1 0-1 0 0,-3 2 1 0 0,4-4 1 0 0,-1 0 1 0 0,0-1-1 0 0,0 1 0 0 0,1 0 1 0 0,-1-1-1 0 0,0 1 0 0 0,0-1 1 0 0,0 0-1 0 0,1 0 0 0 0,-1 0 1 0 0,0 0-1 0 0,0 0 0 0 0,0 0 1 0 0,0 0-1 0 0,0 0 0 0 0,1-1 1 0 0,-1 1-1 0 0,0 0 0 0 0,0-1 0 0 0,1 0 1 0 0,-1 1-1 0 0,0-1 0 0 0,1 0 1 0 0,-1 0-1 0 0,-1-1-1 0 0,-40-27-76 0 0,43 29 33 0 0,0-1 0 0 0,0 1 0 0 0,0 0 0 0 0,0-1 0 0 0,0 1 0 0 0,0 0 0 0 0,0-1 0 0 0,0 1 0 0 0,0-1 0 0 0,0 1 0 0 0,0 0 0 0 0,0-1 0 0 0,1 1-1 0 0,-1 0 1 0 0,0-1 0 0 0,0 1 0 0 0,0 0 0 0 0,0 0 0 0 0,1-1 0 0 0,-1 1 0 0 0,0 0 0 0 0,0-1 0 0 0,0 1 0 0 0,1 0 0 0 0,-1 0 0 0 0,0-1-1 0 0,1 1 1 0 0,-1 0 0 0 0,0 0 0 0 0,1 0 0 0 0,-1 0 0 0 0,0-1 0 0 0,1 1 0 0 0,-1 0 0 0 0,0 0 0 0 0,1 0 0 0 0,-1 0 0 0 0,0 0 43 0 0,7-3-93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 36 0 0,'2'-1'137'0'0,"-1"-1"0"0"0,0 2-1 0 0,0-2 1 0 0,1 1 0 0 0,-1 1 0 0 0,1-2 0 0 0,-1 1-1 0 0,1 1 1 0 0,-1 0 0 0 0,1-1 0 0 0,0 0 0 0 0,0 1-1 0 0,-1-1 1 0 0,1 1 0 0 0,0 0 0 0 0,-1 0 0 0 0,1 0-1 0 0,0 0-136 0 0,37-2 1515 0 0,-32 3-1260 0 0,-5-2-230 0 0,1 1-1 0 0,-1 0 1 0 0,1 0 0 0 0,0 0-1 0 0,0 1 1 0 0,0-1-1 0 0,-1 1 1 0 0,0-1-1 0 0,1 1 1 0 0,-1 0-1 0 0,1 0 1 0 0,0 0 0 0 0,-1 0-1 0 0,0 0 1 0 0,0 1-1 0 0,1-1 1 0 0,-1 1-1 0 0,0-1 1 0 0,0 2-1 0 0,0-2 1 0 0,-1 1-1 0 0,2 0 1 0 0,-2 0 0 0 0,1 0-1 0 0,-1 1 1 0 0,1 0-25 0 0,0 2-1 0 0,-1-1 0 0 0,0 1 0 0 0,0-1 0 0 0,0 2 0 0 0,-1-2 0 0 0,0 1 0 0 0,1 0 0 0 0,-2-1 0 0 0,1 1 0 0 0,0 0 1 0 0,-1 0-1 0 0,0-1 0 0 0,0 1 0 0 0,-1 2 1 0 0,0 2 3 0 0,-1 0 1 0 0,0 0 0 0 0,0 0-1 0 0,-1 0 1 0 0,0-1 0 0 0,-1 1-1 0 0,0-1 1 0 0,-4 5-4 0 0,4-8 1 0 0,2-1 1 0 0,-2 0 0 0 0,1 1-1 0 0,-1-2 1 0 0,1 0-1 0 0,-1 1 1 0 0,0-1 0 0 0,0 0-1 0 0,-1 0 1 0 0,1-1-1 0 0,-1 1 1 0 0,1-2 0 0 0,-1 1-1 0 0,-2 1-1 0 0,-30 1 132 0 0,37-4-100 0 0,0 1 0 0 0,-1-1 0 0 0,2 0 1 0 0,-2 0-1 0 0,1 0 0 0 0,0 0 0 0 0,-1-1 1 0 0,1 1-1 0 0,0 0 0 0 0,0-1 0 0 0,0 1 1 0 0,-1 0-1 0 0,2 0 0 0 0,-2-1 0 0 0,1 0 1 0 0,0 0-1 0 0,0 1 0 0 0,0-1 1 0 0,0 0-1 0 0,0 0 0 0 0,0 1 0 0 0,1-1 1 0 0,-1 0-1 0 0,0 0 0 0 0,0 0 0 0 0,1 0 1 0 0,-1 0-1 0 0,0-1-32 0 0,1 1 8 0 0,0 1 0 0 0,0-1 0 0 0,1 0-1 0 0,-1 0 1 0 0,0 1 0 0 0,1-1 0 0 0,-1 0 0 0 0,0 0 0 0 0,0 1 0 0 0,1-1 0 0 0,0 1-1 0 0,-1-1 1 0 0,1 0 0 0 0,-1 1 0 0 0,1 0 0 0 0,0-1 0 0 0,-1 0 0 0 0,1 1 0 0 0,-1-1 0 0 0,1 1-1 0 0,0 0 1 0 0,0 0 0 0 0,-1-1 0 0 0,1 1-8 0 0,22-11 256 0 0,-21 10-211 0 0,20-7 69 0 0,2 0 0 0 0,0 2 1 0 0,-1 1-1 0 0,1 0 0 0 0,1 2 1 0 0,-1 1-1 0 0,0 1 0 0 0,0 1 0 0 0,0 1 1 0 0,24 4-115 0 0,-45-4-283 0 0,-1-1 0 0 0,0 0 1 0 0,0 0-1 0 0,1 0 0 0 0,-1 0 1 0 0,0-1-1 0 0,0 1 1 0 0,1 0-1 0 0,-1 0 0 0 0,0-1 1 0 0,0 0-1 0 0,0 0 0 0 0,0 1 1 0 0,0-2-1 0 0,0 1 0 0 0,0 0 1 0 0,0 0-1 0 0,0 0 1 0 0,-1-1-1 0 0,1 1 0 0 0,-1-1 1 0 0,1 1-1 0 0,-1-2 0 0 0,1 2 1 0 0,-1-1-1 0 0,1 0 283 0 0,3-6-252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 0 0,'55'-1'3092'0'0,"-21"15"-2874"0"0,-30-12-246 0 0,-1 0 0 0 0,1 0 0 0 0,0 0 0 0 0,0 0 0 0 0,0-1 0 0 0,0 0 0 0 0,0 0 0 0 0,0 0 0 0 0,0 0 0 0 0,0 0 0 0 0,0-1 0 0 0,2 0 28 0 0,-5 0-103 0 0,-1 0-1 0 0,1-1 0 0 0,0 1 1 0 0,-1-1-1 0 0,1 1 1 0 0,0-1-1 0 0,-1 1 0 0 0,1-1 1 0 0,-1 0-1 0 0,1 1 0 0 0,-1-1 1 0 0,1 1-1 0 0,-1-1 1 0 0,1 0-1 0 0,-1 0 0 0 0,0 1 1 0 0,1-1-1 0 0,-1 0 0 0 0,0 0 1 0 0,0 1-1 0 0,0-1 1 0 0,0 0-1 0 0,1 0 0 0 0,-1 1 1 0 0,0-1-1 0 0,-1 0 104 0 0,2-8-236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 0 0,'0'0'9'0'0,"0"0"3"0"0,0 0 4 0 0,0 0 3 0 0,-3 10 982 0 0,3 7-980 0 0,-1 30 165 0 0,3 0 0 0 0,1 0 0 0 0,6 20-186 0 0,-2-51-167 0 0,0-22-214 0 0,1-28-313 0 0,-8 22 460 0 0,0 0 98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12 0 0,'0'0'32'0'0,"0"0"1"0"0,1 0-1 0 0,-1-1 1 0 0,0 1-1 0 0,0 0 0 0 0,0 0 1 0 0,0 0-1 0 0,0 0 1 0 0,0 0-1 0 0,0-1 0 0 0,0 1 1 0 0,0 0-1 0 0,0 0 1 0 0,0 0-1 0 0,0 0 0 0 0,0-1 1 0 0,0 1-1 0 0,0 0 1 0 0,0 0-1 0 0,0 0 0 0 0,0 0 1 0 0,0-1-1 0 0,0 1 1 0 0,0 0-1 0 0,0 0 0 0 0,0 0 1 0 0,0 0-1 0 0,0 0 1 0 0,0-1-1 0 0,0 1 0 0 0,0 0 1 0 0,0 0-1 0 0,0 0 1 0 0,-1 0-1 0 0,1 0 0 0 0,0-1 1 0 0,0 1-1 0 0,0 0 1 0 0,0 0-1 0 0,0 0 0 0 0,0 0 1 0 0,-1 0-1 0 0,1 0 1 0 0,0 0-1 0 0,0 0 0 0 0,0 0 1 0 0,0 0-1 0 0,-1 0 1 0 0,1-1-1 0 0,0 1 0 0 0,0 0 1 0 0,0 0-1 0 0,0 0 1 0 0,-1 0-1 0 0,1 0-32 0 0,-19-4 611 0 0,15 4-586 0 0,-1-1-1 0 0,1 1 1 0 0,-1 0-1 0 0,1 0 1 0 0,-1 0-1 0 0,1 1 0 0 0,-1 0 1 0 0,-3 0-25 0 0,6 0 1 0 0,0 1 1 0 0,0-1-1 0 0,0 0 0 0 0,0 0 1 0 0,0 1-1 0 0,1-1 0 0 0,-1 1 1 0 0,0 0-1 0 0,1-1 1 0 0,-1 1-1 0 0,1 0 0 0 0,0 0 1 0 0,0 0-1 0 0,0 0 0 0 0,0 0 1 0 0,0 0-1 0 0,0 0 0 0 0,0 0 1 0 0,1 0-1 0 0,-1 1 1 0 0,1-1-1 0 0,-1 0 0 0 0,1 0 1 0 0,0 0-1 0 0,0 1 0 0 0,0-1 1 0 0,0 0-1 0 0,1 0 0 0 0,-1 1 1 0 0,0-1-1 0 0,1 0 0 0 0,0 0 1 0 0,-1 0-1 0 0,2 1-1 0 0,-2-1 0 0 0,1 0 0 0 0,0 0 0 0 0,0 0 0 0 0,0 0 0 0 0,0 0 0 0 0,0 0 0 0 0,1-1 0 0 0,-1 1 0 0 0,1 0 0 0 0,-1-1 0 0 0,1 1 0 0 0,-1-1 0 0 0,1 1 0 0 0,0-1 0 0 0,0 0 0 0 0,0 0 0 0 0,0 0 0 0 0,0 0 0 0 0,0 0 0 0 0,0 0 0 0 0,0 0 0 0 0,0-1 0 0 0,0 1 0 0 0,0-1 0 0 0,1 1 0 0 0,-1-1 0 0 0,0 0 0 0 0,0 0 1 0 0,1 0-1 0 0,-1 0 0 0 0,0 0 0 0 0,0-1 0 0 0,1 1 0 0 0,-1 0 0 0 0,0-1 0 0 0,2 0 0 0 0,0-2-1 0 0,1 1 0 0 0,-1 0 1 0 0,0-1-1 0 0,-1 0 1 0 0,1 0-1 0 0,0 0 1 0 0,-1 0-1 0 0,0 0 1 0 0,1-1-1 0 0,-2 0 1 0 0,1 1-1 0 0,0-1 1 0 0,-1 0-1 0 0,1 0 0 0 0,-1-2 1 0 0,-1 4-1 0 0,1 0 0 0 0,-1 0 0 0 0,0 0 1 0 0,0-1-1 0 0,0 1 0 0 0,-1-1 0 0 0,1 1 0 0 0,0 0 0 0 0,-1-1 0 0 0,0 1 0 0 0,0-1 0 0 0,0 1 0 0 0,0-1 0 0 0,0 1 0 0 0,0-1 0 0 0,0 1 0 0 0,-1-1 0 0 0,0 1 0 0 0,1-1 0 0 0,-1 1 0 0 0,0 0 0 0 0,0-1 0 0 0,0 1 0 0 0,-1 0 0 0 0,1 0 0 0 0,0 0 0 0 0,-1 0 0 0 0,-1-2 1 0 0,3 4 0 0 0,0-1 0 0 0,-1 1 0 0 0,1 0 0 0 0,0 0 0 0 0,0 0 0 0 0,0 0 0 0 0,-1-1 0 0 0,1 1 0 0 0,0 0 0 0 0,0 0 0 0 0,-1 0 0 0 0,1 0 0 0 0,0 0 0 0 0,0 0 0 0 0,-1-1 0 0 0,1 1 0 0 0,0 0 0 0 0,0 0 0 0 0,-1 0 0 0 0,1 0 0 0 0,0 0 0 0 0,0 0 0 0 0,-1 0 0 0 0,1 0 0 0 0,0 0 0 0 0,0 0 0 0 0,-1 0 0 0 0,1 0 0 0 0,0 1 0 0 0,0-1 0 0 0,-1 0 0 0 0,1 0 0 0 0,0 0 0 0 0,0 0 0 0 0,-1 0 1 0 0,1 0-1 0 0,0 1 0 0 0,0-1 0 0 0,0 0 0 0 0,-1 0 0 0 0,1 0 0 0 0,0 0 0 0 0,0 1 0 0 0,-6 14 9 0 0,3 15 5 0 0,0 38-13 0 0,1-52-94 0 0,0-1 0 0 0,1 1 0 0 0,2 0-1 0 0,-1 0 1 0 0,2 0 0 0 0,0-1 0 0 0,1 1-1 0 0,0 0 1 0 0,2 1 93 0 0,-5-17-27 0 0,0 0-1 0 0,0 0 1 0 0,1 0-1 0 0,-1 0 0 0 0,0 0 1 0 0,0-1-1 0 0,0 1 1 0 0,0 0-1 0 0,0 0 1 0 0,0 0-1 0 0,0 0 1 0 0,0 0-1 0 0,0 0 0 0 0,0 0 1 0 0,0 0-1 0 0,0 0 1 0 0,0 0-1 0 0,0 0 1 0 0,0 0-1 0 0,0 0 1 0 0,0 0-1 0 0,0 0 0 0 0,0 0 1 0 0,1-1-1 0 0,-1 1 1 0 0,0 0-1 0 0,0 0 1 0 0,0 0-1 0 0,0 0 1 0 0,0 0-1 0 0,0 0 0 0 0,0 0 1 0 0,0 0-1 0 0,0 0 1 0 0,0 0-1 0 0,0 0 1 0 0,1 0-1 0 0,-1 0 1 0 0,0 0-1 0 0,0 0 0 0 0,0 0 1 0 0,0 0-1 0 0,0 0 1 0 0,0 0-1 0 0,0 1 1 0 0,0-1-1 0 0,0 0 1 0 0,0 0-1 0 0,0 0 0 0 0,0 0 1 0 0,0 0-1 0 0,1 0 1 0 0,-1 0-1 0 0,0 0 1 0 0,0 0-1 0 0,0 0 1 0 0,0 0-1 0 0,0 0 28 0 0,2-5-164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 0 0,'-1'1'24'0'0,"0"0"0"0"0,0 0 0 0 0,1 0 0 0 0,-1 0 0 0 0,0 0 0 0 0,1 0 0 0 0,-1 0 0 0 0,1 0 0 0 0,-1 0 0 0 0,1 0 0 0 0,0 1 0 0 0,-1-1 0 0 0,1 0 0 0 0,0 0 0 0 0,0 0 0 0 0,0 1 0 0 0,0-1 0 0 0,0 0 1 0 0,0 0-1 0 0,0 1 0 0 0,1-1 0 0 0,-1 0 0 0 0,0 0 0 0 0,1 0 0 0 0,-1 1-24 0 0,0-2 18 0 0,0 1 0 0 0,1-1 1 0 0,-1 1-1 0 0,0-1 1 0 0,0 1-1 0 0,1-1 1 0 0,-1 1-1 0 0,0-1 0 0 0,1 1 1 0 0,-1-1-1 0 0,0 0 1 0 0,1 1-1 0 0,-1-1 0 0 0,1 1 1 0 0,-1-1-1 0 0,1 0 1 0 0,-1 1-1 0 0,1-1 0 0 0,-1 0 1 0 0,1 0-1 0 0,-1 0 1 0 0,1 1-1 0 0,-1-1 0 0 0,1 0 1 0 0,0 0-1 0 0,-1 0 1 0 0,1 0-1 0 0,-1 0 0 0 0,1 0 1 0 0,-1 0-1 0 0,1 0 1 0 0,0 0-1 0 0,-1 0 1 0 0,1 0-1 0 0,-1 0 0 0 0,1 0 1 0 0,-1 0-1 0 0,1-1 1 0 0,0 1-1 0 0,-1 0 0 0 0,1 0 1 0 0,-1-1-1 0 0,1 1 1 0 0,-1 0-1 0 0,1-1 0 0 0,-1 1 1 0 0,0 0-1 0 0,1-1 1 0 0,-1 1-1 0 0,1-1 0 0 0,-1 1-18 0 0,-20-18-1468 0 0,18 16 1393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95 268 4 0 0,'0'0'31'0'0,"0"0"15"0"0,0 0 25 0 0,0 0 25 0 0,7-41 931 0 0,-3 14-926 0 0,-1 0 0 0 0,-2 1 0 0 0,0-1 0 0 0,-4-22-101 0 0,1-21 106 0 0,2 70-105 0 0,0 0-1 0 0,0 0 0 0 0,0 0 0 0 0,0 0 0 0 0,0 1 0 0 0,0-1 0 0 0,0 0 0 0 0,0 0 0 0 0,0 0 0 0 0,0 0 0 0 0,0 0 0 0 0,0 0 0 0 0,0 0 0 0 0,0 1 0 0 0,0-1 0 0 0,-1 0 0 0 0,1 0 0 0 0,0 0 0 0 0,0 0 0 0 0,0 0 0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0,0-1 0 0 0,0 1 0 0 0,0 0 0 0 0,0 0 0 0 0,0 0 0 0 0,0 0 0 0 0,0 0 0 0 0,0 0 0 0 0,-1 0 0 0 0,1 0 0 0 0,-12 16 2 0 0,-9 18 1 0 0,14-23 2 0 0,-1 0 0 0 0,0 0-1 0 0,-1-1 1 0 0,0 0 0 0 0,-1-1 0 0 0,-5 5-6 0 0,16-15 14 0 0,1 0-1 0 0,-1 0 1 0 0,1 0-1 0 0,0 0 0 0 0,0 1 1 0 0,-1-1-1 0 0,1 1 1 0 0,0-1-1 0 0,0 1 0 0 0,0-1 1 0 0,0 1-1 0 0,0 0 1 0 0,0 0-1 0 0,-1 0 0 0 0,1 0 1 0 0,0 0-1 0 0,0 0 1 0 0,0 1-1 0 0,1-1-12 0 0,47 14 237 0 0,-42-11-278 0 0,0 0 1 0 0,1 0-1 0 0,0-1 1 0 0,-1 0 0 0 0,10 0 40 0 0,-21-11-1960 0 0,1 3 1838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 0 0,'0'0'23'0'0,"0"0"11"0"0,0 0 6 0 0,0 0 2 0 0,-30 6 1604 0 0,24-7-1618 0 0,1-1 0 0 0,-1 2 0 0 0,1-1 0 0 0,-1 1 0 0 0,1-1 0 0 0,-1 1 0 0 0,0 1 0 0 0,0-1-28 0 0,4 1 0 0 0,1-1 0 0 0,0 0 0 0 0,0 1 0 0 0,-1-1 0 0 0,1 1 0 0 0,0-1 0 0 0,0 1 0 0 0,0-1 0 0 0,-1 1 0 0 0,1 0 0 0 0,0 0 0 0 0,0-1 0 0 0,0 1 0 0 0,0 0 0 0 0,1 0 0 0 0,-1 0 0 0 0,0 0 0 0 0,0 0 0 0 0,0 0 0 0 0,1 0 0 0 0,-1 1 0 0 0,1-1 0 0 0,-1 0 0 0 0,1 0 0 0 0,-1 0 0 0 0,1 1 0 0 0,0-1 0 0 0,-1 0 0 0 0,1 0 0 0 0,0 1 0 0 0,0-1 0 0 0,0 0 0 0 0,0 1 0 0 0,0-1 0 0 0,12 126 5 0 0,-12-129-5 0 0,0 1 0 0 0,0 0 0 0 0,-1-1 0 0 0,1 1 0 0 0,0-1 0 0 0,0 1 0 0 0,1-1 0 0 0,-1 1 0 0 0,0-1 0 0 0,0 1 0 0 0,1 0 0 0 0,-1-1 0 0 0,1 1 0 0 0,-1-1 0 0 0,1 1 0 0 0,0 0 0 0 0,0 0 0 0 0,-1-1 0 0 0,1 1 0 0 0,0 0 0 0 0,0 0 0 0 0,0 0 0 0 0,0 0 0 0 0,0 0 0 0 0,1 0 0 0 0,-1 0 0 0 0,0 0 0 0 0,0 1 0 0 0,1-1 0 0 0,-1 0 0 0 0,0 1 0 0 0,1-1 0 0 0,-1 0 0 0 0,1 1 0 0 0,-1 0 0 0 0,1-1 0 0 0,-1 1 0 0 0,1 0 1 0 0,-1 0-1 0 0,1 0 0 0 0,-1 0 0 0 0,1 0 0 0 0,-1 0 0 0 0,1 0 0 0 0,-1 1 0 0 0,1-1 0 0 0,2 1 0 0 0,0 0-1 0 0,0 0 1 0 0,0 1 0 0 0,0-1 0 0 0,-1 1 0 0 0,1 0 0 0 0,0 0 0 0 0,-1 0 0 0 0,0 1 0 0 0,1-1-1 0 0,-1 1 1 0 0,0 0 0 0 0,0-1 0 0 0,-1 1 0 0 0,1 0 0 0 0,-1 1 0 0 0,2 1 0 0 0,-3-2-1 0 0,1 0 0 0 0,-1 0 0 0 0,0 0 0 0 0,0 0 0 0 0,0 1-1 0 0,-1-1 1 0 0,1 0 0 0 0,-1 1 0 0 0,1-1 0 0 0,-1 1 0 0 0,0-1 0 0 0,-1 0 0 0 0,1 1 0 0 0,-1-1 0 0 0,1 1 0 0 0,-1-1 0 0 0,0 0 0 0 0,0 0 0 0 0,-1 1-1 0 0,0 1 2 0 0,1-3 0 0 0,0 0 0 0 0,0 0 0 0 0,-1 0 0 0 0,1 0 0 0 0,0-1 0 0 0,-1 1 0 0 0,0 0-1 0 0,1-1 1 0 0,-1 1 0 0 0,0-1 0 0 0,0 0 0 0 0,1 1 0 0 0,-1-1 0 0 0,0 0 0 0 0,0 0-1 0 0,-1 0 1 0 0,1 0 0 0 0,0-1 0 0 0,0 1 0 0 0,0 0 0 0 0,-1-1 0 0 0,1 0 0 0 0,0 1-1 0 0,0-1 1 0 0,-1 0 0 0 0,1 0 0 0 0,0 0 0 0 0,-1 0 0 0 0,1-1 0 0 0,0 1 0 0 0,-2-1 0 0 0,-2-1-41 0 0,0 1 1 0 0,0-1 0 0 0,0 0-1 0 0,0-1 1 0 0,0 0 0 0 0,1 0-1 0 0,-1 0 1 0 0,1 0 0 0 0,0-1 40 0 0,11-2-1534 0 0,-1 3 1443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8 0 0,'0'0'26'0'0,"0"0"-1"0"0,0 0 1 0 0,0 0-1 0 0,1 0 1 0 0,-1 0 0 0 0,0 0-1 0 0,0 0 1 0 0,0 0-1 0 0,0 0 1 0 0,1 0 0 0 0,-1 0-1 0 0,0 0 1 0 0,0 0-1 0 0,0 0 1 0 0,0 0 0 0 0,0 0-1 0 0,1 0 1 0 0,-1 1-1 0 0,0-1 1 0 0,0 0 0 0 0,0 0-1 0 0,0 0 1 0 0,0 0-1 0 0,0 0 1 0 0,0 1 0 0 0,0-1-1 0 0,1 0 1 0 0,-1 0-1 0 0,0 0 1 0 0,0 0 0 0 0,0 1-26 0 0,0-1 11 0 0,0-1 0 0 0,1 1 0 0 0,-1 0 0 0 0,0 0 0 0 0,0 0 0 0 0,1 0 0 0 0,-1 0 0 0 0,0 0 0 0 0,0 0 0 0 0,1-1 1 0 0,-1 1-1 0 0,0 0 0 0 0,0 0 0 0 0,0 0 0 0 0,1 0 0 0 0,-1-1 0 0 0,0 1 0 0 0,0 0 0 0 0,0 0 0 0 0,0 0 0 0 0,1-1 0 0 0,-1 1 1 0 0,0 0-1 0 0,0 0 0 0 0,0-1 0 0 0,0 1 0 0 0,0 0 0 0 0,0 0 0 0 0,0-1 0 0 0,0 1 0 0 0,0 0 0 0 0,0-1 0 0 0,0 1 0 0 0,0 0 0 0 0,0 0 1 0 0,0-1-1 0 0,0 1 0 0 0,0 0 0 0 0,0 0 0 0 0,0-1 0 0 0,0 1 0 0 0,0 0 0 0 0,-1 0 0 0 0,1-1 0 0 0,0 1 0 0 0,0 0 0 0 0,0 0 1 0 0,0 0-1 0 0,0-1 0 0 0,-1 1 0 0 0,1 0 0 0 0,0 0 0 0 0,0 0 0 0 0,-1 0 0 0 0,1-1 0 0 0,0 1 0 0 0,0 0 0 0 0,0 0 0 0 0,-1 0-11 0 0,1 0 12 0 0,0 0-4 0 0,-6 2-1256 0 0,5-4 1073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 0 0,'0'1'52'0'0,"1"1"1"0"0,-1-1-1 0 0,1 0 0 0 0,-1 0 0 0 0,1 0 1 0 0,-1 0-1 0 0,1 0 0 0 0,0-1 0 0 0,0 1 1 0 0,-1 0-1 0 0,1 0 0 0 0,0 0 0 0 0,0-1 1 0 0,0 1-1 0 0,0 0 0 0 0,0-1 0 0 0,0 1 1 0 0,0-1-1 0 0,0 1 0 0 0,1-1 1 0 0,-1 1-1 0 0,0-1 0 0 0,0 0 0 0 0,0 0 1 0 0,0 1-1 0 0,1-1 0 0 0,-1 0 0 0 0,0 0 1 0 0,0 0-1 0 0,0 0 0 0 0,1 0 0 0 0,-1 0 1 0 0,0-1-1 0 0,0 1 0 0 0,0 0 0 0 0,1-1-52 0 0,62-7 57 0 0,-41 4 14 0 0,-1 5-70 0 0,-16 7 4 0 0,-22 21 11 0 0,-2-1-7 0 0,9-5-314 0 0,2 1-1 0 0,0 0 1 0 0,2 1-1 0 0,0-1 1 0 0,2 1-1 0 0,1 0 306 0 0,2-32-179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 0 0,'8'3'335'0'0,"-1"0"0"0"0,1-1-1 0 0,0 0 1 0 0,0-1 0 0 0,0 0 0 0 0,0 0-1 0 0,0 0 1 0 0,0-1 0 0 0,1 0 0 0 0,7-2-335 0 0,-2 2-86 0 0,-9-2-1787 0 0,-10-2 611 0 0,2 1 1075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 0 0,'0'0'9'0'0,"53"-18"934"0"0,-51 17-934 0 0,1 1 1 0 0,0 0-1 0 0,-1 1 0 0 0,1-1 1 0 0,-1 0-1 0 0,1 1 0 0 0,0-1 1 0 0,-1 1-1 0 0,1 0 0 0 0,-1 0 1 0 0,1 0-1 0 0,-1 0 0 0 0,0 0 1 0 0,1 0-1 0 0,-1 1 0 0 0,0-1 1 0 0,0 1-1 0 0,0 0 0 0 0,0-1 1 0 0,0 1-1 0 0,0 0 0 0 0,-1 0 1 0 0,1 0-1 0 0,-1 0 0 0 0,1 0 1 0 0,-1 1-1 0 0,0-1 0 0 0,0 0 1 0 0,1 3-10 0 0,1 1 7 0 0,-1-1 0 0 0,1 1 0 0 0,-1 0 0 0 0,-1 1 0 0 0,1-1 0 0 0,-1 0 0 0 0,0 0 0 0 0,-1 0 1 0 0,1 1-1 0 0,-1-1 0 0 0,-1 4-7 0 0,0-6-1 0 0,0 1 1 0 0,0 0-1 0 0,-1-1 1 0 0,0 1-1 0 0,0 0 1 0 0,0-1-1 0 0,0 0 1 0 0,-1 1-1 0 0,1-1 1 0 0,-1 0-1 0 0,0 0 1 0 0,-1-1-1 0 0,1 1 1 0 0,-1-1-1 0 0,1 1 1 0 0,-1-1-1 0 0,0 0 1 0 0,-1-1-1 0 0,1 1 1 0 0,0 0-1 0 0,-1-1 1 0 0,1 0-1 0 0,-1 0 1 0 0,0-1-1 0 0,0 1 1 0 0,0-1-1 0 0,-4 1 1 0 0,8-4-4 0 0,7-3 79 0 0,8-2 124 0 0,-8 7-167 0 0,1 0 0 0 0,0 0-1 0 0,-1 0 1 0 0,1 0-1 0 0,-1 1 1 0 0,1 0 0 0 0,-1 0-1 0 0,1 1 1 0 0,-1 0-1 0 0,0 0 1 0 0,1 0 0 0 0,-1 1-1 0 0,0 0 1 0 0,-1 0-1 0 0,3 2-31 0 0,18 7-41 0 0,-26-12-15 0 0,0 0-1 0 0,1-1 0 0 0,-1 1 1 0 0,1 0-1 0 0,-1-1 1 0 0,0 1-1 0 0,1 0 0 0 0,-1-1 1 0 0,0 1-1 0 0,1 0 1 0 0,-1-1-1 0 0,0 1 0 0 0,0-1 1 0 0,1 1-1 0 0,-1-1 1 0 0,0 1-1 0 0,0 0 0 0 0,0-1 1 0 0,0 1-1 0 0,1-1 1 0 0,-1 1-1 0 0,0-1 0 0 0,0 1 1 0 0,0-1-1 0 0,0 1 1 0 0,0-1-1 0 0,0 1 0 0 0,0-1 1 0 0,-1 1-1 0 0,1-1 1 0 0,0 1-1 0 0,0-1 0 0 0,0 1 1 0 0,0-1 56 0 0,0 0 77 0 0,0-6-208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101 670 4 0 0,'6'-82'2743'0'0,"-14"-49"-2463"0"0,-5 0 0 0 0,-7 0 0 0 0,-17-52-280 0 0,37 183-12 0 0,0 0 1 0 0,0 0-1 0 0,0-1 1 0 0,0 1-1 0 0,0-1 0 0 0,0 1 1 0 0,0-1-1 0 0,0 1 1 0 0,0 0-1 0 0,0-1 1 0 0,0 1-1 0 0,0-1 0 0 0,0 1 1 0 0,0-1-1 0 0,0 1 1 0 0,0 0-1 0 0,-1 0 0 0 0,1-1 1 0 0,0 1-1 0 0,0-1 1 0 0,-1 1-1 0 0,1 0 0 0 0,-1-1 1 0 0,1 1-1 0 0,0 0 1 0 0,0 0-1 0 0,0 0 1 0 0,-1 0-1 0 0,1-1 0 0 0,-1 1 1 0 0,1 0-1 0 0,-1 0 1 0 0,1-1-1 0 0,0 1 0 0 0,0 0 1 0 0,-1 0-1 0 0,0 0 1 0 0,1 0 11 0 0,-9 14-1214 0 0,-2 27-558 0 0,10-31 1615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 0 0,'-25'13'1338'0'0,"19"-7"-1334"0"0,1 0 0 0 0,0 0 0 0 0,0 0-1 0 0,1 1 1 0 0,0 0 0 0 0,0 0 0 0 0,1 0 0 0 0,0 0-1 0 0,0 0 1 0 0,0 1 0 0 0,1-1 0 0 0,1 1 0 0 0,-1-1 0 0 0,1 5-4 0 0,0-7 9 0 0,0 1 0 0 0,0-1 0 0 0,1 1 0 0 0,0-1 0 0 0,0 1 0 0 0,1 0 0 0 0,0-1 0 0 0,0 1 0 0 0,0-1 0 0 0,1 0 0 0 0,-1 1 0 0 0,1-1 0 0 0,1 0 0 0 0,-1 0 0 0 0,1 0 1 0 0,0 0-1 0 0,0 0 0 0 0,0-1 0 0 0,1 1 0 0 0,1 1-9 0 0,-3-5 3 0 0,-1 0 1 0 0,1 0 0 0 0,0 0-1 0 0,0 0 1 0 0,0-1 0 0 0,-1 1-1 0 0,1 0 1 0 0,0-1-1 0 0,0 1 1 0 0,0-1 0 0 0,0 0-1 0 0,0 1 1 0 0,0-1-1 0 0,0 0 1 0 0,0 0 0 0 0,0 0-1 0 0,0-1 1 0 0,0 1 0 0 0,0 0-1 0 0,0-1 1 0 0,0 1-1 0 0,0-1 1 0 0,-1 0 0 0 0,1 1-1 0 0,0-1 1 0 0,0 0 0 0 0,-1 0-1 0 0,1 0 1 0 0,0 0-1 0 0,-1 0 1 0 0,1-1 0 0 0,-1 1-1 0 0,1 0 1 0 0,-1-1-1 0 0,0 1 1 0 0,0-1 0 0 0,0 1-1 0 0,0-1 1 0 0,1-1-4 0 0,0 1 1 0 0,-1 0 0 0 0,1 0 0 0 0,-1 0 0 0 0,0 0-1 0 0,1 0 1 0 0,-1 0 0 0 0,0 0 0 0 0,0-1 0 0 0,0 1 0 0 0,-1 0 0 0 0,1-1 0 0 0,-1 1 0 0 0,1 0 0 0 0,-1-1-1 0 0,0 1 1 0 0,0-1 0 0 0,0 1 0 0 0,0-1 0 0 0,0 1 0 0 0,-1 0 0 0 0,1-1 0 0 0,-1 1 0 0 0,0 0 0 0 0,1-1 0 0 0,-1 1-1 0 0,0 0 1 0 0,0 0 0 0 0,-1-1 0 0 0,1 1 0 0 0,0 0 0 0 0,-1 0 0 0 0,0 0-1 0 0,0 1 0 0 0,1 0 0 0 0,-1 0 0 0 0,0 0 0 0 0,0 0 0 0 0,0 0 0 0 0,0 0 0 0 0,0 1 0 0 0,0-1 0 0 0,0 0 0 0 0,0 1 0 0 0,0 0 0 0 0,0 0 0 0 0,0-1 0 0 0,0 1 0 0 0,0 0 0 0 0,0 1 0 0 0,0-1 0 0 0,0 0 0 0 0,0 0 0 0 0,0 1 0 0 0,0-1 0 0 0,0 1 1 0 0,-2 0-1 0 0,-1 2-7 0 0,-1-1 1 0 0,1 0 0 0 0,0 1 0 0 0,0 0 0 0 0,0 0-1 0 0,0 0 1 0 0,-3 4 6 0 0,19-21-1627 0 0,-7 9 1554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24 0 0,'0'0'27'0'0,"0"0"1"0"0,1 0-1 0 0,-1 0 1 0 0,0 0-1 0 0,0 0 1 0 0,0 0-1 0 0,0-1 0 0 0,1 1 1 0 0,-1 0-1 0 0,0 0 1 0 0,0 0-1 0 0,0 0 0 0 0,0 0 1 0 0,1 0-1 0 0,-1 0 1 0 0,0 0-1 0 0,0 0 1 0 0,0 0-1 0 0,0-1 0 0 0,0 1 1 0 0,1 0-1 0 0,-1 0 1 0 0,0 0-1 0 0,0 0 1 0 0,0 0-1 0 0,0 0 0 0 0,0-1 1 0 0,0 1-1 0 0,0 0 1 0 0,0 0-1 0 0,0 0 1 0 0,0 0-1 0 0,0-1 0 0 0,0 1 1 0 0,1 0-1 0 0,-1 0 1 0 0,0 0-1 0 0,0 0 0 0 0,0-1 1 0 0,0 1-1 0 0,-1 0 1 0 0,1 0-1 0 0,0 0 1 0 0,0 0-1 0 0,0-1 0 0 0,0 1 1 0 0,0 0-1 0 0,0 0 1 0 0,0 0-1 0 0,0 0 1 0 0,0-1-1 0 0,0 1 0 0 0,0 0 1 0 0,-1 0-1 0 0,1 0 1 0 0,0 0-1 0 0,0 0 1 0 0,0 0-1 0 0,0-1 0 0 0,0 1 1 0 0,0 0-1 0 0,-1 0 1 0 0,1 0-1 0 0,0 0 0 0 0,0 0-27 0 0,-3 2-1653 0 0,4-7 1516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0,'15'0'646'0'0,"2"-1"-422"0"0,1 1 0 0 0,0 1 1 0 0,-1 1-1 0 0,1 0 0 0 0,5 3-224 0 0,-22-4 1 0 0,-1 0 0 0 0,0 1 0 0 0,0-1 0 0 0,0 0 0 0 0,0 0 0 0 0,0 0 0 0 0,-1 1 0 0 0,1-1 0 0 0,0 0 0 0 0,-1 0 0 0 0,1 0 0 0 0,0 1 0 0 0,-1-1 0 0 0,0 0 0 0 0,1 0-1 0 0,-1 0 1 0 0,0 0 0 0 0,1 0 0 0 0,-1 0 0 0 0,0 0 0 0 0,0 0 0 0 0,0 0 0 0 0,0 0-1 0 0,-24 30 3 0 0,-14 4 25 0 0,41-36-16 0 0,0-1 0 0 0,0 0 0 0 0,0 1 0 0 0,0 0 0 0 0,0-1 0 0 0,0 1 0 0 0,0 0 0 0 0,1 0 0 0 0,-1 0 1 0 0,0 0-1 0 0,1 0 0 0 0,-1 1 0 0 0,1-1 0 0 0,-1 0 0 0 0,1 1 0 0 0,-1 0 0 0 0,1 0 0 0 0,-1 0 1 0 0,1 0-1 0 0,-1 0 0 0 0,1 0 0 0 0,-1 1 0 0 0,1-1 0 0 0,-1 1 0 0 0,0-1 0 0 0,3 2-12 0 0,-2 0-2 0 0,1 0 1 0 0,-1 0-1 0 0,1 0 0 0 0,-1 0 0 0 0,0 1 0 0 0,0 0 0 0 0,0-1 0 0 0,-1 1 0 0 0,1 0 0 0 0,-1 0 1 0 0,1 0-1 0 0,-1 1 0 0 0,0-1 0 0 0,0 1 0 0 0,1 2 2 0 0,-2-2 0 0 0,1-1-1 0 0,-1 1 1 0 0,0 0-1 0 0,0 0 0 0 0,0 0 1 0 0,0-1-1 0 0,-1 1 1 0 0,0 0-1 0 0,0 0 1 0 0,0 0-1 0 0,0 0 1 0 0,0 0-1 0 0,-1 0 1 0 0,0 0-1 0 0,-1 2 1 0 0,1-3 15 0 0,0-1-1 0 0,0 0 1 0 0,0 0-1 0 0,-1 0 1 0 0,1 1-1 0 0,-1-1 1 0 0,1 0-1 0 0,-1-1 1 0 0,0 1-1 0 0,0 0 1 0 0,0 0-1 0 0,0-1 1 0 0,0 1 0 0 0,0-1-1 0 0,-1 0 1 0 0,1 1-1 0 0,0-1 1 0 0,-1 0-1 0 0,1 0 1 0 0,-1-1-1 0 0,1 1 1 0 0,-1 0-1 0 0,1-1 1 0 0,-1 0-1 0 0,0 1 1 0 0,0-1-15 0 0,-3-1-9 0 0,-1 1 1 0 0,0-1 0 0 0,0 0 0 0 0,1-1 0 0 0,-1 0 0 0 0,1 0 0 0 0,-1 0 0 0 0,1-1 0 0 0,-6-3 8 0 0,4 3-684 0 0,8-5-856 0 0,3 4 1361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 0 0,'-12'13'381'0'0,"0"0"-1"0"0,1 0 1 0 0,1 1 0 0 0,0 1-1 0 0,-5 12-380 0 0,-28 37 53 0 0,40-58-39 0 0,-1 0-1 0 0,1 1 1 0 0,0-1-1 0 0,1 1 1 0 0,-1-1-1 0 0,2 1 1 0 0,-1 0-1 0 0,1 0 1 0 0,0 0-1 0 0,0 0 1 0 0,0 0-1 0 0,1 0 1 0 0,1 0-1 0 0,-1 0 1 0 0,1 0-1 0 0,0 0 1 0 0,1-1-1 0 0,0 1 1 0 0,0 0 0 0 0,0-1-1 0 0,1 1 1 0 0,1 1-14 0 0,7 12 139 0 0,-3-5 180 0 0,2 1 1 0 0,0-1-1 0 0,11 13-319 0 0,-17-24 29 0 0,0 0 0 0 0,0 1 0 0 0,1-1 1 0 0,0-1-1 0 0,0 1 0 0 0,0-1 0 0 0,0 0 0 0 0,0 0 0 0 0,1 0 0 0 0,-1-1 0 0 0,1 0 0 0 0,0 0 0 0 0,-1 0 0 0 0,2 0-29 0 0,-5-3-1283 0 0,-7-2 121 0 0,-9-4 52 0 0,6 4 919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0,'11'9'2625'0'0,"-5"-6"-2460"0"0,0 1 1 0 0,0 1-1 0 0,0-1 0 0 0,0 1 1 0 0,-1 0-1 0 0,4 4-165 0 0,8 15 526 0 0,-10-15-370 0 0,0 1 1 0 0,0-1-1 0 0,-1 1 0 0 0,-1 0 0 0 0,0 1 1 0 0,0-1-1 0 0,-1 1 0 0 0,0 0 0 0 0,0 5-156 0 0,1 4-23 0 0,-2-10 71 0 0,0 1 0 0 0,-1 0 0 0 0,0 0 0 0 0,-1-1 0 0 0,0 1-1 0 0,-1 0 1 0 0,0 0 0 0 0,0 0 0 0 0,-1 0 0 0 0,-1 0 0 0 0,0 0 0 0 0,-1-1 0 0 0,-3 9-48 0 0,0-7 165 0 0,-2 1 0 0 0,0-2 0 0 0,0 1 1 0 0,-1-1-1 0 0,0-1 0 0 0,-1 1 1 0 0,-8 5-166 0 0,-12 14 103 0 0,30-29-194 0 0,0-1 0 0 0,-1 1 0 0 0,1-1 0 0 0,0 0 0 0 0,0 1 0 0 0,-1-1 0 0 0,1 0 0 0 0,0 1 1 0 0,0-1-1 0 0,-1 0 0 0 0,1 0 0 0 0,0 1 0 0 0,-1-1 0 0 0,1 0 0 0 0,-1 0 0 0 0,1 1 0 0 0,0-1 0 0 0,-1 0 0 0 0,1 0 1 0 0,-1 0-1 0 0,1 0 0 0 0,0 0 0 0 0,-1 1 0 0 0,1-1 0 0 0,-1 0 0 0 0,1 0 0 0 0,-1 0 0 0 0,1 0 0 0 0,0 0 1 0 0,-1 0-1 0 0,1 0 0 0 0,-1-1 0 0 0,1 1 0 0 0,-1 0 0 0 0,1 0 0 0 0,0 0 0 0 0,-1 0 0 0 0,1 0 0 0 0,-1-1 1 0 0,1 1-1 0 0,0 0 0 0 0,-1 0 0 0 0,1-1 0 0 0,0 1 0 0 0,-1 0 0 0 0,1 0 0 0 0,0-1 0 0 0,0 1 0 0 0,-1 0 0 0 0,1-1 1 0 0,0 1-1 0 0,0-1 0 0 0,-1 1 0 0 0,1 0 0 0 0,0-1 0 0 0,0 1 0 0 0,0 0 0 0 0,0-1 0 0 0,0 1 0 0 0,0-1 1 0 0,0 1-1 0 0,-1-1 0 0 0,1 1 0 0 0,0 0 0 0 0,1-1 91 0 0,-9-12-1223 0 0,2 7 978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4 0 0,'0'-2'15'0'0,"-1"1"1"0"0,1 0-1 0 0,-1 0 0 0 0,1-1 1 0 0,-1 1-1 0 0,0 0 0 0 0,0 0 1 0 0,0 0-1 0 0,0 0 1 0 0,0 0-1 0 0,0 0 0 0 0,0 0 1 0 0,0 0-1 0 0,0 0 0 0 0,0 0 1 0 0,0 0-1 0 0,-1 1 0 0 0,1-1 1 0 0,0 0-1 0 0,0 1 0 0 0,-1-1 1 0 0,1 1-1 0 0,-1 0 0 0 0,1-1 1 0 0,0 1-1 0 0,-1 0 1 0 0,1 0-1 0 0,-1 0 0 0 0,1 0 1 0 0,-1 0-1 0 0,1 0 0 0 0,0 0 1 0 0,-1 0-1 0 0,1 1 0 0 0,-1-1 1 0 0,1 0-1 0 0,0 1 0 0 0,-1-1 1 0 0,1 1-1 0 0,0 0 0 0 0,-1-1 1 0 0,1 1-1 0 0,0 0 1 0 0,-1 0-16 0 0,-3 4 14 0 0,-1-1 1 0 0,1 1-1 0 0,0 0 1 0 0,1 1-1 0 0,-1-1 1 0 0,1 1 0 0 0,0-1-1 0 0,-1 5-14 0 0,1-4 0 0 0,1 1 0 0 0,0 0 0 0 0,0 0-1 0 0,0 0 1 0 0,1 1 0 0 0,0-1 0 0 0,1 0 0 0 0,0 1-1 0 0,0-1 1 0 0,1 1 0 0 0,0-1 0 0 0,0 1 0 0 0,0-1-1 0 0,1 1 1 0 0,1-1 0 0 0,-1 0 0 0 0,1 1 0 0 0,1-1-1 0 0,-1 0 1 0 0,1 0 0 0 0,1 2 0 0 0,-2-7 6 0 0,0 1 0 0 0,1-1 0 0 0,-1 1 0 0 0,0-1 0 0 0,1 0 0 0 0,0 0 0 0 0,-1 0 0 0 0,1 0 0 0 0,0-1-1 0 0,0 1 1 0 0,0-1 0 0 0,0 1 0 0 0,0-1 0 0 0,0 0 0 0 0,1 0 0 0 0,-1 0 0 0 0,0-1 0 0 0,1 1 0 0 0,-1-1 0 0 0,3 0-6 0 0,-1 1 10 0 0,1-1 0 0 0,-1 0-1 0 0,0 0 1 0 0,1 0 0 0 0,-1-1 0 0 0,1 0 0 0 0,-1 0-1 0 0,0 0 1 0 0,1-1 0 0 0,-1 0 0 0 0,0 0 0 0 0,3-1-10 0 0,-4 0 8 0 0,-1 1 0 0 0,0-1-1 0 0,-1 1 1 0 0,1-1 0 0 0,0 0 0 0 0,-1 0 0 0 0,0 0 0 0 0,1 0 0 0 0,-1 0 0 0 0,-1 0 0 0 0,1-1-1 0 0,0 1 1 0 0,-1-1 0 0 0,0 1 0 0 0,0-1 0 0 0,0 0 0 0 0,0 1 0 0 0,0-3-8 0 0,4-70 352 0 0,-6 63-279 0 0,-2 5-34 0 0,0 0 1 0 0,-1 0-1 0 0,0 1 0 0 0,0-1 0 0 0,-1 1 0 0 0,0 0 1 0 0,0 0-1 0 0,-1 0 0 0 0,0 1 0 0 0,-3-3-39 0 0,8 8 5 0 0,-1 0 0 0 0,0 0 0 0 0,1 0 1 0 0,-1 0-1 0 0,0 0 0 0 0,0 0 0 0 0,0 1 0 0 0,0-1 0 0 0,0 1 0 0 0,0-1 0 0 0,0 1 0 0 0,0-1 0 0 0,0 1-5 0 0,0 0-63 0 0,1 0 0 0 0,-1 0 0 0 0,1 0-1 0 0,-1 0 1 0 0,1-1 0 0 0,0 1 0 0 0,-1-1-1 0 0,1 1 1 0 0,-1-1 0 0 0,1 1 0 0 0,0-1-1 0 0,0 0 1 0 0,-1 0 0 0 0,1 1 0 0 0,0-1-1 0 0,0 0 1 0 0,0 0 0 0 0,0 0 0 0 0,0 0-1 0 0,0 0 1 0 0,0-1 0 0 0,0 1 0 0 0,0 0-1 0 0,1 0 1 0 0,-1 0 0 0 0,0-1 0 0 0,1 1-1 0 0,-1-1 64 0 0,-1-3-191 0 0,1 1 103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 0 0,'1'0'52'0'0,"0"1"-1"0"0,0-1 1 0 0,0 0-1 0 0,0 0 1 0 0,0 0-1 0 0,0 1 1 0 0,0-1-1 0 0,0 0 1 0 0,0 0-1 0 0,0 0 1 0 0,0 0 0 0 0,0-1-1 0 0,0 1 1 0 0,0 0-1 0 0,0 0 1 0 0,0-1-1 0 0,0 1 1 0 0,0 0-1 0 0,0-1 1 0 0,0 1-1 0 0,0-1 1 0 0,0 1 0 0 0,0-1-52 0 0,-1 1 14 0 0,0 0 0 0 0,1 0 0 0 0,-1-1 0 0 0,0 1 0 0 0,0 0 1 0 0,1 0-1 0 0,-1-1 0 0 0,0 1 0 0 0,0 0 0 0 0,0-1 1 0 0,1 1-1 0 0,-1 0 0 0 0,0-1 0 0 0,0 1 0 0 0,0 0 1 0 0,0-1-1 0 0,0 1 0 0 0,0 0 0 0 0,0-1 0 0 0,0 1 1 0 0,0 0-1 0 0,0-1 0 0 0,0 1 0 0 0,0 0 0 0 0,0-1 1 0 0,0 1-1 0 0,0 0 0 0 0,0-1 0 0 0,0 1 0 0 0,0 0 1 0 0,0-1-1 0 0,-1 1 0 0 0,1 0 0 0 0,0-1 0 0 0,0 1 1 0 0,0 0-1 0 0,-1-1 0 0 0,1 1 0 0 0,0 0 0 0 0,0 0 0 0 0,-1-1 1 0 0,1 1-1 0 0,0 0 0 0 0,-1 0 0 0 0,1 0 0 0 0,0-1 1 0 0,-1 1-1 0 0,1 0 0 0 0,0 0 0 0 0,-1 0 0 0 0,1 0 1 0 0,0 0-1 0 0,-1 0 0 0 0,1 0 0 0 0,-1 0-14 0 0,-1 1-148 0 0,0 0-1 0 0,0 0 1 0 0,0 0 0 0 0,1 0-1 0 0,-1 1 1 0 0,0-1-1 0 0,0 1 1 0 0,1 0 0 0 0,-1-1-1 0 0,1 1 1 0 0,0 0-1 0 0,-1 0 149 0 0,2-1-173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 0 0,'46'-30'1640'0'0,"-44"29"-1636"0"0,0 0-1 0 0,-1 1 1 0 0,1-1 0 0 0,0 0-1 0 0,0 1 1 0 0,0 0-1 0 0,0-1 1 0 0,0 1 0 0 0,0 0-1 0 0,-1 0 1 0 0,1 0-1 0 0,0 0 1 0 0,0 0 0 0 0,0 0-1 0 0,0 1 1 0 0,0-1-1 0 0,0 1 1 0 0,0-1 0 0 0,-1 1-1 0 0,1 0 1 0 0,0-1-1 0 0,0 1 1 0 0,-1 0 0 0 0,1 0-1 0 0,0 0 1 0 0,-1 0-1 0 0,1 1 1 0 0,-1-1 0 0 0,0 0-1 0 0,1 0 1 0 0,-1 1-1 0 0,0-1 1 0 0,0 1 0 0 0,0-1-1 0 0,0 1 1 0 0,0 0 0 0 0,0-1-1 0 0,-1 1 1 0 0,1 0-1 0 0,0 0 1 0 0,-1-1 0 0 0,1 1-1 0 0,-1 2-3 0 0,2 1 1 0 0,-1 0-1 0 0,0 0 0 0 0,0 1 1 0 0,-1-1-1 0 0,1 0 1 0 0,-1 1-1 0 0,0-1 0 0 0,-1 1 1 0 0,1-1-1 0 0,-1 0 1 0 0,0 0-1 0 0,-1 1 0 0 0,1-1 1 0 0,-3 5-1 0 0,-20 23 7 0 0,22-31-7 0 0,1 0 0 0 0,-1 0-1 0 0,1 0 1 0 0,-1 0 0 0 0,0-1-1 0 0,0 1 1 0 0,0 0 0 0 0,0-1 0 0 0,0 0-1 0 0,0 1 1 0 0,0-1 0 0 0,-1 0-1 0 0,1 0 1 0 0,-3 1 0 0 0,5-2 3 0 0,6-3 134 0 0,0 2 0 0 0,0-1 0 0 0,0 0 0 0 0,1 1-1 0 0,-1 0 1 0 0,0 1 0 0 0,1-1 0 0 0,2 1-137 0 0,24 7 37 0 0,-29-5-49 0 0,-1-1 1 0 0,1 0-1 0 0,0 0 0 0 0,-1 0 0 0 0,1-1 1 0 0,0 1-1 0 0,0-1 0 0 0,0 0 1 0 0,-1 0-1 0 0,1 0 0 0 0,2-1 12 0 0,-5 1-117 0 0,-1-1 1 0 0,1 0-1 0 0,-1 0 0 0 0,1 0 0 0 0,-1 0 0 0 0,1 0 1 0 0,-1 0-1 0 0,1 1 0 0 0,-1-1 0 0 0,0 0 0 0 0,0 0 0 0 0,1 0 1 0 0,-1 0-1 0 0,0 0 0 0 0,0 0 0 0 0,0 0 0 0 0,0 0 1 0 0,0 0-1 0 0,0 0 0 0 0,-1-1 117 0 0,1-5-345 0 0,2-1 220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 0 0,'-3'1'135'0'0,"1"1"1"0"0,-1-1-1 0 0,1 1 1 0 0,-1 0-1 0 0,1 0 1 0 0,0 0-1 0 0,0 0 1 0 0,0 0-1 0 0,0 0 1 0 0,0 1-1 0 0,0-1 1 0 0,1 1-1 0 0,-2 2-135 0 0,-22 38-36 0 0,20-28 45 0 0,1 0 0 0 0,0 1 0 0 0,1-1 0 0 0,1 0 0 0 0,1 1 0 0 0,0 0 0 0 0,1-1 0 0 0,1 4-9 0 0,-1-15 27 0 0,0-1 1 0 0,1 1 0 0 0,0-1-1 0 0,0 1 1 0 0,0-1-1 0 0,0 0 1 0 0,0 1-1 0 0,1-1 1 0 0,-1 0-1 0 0,1 0 1 0 0,0 0-1 0 0,0 0 1 0 0,0 0-1 0 0,1 0 1 0 0,-1-1-1 0 0,3 3-27 0 0,-2-3 48 0 0,0-1 0 0 0,1 1 1 0 0,-1-1-1 0 0,0 0 0 0 0,1 1 0 0 0,-1-1 0 0 0,1-1 0 0 0,-1 1 0 0 0,1 0 0 0 0,-1-1 0 0 0,1 0 0 0 0,0 0 0 0 0,-1 0 0 0 0,1 0 0 0 0,-1 0 0 0 0,1-1 0 0 0,-1 0 0 0 0,1 1 0 0 0,-1-1 0 0 0,3-1-48 0 0,-3 1 1 0 0,-1 0 0 0 0,1 0 0 0 0,-1 0 0 0 0,1 0-1 0 0,-1 0 1 0 0,0-1 0 0 0,0 1 0 0 0,1-1 0 0 0,-1 1 0 0 0,0-1-1 0 0,0 0 1 0 0,0 0 0 0 0,-1 0 0 0 0,1 0 0 0 0,0 0 0 0 0,-1 0-1 0 0,1 0 1 0 0,-1 0 0 0 0,0-1 0 0 0,0 1 0 0 0,0 0 0 0 0,0-1-1 0 0,0 1 1 0 0,-1-1 0 0 0,1 1 0 0 0,-1-1 0 0 0,1 0-1 0 0,-1 1 1 0 0,0-1 0 0 0,0 1 0 0 0,0-1 0 0 0,-1 0-1 0 0,1 1-1 0 0,0-1 1 0 0,-1 1-1 0 0,1 0 1 0 0,-1 0-1 0 0,0 0 1 0 0,0 0-1 0 0,1-1 1 0 0,-1 1 0 0 0,-1 0-1 0 0,1 0 1 0 0,0 1-1 0 0,0-1 1 0 0,-1 0-1 0 0,1 0 1 0 0,-1 0-1 0 0,0 1 1 0 0,1-1-1 0 0,-1 1 1 0 0,0 0-1 0 0,0-1 1 0 0,0 1-1 0 0,0 0 1 0 0,0 0-1 0 0,0 0 1 0 0,-1 0-1 0 0,1 0 1 0 0,0 1-1 0 0,0-1 1 0 0,-1 1-1 0 0,1-1 1 0 0,0 1 0 0 0,-1 0-1 0 0,1 0 1 0 0,-1 0-1 0 0,1 0 1 0 0,-2 0 0 0 0,-60 15-13 0 0,63-16-95 0 0,1 1 0 0 0,0-1 0 0 0,0 1 0 0 0,0-1 1 0 0,-1 0-1 0 0,1 1 0 0 0,0-1 0 0 0,0 1 0 0 0,0-1 0 0 0,0 1 0 0 0,0-1 0 0 0,0 1 0 0 0,0-1 1 0 0,0 0-1 0 0,0 1 0 0 0,0-1 0 0 0,1 1 0 0 0,-1-1 0 0 0,0 1 0 0 0,0-1 0 0 0,0 1 0 0 0,1-1 1 0 0,-1 1-1 0 0,0-1 0 0 0,1 1 0 0 0,-1-1 0 0 0,1 1 108 0 0,3-6-242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0,'46'8'1579'0'0,"-8"-10"-1525"0"0,-37 2-51 0 0,-1 0 1 0 0,-1 0-91 0 0,-1 1-1 0 0,1-1 0 0 0,0 1 1 0 0,0-1-1 0 0,0 0 0 0 0,0 1 1 0 0,-1-1-1 0 0,1 0 1 0 0,0 0-1 0 0,0 0 0 0 0,0 0 1 0 0,-1 0-1 0 0,1 0 1 0 0,0 0-1 0 0,0 0 0 0 0,-1 0 1 0 0,1 0 87 0 0,-3-2-143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2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12 0 0,'0'0'34'0'0,"-1"0"0"0"0,1 0 0 0 0,0-1 0 0 0,0 1 0 0 0,0 0 0 0 0,0 0 0 0 0,0-1 0 0 0,-1 1 1 0 0,1 0-1 0 0,0 0 0 0 0,0 0 0 0 0,0 0 0 0 0,0 0 0 0 0,0-1 0 0 0,0 1 0 0 0,0 0 0 0 0,0-1 0 0 0,0 1 0 0 0,0 0 0 0 0,0 0 0 0 0,0-1 0 0 0,0 1 0 0 0,1 0 0 0 0,-1 0 0 0 0,0 0 0 0 0,0 0 1 0 0,0 0-1 0 0,0-1 0 0 0,0 1 0 0 0,1 0 0 0 0,-1 0 0 0 0,0-1 0 0 0,0 1 0 0 0,0 0 0 0 0,0 0 0 0 0,0 0 0 0 0,0 0 0 0 0,0-1 0 0 0,1 1 0 0 0,-1 0 0 0 0,0 0 0 0 0,0 0 0 0 0,1 0 0 0 0,-1 0 1 0 0,0 0-1 0 0,0 0 0 0 0,1 0 0 0 0,-1 0 0 0 0,0 0 0 0 0,0 0-34 0 0,21-8 366 0 0,-13 7-380 0 0,-1-1 0 0 0,2 1 0 0 0,-2 0 0 0 0,1 1 1 0 0,0-1 13 0 0,7 4 7 0 0,0 0 1 0 0,0 1 0 0 0,-1 0-1 0 0,9 5-7 0 0,-11-4 1 0 0,1-1 0 0 0,1 1 0 0 0,-1-2 0 0 0,1 0 0 0 0,-1-1 0 0 0,1 0-1 0 0,100 1 198 0 0,1-4 1 0 0,-1-5-1 0 0,18-8-198 0 0,-98 8 151 0 0,26-9-151 0 0,-41 9 40 0 0,2 1 1 0 0,0 1-1 0 0,-1 1 0 0 0,1 0 1 0 0,-1 2-1 0 0,8 1-40 0 0,132 8 13 0 0,136 10 22 0 0,-56-4 38 0 0,99 10 510 0 0,-212-5-573 0 0,-64-8-4 0 0,0-4 0 0 0,0-2 0 0 0,15-2-6 0 0,100-6 696 0 0,79 13-696 0 0,-139-5 10 0 0,67-8-10 0 0,25 0 30 0 0,525-8-27 0 0,-432 1 2 0 0,-195 12-10 0 0,24 6 5 0 0,-39-1 1 0 0,88-6-1 0 0,41-7-12 0 0,-60 3 628 0 0,12-9-616 0 0,5-10 783 0 0,64-6-729 0 0,-4 17-25 0 0,-40 3-18 0 0,-182 6-10 0 0,21 1 1 0 0,0-3 0 0 0,0-1-1 0 0,0-2 1 0 0,24-8-2 0 0,-60 14 1 0 0,0 0 1 0 0,0 1-1 0 0,-1-1 1 0 0,1 0 0 0 0,-1 0-1 0 0,1 0 1 0 0,-1 0-1 0 0,1 0 1 0 0,-1-1 0 0 0,1 1-1 0 0,-1 0 1 0 0,0-1-1 0 0,0 1 1 0 0,0-1 0 0 0,1 1-1 0 0,-2-1 1 0 0,1 1-1 0 0,0-1 1 0 0,0 0 0 0 0,-1 1-1 0 0,1-2 1 0 0,-1 2-1 0 0,1-1 1 0 0,-1 0 0 0 0,1 1-1 0 0,-1-2 1 0 0,0 0-2 0 0,0 1 1 0 0,2 2-2 0 0,-1 0 1 0 0,0 0 0 0 0,1 0 0 0 0,-1 0 0 0 0,1 0 0 0 0,-1 0 0 0 0,1 0 0 0 0,-1 1 0 0 0,1-1 0 0 0,-1 1 0 0 0,1-1 0 0 0,-2 0 0 0 0,2 1 0 0 0,-1 0 0 0 0,1 0 0 0 0,-1-1 0 0 0,1 2 0 0 0,1-1 1 0 0,0 0 0 0 0,0 0-1 0 0,-1 0 1 0 0,1-1-1 0 0,0 0 1 0 0,0 1-1 0 0,0-1 1 0 0,0 0 0 0 0,0 0-1 0 0,0-1 1 0 0,0 1-1 0 0,0 0 1 0 0,0-1-1 0 0,0 0 1 0 0,-1 0-1 0 0,1 1 1 0 0,2-3-1 0 0,-4 3 2 0 0,-5-27 17 0 0,1-8-22 0 0,4 10-5 0 0,2 4-6 0 0,-1 0 1 0 0,-1 0 0 0 0,-1-1 0 0 0,-1 0-1 0 0,-1 1 1 0 0,-3-12 13 0 0,6 92 19 0 0,-2-8-6 0 0,19 224-65 0 0,-15-265-5 0 0,-3-8-146 0 0,1-1 1 0 0,0 1-1 0 0,-1-1 1 0 0,0 0-1 0 0,0 1 1 0 0,0-1 0 0 0,1 1-1 0 0,-1-1 1 0 0,0 0-1 0 0,0 0 1 0 0,0 1-1 0 0,0-1 1 0 0,-1 1-1 0 0,1-1 1 0 0,0 1 0 0 0,0 0 202 0 0,0-2-1102 0 0,0-6-197 0 0,0 1 1064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16 0 0,'-3'-10'1149'0'0,"-4"17"-667"0"0,-3 21-293 0 0,5 16-183 0 0,2-1 0 0 0,2 1 0 0 0,3-1 0 0 0,1 1 0 0 0,2 1-6 0 0,1-29 25 0 0,0-24-545 0 0,1-27-702 0 0,-6 24 1093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0,'0'1'29'0'0,"0"-1"0"0"0,0 1 0 0 0,0-1 0 0 0,0 1 0 0 0,0-1 1 0 0,0 1-1 0 0,0-1 0 0 0,0 1 0 0 0,0 0 0 0 0,0-1 0 0 0,0 1 0 0 0,0-1 0 0 0,0 1 0 0 0,0-1 0 0 0,1 1 1 0 0,-1-1-1 0 0,0 1 0 0 0,1-1 0 0 0,-1 1 0 0 0,0-1 0 0 0,1 1 0 0 0,-1-1 0 0 0,0 0 0 0 0,1 1 0 0 0,-1-1 1 0 0,1 0-1 0 0,-1 1 0 0 0,1-1 0 0 0,-1 0 0 0 0,1 1 0 0 0,-1-1 0 0 0,1 0 0 0 0,-1 0 0 0 0,1 1 0 0 0,-1-1 1 0 0,1 0-1 0 0,-1 0 0 0 0,1 0 0 0 0,0 0 0 0 0,-1 0 0 0 0,1 0 0 0 0,-1 0 0 0 0,1 0 0 0 0,-1 0 0 0 0,1 0 1 0 0,0 0-1 0 0,-1 0 0 0 0,1 0 0 0 0,-1-1 0 0 0,1 1 0 0 0,-1 0 0 0 0,1 0 0 0 0,-1 0 0 0 0,1-1 0 0 0,-1 1 1 0 0,1-1-30 0 0,6-7 313 0 0,-8 8-359 0 0,1-1-1 0 0,0 1 1 0 0,-1-1-1 0 0,1 1 1 0 0,-1 0 0 0 0,1-1-1 0 0,0 1 1 0 0,-1 0-1 0 0,1-1 1 0 0,-1 1 0 0 0,1 0-1 0 0,-1 0 1 0 0,1-1-1 0 0,-1 1 1 0 0,1 0-1 0 0,-1 0 1 0 0,1 0 0 0 0,-1 0-1 0 0,1 0 1 0 0,-1 0-1 0 0,1 0 1 0 0,-1-1-1 0 0,1 2 1 0 0,-1-1 0 0 0,1 0-1 0 0,-1 0 1 0 0,1 0-1 0 0,-1 0 47 0 0,-1-5-549 0 0,2 0 455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12 0 0,'0'0'18'0'0,"0"0"0"0"0,0 0 0 0 0,0 0 0 0 0,0 0 0 0 0,0 0 0 0 0,0 0 0 0 0,0 0 0 0 0,-1 0-1 0 0,1 0 1 0 0,0 0 0 0 0,0 0 0 0 0,0 0 0 0 0,0 1 0 0 0,0-1 0 0 0,0 0 0 0 0,0 0 0 0 0,0 0 0 0 0,-1 0 0 0 0,1 0 0 0 0,0 0 0 0 0,0 0 0 0 0,0 0 0 0 0,0 0 0 0 0,0 0 0 0 0,0 0-1 0 0,0 0 1 0 0,0 0 0 0 0,-1 0 0 0 0,1-1 0 0 0,0 1 0 0 0,0 0 0 0 0,0 0 0 0 0,0 0 0 0 0,0 0 0 0 0,0 0 0 0 0,0 0 0 0 0,0 0 0 0 0,0 0 0 0 0,0 0 0 0 0,-1 0 0 0 0,1 0 0 0 0,0 0-1 0 0,0 0 1 0 0,0 0 0 0 0,0-1 0 0 0,0 1 0 0 0,0 0 0 0 0,0 0 0 0 0,0 0 0 0 0,0 0 0 0 0,0 0 0 0 0,0 0 0 0 0,0 0 0 0 0,0 0 0 0 0,0-1 0 0 0,0 1 0 0 0,0 0 0 0 0,0 0 0 0 0,0 0-1 0 0,0 0 1 0 0,0 0-18 0 0,-10 13 366 0 0,-7 18-292 0 0,9-14-47 0 0,1 0 0 0 0,1 0 0 0 0,0 0-1 0 0,1 0 1 0 0,-2 16-27 0 0,6-27 13 0 0,0-1-1 0 0,0 1 0 0 0,1-1 1 0 0,0 0-1 0 0,0 1 0 0 0,0-1 1 0 0,1 1-1 0 0,0-1 0 0 0,0 0 1 0 0,0 1-1 0 0,1-1 0 0 0,-1 0 1 0 0,1 0-1 0 0,1 0 0 0 0,-1 0 1 0 0,1 0-1 0 0,0-1 0 0 0,0 1 1 0 0,0-1-1 0 0,1 0 1 0 0,2 3-13 0 0,-5-6 8 0 0,1 0 1 0 0,0 0 0 0 0,-1 0 0 0 0,1-1 0 0 0,0 1 0 0 0,0 0 0 0 0,-1-1 0 0 0,1 0 0 0 0,0 1 0 0 0,0-1 0 0 0,0 0 0 0 0,0 0 0 0 0,0 0 0 0 0,-1 0 0 0 0,1 0-1 0 0,0 0 1 0 0,0 0 0 0 0,0-1 0 0 0,0 1 0 0 0,0-1 0 0 0,-1 1 0 0 0,1-1 0 0 0,0 0 0 0 0,-1 1 0 0 0,1-1 0 0 0,0 0 0 0 0,-1 0 0 0 0,1 0 0 0 0,-1-1 0 0 0,1 1-1 0 0,-1 0 1 0 0,0 0 0 0 0,0-1 0 0 0,1 1 0 0 0,-1-1 0 0 0,0 1 0 0 0,0-1 0 0 0,0 0-9 0 0,1 0 0 0 0,0 0 0 0 0,-1 0 0 0 0,1 0 0 0 0,-1 0 0 0 0,1 0 0 0 0,-1 0 0 0 0,0-1 1 0 0,0 1-1 0 0,0 0 0 0 0,0-1 0 0 0,0 1 0 0 0,0 0 0 0 0,-1-1 0 0 0,1 1 0 0 0,-1-1 0 0 0,0 0 0 0 0,0 1 0 0 0,0-1 0 0 0,0 1 0 0 0,0-1 1 0 0,-1 1-1 0 0,1-1 0 0 0,-1 1 0 0 0,0-1 0 0 0,1 1 0 0 0,-2-2 0 0 0,-5 0 0 0 0,0 1 0 0 0,1 0 1 0 0,-2 1-1 0 0,1-1 0 0 0,0 1 0 0 0,0 1 1 0 0,-1-1-1 0 0,1 1 0 0 0,-1 0 1 0 0,-1 1-1 0 0,8 0-1 0 0,0 0 0 0 0,0 0 1 0 0,0 0-1 0 0,0 0 1 0 0,1 0-1 0 0,-1 1 0 0 0,0-1 1 0 0,0 0-1 0 0,1 0 1 0 0,-1 1-1 0 0,0-1 1 0 0,0 1-1 0 0,1-1 0 0 0,-1 0 1 0 0,0 1-1 0 0,1-1 1 0 0,-1 1-1 0 0,1 0 0 0 0,-1-1 1 0 0,0 1-1 0 0,1-1 1 0 0,-1 1-1 0 0,1 0 1 0 0,0-1-1 0 0,-1 1 0 0 0,1 0 1 0 0,0 0-1 0 0,-1-1 1 0 0,1 1-1 0 0,0 0 0 0 0,0 0 1 0 0,0 0-1 0 0,0-1 1 0 0,-1 1 0 0 0,3 6-532 0 0,4-14-1003 0 0,-4 3 1378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 0 0,'-27'8'1453'0'0,"7"-10"-1340"0"0,17 1-100 0 0,0 0 1 0 0,0 1 0 0 0,-1-1 0 0 0,1 1 0 0 0,0 0 0 0 0,0 0 0 0 0,-1 0 0 0 0,1 1-1 0 0,0-1 1 0 0,0 1 0 0 0,0-1 0 0 0,-1 1 0 0 0,1 0 0 0 0,0 0 0 0 0,0 0-1 0 0,-2 2-13 0 0,8 44 5 0 0,0-24-15 0 0,1 2-5 0 0,-4-25 9 0 0,0 0 1 0 0,0 0 1 0 0,32-14-7 0 0,-28 14 11 0 0,1 1 1 0 0,-1 1-1 0 0,0-1 0 0 0,0 0 1 0 0,1 1-1 0 0,-1 0 0 0 0,0 0 1 0 0,-1 0-1 0 0,1 0 0 0 0,0 1 1 0 0,-1 0-1 0 0,1-1 1 0 0,-1 1-1 0 0,0 0 0 0 0,0 1 1 0 0,2 1-1 0 0,-3-2 0 0 0,-1-1 1 0 0,1 0-1 0 0,-1 1 1 0 0,0-1-1 0 0,0 1 1 0 0,0-1-1 0 0,0 1 1 0 0,0-1-1 0 0,-1 1 1 0 0,1 0-1 0 0,-1-1 1 0 0,0 1-1 0 0,1 0 1 0 0,-1-1-1 0 0,-1 1 1 0 0,1 0-1 0 0,0-1 1 0 0,-1 1-1 0 0,1 0 1 0 0,-1-1-1 0 0,0 1 1 0 0,0-1-1 0 0,0 1 1 0 0,0-1-1 0 0,-1 2 0 0 0,0-2 1 0 0,1 1-1 0 0,-1-1 1 0 0,0 0-1 0 0,0 0 0 0 0,0 0 1 0 0,0 0-1 0 0,0 0 0 0 0,0 0 1 0 0,-1-1-1 0 0,1 1 0 0 0,-1-1 1 0 0,1 1-1 0 0,-1-1 0 0 0,1 0 1 0 0,-3 1-1 0 0,4-2-1 0 0,-1 0 1 0 0,1 1 0 0 0,0-1 0 0 0,-1 0 0 0 0,1 0 0 0 0,-1 0 0 0 0,1 0 0 0 0,-1 0 0 0 0,1 0 0 0 0,-1 0 0 0 0,1 0-1 0 0,0 0 1 0 0,-1-1 0 0 0,1 1 0 0 0,-1-1 0 0 0,1 1 0 0 0,0-1 0 0 0,-1 1 0 0 0,1-1 0 0 0,0 0 0 0 0,0 1 0 0 0,0-1-1 0 0,-1 0 1 0 0,1 0 0 0 0,0 0 0 0 0,0 0 0 0 0,0 0 0 0 0,1 0 0 0 0,-1 0 0 0 0,0-1 0 0 0,0 1 0 0 0,0 0-1 0 0,1 0 1 0 0,0 0-66 0 0,0 0 0 0 0,-1 0 0 0 0,1 1 0 0 0,0-1 0 0 0,0 0 0 0 0,1 0-1 0 0,-1 0 1 0 0,0 1 0 0 0,0-1 0 0 0,0 0 0 0 0,0 0 0 0 0,1 0 0 0 0,-1 1-1 0 0,0-1 1 0 0,1 0 0 0 0,-1 0 0 0 0,1 1 0 0 0,-1-1 0 0 0,1 0-1 0 0,-1 1 1 0 0,1-1 66 0 0,2-3-230 0 0,-1 0 100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335 101 8 0 0,'-1'-5'281'0'0,"0"0"-1"0"0,0 0 1 0 0,-1 1-1 0 0,0-1 1 0 0,1 1-1 0 0,-2-1 1 0 0,1 1-1 0 0,0 0 1 0 0,-1 0 0 0 0,0 0-1 0 0,0 0 1 0 0,0 0-1 0 0,-1 1 1 0 0,1 0-1 0 0,-1-1 1 0 0,-3-1-281 0 0,4 2 62 0 0,0 0 0 0 0,-1 0 0 0 0,1 1 0 0 0,-1-1 0 0 0,1 1 0 0 0,-1 0 0 0 0,0 0-1 0 0,0 0 1 0 0,0 1 0 0 0,0 0 0 0 0,0-1 0 0 0,0 1 0 0 0,-1 1 0 0 0,1-1 0 0 0,0 0 0 0 0,-1 1 0 0 0,1 0 0 0 0,0 0 0 0 0,-1 1 0 0 0,-1-1-62 0 0,-8 6-5 0 0,-1 0 0 0 0,1 1 0 0 0,0 0 1 0 0,0 2-1 0 0,1-1 0 0 0,0 1 0 0 0,0 1 0 0 0,1 1 1 0 0,-6 5 4 0 0,12-7-6 0 0,0-1 0 0 0,0 1 1 0 0,0 0-1 0 0,1 1 1 0 0,1-1-1 0 0,0 1 1 0 0,0 0-1 0 0,1 0 0 0 0,0 0 1 0 0,0 1-1 0 0,1-1 1 0 0,0 7 5 0 0,-2 5-5 0 0,1-11 140 0 0,2 0-1 0 0,0 0 1 0 0,0 0-1 0 0,1 0 1 0 0,0 1-1 0 0,1-1 1 0 0,0 0-1 0 0,1 0 1 0 0,0 0-1 0 0,1-1 1 0 0,0 1-1 0 0,1-1 1 0 0,0 1-1 0 0,5 8-134 0 0,-4-10 478 0 0,0-1-1 0 0,1 0 1 0 0,0 1-1 0 0,0-2 1 0 0,1 1 0 0 0,0-1-1 0 0,0 0 1 0 0,1 0-1 0 0,0-1 1 0 0,0 0-1 0 0,0-1 1 0 0,1 1 0 0 0,0-2-1 0 0,0 1 1 0 0,0-1-1 0 0,7 2-477 0 0,-13-6 27 0 0,0 0-1 0 0,1 0 1 0 0,-1 0-1 0 0,0 0 1 0 0,0-1 0 0 0,0 1-1 0 0,0-1 1 0 0,0 0-1 0 0,0 0 1 0 0,0 0-1 0 0,0 0 1 0 0,0-1-1 0 0,-1 1 1 0 0,1-1-1 0 0,0 1 1 0 0,-1-1-1 0 0,1 0 1 0 0,-1 0-1 0 0,1-1-26 0 0,41-42 88 0 0,-40 41-70 0 0,2-4-10 0 0,0 0-1 0 0,-1 0 1 0 0,1 0-1 0 0,-2-1 0 0 0,1 0 1 0 0,-1 0-1 0 0,0 0 1 0 0,0-4-8 0 0,6-21 1 0 0,-7 26 5 0 0,-1 1-1 0 0,0-1 1 0 0,0 1-1 0 0,0-1 1 0 0,-1 0-1 0 0,0 0 1 0 0,-1 0 0 0 0,1 0-1 0 0,-2 0 1 0 0,1 0-1 0 0,-1 0 1 0 0,0 1-6 0 0,-16-71 147 0 0,10 52-15 0 0,7 22 76 0 0,-1 1-1 0 0,1 0 1 0 0,-1-1 0 0 0,0 1-1 0 0,0 0 1 0 0,0 0-1 0 0,-1 0 1 0 0,1 0 0 0 0,-1 0-1 0 0,1 0 1 0 0,-1 0 0 0 0,0 0-1 0 0,0 0 1 0 0,0 1-1 0 0,-1-1 1 0 0,1 1 0 0 0,-1 0-1 0 0,-1-2-207 0 0,-6-2 66 0 0,6 3-46 0 0,0 0-1 0 0,0 1 1 0 0,-1 0 0 0 0,1-1-1 0 0,-1 2 1 0 0,1-1 0 0 0,-1 0-1 0 0,1 1 1 0 0,-1 0 0 0 0,0 0-1 0 0,0 0 1 0 0,0 1 0 0 0,1-1-1 0 0,-1 1 1 0 0,-1 1-20 0 0,0-1 270 0 0,1 1 1 0 0,0 0-1 0 0,-1 0 1 0 0,1 1-1 0 0,0 0 1 0 0,0 0-1 0 0,0 0 1 0 0,0 0-1 0 0,0 1 1 0 0,1 0-1 0 0,-1 0 1 0 0,1 0-1 0 0,0 1 1 0 0,0-1-1 0 0,0 1 1 0 0,0 0-1 0 0,0 0 1 0 0,-2 4-271 0 0,-1 1-43 0 0,1 0 1 0 0,0 1 0 0 0,0-1 0 0 0,1 1 0 0 0,0 0-1 0 0,1 0 1 0 0,0 1 0 0 0,0-1 0 0 0,1 3 42 0 0,-2 9-42 0 0,0-2 47 0 0,0 1 1 0 0,2 1-1 0 0,1-1 0 0 0,0 5-5 0 0,1-23 4 0 0,1 1 0 0 0,0-1 0 0 0,0 1 0 0 0,0-1 0 0 0,1 1 0 0 0,-1-1 0 0 0,1 0 0 0 0,0 1 0 0 0,0-1 0 0 0,0 1 0 0 0,0-1 0 0 0,1 0 0 0 0,-1 0 0 0 0,1 0 0 0 0,0 0 1 0 0,0 0-1 0 0,0 0 0 0 0,0 0 0 0 0,0-1 0 0 0,1 1 0 0 0,-1-1 0 0 0,1 1 0 0 0,2 1-4 0 0,19 20-12 0 0,-19-19 7 0 0,0 0-1 0 0,0 0 1 0 0,0 0-1 0 0,0-1 1 0 0,1 0-1 0 0,-1 0 1 0 0,1 0-1 0 0,0-1 1 0 0,1 0-1 0 0,-1 0 1 0 0,6 2 5 0 0,-9-4-4 0 0,0-1 0 0 0,0 1 0 0 0,0-1 0 0 0,1 1 0 0 0,-1-1 0 0 0,0 0 1 0 0,0 0-1 0 0,1-1 0 0 0,-1 1 0 0 0,0 0 0 0 0,0-1 0 0 0,0 0 0 0 0,1 0 0 0 0,-1 0 0 0 0,0 0 0 0 0,0-1 1 0 0,-1 1-1 0 0,2-1 4 0 0,5-4-25 0 0,1-1-1 0 0,-1 0 1 0 0,-1 0 0 0 0,6-6 25 0 0,1-1-20 0 0,-12 9 22 0 0,1 0-1 0 0,-1 0 0 0 0,0 0 0 0 0,0 0 1 0 0,-1 0-1 0 0,1 0 0 0 0,-1-1 0 0 0,0 0 1 0 0,-1 1-1 0 0,1-3-1 0 0,12-58 17 0 0,-14 62-30 0 0,2-6 15 0 0,0 0-1 0 0,-1 0 0 0 0,0 0 0 0 0,0 0 0 0 0,-2 0 0 0 0,1 0 0 0 0,-1 0 0 0 0,0 0 0 0 0,-1 1 0 0 0,0-1 1 0 0,-4-7-2 0 0,2 4 37 0 0,-1 1 1 0 0,-1 0-1 0 0,0 1 1 0 0,0-1 0 0 0,-3-1-38 0 0,-2-6-147 0 0,-7-10 846 0 0,17 28-876 0 0,0 0-1 0 0,-1 0 0 0 0,1 1 0 0 0,0-1 1 0 0,0 0-1 0 0,0 1 0 0 0,-1-1 0 0 0,1 1 1 0 0,0-1-1 0 0,-1 1 0 0 0,1 0 0 0 0,0-1 1 0 0,-1 1-1 0 0,1 0 0 0 0,0 0 1 0 0,-1 0-1 0 0,1 0 0 0 0,0 0 0 0 0,-1 0 1 0 0,1 1-1 0 0,-1-1 0 0 0,1 0 0 0 0,0 1 1 0 0,-1-1 177 0 0,-12-9-15633 0 0,7 4 10366 0 0,7 5 5108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4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2 378 12 0 0,'8'-5'7209'0'0,"5"-34"-2808"0"0,-10 12 2277 0 0,-1 0-1 0 0,-1 0 0 0 0,-1-6-6677 0 0,0 12 1113 0 0,0 13-1113 0 0,0-19 0 0 0,-1 0 0 0 0,-3-20 0 0 0,1 15 0 0 0,4 27 0 0 0,-1-1 0 0 0,-1 0 0 0 0,1 1 0 0 0,-1-1 0 0 0,0 1 0 0 0,0-1 0 0 0,-1 1 0 0 0,0-2 0 0 0,2 6 0 0 0,-2 0 0 0 0,-4-4 0 0 0,6 9 0 0 0,1 8 0 0 0,-1 56 0 0 0,4 0 0 0 0,9 54 0 0 0,9 16 0 0 0,-22-136-3944 0 0,-2-11-4856 0 0,-6-9-1761 0 0,-1 7 7159 0 0,-14-10-2323 0 0,19 17 5434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 0 0,'0'-14'4392'0'0,"2"11"-2437"0"0,2 16-637 0 0,3 41 499 0 0,-7-45-1692 0 0,0 0 1 0 0,1 0 0 0 0,0 0-1 0 0,0 0 1 0 0,1 0-1 0 0,1 0 1 0 0,-1-1-1 0 0,1 1 1 0 0,1-1-1 0 0,-1 0 1 0 0,4 5-126 0 0,-7-13 0 0 0,0 0 1 0 0,0 0-1 0 0,0 1 0 0 0,0-1 1 0 0,0 0-1 0 0,0 1 0 0 0,1-1 1 0 0,-1 0-1 0 0,0 1 0 0 0,0-1 1 0 0,0 0-1 0 0,0 0 1 0 0,1 1-1 0 0,-1-1 0 0 0,0 0 1 0 0,0 0-1 0 0,1 1 0 0 0,-1-1 1 0 0,0 0-1 0 0,0 0 0 0 0,1 0 1 0 0,-1 1-1 0 0,0-1 0 0 0,1 0 1 0 0,-1 0-1 0 0,0 0 0 0 0,1 0 1 0 0,-1 0-1 0 0,0 0 0 0 0,1 0 1 0 0,-1 0-1 0 0,0 0 1 0 0,1 0-1 0 0,-1 0 0 0 0,0 0 1 0 0,1 0-1 0 0,-1 0 0 0 0,0 0 1 0 0,1 0-1 0 0,-1 0 0 0 0,0 0 1 0 0,1 0-1 0 0,-1 0 0 0 0,0-1 1 0 0,0 1-1 0 0,1 0 0 0 0,-1 0 1 0 0,0 0-1 0 0,1-1 0 0 0,-1 1 1 0 0,0 0-1 0 0,0 0 1 0 0,0 0-1 0 0,1-1 0 0 0,-1 1 1 0 0,0 0-1 0 0,0-1 0 0 0,0 1 1 0 0,0 0-1 0 0,1-1 0 0 0,-1 1 1 0 0,0 0-1 0 0,0 0 0 0 0,0-1 1 0 0,0 1-1 0 0,0 0 0 0 0,0-1 1 0 0,0 1-1 0 0,0 0 0 0 0,0-1 0 0 0,0 0-217 0 0,1-1 0 0 0,-1 1 1 0 0,0-1-1 0 0,0 1 0 0 0,0-1 0 0 0,0 1 0 0 0,0-1 0 0 0,0 0 0 0 0,-1 1 0 0 0,1-1 0 0 0,0 1 0 0 0,-1 0 0 0 0,1-1 0 0 0,-1 1 0 0 0,0-1 0 0 0,1 1 0 0 0,-1 0 217 0 0,-33-32-6923 0 0,28 27 6659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4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32 0 0,'-8'6'3837'0'0,"7"-5"-3755"0"0,0 0 1 0 0,0 0-1 0 0,-1 0 1 0 0,1 0-1 0 0,0 0 1 0 0,0 1-1 0 0,0-1 1 0 0,0 0-1 0 0,1 1 1 0 0,-1-1-1 0 0,0 1 1 0 0,0-1-1 0 0,1 1 1 0 0,-1-1-1 0 0,1 1 1 0 0,0 0-1 0 0,-1-1 1 0 0,1 1-1 0 0,0-1 1 0 0,0 1-1 0 0,0 0 1 0 0,0-1-1 0 0,0 1 1 0 0,0 1-83 0 0,1-3 58 0 0,0 1 0 0 0,0-1 1 0 0,-1 0-1 0 0,1 0 0 0 0,0 0 1 0 0,0 1-1 0 0,0-1 0 0 0,-1 0 1 0 0,1 0-1 0 0,0 0 0 0 0,0 0 1 0 0,0 0-1 0 0,-1-1 0 0 0,1 1 1 0 0,0 0-1 0 0,0 0 0 0 0,0 0 1 0 0,-1-1-1 0 0,1 1 0 0 0,0 0 1 0 0,-1-1-1 0 0,1 1 0 0 0,0-1 1 0 0,-1 1-1 0 0,1-1 0 0 0,0 1 1 0 0,-1-1-1 0 0,1 1 0 0 0,-1-1 1 0 0,1 0-1 0 0,0 0-58 0 0,0 0 33 0 0,0 1 0 0 0,0-1 0 0 0,0 0 0 0 0,0 0 0 0 0,0 0 0 0 0,0 0 0 0 0,0 0 0 0 0,-1 0-1 0 0,1 0 1 0 0,0 0 0 0 0,0 0 0 0 0,-1 0 0 0 0,1-1 0 0 0,-1 1 0 0 0,1 0 0 0 0,-1 0 0 0 0,0-1 0 0 0,1 1 0 0 0,-1 0 0 0 0,0-1 0 0 0,0 1-1 0 0,0-1-32 0 0,0 1 4 0 0,0 1-1 0 0,0-1 0 0 0,0 0 0 0 0,0 1 1 0 0,0-1-1 0 0,-1 0 0 0 0,1 1 0 0 0,0-1 1 0 0,0 1-1 0 0,-1-1 0 0 0,1 1 0 0 0,0-1 1 0 0,-1 0-1 0 0,1 1 0 0 0,0-1 0 0 0,-1 1 0 0 0,1 0 1 0 0,-1-1-1 0 0,1 1 0 0 0,-1-1 0 0 0,1 1 1 0 0,-1 0-1 0 0,1-1 0 0 0,-1 1 0 0 0,1 0 1 0 0,-1-1-1 0 0,0 1 0 0 0,1 0 0 0 0,-1 0 1 0 0,1 0-1 0 0,-1 0 0 0 0,0 0 0 0 0,1 0 1 0 0,-1-1-1 0 0,0 1 0 0 0,1 0 0 0 0,-1 1 0 0 0,0-1 1 0 0,1 0-1 0 0,-1 0 0 0 0,1 0 0 0 0,-1 0 1 0 0,0 0-1 0 0,1 1 0 0 0,-1-1-3 0 0,0 1-28 0 0,0 0 0 0 0,1 0 0 0 0,-1-1 0 0 0,0 1 0 0 0,0 0 0 0 0,1 0 0 0 0,-1 1 0 0 0,0-1 0 0 0,1 0 0 0 0,-1 0 0 0 0,1 0 0 0 0,0 0 0 0 0,-1 0 0 0 0,1 1 0 0 0,0-1 0 0 0,0 0 0 0 0,0 0 0 0 0,0 0 0 0 0,0 1 0 0 0,0-1 0 0 0,0 0 0 0 0,0 0 0 0 0,0 0 0 0 0,0 1 0 0 0,1-1 28 0 0,0 16-7618 0 0,2-14 7421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5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31 12 0 0,'8'-12'3669'0'0,"-8"11"-3481"0"0,0 0 1 0 0,-1 0-1 0 0,1 0 0 0 0,-1 1 1 0 0,1-1-1 0 0,-1 0 0 0 0,1 0 0 0 0,-1 1 1 0 0,1-1-1 0 0,-1 1 0 0 0,1-1 1 0 0,-1 0-1 0 0,0 1 0 0 0,1-1 1 0 0,-1 1-1 0 0,0-1 0 0 0,0 1 1 0 0,1 0-1 0 0,-1-1 0 0 0,0 1 1 0 0,0 0-1 0 0,0-1 0 0 0,1 1 0 0 0,-1 0 1 0 0,0 0-1 0 0,0 0 0 0 0,0 0 1 0 0,0 0-1 0 0,0 0 0 0 0,1 0 1 0 0,-1 0-1 0 0,0 0 0 0 0,0 0 1 0 0,0 0-1 0 0,0 1 0 0 0,1-1 0 0 0,-1 0 1 0 0,0 1-1 0 0,0-1-188 0 0,-40 10 4985 0 0,37-8-4162 0 0,0-1-676 0 0,1 0-1 0 0,-1 1 1 0 0,1 0 0 0 0,0 0 0 0 0,0 0-1 0 0,0 0 1 0 0,0 0 0 0 0,0 0 0 0 0,0 1-1 0 0,1-1 1 0 0,-1 1 0 0 0,1 0-1 0 0,0 0 1 0 0,0 0 0 0 0,0 0 0 0 0,0 0-1 0 0,0 0 1 0 0,1 1 0 0 0,-1-1 0 0 0,1 0-1 0 0,0 1 1 0 0,0-1 0 0 0,0 1 0 0 0,1 0-1 0 0,-1-1 1 0 0,1 1 0 0 0,0 0 0 0 0,0 0-147 0 0,0-1 151 0 0,0 0 1 0 0,0-1 0 0 0,0 1 0 0 0,0 0 0 0 0,1 0-1 0 0,0-1 1 0 0,-1 1 0 0 0,1-1 0 0 0,0 1 0 0 0,0 0-1 0 0,0-1 1 0 0,1 0 0 0 0,-1 1 0 0 0,1-1 0 0 0,-1 0-1 0 0,1 0 1 0 0,0 0 0 0 0,0 0 0 0 0,0 0 0 0 0,0 0 0 0 0,0 0-1 0 0,0 0 1 0 0,0-1 0 0 0,1 0 0 0 0,-1 1 0 0 0,0-1-1 0 0,1 0 1 0 0,-1 0 0 0 0,1 0 0 0 0,0 0 0 0 0,-1 0-1 0 0,1-1 1 0 0,0 1 0 0 0,-1-1 0 0 0,1 0 0 0 0,0 0-1 0 0,1 0-151 0 0,1 0 63 0 0,0 0-1 0 0,-1 0 0 0 0,1-1 0 0 0,-1 1 1 0 0,1-1-1 0 0,-1 0 0 0 0,1-1 1 0 0,-1 1-1 0 0,1-1 0 0 0,-1 1 0 0 0,0-1 1 0 0,0-1-1 0 0,0 1 0 0 0,0-1 0 0 0,0 1 1 0 0,-1-1-1 0 0,1 0 0 0 0,-1 0 0 0 0,0-1 1 0 0,0 1-1 0 0,0-1 0 0 0,0 1 0 0 0,0-1 1 0 0,-1 0-1 0 0,0 0 0 0 0,0 0 1 0 0,0-1-1 0 0,0 1 0 0 0,0 0 0 0 0,-1-1 1 0 0,0 1-1 0 0,0-1 0 0 0,0 1 0 0 0,-1-1 1 0 0,1 0-1 0 0,-1 1 0 0 0,0-1 0 0 0,-1 1 1 0 0,1-1-1 0 0,-1 0 0 0 0,0 1 1 0 0,0-1-1 0 0,0 1 0 0 0,-2-4-62 0 0,-9-13 383 0 0,11 21-380 0 0,1 0 1 0 0,0 0-1 0 0,0 0 1 0 0,-1 0 0 0 0,1 0-1 0 0,0 0 1 0 0,-1 0-1 0 0,1 0 1 0 0,0 0 0 0 0,0 0-1 0 0,-1 0 1 0 0,1 0-1 0 0,0 0 1 0 0,0 0 0 0 0,-1 0-1 0 0,1 0 1 0 0,0 0-1 0 0,0 1 1 0 0,-1-1 0 0 0,1 0-1 0 0,0 0 1 0 0,0 0-1 0 0,-1 1 1 0 0,1-1 0 0 0,0 0-1 0 0,0 0 1 0 0,0 0-1 0 0,0 1 1 0 0,-1-1-1 0 0,1 0 1 0 0,0 0 0 0 0,0 1-1 0 0,0-1 1 0 0,0 0-1 0 0,0 0 1 0 0,0 1 0 0 0,0-1-1 0 0,0 0 1 0 0,0 1-1 0 0,0-1-3 0 0,-1 4 1 0 0,0 0-1 0 0,0 0 0 0 0,1 0 0 0 0,-1 0 1 0 0,1 0-1 0 0,0 0 0 0 0,0 0 0 0 0,1 0 1 0 0,-1 0-1 0 0,1 2 0 0 0,21 66 75 0 0,-15-52-43 0 0,-1 0-1 0 0,0 0 1 0 0,-1 1 0 0 0,-2 0-1 0 0,0-1 1 0 0,-1 2-1 0 0,-1-1 1 0 0,-1 6-32 0 0,0-24-148 0 0,0-1 0 0 0,0 1 0 0 0,0 0 0 0 0,-1-1 0 0 0,1 1 0 0 0,-1-1 0 0 0,0 1-1 0 0,1-1 1 0 0,-1 1 0 0 0,0-1 0 0 0,-1 1 0 0 0,1-1 0 0 0,0 0 0 0 0,-1 1 0 0 0,1-1 0 0 0,-1 0 0 0 0,0 0 0 0 0,1 0 0 0 0,-1 0 0 0 0,0-1 0 0 0,0 1 0 0 0,-1 0 0 0 0,1-1 0 0 0,0 1 148 0 0,-1-2-228 0 0,-1 1 0 0 0,1-1 0 0 0,-1 1 0 0 0,1-1 1 0 0,0 0-1 0 0,-1 0 0 0 0,1 0 0 0 0,0-1 0 0 0,-1 1 0 0 0,1-1 0 0 0,0 0 0 0 0,-1 0 0 0 0,1 0 1 0 0,0 0-1 0 0,0-1 0 0 0,0 1 0 0 0,0-1 0 0 0,-1 0 228 0 0,-12-6-2984 0 0,-23-14-5124 0 0,81-13 7394 0 0,-23 20 730 0 0,0 1-1 0 0,1 0 0 0 0,1 1 1 0 0,0 2-1 0 0,11-5-15 0 0,32-5-4146 0 0,-63 20 3843 0 0,0 1 0 0 0,-1 0 0 0 0,1-1 0 0 0,-1 1 0 0 0,1 0 0 0 0,-1-1 1 0 0,1 1-1 0 0,-1-1 0 0 0,1 1 0 0 0,-1-1 0 0 0,1 1 0 0 0,-1-1 0 0 0,0 0 0 0 0,1 1 0 0 0,-1-1 0 0 0,0 1 0 0 0,1-1 0 0 0,-1 0 0 0 0,0 1 0 0 0,0-1 0 0 0,0 0 1 0 0,0 0 302 0 0,1-1 180 0 0,1-3-317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57 16 0 0,'0'0'65'0'0,"0"0"1"0"0,0 0-1 0 0,0 0 1 0 0,1 0-1 0 0,-1-1 1 0 0,0 1-1 0 0,0 0 1 0 0,0 0-1 0 0,0 0 1 0 0,0 0-1 0 0,0 0 1 0 0,1-1-1 0 0,-1 1 0 0 0,0 0 1 0 0,0 0-1 0 0,0 0 1 0 0,0 0-1 0 0,0-1 1 0 0,0 1-1 0 0,0 0 1 0 0,0 0-1 0 0,0 0 1 0 0,0 0-1 0 0,0-1 0 0 0,0 1 1 0 0,0 0-1 0 0,0 0 1 0 0,0 0-1 0 0,0-1 1 0 0,0 1-1 0 0,0 0 1 0 0,0 0-1 0 0,0 0 1 0 0,0 0-1 0 0,0-1 1 0 0,0 1-1 0 0,0 0 0 0 0,0 0 1 0 0,-1 0-1 0 0,1 0 1 0 0,0-1-1 0 0,0 1 1 0 0,0 0-1 0 0,0 0 1 0 0,0 0-1 0 0,0 0 1 0 0,-1 0-1 0 0,1 0 0 0 0,0-1 1 0 0,0 1-1 0 0,0 0 1 0 0,0 0-1 0 0,-1 0 1 0 0,1 0-1 0 0,0 0 1 0 0,0 0-1 0 0,0 0 1 0 0,0 0-1 0 0,-1 0 1 0 0,1 0-1 0 0,0 0 0 0 0,0 0 1 0 0,0 0-1 0 0,-1 0 1 0 0,1 0-1 0 0,0 0 1 0 0,0 0-1 0 0,0 0 1 0 0,-1 0-66 0 0,1 0 63 0 0,-1-1 0 0 0,0 1 0 0 0,1 0 0 0 0,-1-1-1 0 0,0 1 1 0 0,0 0 0 0 0,0 0 0 0 0,1 0 0 0 0,-1 0 0 0 0,0 0 0 0 0,0 0 0 0 0,0 0 0 0 0,1 0 0 0 0,-1 0 0 0 0,0 0 0 0 0,0 0 0 0 0,0 0 0 0 0,1 0 0 0 0,-1 0 0 0 0,0 1 0 0 0,0-1 0 0 0,1 0 0 0 0,-1 1 0 0 0,0-1 0 0 0,1 1 0 0 0,-1-1 0 0 0,0 1-63 0 0,-15 12 1276 0 0,12-10-1246 0 0,0 1 1 0 0,0-1 0 0 0,0 1 0 0 0,0 0 0 0 0,1 0-1 0 0,-1 0 1 0 0,1 0 0 0 0,0 1 0 0 0,1-1 0 0 0,-2 4-31 0 0,2-4 108 0 0,0-1 1 0 0,0 1-1 0 0,1 0 1 0 0,0 0-1 0 0,0-1 1 0 0,0 1-1 0 0,0 0 1 0 0,0 0-1 0 0,1 0 1 0 0,0 0-1 0 0,0 0 1 0 0,0 0-1 0 0,0 0 1 0 0,1 0-1 0 0,-1 0 1 0 0,1 0-1 0 0,0 0 1 0 0,0 0 0 0 0,1-1-1 0 0,-1 1 1 0 0,1 0-1 0 0,0 1-108 0 0,1-2 250 0 0,-1 0 0 0 0,0-1 0 0 0,1 0 1 0 0,-1 1-1 0 0,1-1 0 0 0,0 0 0 0 0,0 0 0 0 0,0 0 0 0 0,0-1 0 0 0,0 1 1 0 0,0-1-1 0 0,0 1 0 0 0,0-1 0 0 0,1 0 0 0 0,-1 0 0 0 0,0-1 0 0 0,1 1 0 0 0,-1-1 1 0 0,1 1-1 0 0,-1-1 0 0 0,0 0 0 0 0,1-1 0 0 0,-1 1 0 0 0,1 0 0 0 0,-1-1 1 0 0,3 0-251 0 0,-1 0 196 0 0,0 0 1 0 0,0 0 0 0 0,0-1 0 0 0,0 1 0 0 0,0-1-1 0 0,0 0 1 0 0,-1 0 0 0 0,1-1 0 0 0,-1 1 0 0 0,1-1-1 0 0,-1 0 1 0 0,0 0 0 0 0,0 0 0 0 0,0-1 0 0 0,0 0-1 0 0,-1 1 1 0 0,0-1 0 0 0,3-4-197 0 0,-4 4 151 0 0,0-1 1 0 0,0 0-1 0 0,0 1 1 0 0,-1-1-1 0 0,0 0 1 0 0,0 0-1 0 0,0 1 1 0 0,-1-1-1 0 0,1 0 1 0 0,-1 0-1 0 0,0 0 1 0 0,-1 0-1 0 0,1 0 1 0 0,-1 0-1 0 0,0 0 1 0 0,0 1-1 0 0,-1-1 1 0 0,1 0-1 0 0,-1 1 0 0 0,-1-2-151 0 0,1 1-2 0 0,0 0-1 0 0,0 0 0 0 0,-1 1 0 0 0,0 0 0 0 0,0-1 1 0 0,0 1-1 0 0,0 0 0 0 0,-1 0 0 0 0,1 1 0 0 0,-1-1 0 0 0,0 1 1 0 0,0 0-1 0 0,-1 0 0 0 0,1 0 0 0 0,0 0 0 0 0,-1 1 0 0 0,0 0 1 0 0,0 0-1 0 0,1 0 0 0 0,-1 1 0 0 0,0-1 0 0 0,-1 1 0 0 0,1 0 1 0 0,0 0-1 0 0,0 1 0 0 0,0 0 0 0 0,0 0 0 0 0,0 0 0 0 0,-3 1 3 0 0,5 0-153 0 0,1 0 0 0 0,-1 1-1 0 0,1 0 1 0 0,-1-1-1 0 0,1 1 1 0 0,0 0-1 0 0,0 0 1 0 0,-1 0-1 0 0,1 0 1 0 0,1 1-1 0 0,-1-1 1 0 0,0 1 0 0 0,1-1-1 0 0,-1 1 1 0 0,1-1-1 0 0,-1 1 1 0 0,1 0-1 0 0,0 2 154 0 0,-11 28-6265 0 0,6-7-3894 0 0,7-21 6483 0 0,4-7 3381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80 36 0 0,'0'-4'138'0'0,"0"0"-1"0"0,-1 0 1 0 0,1 0 0 0 0,-1 0-1 0 0,1 1 1 0 0,-1-1-1 0 0,-1 0 1 0 0,2 0 0 0 0,-2 1-1 0 0,1-1 1 0 0,-2 1 0 0 0,2-1-1 0 0,-1 1 1 0 0,-1-1 0 0 0,-1-2-138 0 0,2 5 17 0 0,0-1 1 0 0,0 0 0 0 0,0 1 0 0 0,0-1 0 0 0,0 1-1 0 0,0 0 1 0 0,-1-1 0 0 0,0 2 0 0 0,1-2 0 0 0,0 1 0 0 0,-1 1-1 0 0,1-1 1 0 0,-1 1 0 0 0,0-1 0 0 0,0 1 0 0 0,1 0-1 0 0,-1 0 1 0 0,1 0 0 0 0,-1 0 0 0 0,1 0 0 0 0,-1 1 0 0 0,0-1-1 0 0,0 1 1 0 0,0 0-18 0 0,-4 1 2 0 0,1 1 0 0 0,0 0 0 0 0,0 0-1 0 0,0 0 1 0 0,1 1 0 0 0,-1 0 0 0 0,0 0-1 0 0,1 0 1 0 0,1 1 0 0 0,-2-1 0 0 0,2 1 0 0 0,-1 1-1 0 0,2-1 1 0 0,-1 0 0 0 0,-4 6-2 0 0,5-4 2 0 0,-1 0 1 0 0,0 0-1 0 0,1-1 0 0 0,0 1 1 0 0,1 0-1 0 0,0 0 1 0 0,-1 1-1 0 0,2-1 0 0 0,-1 1 1 0 0,2-1-1 0 0,-1 1 0 0 0,0-1 1 0 0,1 1-1 0 0,1 2-2 0 0,-1-9 0 0 0,0 1 1 0 0,1-1-1 0 0,-1 1 0 0 0,0-1 0 0 0,0 1 0 0 0,1-1 0 0 0,0 1 0 0 0,-1-1 1 0 0,1 1-1 0 0,-1-1 0 0 0,1 0 0 0 0,1 0 0 0 0,-2 1 0 0 0,1-1 0 0 0,1 0 1 0 0,-2 1-1 0 0,2-2 0 0 0,-1 2 0 0 0,0-1 0 0 0,1-1 0 0 0,-2 1 0 0 0,2 0 1 0 0,0 0-1 0 0,1 0 9 0 0,-1 0 0 0 0,1 0 0 0 0,0-1-1 0 0,0 0 1 0 0,-1 0 0 0 0,1 0 0 0 0,-1 0 0 0 0,1 0 0 0 0,-1 0 0 0 0,1 0 0 0 0,0 0 0 0 0,0-1 0 0 0,0-1-9 0 0,7-1 32 0 0,-1 0-1 0 0,1-1 1 0 0,-1-1-1 0 0,0 1 1 0 0,0-1-1 0 0,-1-1 1 0 0,1 0-32 0 0,4-4 58 0 0,0-1 0 0 0,-1-1-1 0 0,0 1 1 0 0,8-12-58 0 0,-16 18 13 0 0,-1 2 0 0 0,0-2 0 0 0,0 1 0 0 0,0-2 0 0 0,-1 2 0 0 0,1-1 0 0 0,-2 0 0 0 0,2 0 0 0 0,-2 0 0 0 0,1-1 0 0 0,-1 1 0 0 0,0 0 0 0 0,0 0 0 0 0,-1-1 0 0 0,0 0 0 0 0,0-2-13 0 0,1 10 1 0 0,-1-2-1 0 0,-1 2 0 0 0,1-1 0 0 0,0 0 0 0 0,0 0 0 0 0,0 0 1 0 0,0 0-1 0 0,0 0 0 0 0,-1 0 0 0 0,1 0 0 0 0,-1 0 1 0 0,0 0-1 0 0,1 0 0 0 0,0 0 0 0 0,-1 0 0 0 0,0-1 1 0 0,0 1-1 0 0,1 0 0 0 0,-1 0 0 0 0,0-1 0 0 0,0 1 1 0 0,1 0-1 0 0,-1 0 0 0 0,0-1 0 0 0,0 0 0 0 0,0 1 1 0 0,0-1-1 0 0,0 1 0 0 0,0-1 0 0 0,0 1 0 0 0,0-1 1 0 0,0 0-1 0 0,0 0 0 0 0,0 0 0 0 0,0 0 0 0 0,-1 0 1 0 0,2 0-1 0 0,-1 0 0 0 0,-1 0 0 0 0,2 0 0 0 0,-2 0 1 0 0,1 0-1 0 0,1 0 0 0 0,-2-1 0 0 0,1 1 0 0 0,1-1 1 0 0,-2 1-1 0 0,1-1 0 0 0,1 1 0 0 0,-1 0 0 0 0,-1-1 1 0 0,2 0-1 0 0,-1 0 0 0 0,0 1 0 0 0,0-1 0 0 0,1 0 1 0 0,-1 0-1 0 0,0 1 0 0 0,1-2 0 0 0,-1 1 0 0 0,1 1 1 0 0,0-1-1 0 0,-1-1 0 0 0,0 2 0 0 0,33 108 25 0 0,-16-55-22 0 0,-2 1 0 0 0,-1 3-3 0 0,-7-17-8 0 0,-1-1 0 0 0,-2 0 1 0 0,-1 14 7 0 0,-3-37 0 0 0,0 1 0 0 0,0-1 0 0 0,-1 0 0 0 0,-1 0 0 0 0,-1 0 0 0 0,-1-1 0 0 0,0 1 0 0 0,-1-1 0 0 0,-4 7 0 0 0,10-20-1 0 0,-1 0 1 0 0,-1 0-1 0 0,2-1 1 0 0,-1 1-1 0 0,-1-1 0 0 0,2 1 1 0 0,-2-1-1 0 0,1 1 1 0 0,-1-1-1 0 0,1 1 0 0 0,-1-1 1 0 0,1 0-1 0 0,-1 1 1 0 0,1-2-1 0 0,-1 1 0 0 0,-2 1 1 0 0,3-2 0 0 0,0 0-1 0 0,0 0 1 0 0,0 0-1 0 0,-1 1 0 0 0,2-1 1 0 0,-2 0-1 0 0,1-1 0 0 0,0 1 1 0 0,-1 0-1 0 0,2 0 0 0 0,-2 0 1 0 0,1 0-1 0 0,0-1 1 0 0,0 1-1 0 0,0-1 0 0 0,0 0 1 0 0,0 1-1 0 0,0 0 0 0 0,0-1 1 0 0,-1-1 0 0 0,-1-1-2 0 0,-1 0 1 0 0,0-1 0 0 0,1 0 0 0 0,0 0-1 0 0,0 0 1 0 0,0-1 0 0 0,1 1-1 0 0,0-1 1 0 0,-1 1 0 0 0,1-1-1 0 0,0-1 2 0 0,-5-13-1 0 0,2 0 0 0 0,0 0 0 0 0,2 1 0 0 0,0-2 0 0 0,0 1 0 0 0,3 0 0 0 0,-1-1 0 0 0,2 1-1 0 0,-1-1 1 0 0,3 2 0 0 0,1-9 1 0 0,-2 22 1 0 0,-1 1 0 0 0,1-1 0 0 0,0 1-1 0 0,0 0 1 0 0,0 0 0 0 0,1 0 0 0 0,0 0 0 0 0,0 0-1 0 0,0 1 1 0 0,0-1 0 0 0,0 1 0 0 0,1 0 0 0 0,-1 0-1 0 0,1 0 1 0 0,0 0 0 0 0,2 0-1 0 0,11-6-74 0 0,0 0 0 0 0,1 0 1 0 0,8-2 73 0 0,20-8-608 0 0,-36 13 364 0 0,7-2-765 0 0,0-2 0 0 0,14-9 1009 0 0,-16 8-222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5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112 310 12 0 0,'21'-3'2321'0'0,"-21"2"-2240"0"0,0 1 0 0 0,0-1 0 0 0,0 1 0 0 0,0 0 0 0 0,0-1 0 0 0,1 1 0 0 0,-1-1 0 0 0,0 1 0 0 0,0-1 0 0 0,0 1 0 0 0,0-1 0 0 0,0 1 0 0 0,0 0 0 0 0,0-1 0 0 0,-1 1 0 0 0,1-1 0 0 0,0 1 0 0 0,0-1 0 0 0,0 1 0 0 0,0 0 0 0 0,-1-1 0 0 0,1 1 0 0 0,0-1 1 0 0,0 1-1 0 0,-1 0 0 0 0,1-1 0 0 0,0 1 0 0 0,0 0 0 0 0,-1-1 0 0 0,1 1 0 0 0,0 0 0 0 0,-1 0 0 0 0,1-1 0 0 0,-1 1 0 0 0,1 0 0 0 0,0 0 0 0 0,-1-1 0 0 0,1 1 0 0 0,-1 0 0 0 0,1 0-81 0 0,-1-1 147 0 0,0 0 0 0 0,-1 0 0 0 0,1 0 0 0 0,0 1 0 0 0,0-1 0 0 0,-1 0 0 0 0,1 1 0 0 0,-1-1 0 0 0,1 1 0 0 0,0-1 0 0 0,-1 1 0 0 0,1-1 0 0 0,-1 1 0 0 0,1 0 0 0 0,-1 0 0 0 0,1 0 0 0 0,-1 0 0 0 0,1 0 0 0 0,-1 0 0 0 0,1 0 0 0 0,-1 1-1 0 0,1-1 1 0 0,-1 0-147 0 0,-1 2 351 0 0,-1-1-1 0 0,0 1 0 0 0,1 0 0 0 0,-1 0 0 0 0,1 0 1 0 0,-1 0-1 0 0,1 0 0 0 0,0 1 0 0 0,-1 0-350 0 0,-4 5 528 0 0,0 0-1 0 0,1 1 1 0 0,-1-1-1 0 0,2 1 1 0 0,-7 11-528 0 0,12-17 122 0 0,0 0 0 0 0,0 0-1 0 0,0 0 1 0 0,0 0 0 0 0,0 0 0 0 0,1 0-1 0 0,-1 1 1 0 0,1-1 0 0 0,0 0 0 0 0,0 1-1 0 0,0-1 1 0 0,1 0 0 0 0,-1 0 0 0 0,1 1 0 0 0,0-1-1 0 0,-1 0 1 0 0,1 0 0 0 0,1 0 0 0 0,-1 0-1 0 0,0 0 1 0 0,1 0 0 0 0,0 0 0 0 0,-1 0-1 0 0,1-1 1 0 0,1 2-122 0 0,1 1-2 0 0,1 1-1 0 0,0 0 1 0 0,0-1-1 0 0,0 0 1 0 0,0 0-1 0 0,1-1 1 0 0,0 1-1 0 0,0-1 0 0 0,0-1 1 0 0,4 3 2 0 0,-7-6-9 0 0,-1 1 0 0 0,1 0 0 0 0,0-1-1 0 0,0 0 1 0 0,0 0 0 0 0,0 0 0 0 0,0 0 0 0 0,0 0 0 0 0,0 0 0 0 0,-1-1 0 0 0,1 1-1 0 0,0-1 1 0 0,0 0 0 0 0,0 0 0 0 0,-1 0 0 0 0,1 0 0 0 0,0 0 0 0 0,-1-1 0 0 0,1 1 9 0 0,54-38-590 0 0,-35 24 542 0 0,-15 9 49 0 0,1 0-1 0 0,-1-1 1 0 0,-1 1-1 0 0,1-1 0 0 0,-1-1 1 0 0,0 1-1 0 0,-1-1 1 0 0,1 0-1 0 0,-2-1 1 0 0,1 1-1 0 0,-1-1 0 0 0,-1 1 1 0 0,1-1-1 0 0,0-4 0 0 0,3-13 22 0 0,-1-1-1 0 0,-2 0 1 0 0,0 1-1 0 0,-1-14-21 0 0,-3 27 12 0 0,-1 0 0 0 0,0 0 0 0 0,-1 0 0 0 0,0 0-1 0 0,-1 1 1 0 0,-1-3-12 0 0,0 1 35 0 0,1 0 0 0 0,1 0 0 0 0,0 0 0 0 0,0-9-35 0 0,2 23 0 0 0,-1 0 0 0 0,1 1 0 0 0,0-1 0 0 0,0 0 0 0 0,0 0 0 0 0,0 0 0 0 0,-1 1-1 0 0,1-1 1 0 0,0 0 0 0 0,0 0 0 0 0,-1 0 0 0 0,1 1 0 0 0,0-1 0 0 0,0 0 0 0 0,-1 0 0 0 0,1 0 0 0 0,0 0 0 0 0,0 0 0 0 0,-1 0 0 0 0,1 0 0 0 0,0 1 0 0 0,-1-1 0 0 0,1 0 0 0 0,0 0 0 0 0,-1 0 0 0 0,1 0-1 0 0,0 0 1 0 0,0 0 0 0 0,-1-1 0 0 0,1 1 0 0 0,0 0 0 0 0,-1 0 0 0 0,1 0 0 0 0,0 0 0 0 0,0 0 0 0 0,-1 0 0 0 0,1 0 0 0 0,0-1 0 0 0,0 1 0 0 0,-1 0 0 0 0,1 0 0 0 0,0 0 0 0 0,0-1 0 0 0,0 1 0 0 0,-1 0-1 0 0,1 0 1 0 0,0 0 0 0 0,0-1 0 0 0,0 1 0 0 0,0 0 0 0 0,-1 0 0 0 0,1-1 0 0 0,0 1 0 0 0,0 0 0 0 0,0-1 0 0 0,0 1 0 0 0,0 0 0 0 0,0 0 0 0 0,0-1 0 0 0,0 1 0 0 0,0-1 0 0 0,-14 21-44 0 0,6 17-24 0 0,1 1 0 0 0,2 0 0 0 0,2 0 0 0 0,1 0 1 0 0,3 38 67 0 0,0-29-11 0 0,-1-33 23 0 0,1 0 1 0 0,0 0-1 0 0,2-1 1 0 0,-1 1-1 0 0,2-1 1 0 0,0 1-13 0 0,-4-11 2 0 0,1 0 0 0 0,-1 0 1 0 0,1-1-1 0 0,0 1 1 0 0,0-1-1 0 0,0 1 0 0 0,1 0 1 0 0,-1-1-1 0 0,0 0 0 0 0,1 1 1 0 0,0-1-1 0 0,0 0 0 0 0,-1 0 1 0 0,1 0-1 0 0,0 0 0 0 0,1 0 1 0 0,-1 0-1 0 0,0-1 1 0 0,0 1-1 0 0,1-1 0 0 0,-1 0 1 0 0,1 1-1 0 0,-1-1 0 0 0,1 0 1 0 0,0 0-1 0 0,-1-1 0 0 0,1 1 1 0 0,0 0-1 0 0,0-1 1 0 0,-1 0-1 0 0,1 0 0 0 0,2 0-2 0 0,11-7-1318 0 0,-16 7 970 0 0,0-1 1 0 0,1 1-1 0 0,-1-1 0 0 0,0 0 0 0 0,0 1 0 0 0,1-1 1 0 0,-1 0-1 0 0,0 1 0 0 0,0-1 0 0 0,0 0 0 0 0,0 1 0 0 0,0-1 1 0 0,0 0-1 0 0,0 0 0 0 0,0 1 0 0 0,0-1 0 0 0,0 0 0 0 0,0 1 1 0 0,0-1-1 0 0,-1 0 0 0 0,1 1 0 0 0,0-1 0 0 0,0 0 1 0 0,-1 1-1 0 0,1-1 0 0 0,0 1 0 0 0,-1-1 0 0 0,1 0 0 0 0,-1 1 1 0 0,1-1-1 0 0,-1 1 0 0 0,1-1 0 0 0,-1 1 0 0 0,1 0 0 0 0,-1-1 1 0 0,1 1-1 0 0,-1-1 0 0 0,0 1 0 0 0,1 0 0 0 0,-1 0 0 0 0,0-1 1 0 0,1 1-1 0 0,-1 0 0 0 0,0 0 348 0 0,-2-1-330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5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4 0 0,'0'0'23'0'0,"-38"6"3776"0"0,12 22-3386 0 0,23-26-389 0 0,0 0 0 0 0,1 1 0 0 0,-1-1 0 0 0,1 1-1 0 0,-1-1 1 0 0,1 1 0 0 0,0-1 0 0 0,0 1-1 0 0,0 0 1 0 0,0 0 0 0 0,1 0 0 0 0,-1 0-1 0 0,1 1 1 0 0,0-1 0 0 0,0 0 0 0 0,-1 3-24 0 0,1 0 182 0 0,0 0 0 0 0,1 0 0 0 0,-1 0 0 0 0,1 1 0 0 0,0-1 1 0 0,1 0-1 0 0,0 0 0 0 0,0 0 0 0 0,0 0 0 0 0,0 0 0 0 0,1 0 0 0 0,3 6-182 0 0,-4-9 135 0 0,1-1-1 0 0,0 1 0 0 0,0 0 0 0 0,1-1 1 0 0,-1 0-1 0 0,1 1 0 0 0,-1-1 0 0 0,1 0 1 0 0,0 0-1 0 0,-1 0 0 0 0,1-1 0 0 0,0 1 1 0 0,0-1-1 0 0,0 0 0 0 0,0 1 0 0 0,1-1 1 0 0,-1-1-1 0 0,0 1 0 0 0,0 0 0 0 0,1-1 1 0 0,-1 0-1 0 0,0 1 0 0 0,1-1 0 0 0,-1-1 1 0 0,1 1-135 0 0,1 0 158 0 0,0 0 0 0 0,0-1 1 0 0,0 1-1 0 0,0-1 0 0 0,0 0 1 0 0,0 0-1 0 0,0-1 0 0 0,-1 1 1 0 0,1-1-1 0 0,-1 0 1 0 0,1-1-1 0 0,-1 1 0 0 0,2-2-158 0 0,-3 2 329 0 0,0-1 0 0 0,0 0 0 0 0,0 0 0 0 0,0 0-1 0 0,-1 0 1 0 0,1 0 0 0 0,-1-1 0 0 0,0 1 0 0 0,0-1-1 0 0,0 0 1 0 0,0 0 0 0 0,-1 1 0 0 0,1-1 0 0 0,-1 0 0 0 0,0 0-1 0 0,0 0 1 0 0,0-1 0 0 0,-1 1 0 0 0,0 0 0 0 0,0 0-1 0 0,0 0 1 0 0,0 0 0 0 0,0-1 0 0 0,-1 1-329 0 0,0-2 430 0 0,0 1 1 0 0,-1 0-1 0 0,1 0 1 0 0,-1 0 0 0 0,-1 0-1 0 0,1 0 1 0 0,0 1-1 0 0,-1-1 1 0 0,0 1-1 0 0,0 0 1 0 0,-1-1-1 0 0,1 1 1 0 0,-1 1-1 0 0,0-1 1 0 0,-3-2-431 0 0,5 4 188 0 0,0 0 0 0 0,0 1-1 0 0,0-1 1 0 0,0 1 0 0 0,0-1 0 0 0,0 1-1 0 0,-1 0 1 0 0,1 0 0 0 0,0 0 0 0 0,-1 0 0 0 0,1 1-1 0 0,-1-1 1 0 0,1 1 0 0 0,-1-1 0 0 0,1 1 0 0 0,-1 0-1 0 0,1 0 1 0 0,-1 0 0 0 0,1 0 0 0 0,-1 0 0 0 0,1 1-1 0 0,-1-1 1 0 0,1 1 0 0 0,0-1 0 0 0,-1 1-1 0 0,1 0 1 0 0,0 0 0 0 0,-1 0 0 0 0,1 0 0 0 0,0 1-1 0 0,0-1 1 0 0,0 1 0 0 0,-1 0-188 0 0,-5 5 0 0 0,-1 0 0 0 0,1 1 0 0 0,0 1 0 0 0,1-1 0 0 0,0 1 0 0 0,0 1 0 0 0,0 1 0 0 0,6-8 0 0 0,-1 0 0 0 0,1 0 0 0 0,0 1 0 0 0,0-1 0 0 0,0 0 0 0 0,1 1 0 0 0,-1-1 0 0 0,1 1 0 0 0,0-1 0 0 0,-1 1 0 0 0,2-1 0 0 0,-1 1 0 0 0,0-1 0 0 0,1 1 0 0 0,-1-1 0 0 0,1 1 0 0 0,0-1 0 0 0,0 0 0 0 0,1 1 0 0 0,-1-1 0 0 0,1 0 0 0 0,-1 0 0 0 0,1 0 0 0 0,0 0 0 0 0,2 2 0 0 0,-2-2-372 0 0,0-1 0 0 0,0 1-1 0 0,0-1 1 0 0,1 0 0 0 0,-1 1 0 0 0,1-1-1 0 0,-1 0 1 0 0,1-1 0 0 0,2 3 372 0 0,-2-3-899 0 0,0 0-1 0 0,0 1 1 0 0,0-1 0 0 0,0 0-1 0 0,0-1 1 0 0,0 1 0 0 0,0 0-1 0 0,0-1 1 0 0,1 0 0 0 0,-1 1-1 0 0,0-1 1 0 0,0-1 0 0 0,0 1-1 0 0,0 0 1 0 0,1-1 0 0 0,-1 0-1 0 0,0 1 1 0 0,0-1 0 0 0,0 0-1 0 0,0-1 1 0 0,0 1 0 0 0,-1 0-1 0 0,1-1 1 0 0,0 0 0 0 0,-1 1-1 0 0,1-1 1 0 0,2-2 899 0 0,-3 1-370 0 0,-1 1-1 0 0,1 0 1 0 0,0-1 0 0 0,0 1-1 0 0,-1-1 1 0 0,0 1-1 0 0,1-1 1 0 0,-1 0 0 0 0,0 1-1 0 0,0-1 1 0 0,0 0-1 0 0,-1 0 1 0 0,1-1 370 0 0,0-1-276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5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 0 0,'6'-5'855'0'0,"0"6"4842"0"0,-3 17 5649 0 0,-1-2-10109 0 0,2 14 28 0 0,-1-10-1129 0 0,0 0 0 0 0,1-1 1 0 0,1 0-1 0 0,2 3-136 0 0,-10-32 356 0 0,1 0-1 0 0,1 0 1 0 0,-1 0-1 0 0,2 0 0 0 0,-1 0 1 0 0,1 0-1 0 0,1 0 1 0 0,0 0-1 0 0,0 0 1 0 0,1 0-1 0 0,3-8-355 0 0,-4 14-10 0 0,-1 1 0 0 0,1-1 1 0 0,1 0-1 0 0,-1 1 0 0 0,0-1 0 0 0,1 1 0 0 0,0-1 0 0 0,0 1 1 0 0,0 0-1 0 0,0 0 0 0 0,0 0 0 0 0,1 0 0 0 0,0 0 0 0 0,-1 0 1 0 0,1 1-1 0 0,0-1 0 0 0,0 1 0 0 0,0 0 0 0 0,0 0 0 0 0,1 0 1 0 0,-1 0-1 0 0,1 1 0 0 0,-1-1 0 0 0,1 1 0 0 0,-1 0 0 0 0,1 0 1 0 0,0 0-1 0 0,0 0 0 0 0,-1 1 0 0 0,1 0 0 0 0,0 0 0 0 0,0 0 1 0 0,0 0-1 0 0,0 0 0 0 0,3 1 10 0 0,-5 0-2 0 0,1 0 1 0 0,-1 0 0 0 0,1 0-1 0 0,-1 0 1 0 0,0 0-1 0 0,0 0 1 0 0,1 1 0 0 0,-1-1-1 0 0,0 1 1 0 0,0-1-1 0 0,0 1 1 0 0,-1 0-1 0 0,1 0 1 0 0,0 0 0 0 0,-1 0-1 0 0,1 0 1 0 0,-1 0-1 0 0,0 1 1 0 0,1-1-1 0 0,-1 0 1 0 0,0 1 0 0 0,-1-1-1 0 0,2 3 2 0 0,2 8 2 0 0,-1 1 0 0 0,0 0-1 0 0,-1 0 1 0 0,0 1-2 0 0,2 12-21 0 0,-2-15 3376 0 0,-1-2-4320 0 0,3 3-15006 0 0,1-21 6895 0 0,0-5 7496 0 0,-1 4 1357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2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56 4 0 0,'4'2'94'0'0,"16"5"1307"0"0,-20-7-1366 0 0,0 0 1 0 0,1 0 0 0 0,-1 1-1 0 0,0-1 1 0 0,1 0 0 0 0,-1-1-1 0 0,0 1 1 0 0,1 0 0 0 0,-1 0-1 0 0,0 0 1 0 0,0 0 0 0 0,1 0 0 0 0,-1 0-1 0 0,0 0 1 0 0,0 0 0 0 0,1 0-1 0 0,-1-1 1 0 0,0 1 0 0 0,0 0-1 0 0,1 0 1 0 0,-1 0 0 0 0,0 0-1 0 0,0-1 1 0 0,1 1 0 0 0,-1 0-1 0 0,0 0 1 0 0,0-1 0 0 0,0 1-1 0 0,0 0 1 0 0,1 0 0 0 0,-1-1-1 0 0,0 1 1 0 0,0 0 0 0 0,0 0-1 0 0,0-1 1 0 0,0 1 0 0 0,0 0-1 0 0,0-1 1 0 0,0 1 0 0 0,0 0-1 0 0,0-1 1 0 0,0 1 0 0 0,0 0-1 0 0,0 0 1 0 0,0-1 0 0 0,0 1 0 0 0,0 0-1 0 0,0-1 1 0 0,0 1 0 0 0,0 0-1 0 0,-1 0 1 0 0,1-1 0 0 0,0 1-1 0 0,0 0 1 0 0,0 0 0 0 0,0-1-1 0 0,-1 1 1 0 0,1 0 0 0 0,0 0-1 0 0,0 0 1 0 0,-1-1-36 0 0,-2-3 223 0 0,-1-1 0 0 0,0 1 0 0 0,0 0 1 0 0,0 0-1 0 0,-1 0 0 0 0,1 1 0 0 0,-1 0 0 0 0,0 0 0 0 0,0 0 0 0 0,0 0 0 0 0,-1 1 1 0 0,1 0-1 0 0,0 0 0 0 0,-1 0 0 0 0,0 1 0 0 0,1-1 0 0 0,-1 1 0 0 0,-1 1-223 0 0,1 0 20 0 0,1 1-1 0 0,-1 0 1 0 0,1 0-1 0 0,-1 0 0 0 0,1 1 1 0 0,0 0-1 0 0,0 0 1 0 0,0 0-1 0 0,0 0 0 0 0,0 1 1 0 0,0 0-1 0 0,1 0 0 0 0,-1 0 1 0 0,1 1-1 0 0,0 0 1 0 0,0 0-1 0 0,0 0 0 0 0,1 0 1 0 0,-1 0-1 0 0,1 1 1 0 0,0-1-1 0 0,0 1 0 0 0,-1 3-19 0 0,2-5 13 0 0,1 0-1 0 0,0 0 1 0 0,-1 1-1 0 0,1-1 1 0 0,0 0-1 0 0,1 1 1 0 0,-1-1-1 0 0,0 0 1 0 0,1 1-1 0 0,0-1 1 0 0,0 1-1 0 0,0-1 1 0 0,0 0-1 0 0,1 1 1 0 0,-1-1-1 0 0,1 1 0 0 0,0-1 1 0 0,0 0-1 0 0,0 1 1 0 0,0-1-1 0 0,1 0 1 0 0,-1 0-1 0 0,1 0 1 0 0,0 0-1 0 0,-1 0 1 0 0,2-1-1 0 0,-1 1 1 0 0,0 0-1 0 0,0-1 1 0 0,1 1-1 0 0,0-1 1 0 0,-1 0-1 0 0,1 0 1 0 0,0 0-1 0 0,0 0 1 0 0,0-1-1 0 0,0 1 0 0 0,1-1-12 0 0,-1 1 134 0 0,0 0-1 0 0,1-1 0 0 0,-1 1 1 0 0,1-1-1 0 0,-1 0 0 0 0,1 0 0 0 0,-1 0 1 0 0,1-1-1 0 0,0 1 0 0 0,-1-1 1 0 0,1 0-1 0 0,0 0 0 0 0,-1 0 1 0 0,1-1-1 0 0,0 1 0 0 0,-1-1 0 0 0,1 0 1 0 0,0 0-1 0 0,-1 0 0 0 0,0 0 1 0 0,1-1-1 0 0,-1 1 0 0 0,3-2-133 0 0,-2 0 164 0 0,0-1 1 0 0,-1 1-1 0 0,1 0 0 0 0,-1-1 1 0 0,0 0-1 0 0,0 0 0 0 0,0 0 0 0 0,0 0 1 0 0,-1 0-1 0 0,1 0 0 0 0,-1-1 1 0 0,0 1-1 0 0,-1-1 0 0 0,1 0 0 0 0,-1 0 1 0 0,0 1-1 0 0,1-5-164 0 0,1-5 118 0 0,6-38-2 0 0,-9 51-113 0 0,0 0 0 0 0,0-1 0 0 0,1 1 0 0 0,-1 0 0 0 0,0-1 0 0 0,0 1 0 0 0,0-1 0 0 0,0 1 0 0 0,-1 0 0 0 0,1-1 0 0 0,0 1 0 0 0,-1 0 0 0 0,1-1 0 0 0,-1 1 1 0 0,1 0-1 0 0,-1-1 0 0 0,1 1 0 0 0,-1 0 0 0 0,0 0 0 0 0,0 0 0 0 0,0 0 0 0 0,1 0 0 0 0,-1 0 0 0 0,0 0 0 0 0,0 0 0 0 0,-1 0 0 0 0,1 0 0 0 0,0 0 0 0 0,0 0-3 0 0,0 1-3 0 0,1 0 1 0 0,0 0-1 0 0,0 0 0 0 0,0 0 0 0 0,-1 0 1 0 0,1 0-1 0 0,0 0 0 0 0,0 0 0 0 0,0 0 1 0 0,-1 0-1 0 0,1 0 0 0 0,0 0 0 0 0,0 0 1 0 0,0 0-1 0 0,-1 0 0 0 0,1 1 0 0 0,0-1 1 0 0,0 0-1 0 0,0 0 0 0 0,-1 0 0 0 0,1 0 1 0 0,0 0-1 0 0,0 0 0 0 0,0 1 0 0 0,0-1 1 0 0,-1 0-1 0 0,1 0 0 0 0,0 0 1 0 0,0 0-1 0 0,0 1 0 0 0,0-1 0 0 0,0 0 1 0 0,0 0-1 0 0,0 0 0 0 0,0 1 0 0 0,-1-1 1 0 0,1 0-1 0 0,0 0 0 0 0,0 0 0 0 0,0 1 1 0 0,0-1-1 0 0,0 0 0 0 0,0 0 3 0 0,1 18 596 0 0,7 23 1557 0 0,-6-31-1408 0 0,2 9 141 0 0,-4-13-745 0 0,1 0 1 0 0,-1 0 0 0 0,2 0-1 0 0,-1 0 1 0 0,1 0 0 0 0,-1 0 0 0 0,2 0-1 0 0,-1-1 1 0 0,1 1 0 0 0,-1-1 0 0 0,1 1-1 0 0,1-1 1 0 0,-1 0 0 0 0,1 0 0 0 0,0-1-1 0 0,1 1-141 0 0,-5-5-131 0 0,0 1 0 0 0,0-1 0 0 0,0 0 0 0 0,0 0 0 0 0,0 0 0 0 0,1 0 0 0 0,-1 0 0 0 0,0 1 0 0 0,0-1 0 0 0,0 0 0 0 0,0 0-1 0 0,1 0 1 0 0,-1 0 0 0 0,0 0 0 0 0,0 0 0 0 0,0 0 0 0 0,1 0 0 0 0,-1 0 0 0 0,0 0 0 0 0,0 0 0 0 0,0 0 0 0 0,1 0 0 0 0,-1 0 0 0 0,0 0 0 0 0,0 0 0 0 0,0 0-1 0 0,1 0 1 0 0,-1 0 0 0 0,0 0 0 0 0,0 0 0 0 0,0 0 0 0 0,0 0 0 0 0,1 0 0 0 0,-1 0 0 0 0,0 0 0 0 0,0 0 0 0 0,0 0 0 0 0,0-1 0 0 0,1 1 0 0 0,-1 0-1 0 0,0 0 1 0 0,0 0 0 0 0,0 0 0 0 0,0 0 0 0 0,0-1 131 0 0,1-11-6673 0 0,-10-21-1999 0 0,8 29 8901 0 0,-2-6-508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0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20 0 0,'12'-11'6792'0'0,"12"-9"-3776"0"0,-17 9-2117 0 0,0 1 0 0 0,0-1-1 0 0,-1 0 1 0 0,-1 0 0 0 0,0 0 0 0 0,-1-1-1 0 0,0 0 1 0 0,2-8-899 0 0,17-103 1546 0 0,-19 97-1890 0 0,0 2 359 0 0,-2 0 0 0 0,-1 0-1 0 0,-1 1 1 0 0,0-1 0 0 0,-3-10-15 0 0,-2 20-2 0 0,-2 12-4 0 0,-9 26-16 0 0,-9 41-12 0 0,16-31 373 0 0,-1 2 1641 0 0,1 1 0 0 0,2-1 0 0 0,2 2 0 0 0,0 9-1980 0 0,4-38 314 0 0,1-1-1 0 0,0 1 1 0 0,0 0 0 0 0,1 0 0 0 0,0-1 0 0 0,1 1 0 0 0,0-1 0 0 0,0 1 0 0 0,1-1 0 0 0,0 0 0 0 0,0 0 0 0 0,1 0 0 0 0,0 0-1 0 0,0-1 1 0 0,1 0 0 0 0,0 1 0 0 0,0-2 0 0 0,1 1 0 0 0,0-1 0 0 0,6 6-314 0 0,-10-10-316 0 0,-1-1 1 0 0,1 1-1 0 0,0-1 0 0 0,1 1 0 0 0,-1-1 1 0 0,0 0-1 0 0,0 0 0 0 0,1 0 0 0 0,-1 0 1 0 0,0 0-1 0 0,1 0 0 0 0,-1-1 0 0 0,1 1 1 0 0,-1-1-1 0 0,1 0 0 0 0,-1 0 0 0 0,1 0 1 0 0,0 0 315 0 0,-2 0-298 0 0,1-1 0 0 0,0 1 1 0 0,-1-1-1 0 0,1 0 1 0 0,-1 0-1 0 0,0 0 1 0 0,1 0-1 0 0,-1 0 0 0 0,0 0 1 0 0,1 0-1 0 0,-1 0 1 0 0,0-1-1 0 0,0 1 1 0 0,0 0-1 0 0,0-1 0 0 0,0 1 1 0 0,0-1-1 0 0,-1 1 1 0 0,1-1-1 0 0,0 1 1 0 0,-1-1-1 0 0,1 1 0 0 0,-1-1 1 0 0,0 0-1 0 0,1 1 1 0 0,-1-1-1 0 0,0 0 298 0 0,1-31-15461 0 0,-2 16 12337 0 0,1 8 2712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74 16 0 0,'-10'-12'2594'0'0,"13"7"-2509"0"0,0 1 0 0 0,0 0 1 0 0,0 0-1 0 0,1 1 1 0 0,-1-1-1 0 0,1 1 0 0 0,0-1 1 0 0,0 1-1 0 0,0 1 0 0 0,0-1 1 0 0,0 0-1 0 0,1 1 1 0 0,-1 0-1 0 0,3-1-85 0 0,-3 1 67 0 0,0 0-1 0 0,0 0 1 0 0,0 1-1 0 0,0 0 1 0 0,0-1-1 0 0,0 1 1 0 0,0 1-1 0 0,1-1 1 0 0,-1 1 0 0 0,0-1-1 0 0,0 1 1 0 0,1 0-1 0 0,-1 1 1 0 0,0-1-1 0 0,0 1 1 0 0,0 0-1 0 0,4 1-66 0 0,-5-1 0 0 0,1 1 0 0 0,-1 0 0 0 0,0 0 0 0 0,0 0 0 0 0,1 0 0 0 0,-1 0 0 0 0,-1 1 0 0 0,1 0 0 0 0,0-1 0 0 0,-1 1 0 0 0,1 0 0 0 0,-1 0 0 0 0,0 1 0 0 0,1 1 0 0 0,-1 1 0 0 0,0 0 0 0 0,-1 0 0 0 0,0 0 0 0 0,0 1 0 0 0,-1-1 0 0 0,0 0 0 0 0,0 0 0 0 0,0 1 0 0 0,0-6 0 0 0,-1 6 2 0 0,0 1 0 0 0,0 0-1 0 0,-1-1 1 0 0,0 1-1 0 0,0-1 1 0 0,-1 0-1 0 0,0 1 1 0 0,0-1-1 0 0,0-1 1 0 0,-1 1-1 0 0,0 0 1 0 0,-1-1-1 0 0,-1 2-1 0 0,-3 4 4 0 0,-1-1-1 0 0,0 0 0 0 0,-1 0 1 0 0,0-1-1 0 0,-1-1 0 0 0,-5 4-3 0 0,-50 20 16 0 0,66-33-16 0 0,135-12-20 0 0,-96 14 26 0 0,-25-1-47 0 0,1 0 0 0 0,-1-1-1 0 0,0-1 1 0 0,6 0 41 0 0,-19 0-109 0 0,1 1 1 0 0,-1-1-1 0 0,0 1 0 0 0,0-1 1 0 0,0 1-1 0 0,0-1 0 0 0,0 1 1 0 0,0-1-1 0 0,0 1 0 0 0,0-1 1 0 0,0 1-1 0 0,0-1 0 0 0,0 1 1 0 0,0-1-1 0 0,0 1 0 0 0,-1-1 1 0 0,1 1-1 0 0,0-1 0 0 0,0 1 1 0 0,0-1-1 0 0,-1 1 0 0 0,1-1 1 0 0,0 1-1 0 0,-1 0 0 0 0,1-1 1 0 0,0 1-1 0 0,-1-1 0 0 0,1 1 1 0 0,0 0-1 0 0,-1-1 0 0 0,1 1 1 0 0,-1 0-1 0 0,1 0 0 0 0,-1-1 1 0 0,1 1-1 0 0,0 0 0 0 0,-1 0 1 0 0,0 0 108 0 0,-2-4-401 0 0,-2-2 146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0,'5'-4'389'0'0,"0"0"1"0"0,0 1-1 0 0,0-1 1 0 0,1 1-1 0 0,0 0 1 0 0,0 0-1 0 0,5-1-389 0 0,2-2 686 0 0,-9 4-624 0 0,-1 1 0 0 0,1-1-1 0 0,0 1 1 0 0,0 0 0 0 0,0 1 0 0 0,0-1 0 0 0,0 0 0 0 0,1 1 0 0 0,-1 0 0 0 0,0 0 0 0 0,0 1 0 0 0,0-1 0 0 0,0 1 0 0 0,0 0 0 0 0,0 0 0 0 0,0 0-1 0 0,0 0 1 0 0,0 1 0 0 0,0-1 0 0 0,-1 1 0 0 0,1 0 0 0 0,-1 0 0 0 0,1 1 0 0 0,-1-1 0 0 0,0 1 0 0 0,3 2-62 0 0,-4-3 5 0 0,1 0 0 0 0,-1 1 0 0 0,0-1 0 0 0,0 1 0 0 0,0 0 0 0 0,0-1 0 0 0,0 1 0 0 0,0 0 0 0 0,-1 0 0 0 0,0 0 0 0 0,1 0 0 0 0,-1 0 0 0 0,0 1 0 0 0,-1-1 0 0 0,1 0 0 0 0,-1 0 0 0 0,1 1 0 0 0,-1-1 0 0 0,0 0 0 0 0,0 1 0 0 0,0-1 0 0 0,-1 0 1 0 0,1 0-1 0 0,-1 1 0 0 0,0-1 0 0 0,1 0 0 0 0,-2 0 0 0 0,1 0 0 0 0,0 0 0 0 0,-1 0 0 0 0,1 0 0 0 0,-1 0 0 0 0,-1 2-5 0 0,-11 15-5 0 0,-1 0 0 0 0,-1 0-1 0 0,0-1 1 0 0,-2-1 0 0 0,0-1 0 0 0,-17 13 5 0 0,-10-9 3 0 0,53-23 45 0 0,1 1-1 0 0,-1 0 1 0 0,1 0 0 0 0,0 1 0 0 0,-1 0 0 0 0,1 0-48 0 0,-3 0 140 0 0,119 5 547 0 0,-124-5-821 0 0,-1 0 0 0 0,1 0 1 0 0,-1 0-1 0 0,1 0 0 0 0,-1 0 0 0 0,1 0 1 0 0,-1-1-1 0 0,0 1 0 0 0,1 0 0 0 0,-1 0 1 0 0,1 0-1 0 0,-1 0 0 0 0,0-1 0 0 0,1 1 0 0 0,-1 0 1 0 0,1 0-1 0 0,-1-1 0 0 0,0 1 0 0 0,1 0 1 0 0,-1 0-1 0 0,0-1 0 0 0,0 1 0 0 0,1 0 1 0 0,-1-1-1 0 0,0 1 0 0 0,0-1 0 0 0,1 1 1 0 0,-1 0-1 0 0,0-1 0 0 0,0 1 0 0 0,0-1 0 0 0,0 1 1 0 0,0 0-1 0 0,1-1 0 0 0,-1 1 0 0 0,0-1 1 0 0,0 1-1 0 0,0-1 0 0 0,0 1 0 0 0,0-1 1 0 0,-1 1-1 0 0,1 0 0 0 0,0-1 0 0 0,0 1 1 0 0,0-1-1 0 0,0 1 134 0 0,0-3 38 0 0,0 2-197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12 0 0,'0'0'68'0'0,"0"0"61"0"0,0 0 79 0 0,-13 18 3488 0 0,14-18-3656 0 0,-1 0-1 0 0,0 0 0 0 0,0 0 1 0 0,1 0-1 0 0,-1 0 1 0 0,0 0-1 0 0,1 0 1 0 0,-1 0-1 0 0,0 0 1 0 0,0 0-1 0 0,1 0 1 0 0,-1 0-1 0 0,0 0 1 0 0,0 0-1 0 0,1 0 1 0 0,-1 0-1 0 0,0-1 1 0 0,0 1-1 0 0,1 0 1 0 0,-1 0-1 0 0,0 0 1 0 0,0 0-1 0 0,1-1 1 0 0,-1 1-1 0 0,0 0 1 0 0,0 0-1 0 0,0-1 1 0 0,0 1-1 0 0,1 0 0 0 0,-1 0 1 0 0,0-1-1 0 0,0 1 1 0 0,0 0-1 0 0,0 0 1 0 0,0-1-1 0 0,0 1 1 0 0,0 0-1 0 0,0-1 1 0 0,0 1-1 0 0,0 0 1 0 0,0 0-1 0 0,0-1 1 0 0,0 1-1 0 0,0 0 1 0 0,0 0-1 0 0,0-1 1 0 0,0 1-1 0 0,0 0 1 0 0,0-1-1 0 0,0 1 1 0 0,0 0-1 0 0,-1 0 1 0 0,1-1-1 0 0,0 1 1 0 0,0 0-1 0 0,0 0 1 0 0,0 0-1 0 0,-1-1 0 0 0,1 1 1 0 0,0 0-1 0 0,0 0 1 0 0,0 0-1 0 0,-1-1 1 0 0,1 1-40 0 0,-11-13-5799 0 0,11 13 5151 0 0,2-5 467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 0 0,'-4'4'2140'0'0,"8"5"-1721"0"0,-1 1 0 0 0,-1-1 1 0 0,0 1-1 0 0,0 0 1 0 0,0-1-1 0 0,-1 1 1 0 0,-1 2-420 0 0,4 25 397 0 0,14 31-137 0 0,-13-49-407 0 0,0-1-1 0 0,0 1 1 0 0,-2 0-1 0 0,-1 0 1 0 0,0 5 147 0 0,-18-51-4734 0 0,11 18 4484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 0 0,'69'-24'2147'0'0,"-64"22"-2109"0"0,0 1 0 0 0,0 0 0 0 0,0 0-1 0 0,0 1 1 0 0,1-1 0 0 0,-1 1 0 0 0,0 0 0 0 0,0 1 0 0 0,1-1 0 0 0,-1 1 0 0 0,0 0 0 0 0,0 0 0 0 0,1 1-38 0 0,-4-1 7 0 0,0 0 0 0 0,0 0 1 0 0,-1 0-1 0 0,1 1 0 0 0,0-1 1 0 0,0 0-1 0 0,-1 1 0 0 0,1-1 1 0 0,-1 1-1 0 0,1 0 0 0 0,-1-1 1 0 0,0 1-1 0 0,0 0 1 0 0,0 0-1 0 0,0 0 0 0 0,0 0 1 0 0,0 0-1 0 0,0 0 0 0 0,-1 0 1 0 0,1 0-1 0 0,-1 0 0 0 0,1 1 1 0 0,-1-1-1 0 0,0 0 0 0 0,0 0 1 0 0,0 0-1 0 0,0 0 0 0 0,0 1 1 0 0,0-1-1 0 0,-1 0 1 0 0,1 0-1 0 0,-1 0 0 0 0,0 0 1 0 0,1 0-1 0 0,-1 0 0 0 0,0 0 1 0 0,0 0-1 0 0,-1 1-7 0 0,-1 3 35 0 0,1-1 0 0 0,-1 0 0 0 0,0 0-1 0 0,-1 0 1 0 0,1 0 0 0 0,-1 0 0 0 0,0-1 0 0 0,0 0 0 0 0,0 0 0 0 0,-1 0 0 0 0,0 0-1 0 0,1-1 1 0 0,-5 3-35 0 0,-9 0 333 0 0,50-12-221 0 0,-28 6-111 0 0,-1 0 0 0 0,1 0 0 0 0,-1 1 0 0 0,1-1 0 0 0,-1 1 0 0 0,0 0 0 0 0,1 0 0 0 0,-1 1 0 0 0,0-1 0 0 0,0 1 0 0 0,1-1 0 0 0,-1 1 0 0 0,-1 0-1 0 0,1 0 1 0 0,0 0 0 0 0,0 0 0 0 0,-1 1 0 0 0,1-1 0 0 0,-1 1 0 0 0,0 0 0 0 0,0 0 0 0 0,0-1 0 0 0,0 1 0 0 0,0 1 0 0 0,0-1 0 0 0,-1 0 0 0 0,0 0 0 0 0,0 0 0 0 0,1 1 0 0 0,-2-1 0 0 0,1 1 0 0 0,0-1 0 0 0,-1 1 0 0 0,0-1 0 0 0,0 1 0 0 0,0-1 0 0 0,0 1 0 0 0,0-1 0 0 0,-1 1 0 0 0,1-1 0 0 0,-1 1-1 0 0,0-1 1 0 0,0 0 0 0 0,0 1 0 0 0,-1-1 0 0 0,1 0 0 0 0,-1 0 0 0 0,0 0 0 0 0,0 0 0 0 0,0 0 0 0 0,0 0 0 0 0,0-1 0 0 0,-1 1 0 0 0,0 0-1 0 0,-1 1 2 0 0,0-1-1 0 0,0 1 1 0 0,0-1-1 0 0,-1 0 0 0 0,1-1 1 0 0,-1 1-1 0 0,1-1 1 0 0,-1 0-1 0 0,0 0 1 0 0,0 0-1 0 0,0-1 1 0 0,0 0-1 0 0,0 0 1 0 0,0 0-1 0 0,-4 0-1 0 0,-1 0-3 0 0,-1-1-1 0 0,1 0 0 0 0,0-1 0 0 0,0 0 1 0 0,0-1-1 0 0,0 0 0 0 0,-6-2 4 0 0,16 4-71 0 0,0-1 0 0 0,-1 1 1 0 0,1 0-1 0 0,0-1 0 0 0,0 1 0 0 0,-1 0 1 0 0,1-1-1 0 0,0 1 0 0 0,0 0 0 0 0,-1-1 0 0 0,1 1 1 0 0,0-1-1 0 0,0 1 0 0 0,0 0 0 0 0,0-1 0 0 0,0 1 1 0 0,0-1-1 0 0,-1 1 0 0 0,1-1 0 0 0,0 1 0 0 0,0 0 1 0 0,0-1-1 0 0,1 1 0 0 0,-1-1 0 0 0,0 1 1 0 0,0-1-1 0 0,0 1 0 0 0,0-1 0 0 0,0 1 0 0 0,0 0 1 0 0,1-1-1 0 0,-1 1 0 0 0,0 0 0 0 0,0-1 0 0 0,1 1 1 0 0,-1-1-1 0 0,0 1 0 0 0,0 0 0 0 0,1 0 0 0 0,-1-1 1 0 0,0 1-1 0 0,1 0 0 0 0,-1-1 0 0 0,0 1 1 0 0,1 0-1 0 0,-1 0 0 0 0,1 0 0 0 0,-1-1 0 0 0,1 1 1 0 0,-1 0-1 0 0,0 0 0 0 0,1 0 71 0 0,4-4-172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2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54 44 0 0,'1'-1'46'0'0,"-1"0"-1"0"0,0 0 1 0 0,0 1-1 0 0,0-1 1 0 0,1 0-1 0 0,-1 0 1 0 0,0 0-1 0 0,0 0 1 0 0,0 0-1 0 0,0 1 1 0 0,0-2-1 0 0,0 1 1 0 0,0 1-1 0 0,0-1 1 0 0,0 0-1 0 0,-1 0 1 0 0,1 0-1 0 0,0 0 1 0 0,0 0-1 0 0,0 1 1 0 0,-1-1-1 0 0,1 0 1 0 0,-1 0-1 0 0,0 1 1 0 0,1-1 0 0 0,0 0-1 0 0,-1 0 1 0 0,0 1-46 0 0,0-1 29 0 0,-1 0 0 0 0,1 0 0 0 0,-1 1 0 0 0,1 0 0 0 0,-1 0 0 0 0,1 0 0 0 0,-1-1 0 0 0,1 1 0 0 0,-1 0 0 0 0,1 0 0 0 0,-1 0 0 0 0,1 0 0 0 0,-1 1 0 0 0,1-1 0 0 0,-1 0 0 0 0,1 0-29 0 0,-6 2 27 0 0,0 0 0 0 0,0 0-1 0 0,1 1 1 0 0,0 0 0 0 0,0 0-1 0 0,0 0 1 0 0,-4 3-27 0 0,1 0 8 0 0,1 1 0 0 0,0 1 0 0 0,1-1 0 0 0,0 1 0 0 0,0 0 0 0 0,0 0 0 0 0,0 4-8 0 0,4-7 3 0 0,0-1-1 0 0,1 1 0 0 0,-1 0 1 0 0,1 0-1 0 0,0 0 1 0 0,0 0-1 0 0,1 0 1 0 0,0 0-1 0 0,0 1 1 0 0,1-1-1 0 0,-1 0 1 0 0,1 0-1 0 0,-1 1 0 0 0,2-1 1 0 0,0 2-3 0 0,-1-4 6 0 0,0-2 0 0 0,0 1 0 0 0,0-1 0 0 0,0 1 0 0 0,1 0 0 0 0,0-1 0 0 0,0 1 1 0 0,-1-1-1 0 0,0 1 0 0 0,2-1 0 0 0,-1 1 0 0 0,-1-1 0 0 0,1 1 0 0 0,1-1 0 0 0,-2 0 0 0 0,2 1 0 0 0,-1-2 0 0 0,0 2 1 0 0,1-1-1 0 0,-1-1 0 0 0,1 2 0 0 0,-2-1 0 0 0,2-1 0 0 0,1 2-6 0 0,0-1 11 0 0,0-1 1 0 0,0 0 0 0 0,0 0-1 0 0,-1 1 1 0 0,1-1-1 0 0,0 0 1 0 0,0 0-1 0 0,0-1 1 0 0,0 1-1 0 0,0 0 1 0 0,0-1-1 0 0,0 0 1 0 0,1 0-12 0 0,7-4 40 0 0,0 1-1 0 0,1-2 1 0 0,-2 0 0 0 0,1 0 0 0 0,-2 0 0 0 0,6-4-40 0 0,-9 4 0 0 0,1 0 1 0 0,0 0 0 0 0,-1-1-1 0 0,0 0 1 0 0,0 0 0 0 0,-1-1 0 0 0,0 1-1 0 0,0-1 1 0 0,0-1-1 0 0,-3 6-1 0 0,0-1-1 0 0,-1 0 1 0 0,1 0-1 0 0,-1 1 1 0 0,0-1-1 0 0,0 0 1 0 0,0 0-1 0 0,-1 1 1 0 0,0-2-1 0 0,0 1 1 0 0,0 1-1 0 0,0-2 1 0 0,0 1-1 0 0,0 1 1 0 0,-1-1-1 0 0,0 0 1 0 0,0 0-1 0 0,0 1 1 0 0,-1-1-1 0 0,1 0 1 0 0,-2-2 1 0 0,3 5 0 0 0,0 1 0 0 0,0 0-1 0 0,0-1 1 0 0,0 1 0 0 0,-1-1 0 0 0,1 0 0 0 0,0 1 0 0 0,0 0-1 0 0,-1-1 1 0 0,1 1 0 0 0,0-1 0 0 0,0 1 0 0 0,0-1 0 0 0,-1 1-1 0 0,1 0 1 0 0,-1-1 0 0 0,1 1 0 0 0,-1 0 0 0 0,1-1 0 0 0,0 1-1 0 0,-1-1 1 0 0,1 1 0 0 0,-1 0 0 0 0,1 0 0 0 0,-1 0 0 0 0,1 0-1 0 0,0 0 1 0 0,-1-1 0 0 0,0 1 0 0 0,1 0 0 0 0,-1 0-1 0 0,1 0 1 0 0,-1 0 0 0 0,1 0 0 0 0,-1 0 0 0 0,0 0 0 0 0,1 0-1 0 0,0 0 1 0 0,-1 0 0 0 0,1 1 0 0 0,-1-1 0 0 0,0 0 0 0 0,1 0-1 0 0,0 0 1 0 0,-1 0 0 0 0,1 0 0 0 0,-1 1 0 0 0,1-1 0 0 0,-1 0-1 0 0,1 1 1 0 0,0-1 0 0 0,-1 1 0 0 0,1-1 0 0 0,-1 0 0 0 0,1 0-1 0 0,0 1 1 0 0,-1 0 0 0 0,1-1 0 0 0,0 1 0 0 0,0-1 0 0 0,0 0-1 0 0,0 1 1 0 0,0-1 0 0 0,-1 1 0 0 0,1 0 0 0 0,0-1 0 0 0,0 0-1 0 0,0 1 1 0 0,0 0 0 0 0,-10 36-5 0 0,9-21 9 0 0,1 1 0 0 0,0-2 0 0 0,2 2 0 0 0,-1-1 0 0 0,2 1-4 0 0,-2-11 0 0 0,1 0 0 0 0,-1 0-1 0 0,1 0 1 0 0,0 0 0 0 0,0 0 0 0 0,0-1-1 0 0,1 1 1 0 0,0-1 0 0 0,0 1-1 0 0,0-1 1 0 0,1-1 0 0 0,0 2 0 0 0,0-2-1 0 0,4 4 1 0 0,-7-8 0 0 0,0 2 0 0 0,1-1 0 0 0,0 0 0 0 0,-1 0 0 0 0,1 0 0 0 0,-1-1 0 0 0,1 1 0 0 0,-1 0 0 0 0,2-1 0 0 0,-2 1 0 0 0,1-1 0 0 0,0 0 0 0 0,-1 0 0 0 0,2 0 0 0 0,-2 0 0 0 0,1 0 0 0 0,0 0 0 0 0,-1 0 0 0 0,2 0 0 0 0,0 0 0 0 0,0-2 0 0 0,1 1 1 0 0,0-1-1 0 0,-1 1 0 0 0,1-1 0 0 0,-1 0 1 0 0,0 0-1 0 0,0 0 0 0 0,0-1 0 0 0,0 1 1 0 0,0 0-1 0 0,7-9 1 0 0,0 0 0 0 0,0 0 0 0 0,-2-1 0 0 0,8-10-1 0 0,-11 13-2 0 0,-1 1 0 0 0,1-1-1 0 0,-1 0 1 0 0,-1 0 0 0 0,1 0 0 0 0,-2 0 0 0 0,1-1 0 0 0,0-8 2 0 0,-2 15-1 0 0,0 0 1 0 0,-1 0-1 0 0,0 0 0 0 0,0 0 1 0 0,0 0-1 0 0,0 0 0 0 0,0 0 1 0 0,-1 0-1 0 0,0 0 1 0 0,1 0-1 0 0,-1 0 0 0 0,0 0 1 0 0,0 0-1 0 0,-1 1 1 0 0,1-1-1 0 0,0 0 0 0 0,-1 0 1 0 0,0 1-1 0 0,1-1 1 0 0,-2 1-1 0 0,2 0 0 0 0,-1-1 1 0 0,-1 1-1 0 0,1 1 1 0 0,0-2-1 0 0,-1 2 0 0 0,1-1 1 0 0,-1 0-1 0 0,0 1 1 0 0,0-1 0 0 0,2 1-1 0 0,0 1 1 0 0,0 0 0 0 0,1 0 0 0 0,-1-1-1 0 0,0 1 1 0 0,0 0 0 0 0,1-1 0 0 0,-2 1-1 0 0,1 0 1 0 0,1 0 0 0 0,-1 0 0 0 0,0 0-1 0 0,0 0 1 0 0,1 0 0 0 0,-2 0 0 0 0,1 0-1 0 0,1 0 1 0 0,-1 0 0 0 0,0 1 0 0 0,0-1-1 0 0,1 0 1 0 0,-1 1 0 0 0,0-1 0 0 0,0 0-1 0 0,1 0 1 0 0,-1 1 0 0 0,0 0 0 0 0,0-1-1 0 0,1 1 1 0 0,-2 0 1 0 0,1 1-1 0 0,1-1 0 0 0,-2 1 0 0 0,1 0 0 0 0,1-1 0 0 0,0 1 1 0 0,-1 0-1 0 0,0 0 0 0 0,1-1 0 0 0,-1 1 0 0 0,1 0 1 0 0,0 0-1 0 0,0 1 0 0 0,0 6 2 0 0,0-1 0 0 0,0 1 0 0 0,1 0 0 0 0,1 0 0 0 0,0 5-2 0 0,6 14 7 0 0,1-1 1 0 0,2 1-1 0 0,1-1 0 0 0,0-1 1 0 0,3 0-1 0 0,4 6-7 0 0,-20-141 618 0 0,0 97-622 0 0,1 0 1 0 0,0 0-1 0 0,1-1 1 0 0,1 1-1 0 0,-1 0 1 0 0,2 0-1 0 0,0 0 1 0 0,1 0-1 0 0,0 1 1 0 0,0-1-1 0 0,2 0 4 0 0,-6 11 0 0 0,1 0 0 0 0,-1 0 0 0 0,0 1 0 0 0,1 0 0 0 0,-1-1-1 0 0,1 1 1 0 0,-1-1 0 0 0,0 1 0 0 0,0-1 0 0 0,1 1 0 0 0,0 0 0 0 0,-1 0-1 0 0,1-1 1 0 0,-1 1 0 0 0,0-1 0 0 0,1 1 0 0 0,0 0 0 0 0,0 0 0 0 0,-1-1 0 0 0,0 1-1 0 0,1 0 1 0 0,0 0 0 0 0,-1 0 0 0 0,1 0 0 0 0,-1 0 0 0 0,1 0 0 0 0,0 0-1 0 0,-1 0 1 0 0,1 0 0 0 0,-1 0 0 0 0,1 0 0 0 0,0 0 0 0 0,0 1 0 0 0,2 1 0 0 0,-2-2 0 0 0,1 1 0 0 0,-1 1 0 0 0,1-2 0 0 0,-1 2 0 0 0,1-1 0 0 0,-1 0 0 0 0,1 1 0 0 0,-2-1 0 0 0,2 1 0 0 0,23 39 9 0 0,-13-14-2 0 0,-2 0 0 0 0,-1 0 0 0 0,-1 1 0 0 0,-2-1 0 0 0,3 21-7 0 0,-8-36 2 0 0,-2-19 1 0 0,-2-22 4 0 0,5 4-4 0 0,2-1 0 0 0,0 1 0 0 0,6-14-3 0 0,-7 30-3 0 0,-1 0 0 0 0,2 0 0 0 0,0 0 0 0 0,-1 0 0 0 0,2 1 0 0 0,0-1 0 0 0,0 1 0 0 0,1 1 0 0 0,0-1 0 0 0,0 1 0 0 0,2-2 3 0 0,-7 8 0 0 0,-1 0 0 0 0,1 0 0 0 0,0 1 0 0 0,0-1 0 0 0,0 0 0 0 0,0 0 0 0 0,0 1 0 0 0,0-1 1 0 0,1 0-1 0 0,-2 1 0 0 0,2-1 0 0 0,-1 1 0 0 0,0 0 0 0 0,1-1 0 0 0,-2 1 0 0 0,2 0 0 0 0,-1 0 0 0 0,0 0 0 0 0,1-1 0 0 0,-1 1 0 0 0,0 1 0 0 0,0-1 0 0 0,1 0 0 0 0,-1 0 0 0 0,0 1 0 0 0,1-1 0 0 0,-2 0 0 0 0,2 0 0 0 0,0 2 1 0 0,0-1 0 0 0,0 1-1 0 0,0-1 1 0 0,0 2 0 0 0,0-2 0 0 0,-1 1-1 0 0,1 0 1 0 0,-1 0 0 0 0,1 0 0 0 0,-1 1-1 0 0,1-1 1 0 0,-1 0 0 0 0,0 1-1 0 0,4 9 6 0 0,0 0-1 0 0,-1 0 1 0 0,-1 0 0 0 0,0 0 0 0 0,0 5-6 0 0,-3-6 6 0 0,0 0 0 0 0,0 1 0 0 0,0-1 0 0 0,-1 3-6 0 0,-1-5-1 0 0,2-1-1 0 0,0 0 0 0 0,0 1 0 0 0,0 0 0 0 0,0 0 0 0 0,1-1 1 0 0,2 6 1 0 0,-3-13 2 0 0,1 0 0 0 0,-1-1 0 0 0,1 2 0 0 0,-1-1 0 0 0,0-1 1 0 0,1 1-1 0 0,-1 0 0 0 0,1 0 0 0 0,0-1 0 0 0,-1 0 0 0 0,0 1 0 0 0,1 0 1 0 0,0 0-1 0 0,0-1 0 0 0,-1 0 0 0 0,1 1 0 0 0,0-1 0 0 0,0 1 0 0 0,-1-1 1 0 0,1 1-1 0 0,0-1 0 0 0,0 0 0 0 0,0 0 0 0 0,0 0 0 0 0,0 0 0 0 0,0 1-2 0 0,2-1 16 0 0,0 0-1 0 0,0 0 1 0 0,0 0-1 0 0,0-1 1 0 0,0 1-1 0 0,0 0 1 0 0,0-1-1 0 0,3-1-15 0 0,3-1 37 0 0,0-1-1 0 0,-1 0 0 0 0,1 0 0 0 0,0-2 0 0 0,0 0-36 0 0,-6 4 1 0 0,0 0-1 0 0,0 0 1 0 0,0-1-1 0 0,0 0 1 0 0,-1 1-1 0 0,1-1 1 0 0,-1 0-1 0 0,0 0 1 0 0,0 0-1 0 0,0 0 1 0 0,0-1-1 0 0,-1 2 0 0 0,0 0 0 0 0,0 0 0 0 0,-1-1 0 0 0,0 1 0 0 0,0 0 0 0 0,1-1 0 0 0,-1 1 0 0 0,0-1 0 0 0,0 1 0 0 0,-1 0 0 0 0,1 0 1 0 0,0-1-1 0 0,0 1 0 0 0,-1 0 0 0 0,0 0 0 0 0,0-1 0 0 0,1 1 0 0 0,-2-2 0 0 0,1 4-23 0 0,1 0 0 0 0,0-1 0 0 0,0 1 0 0 0,-1-1 0 0 0,1 0 0 0 0,-1 1 0 0 0,1 0 0 0 0,-1 0 0 0 0,1-1 0 0 0,0 1 0 0 0,-1-1 0 0 0,1 1 0 0 0,-1 0 0 0 0,0-1 0 0 0,1 1 0 0 0,0 0 0 0 0,-1 0-1 0 0,1 0 1 0 0,-1 0 0 0 0,0 0 0 0 0,1 0 0 0 0,0-1 0 0 0,-1 1 0 0 0,0 0 0 0 0,0 0 0 0 0,1 0 0 0 0,0 0 0 0 0,-1 1 0 0 0,0-1 0 0 0,0 0 0 0 0,1 0 0 0 0,0 0 0 0 0,-1 0 0 0 0,1 0 0 0 0,-2 0 23 0 0,2 1-93 0 0,0-1 1 0 0,0 0-1 0 0,-1 0 0 0 0,1 1 0 0 0,-1-1 1 0 0,1 0-1 0 0,-1 0 0 0 0,1 0 0 0 0,0 0 1 0 0,-1 0-1 0 0,1 0 0 0 0,-1 0 0 0 0,1 0 1 0 0,-1 0-1 0 0,1 0 0 0 0,0 0 0 0 0,0 0 1 0 0,-1 0-1 0 0,1-1 0 0 0,-1 1 0 0 0,1 0 1 0 0,-1 0-1 0 0,1-1 0 0 0,0 1 0 0 0,0 0 1 0 0,-1 0-1 0 0,1 0 0 0 0,-1 0 0 0 0,1-1 93 0 0,-1-1-115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 0 0,'0'0'9'0'0,"0"0"3"0"0,4 12 1879 0 0,-2-12-1836 0 0,-5-1 51 0 0,-10 0 185 0 0,14 2-284 0 0,-1-1-1 0 0,0 0 0 0 0,0 0 1 0 0,1 0-1 0 0,-1 1 0 0 0,0-1 1 0 0,0 0-1 0 0,0 0 0 0 0,1 1 0 0 0,-1-1 1 0 0,0 0-1 0 0,0 1 0 0 0,0-1 1 0 0,0 0-1 0 0,0 1 0 0 0,0-1 1 0 0,0 0-1 0 0,1 1 0 0 0,-1-1 1 0 0,0 0-1 0 0,0 1 0 0 0,0-1 1 0 0,0 0-1 0 0,0 1 0 0 0,0-1 0 0 0,-1 0 1 0 0,1 1-1 0 0,0-1 0 0 0,0 0 1 0 0,0 0-1 0 0,0 1 0 0 0,0-1 1 0 0,0 0-1 0 0,0 1 0 0 0,-1-1 1 0 0,1 0-1 0 0,0 0 0 0 0,0 1 0 0 0,0-1 1 0 0,-1 0-1 0 0,1 0 0 0 0,0 1 1 0 0,0-1-1 0 0,-1 0 0 0 0,1 0 1 0 0,0 0-1 0 0,-1 1 0 0 0,1-1 1 0 0,0 0-1 0 0,-1 0 0 0 0,1 0 1 0 0,0 0-1 0 0,-1 0 0 0 0,1 0 0 0 0,0 0 1 0 0,0 0-1 0 0,-1 0 0 0 0,1 0 1 0 0,0 0-1 0 0,-1 0 0 0 0,1 0 1 0 0,0 0-1 0 0,-1 0 0 0 0,1 0-6 0 0,0 0-27 0 0,1 0 0 0 0,-1 0 0 0 0,1 0 0 0 0,-1 0-1 0 0,0-1 1 0 0,1 1 0 0 0,-1 0 0 0 0,1 0 0 0 0,-1 0 0 0 0,1-1-1 0 0,-1 1 1 0 0,0 0 0 0 0,1 0 0 0 0,-1-1 0 0 0,0 1 0 0 0,1 0-1 0 0,-1-1 1 0 0,0 1 0 0 0,1 0 0 0 0,-1-1 0 0 0,0 1-1 0 0,0-1 1 0 0,1 1 0 0 0,-1 0 0 0 0,0-1 0 0 0,0 1 0 0 0,0-1-1 0 0,0 1 1 0 0,0-1 0 0 0,1 1 0 0 0,-1 0 0 0 0,0-1 0 0 0,0 1-1 0 0,0-1 1 0 0,0 1 0 0 0,0-1 0 0 0,0 1 0 0 0,-1-1 0 0 0,1 1-1 0 0,0-1 1 0 0,0 1 0 0 0,0 0 0 0 0,0-1 0 0 0,0 1 0 0 0,-1-1-1 0 0,1 1 1 0 0,0-1 0 0 0,0 1 0 0 0,-1 0 0 0 0,1-1-1 0 0,0 1 1 0 0,-1 0 0 0 0,1-1 0 0 0,0 1 0 0 0,-1 0 0 0 0,1 0-1 0 0,0-1 1 0 0,-1 1 0 0 0,1 0 0 0 0,-1 0 0 0 0,1-1 27 0 0,-5-2-891 0 0,5 3 699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29 12 0 0,'2'-3'1612'0'0,"-8"-4"-1140"0"0,-10-5-212 0 0,6 11-167 0 0,1-1-1 0 0,-1 2 0 0 0,0-1 1 0 0,0 1-1 0 0,1 1 0 0 0,-1-1 1 0 0,0 2-1 0 0,1-1 0 0 0,-1 1 1 0 0,-1 1-93 0 0,7-1 1 0 0,1-1 0 0 0,-1 1 0 0 0,0 0 0 0 0,1 0 0 0 0,-1 0 0 0 0,1 0 0 0 0,0 0 1 0 0,0 1-1 0 0,0-1 0 0 0,0 1 0 0 0,0 0 0 0 0,0 0 0 0 0,1 0 0 0 0,0 0 0 0 0,-1 1 1 0 0,1-1-1 0 0,0 1 0 0 0,1-1 0 0 0,-1 1 0 0 0,1 0 0 0 0,-1 0 0 0 0,1-1 0 0 0,0 1 0 0 0,0 3-1 0 0,1-5 1 0 0,0 1 0 0 0,0 0-1 0 0,0-1 1 0 0,0 1-1 0 0,0-1 1 0 0,0 1-1 0 0,1-1 1 0 0,-1 1 0 0 0,1-1-1 0 0,0 1 1 0 0,0-1-1 0 0,0 1 1 0 0,0-1 0 0 0,0 0-1 0 0,1 1 1 0 0,-1-1-1 0 0,0 0 1 0 0,1 0-1 0 0,0 0 1 0 0,0 0 0 0 0,-1 0-1 0 0,1-1 1 0 0,0 1-1 0 0,0-1 1 0 0,1 1-1 0 0,-1-1 1 0 0,0 1 0 0 0,0-1-1 0 0,1 0 1 0 0,-1 0-1 0 0,1 0 1 0 0,-1-1-1 0 0,1 1 1 0 0,-1-1 0 0 0,1 1-1 0 0,-1-1 1 0 0,1 0-1 0 0,1 0 0 0 0,1 1 1 0 0,0-1-1 0 0,0-1 0 0 0,0 1 0 0 0,0-1 0 0 0,0 0 1 0 0,0 0-1 0 0,0-1 0 0 0,0 1 0 0 0,0-1 1 0 0,0 0-1 0 0,0-1 0 0 0,-1 1 0 0 0,0-1 1 0 0,1 0-1 0 0,-1 0 0 0 0,0 0 0 0 0,1-1 0 0 0,0-1 1 0 0,0 1-1 0 0,0-1 0 0 0,0 0 1 0 0,-1 0-1 0 0,0 0 0 0 0,0 0 0 0 0,-1-1 1 0 0,1 0-1 0 0,-1 0 0 0 0,0 0 1 0 0,-1 0-1 0 0,1 0 0 0 0,-1-2 0 0 0,-2 7 0 0 0,1 0 1 0 0,-1 0-1 0 0,1 0 0 0 0,-1 0 0 0 0,0 1 0 0 0,1-1 1 0 0,-1 0-1 0 0,0 0 0 0 0,0 0 0 0 0,1 0 0 0 0,-1 0 1 0 0,0 0-1 0 0,0 1 0 0 0,0-1 0 0 0,0 0 0 0 0,0 0 1 0 0,0 0-1 0 0,-1 0 0 0 0,1 0 0 0 0,0 0 0 0 0,0 0 1 0 0,-1 1-1 0 0,1-1 0 0 0,0 0 0 0 0,-1 0 1 0 0,1 0-1 0 0,-1 1 0 0 0,1-1 0 0 0,-1 0 0 0 0,1 1 1 0 0,-1-1-1 0 0,0 0 0 0 0,1 1 0 0 0,-1-1 0 0 0,0 0 1 0 0,1 1-1 0 0,-1 0 0 0 0,0-1 0 0 0,0 1 0 0 0,0-1 1 0 0,1 1-1 0 0,-1 0 0 0 0,-1-1 0 0 0,2 1 3 0 0,0-1-3 0 0,-1 0 0 0 0,0 0 0 0 0,0-8-3 0 0,-3 13 2 0 0,-1 7 2 0 0,4-3 0 0 0,-1-1-1 0 0,1 0 1 0 0,0 1 0 0 0,1-1-1 0 0,-1 1 1 0 0,1 0 0 0 0,1-1-1 0 0,0 1 1 0 0,0-1 0 0 0,1 5-1 0 0,22 77 10 0 0,-21-81-8 0 0,34 100-127 0 0,-37-108 81 0 0,0 0-1 0 0,0 0 1 0 0,0 0 0 0 0,0 0 0 0 0,0 0-1 0 0,0 0 1 0 0,0 0 0 0 0,0-1 0 0 0,0 1 0 0 0,0 0-1 0 0,0 0 1 0 0,0 0 0 0 0,0 0 0 0 0,0 0-1 0 0,-1 0 1 0 0,1 0 0 0 0,0 0 0 0 0,0 0-1 0 0,0 0 1 0 0,0 0 0 0 0,0 0 0 0 0,0 0-1 0 0,0 0 1 0 0,0 0 0 0 0,-1 0 0 0 0,1 0-1 0 0,0 0 1 0 0,0 0 0 0 0,0 0 0 0 0,0 0-1 0 0,0 0 1 0 0,0 0 0 0 0,0 0 0 0 0,0 0-1 0 0,0 0 1 0 0,-1 0 0 0 0,1 0 0 0 0,0 0-1 0 0,0 0 1 0 0,0 0 0 0 0,0 0 0 0 0,0 0-1 0 0,0 0 1 0 0,0 0 0 0 0,0 0 0 0 0,0 0-1 0 0,0 1 1 0 0,-1-1 0 0 0,1 0 0 0 0,0 0-1 0 0,0 0 1 0 0,0 0 0 0 0,0 0 0 0 0,0 0-1 0 0,0 0 1 0 0,0 0 44 0 0,-7-7-616 0 0,4 1 479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 0 0,'0'0'23'0'0,"55"-12"1998"0"0,-48 10-1979 0 0,0 0-1 0 0,0 1 0 0 0,0 0 1 0 0,1 0-1 0 0,-1 0 0 0 0,0 1 1 0 0,0 0-1 0 0,0 1 1 0 0,1 0-1 0 0,-1 0 0 0 0,2 1-41 0 0,-6-2 9 0 0,0 1 0 0 0,0 0 1 0 0,0 1-1 0 0,0-1 0 0 0,0 0 0 0 0,0 1 0 0 0,0 0 0 0 0,0 0 0 0 0,-1 0 0 0 0,1 0 0 0 0,-1 0 0 0 0,1 0 0 0 0,-1 1 1 0 0,0-1-1 0 0,0 1 0 0 0,0-1 0 0 0,0 1 0 0 0,-1 0 0 0 0,1 0 0 0 0,-1 0 0 0 0,1 0 0 0 0,-1 0 0 0 0,0 0 0 0 0,0 0 0 0 0,-1 0 1 0 0,1 2-10 0 0,-1 0 53 0 0,0 1 1 0 0,0-1 0 0 0,0 1 0 0 0,-1-1 0 0 0,0 1 0 0 0,0-1 0 0 0,0 1 0 0 0,-1-1 0 0 0,0 0 0 0 0,0 0 0 0 0,0 0 0 0 0,-1 0-1 0 0,0 0 1 0 0,0 0 0 0 0,0-1 0 0 0,0 1 0 0 0,-1-1 0 0 0,1 0 0 0 0,-2 0-54 0 0,-9 12 9 0 0,-2-1 0 0 0,0-1 0 0 0,0 0 0 0 0,-6 2-9 0 0,17-12 2 0 0,-1 0 0 0 0,0 0-1 0 0,1-1 1 0 0,-1 0-1 0 0,0 0 1 0 0,0-1-1 0 0,-1 1 1 0 0,-2 0-2 0 0,8-3 3 0 0,1 0 2 0 0,5-3 180 0 0,0 1 0 0 0,-1 0 0 0 0,1 1-1 0 0,0-1 1 0 0,0 1 0 0 0,0 0 0 0 0,0 0 0 0 0,0 0-185 0 0,5-1 375 0 0,-1-1-300 0 0,0 1 0 0 0,0-1-1 0 0,0 1 1 0 0,1 1 0 0 0,-1 0-1 0 0,0 0 1 0 0,1 1 0 0 0,-1 0-1 0 0,1 0 1 0 0,-1 1 0 0 0,1 1-1 0 0,-1 0 1 0 0,0 0 0 0 0,0 0-1 0 0,0 1 1 0 0,0 1 0 0 0,0-1-1 0 0,5 5-74 0 0,-13-8-147 0 0,-1 1-1 0 0,1-1 1 0 0,0 0-1 0 0,-1 0 1 0 0,1 0-1 0 0,0 1 1 0 0,-1-1-1 0 0,1 0 0 0 0,0 0 1 0 0,-1 0-1 0 0,1 0 1 0 0,-1 0-1 0 0,1 0 1 0 0,0 0-1 0 0,-1 0 1 0 0,1 0-1 0 0,0 0 1 0 0,-1-1-1 0 0,1 1 0 0 0,0 0 1 0 0,-1 0-1 0 0,1-1 1 0 0,-1 1-1 0 0,1 0 1 0 0,-1-1-1 0 0,1 1 1 0 0,0 0-1 0 0,-1-1 1 0 0,1 1-1 0 0,-1-1 1 0 0,0 1-1 0 0,1-1 0 0 0,-1 1 1 0 0,1-1-1 0 0,-1 1 1 0 0,0-1-1 0 0,1 1 1 0 0,-1-1-1 0 0,0 0 1 0 0,0 1-1 0 0,1-1 1 0 0,-1 1-1 0 0,0-1 0 0 0,0 0 1 0 0,0 1-1 0 0,0-1 1 0 0,0 0 0 0 0,0 0 147 0 0,3-6 262 0 0,1 0-450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24 0 0,'-17'-8'2370'0'0,"17"8"-2367"0"0,-1 0 0 0 0,1 0 0 0 0,0 0 0 0 0,-1 0 0 0 0,1 0 0 0 0,-1 0 1 0 0,1 0-1 0 0,-1 0 0 0 0,1 0 0 0 0,-1 0 0 0 0,1 0 0 0 0,-1 0 0 0 0,1 0 0 0 0,-1 0 1 0 0,1 1-1 0 0,0-1 0 0 0,-1 0 0 0 0,1 0 0 0 0,-1 1 0 0 0,1-1 0 0 0,0 0 0 0 0,-1 0 0 0 0,1 1 1 0 0,0-1-1 0 0,-1 0 0 0 0,1 1 0 0 0,0-1 0 0 0,-1 1 0 0 0,1-1 0 0 0,0 0 0 0 0,0 1 0 0 0,-1-1 1 0 0,1 1-1 0 0,0-1 0 0 0,0 1 0 0 0,0-1 0 0 0,0 1 0 0 0,0-1 0 0 0,0 1 0 0 0,0-1 1 0 0,0 0-1 0 0,0 1 0 0 0,0-1 0 0 0,0 1 0 0 0,0-1 0 0 0,0 1 0 0 0,0 0-3 0 0,0-1 6 0 0,0 0 6 0 0,0 0 13 0 0,1 0 7 0 0,0 0 0 0 0,0-1 0 0 0,0 1 0 0 0,0-1 0 0 0,0 1 0 0 0,-1-1 0 0 0,1 1 0 0 0,0-1 0 0 0,0 1 0 0 0,0-1 0 0 0,-1 0 0 0 0,1 1 0 0 0,0-1 0 0 0,-1 0 0 0 0,1 0 0 0 0,-1 1 0 0 0,1-1 0 0 0,-1 0 0 0 0,1 0 0 0 0,-1 0 0 0 0,1 0 0 0 0,-1 0 0 0 0,0 0 0 0 0,0 0 0 0 0,1 0-32 0 0,-4-8-67 0 0,-14 13-1137 0 0,10 0-623 0 0,7-4 1590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4 0 0,'0'-1'46'0'0,"0"1"0"0"0,0 0 1 0 0,0 0-1 0 0,0-1 0 0 0,0 1 0 0 0,0 0 0 0 0,0-1 0 0 0,0 1 1 0 0,-1 0-1 0 0,1 0 0 0 0,0-1 0 0 0,0 1 0 0 0,0 0 0 0 0,0 0 1 0 0,0 0-1 0 0,-1-1 0 0 0,1 1 0 0 0,0 0 0 0 0,0 0 1 0 0,0 0-1 0 0,-1-1 0 0 0,1 1 0 0 0,0 0 0 0 0,0 0 0 0 0,-1 0 1 0 0,1 0-1 0 0,0 0 0 0 0,0 0 0 0 0,-1 0 0 0 0,1-1 0 0 0,0 1 1 0 0,0 0-1 0 0,-1 0 0 0 0,1 0 0 0 0,0 0 0 0 0,-1 0 1 0 0,1 0-1 0 0,0 0 0 0 0,0 0 0 0 0,-1 0 0 0 0,1 1 0 0 0,0-1 1 0 0,-1 0-47 0 0,-18 6 317 0 0,-16 15-350 0 0,30-17 63 0 0,0 1 1 0 0,0 1 0 0 0,1-1 0 0 0,0 1 0 0 0,0 0 0 0 0,0-1 0 0 0,1 2 0 0 0,0-1 0 0 0,0 0 0 0 0,0 1 0 0 0,1-1 0 0 0,0 1 0 0 0,0 0 0 0 0,1 0 0 0 0,0-1 0 0 0,0 1 0 0 0,0 0 0 0 0,1 0 0 0 0,0 0 0 0 0,1 5-31 0 0,0-7 24 0 0,0 0-1 0 0,0 0 1 0 0,0 0 0 0 0,0 0 0 0 0,1 0 0 0 0,0 0 0 0 0,0 0 0 0 0,1-1-1 0 0,-1 1 1 0 0,1-1 0 0 0,0 1 0 0 0,0-1 0 0 0,0 0 0 0 0,1 0 0 0 0,0-1-1 0 0,-1 1 1 0 0,1-1 0 0 0,1 1 0 0 0,-1-1 0 0 0,0 0 0 0 0,1-1 0 0 0,-1 1 0 0 0,1-1-1 0 0,0 0 1 0 0,0 0 0 0 0,0-1 0 0 0,3 2-24 0 0,-5-3 0 0 0,0 1-1 0 0,0-1 1 0 0,0 1-1 0 0,0-1 1 0 0,0 0-1 0 0,0 0 1 0 0,0 0-1 0 0,0-1 1 0 0,0 1-1 0 0,0-1 1 0 0,0 0-1 0 0,0 1 1 0 0,0-1-1 0 0,-1 0 1 0 0,1-1-1 0 0,0 1 1 0 0,-1 0-1 0 0,3-2 1 0 0,0-1 6 0 0,-1 0-1 0 0,1 0 1 0 0,-1 0-1 0 0,0 0 0 0 0,0-1 1 0 0,0 1-1 0 0,-1-1 1 0 0,1 0-1 0 0,1-4-5 0 0,-1 1 40 0 0,1-1-1 0 0,-1 0 1 0 0,-1 0 0 0 0,0 0-1 0 0,0 0 1 0 0,0-1-1 0 0,-1 1 1 0 0,-1-1 0 0 0,0 1-1 0 0,0-1 1 0 0,-1-8-40 0 0,-1 12 56 0 0,-1 1 0 0 0,1-1 0 0 0,-1 0 0 0 0,0 1 0 0 0,-1-1 1 0 0,0 1-1 0 0,0 0 0 0 0,0 0 0 0 0,0 0 0 0 0,-1 0 0 0 0,1 0 0 0 0,-1 1 0 0 0,-1-1-56 0 0,3 2 16 0 0,-1 0 0 0 0,0 1 0 0 0,0-1 1 0 0,0 1-1 0 0,0-1 0 0 0,0 1 0 0 0,0 0 0 0 0,-1 0 0 0 0,1 1 0 0 0,-1-1 0 0 0,1 1 0 0 0,-1-1 0 0 0,0 1 0 0 0,0 0 0 0 0,1 0 0 0 0,-1 1 0 0 0,0-1 1 0 0,0 1-1 0 0,0 0 0 0 0,0 0 0 0 0,0 0-16 0 0,-1 2-435 0 0,-1 0 0 0 0,1 0-1 0 0,0 0 1 0 0,0 1 0 0 0,0-1 0 0 0,0 1 0 0 0,0 1 0 0 0,1-1 0 0 0,-1 0-1 0 0,1 1 1 0 0,-2 2 435 0 0,1 0-257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16 0 0,'0'0'47'0'0,"0"0"38"0"0,0 0 48 0 0,0 0 52 0 0,0 0 34 0 0,0 0 9 0 0,0 0-19 0 0,0 0-33 0 0,0 0-35 0 0,0 0-27 0 0,0 0-21 0 0,0 0-11 0 0,0 0-1 0 0,0 0 3 0 0,-7 49 2048 0 0,35 129-1793 0 0,-29-171-335 0 0,-5 24 16 0 0,6-30-20 0 0,-1-1 0 0 0,1 0 0 0 0,0 1 1 0 0,0-1-1 0 0,0 0 0 0 0,-1 1 0 0 0,1-1 1 0 0,0 1-1 0 0,0-1 0 0 0,0 0 0 0 0,0 1 1 0 0,0-1-1 0 0,0 0 0 0 0,0 1 0 0 0,0-1 1 0 0,0 1-1 0 0,0-1 0 0 0,0 0 0 0 0,0 1 1 0 0,0-1-1 0 0,0 1 0 0 0,0-1 0 0 0,0 0 1 0 0,0 1-1 0 0,1-1 0 0 0,-1 1 0 0 0,0-1 1 0 0,0 0-1 0 0,0 1 0 0 0,1-1 0 0 0,-1 0 1 0 0,0 0-1 0 0,0 1 0 0 0,1-1 0 0 0,-1 0 1 0 0,0 1-1 0 0,1-1 0 0 0,-1 0 0 0 0,0 0 1 0 0,1 0-1 0 0,-1 1 0 0 0,0-1 0 0 0,1 0 1 0 0,-1 0-1 0 0,0 0 0 0 0,1 0 0 0 0,-1 0 1 0 0,1 0-1 0 0,-1 0 0 0 0,0 1 0 0 0,1-1 0 0 0,0-2 1 0 0,0 1-1 0 0,0-1 0 0 0,0 1 0 0 0,0-1 0 0 0,0 1 1 0 0,-1-1-1 0 0,1 0 0 0 0,-1 1 0 0 0,1-1 1 0 0,-1 0-1 0 0,1 1 0 0 0,-1-1 0 0 0,0 0 0 0 0,0 0 1 0 0,0 1-1 0 0,0-1 0 0 0,0 0 0 0 0,0 0 0 0 0,0 0 0 0 0,-4-39 4 0 0,4 40-4 0 0,-1-9-4 0 0,0 0 0 0 0,-1 1 0 0 0,0-1 1 0 0,-1 1-1 0 0,1-1 0 0 0,-5-6 4 0 0,7 16 0 0 0,0 0 0 0 0,0 0 0 0 0,-1-1 0 0 0,1 1 0 0 0,0 0 0 0 0,0 0 0 0 0,0 0 0 0 0,0 0 0 0 0,0 0 0 0 0,0-1-1 0 0,-1 1 1 0 0,1 0 0 0 0,0 0 0 0 0,0 0 0 0 0,0 0 0 0 0,0 0 0 0 0,0-1 0 0 0,0 1 0 0 0,0 0 0 0 0,0 0 0 0 0,0 0 0 0 0,0-1 0 0 0,0 1 0 0 0,0 0 0 0 0,0 0 0 0 0,0 0 0 0 0,0 0 0 0 0,0-1 0 0 0,0 1 0 0 0,0 0-1 0 0,0 0 1 0 0,0 0 0 0 0,0-1 0 0 0,0 1 0 0 0,0 0 0 0 0,0 0 0 0 0,0 0 0 0 0,0 0 0 0 0,0-1 0 0 0,1 1 0 0 0,-1 0 0 0 0,0 0 0 0 0,0 0 0 0 0,0 0 0 0 0,0 0 0 0 0,0 0 0 0 0,1-1 0 0 0,-1 1 0 0 0,0 0-1 0 0,0 0 1 0 0,0 0 0 0 0,0 0 0 0 0,1 0 0 0 0,-1 0 0 0 0,0 0 0 0 0,0 0 0 0 0,0 0 0 0 0,0 0 0 0 0,1 0 0 0 0,-1 0 0 0 0,0 0 0 0 0,21-3-13 0 0,24 4 210 0 0,-40 1-176 0 0,-1-1 0 0 0,1-1 0 0 0,0 1 0 0 0,0-1 0 0 0,0 1 0 0 0,-1-1 0 0 0,1-1 0 0 0,0 1 0 0 0,0-1 0 0 0,0 1 0 0 0,-1-1 0 0 0,1-1 0 0 0,-1 1 0 0 0,1-1 0 0 0,-1 0 0 0 0,1 0 0 0 0,-1 0 0 0 0,0 0-21 0 0,-22-50 8 0 0,11 10 293 0 0,7 42-297 0 0,0 0 1 0 0,0 0-1 0 0,0 0 0 0 0,0 0 0 0 0,0 0 1 0 0,0 0-1 0 0,-1 0 0 0 0,1 0 0 0 0,0 0 1 0 0,0 0-1 0 0,0 0 0 0 0,0 0 0 0 0,0 0 1 0 0,0 0-1 0 0,0 0 0 0 0,0 0 0 0 0,0 0 1 0 0,-1 0-1 0 0,1 0 0 0 0,0 0 0 0 0,0 0 1 0 0,0 0-1 0 0,0 0 0 0 0,0 0 0 0 0,0 0 1 0 0,0 0-1 0 0,0 0 0 0 0,0 0 1 0 0,-1 0-1 0 0,1 0 0 0 0,0 0 0 0 0,0 0 1 0 0,0 0-1 0 0,0 0 0 0 0,0 0 0 0 0,0 0 1 0 0,0-1-1 0 0,0 1 0 0 0,0 0 0 0 0,0 0 1 0 0,0 0-1 0 0,0 0 0 0 0,0 0 0 0 0,0 0 1 0 0,0 0-1 0 0,0 0 0 0 0,-1 0 0 0 0,1 0 1 0 0,0-1-1 0 0,0 1 0 0 0,0 0 0 0 0,0 0 1 0 0,0 0-1 0 0,0 0 0 0 0,0 0-4 0 0,2 24-31 0 0,12 120 32 0 0,-10-43 0 0 0,0-175-6 0 0,-5 60 3 0 0,-6-22-18 0 0,6 35 19 0 0,0 0 1 0 0,1 0-1 0 0,-1 0 0 0 0,0 0 1 0 0,0 0-1 0 0,0 0 1 0 0,0 0-1 0 0,1 1 1 0 0,-1-1-1 0 0,-1 0 1 0 0,1 0-1 0 0,0 1 1 0 0,0-1-1 0 0,0 1 0 0 0,0-1 1 0 0,0 1-1 0 0,0-1 1 0 0,-1 1-1 0 0,1 0 1 0 0,0-1-1 0 0,0 1 1 0 0,-1 0-1 0 0,1 0 1 0 0,0 0-1 0 0,0 0 0 0 0,-1 0 1 0 0,-23 2-2 0 0,-18 0-6 0 0,41-2 7 0 0,1 0 1 0 0,-1 0 0 0 0,0-1 0 0 0,0 1-1 0 0,1-1 1 0 0,-1 1 0 0 0,1-1 0 0 0,-1 1-1 0 0,0-1 1 0 0,1 0 0 0 0,-1 0 0 0 0,1 0-1 0 0,0 0 1 0 0,-1 0 0 0 0,1 0 0 0 0,0 0-1 0 0,0 0 1 0 0,-1-1 0 0 0,1 1 0 0 0,0 0-1 0 0,0-2 1 0 0,-1-1 0 0 0,1-1 0 0 0,1 0 0 0 0,-1 0 0 0 0,1 0 0 0 0,-1 0 0 0 0,1 1-1 0 0,1-6 1 0 0,-1-13 9 0 0,-3-32 19 0 0,2 55-24 0 0,0 0-4 0 0,1 0-2 0 0,-1 4 1 0 0,0 0-1 0 0,0 1 1 0 0,1-1 0 0 0,-1 0-1 0 0,1 1 1 0 0,0-1 0 0 0,0 1-1 0 0,1-1 1 0 0,-1 0 0 0 0,1 2 1 0 0,0-4-1 0 0,2 72-6 0 0,-2-45 13 0 0,1 1 0 0 0,1-1 0 0 0,1 0 0 0 0,4 10-6 0 0,-10-40-334 0 0,0 1-1 0 0,0-1 1 0 0,0 0-1 0 0,0-1 1 0 0,0 1-1 0 0,0 0 1 0 0,0 0-1 0 0,0-1 1 0 0,1 1 0 0 0,-1-1-1 0 0,1 0 1 0 0,-1 1-1 0 0,1-1 1 0 0,-1-1 334 0 0,-2-7-475 0 0,3 0 231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 12 0 0,'0'0'70'0'0,"1"0"0"0"0,-1-1 0 0 0,0 1 0 0 0,0-1 0 0 0,0 1 0 0 0,0 0 0 0 0,0-1 0 0 0,0 1 0 0 0,0-1 0 0 0,0 1 0 0 0,0-1 0 0 0,0 1 0 0 0,0-1 0 0 0,0 1 0 0 0,0 0 1 0 0,0-1-1 0 0,0 1 0 0 0,0-1 0 0 0,0 1 0 0 0,0-1 0 0 0,-1 1 0 0 0,1 0 0 0 0,0-1 0 0 0,0 1 0 0 0,-1 0 0 0 0,1-1 0 0 0,0 1 0 0 0,0 0 0 0 0,-1-1 0 0 0,1 1 0 0 0,0 0 0 0 0,-1-1 0 0 0,1 1 0 0 0,-1 0-70 0 0,-19-10 1044 0 0,-26 2-29 0 0,43 9-1009 0 0,-1-1 0 0 0,0 1 0 0 0,1 0 0 0 0,0 1-1 0 0,-1-1 1 0 0,1 1 0 0 0,0-1 0 0 0,0 1 0 0 0,-1 0-1 0 0,1 0 1 0 0,1 0 0 0 0,-1 1 0 0 0,0-1-1 0 0,1 1 1 0 0,-1-1 0 0 0,1 1 0 0 0,0 0 0 0 0,-1 0-1 0 0,1 2-5 0 0,0-3 4 0 0,0 1 0 0 0,0-1 0 0 0,1 1-1 0 0,-1 0 1 0 0,1-1 0 0 0,-1 1 0 0 0,1 0-1 0 0,0 0 1 0 0,0 0 0 0 0,1 0 0 0 0,-1 0-1 0 0,1 0 1 0 0,-1 0 0 0 0,1 0 0 0 0,0 1-1 0 0,0-1 1 0 0,0 0 0 0 0,1 0-1 0 0,-1 0 1 0 0,1 0 0 0 0,-1 0 0 0 0,1 0-1 0 0,1 1-3 0 0,1 0 1 0 0,0-1 0 0 0,1 0-1 0 0,-1 0 1 0 0,1 0 0 0 0,0 0-1 0 0,0 0 1 0 0,0-1-1 0 0,0 1 1 0 0,0-1 0 0 0,1 0-1 0 0,-1 0 1 0 0,1-1-1 0 0,-1 0 1 0 0,1 1 0 0 0,0-1-1 0 0,0-1 1 0 0,-1 1 0 0 0,4-1-1 0 0,8 3 1 0 0,-10-2 8 0 0,1 1-1 0 0,-1 0 1 0 0,0 0-1 0 0,0 1 1 0 0,0-1-1 0 0,0 1 1 0 0,0 1-1 0 0,0-1 1 0 0,-1 1-1 0 0,1 0 1 0 0,2 3-9 0 0,-6-5 2 0 0,-1 0 0 0 0,1 0 0 0 0,0 0 1 0 0,-1 0-1 0 0,1 0 0 0 0,-1 1 0 0 0,0-1 0 0 0,0 1 0 0 0,0-1 0 0 0,0 1 1 0 0,0-1-1 0 0,0 1 0 0 0,-1 0 0 0 0,1-1 0 0 0,-1 1 0 0 0,0 0 0 0 0,0 0 1 0 0,0-1-1 0 0,0 1 0 0 0,0 0 0 0 0,0-1 0 0 0,-1 1 0 0 0,0 0 1 0 0,1-1-1 0 0,-1 1 0 0 0,0-1 0 0 0,0 1 0 0 0,-1 1-2 0 0,0 0 2 0 0,1 0 1 0 0,-1 0-1 0 0,0 0 1 0 0,0 0-1 0 0,-1-1 0 0 0,1 1 1 0 0,-1-1-1 0 0,1 0 1 0 0,-1 1-1 0 0,0-1 0 0 0,-1 0 1 0 0,1-1-1 0 0,0 1 0 0 0,-1-1 1 0 0,-2 2-3 0 0,1-2 2 0 0,0 0 1 0 0,0-1 0 0 0,0 0-1 0 0,-1 0 1 0 0,1-1-1 0 0,0 1 1 0 0,0-1-1 0 0,-1 0 1 0 0,1-1 0 0 0,0 1-1 0 0,0-1 1 0 0,-1 0-1 0 0,1 0-2 0 0,0 0 26 0 0,1 0 0 0 0,-1 0 0 0 0,1-1 1 0 0,-1 0-1 0 0,1 1 0 0 0,0-1 0 0 0,0-1 0 0 0,0 1 0 0 0,0 0 0 0 0,0-1 0 0 0,0 0 0 0 0,0-1-26 0 0,3 3 9 0 0,0 0-1 0 0,-1 0 1 0 0,1-1 0 0 0,0 1 0 0 0,1 0 0 0 0,-1-1 0 0 0,0 1 0 0 0,0 0 0 0 0,1-1 0 0 0,-1 1-1 0 0,0-1 1 0 0,1 1 0 0 0,0-1 0 0 0,-1 1 0 0 0,1-1 0 0 0,0 0 0 0 0,0 1 0 0 0,0-1 0 0 0,0 1-1 0 0,0-1 1 0 0,0 0 0 0 0,0 1 0 0 0,0-1 0 0 0,1 1 0 0 0,-1-1 0 0 0,1 1 0 0 0,-1-1 0 0 0,1 1-1 0 0,0-1 1 0 0,-1 1 0 0 0,1-1 0 0 0,0 1 0 0 0,0 0 0 0 0,0 0 0 0 0,0-1-9 0 0,6-6-5 0 0,1-1 0 0 0,0 1 0 0 0,0 1 0 0 0,1 0 0 0 0,0 0 0 0 0,0 1 0 0 0,0 0 0 0 0,9-4 5 0 0,19-13 0 0 0,-32 19 1 0 0,0 1-1 0 0,0-1 1 0 0,-1 0 0 0 0,0 0 0 0 0,0 0-1 0 0,0-1 1 0 0,0 1 0 0 0,-1-1 0 0 0,1 0-1 0 0,-1 0 1 0 0,0 0 0 0 0,-1 0 0 0 0,0-1-1 0 0,1 1 1 0 0,-2-1 0 0 0,2-2-1 0 0,-45-20 37 0 0,-1-6-104 0 0,43 34-154 0 0,-12-4-4883 0 0,9 2 4983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47 4 0 0,'0'0'31'0'0,"0"0"15"0"0,-54-12 4078 0 0,44 12-3521 0 0,-1 0-1 0 0,1 1 1 0 0,-1 0 0 0 0,0 0-1 0 0,-9 3-602 0 0,16-2 28 0 0,0 0 0 0 0,0 0 0 0 0,0 0 0 0 0,0 0 0 0 0,0 0 0 0 0,0 1 0 0 0,1 0-1 0 0,-1 0 1 0 0,1 0 0 0 0,0 0 0 0 0,0 0 0 0 0,0 1 0 0 0,0-1 0 0 0,1 1 0 0 0,-1 1-28 0 0,1-4-1 0 0,1 1 0 0 0,0 0 0 0 0,-1 0 0 0 0,1 0-1 0 0,0 0 1 0 0,0 0 0 0 0,0 0 0 0 0,0 0 0 0 0,0 0 0 0 0,1 0 0 0 0,-1 0 0 0 0,1 1 0 0 0,-1-1 0 0 0,1 0 0 0 0,0 0 0 0 0,0 1 0 0 0,0-1 0 0 0,0 0 0 0 0,0 0 0 0 0,0 1 0 0 0,1-1 0 0 0,-1 0 0 0 0,1 0 0 0 0,0 0 0 0 0,0 1 0 0 0,-1-1-1 0 0,1 0 2 0 0,2 0 0 0 0,-1 0 0 0 0,0 0-1 0 0,0 0 1 0 0,1 0-1 0 0,-1-1 1 0 0,1 1 0 0 0,-1-1-1 0 0,1 1 1 0 0,0-1-1 0 0,0 0 1 0 0,-1 0-1 0 0,1 0 1 0 0,0 0 0 0 0,0-1-1 0 0,0 1 1 0 0,0-1-1 0 0,0 0 1 0 0,0 0-1 0 0,0 0 1 0 0,2 0 0 0 0,3 1 0 0 0,-1 1 0 0 0,1 0 0 0 0,-1 1 1 0 0,1 0-1 0 0,-1 0 0 0 0,0 0 0 0 0,0 1 0 0 0,0 0 0 0 0,-1 0 1 0 0,1 1-1 0 0,-1-1 0 0 0,0 2 0 0 0,4 4 0 0 0,-8-8 1 0 0,0 0 1 0 0,0 0-1 0 0,0 0 0 0 0,-1 0 0 0 0,1 0 1 0 0,-1 1-1 0 0,1-1 0 0 0,-1 1 1 0 0,0-1-1 0 0,0 0 0 0 0,0 1 1 0 0,-1 0-1 0 0,1-1 0 0 0,0 1 0 0 0,-1 0 1 0 0,0-1-1 0 0,1 1 0 0 0,-1 0 1 0 0,0-1-1 0 0,-1 1 0 0 0,1 0 0 0 0,0-1 1 0 0,-1 1-1 0 0,1 0 0 0 0,-1-1 1 0 0,0 1-1 0 0,0-1 0 0 0,0 1 1 0 0,0-1-1 0 0,-1 0 0 0 0,1 1 0 0 0,0-1 1 0 0,-1 1-2 0 0,0-1 2 0 0,0 1 1 0 0,0-1 0 0 0,0 0 0 0 0,0 1-1 0 0,0-1 1 0 0,0 0 0 0 0,0 0-1 0 0,-1 0 1 0 0,1-1 0 0 0,-1 1 0 0 0,1 0-1 0 0,-1-1 1 0 0,0 0 0 0 0,0 0-1 0 0,0 0 1 0 0,1 0 0 0 0,-1 0 0 0 0,0 0-1 0 0,0-1 1 0 0,0 1 0 0 0,0-1-1 0 0,0 0 1 0 0,-1 0 0 0 0,1 0 0 0 0,0 0-1 0 0,0-1 1 0 0,0 1 0 0 0,0-1-1 0 0,-1 0-2 0 0,-2-1 1 0 0,0-1 0 0 0,0 0 0 0 0,0 0 0 0 0,0 0-1 0 0,1 0 1 0 0,-1-1 0 0 0,1 0 0 0 0,0 0 0 0 0,0-1-1 0 0,0 0 1 0 0,1 0-1 0 0,3 4-1 0 0,0-1 0 0 0,0 1 0 0 0,0-1 0 0 0,0 1-1 0 0,0-1 1 0 0,0 1 0 0 0,1-1 0 0 0,-1 0 0 0 0,1 0 0 0 0,-1 1 0 0 0,1-1 0 0 0,0 0-1 0 0,-1 0 1 0 0,1 1 0 0 0,0-1 0 0 0,0 0 0 0 0,0 0 0 0 0,1 0 0 0 0,-1 1 0 0 0,0-1-1 0 0,1 0 1 0 0,-1 0 0 0 0,1 1 0 0 0,0-1 0 0 0,-1 0 0 0 0,1 1 0 0 0,0-1-1 0 0,0 1 1 0 0,0-1 0 0 0,0 1 0 0 0,0-1 0 0 0,0 1 0 0 0,1 0 0 0 0,-1 0 0 0 0,0-1-1 0 0,1 1 1 0 0,-1 0 0 0 0,1 0 0 0 0,-1 0 0 0 0,1 1 0 0 0,-1-1 0 0 0,2 0 1 0 0,42-27-15 0 0,-35 23 14 0 0,1-1-1 0 0,-1 0 0 0 0,0-1 1 0 0,0 0-1 0 0,-1-1 0 0 0,0 0 1 0 0,0 0-1 0 0,-1-1 0 0 0,0 0 0 0 0,-1 0 1 0 0,0-1-1 0 0,5-8 2 0 0,-5 4 6 0 0,9-24-45 0 0,-16 37 38 0 0,0 0-1 0 0,0 0 1 0 0,0 0 0 0 0,0 0 0 0 0,0-1 0 0 0,0 1 0 0 0,0 0 0 0 0,-1 0 0 0 0,1 0-1 0 0,-1 0 1 0 0,1 0 0 0 0,0-1 0 0 0,-1 1 0 0 0,0 0 0 0 0,1 0 0 0 0,-1 0 0 0 0,0 0 0 0 0,1 0-1 0 0,-1 1 1 0 0,0-1 0 0 0,0 0 0 0 0,0 0 0 0 0,0 0 0 0 0,0 1 0 0 0,0-1 0 0 0,0 0 0 0 0,0 1-1 0 0,0-1 1 0 0,0 1 0 0 0,0-1 0 0 0,-1 1 1 0 0,-1-2-80 0 0,0 1 0 0 0,0 0-1 0 0,0-1 1 0 0,0 1 0 0 0,-1 1 0 0 0,1-1 0 0 0,0 0-1 0 0,-1 1 1 0 0,0-1 80 0 0,2 2-228 0 0,1-1 0 0 0,0 0 0 0 0,0 0 0 0 0,-1 1 0 0 0,1-1 0 0 0,0 1-1 0 0,0-1 1 0 0,0 1 0 0 0,0-1 0 0 0,-1 1 0 0 0,1 0 0 0 0,0 0 0 0 0,0-1-1 0 0,1 1 1 0 0,-1 0 0 0 0,0 0 0 0 0,0 0 0 0 0,0 0 0 0 0,0 0 0 0 0,1 0 0 0 0,-1 0-1 0 0,0 0 1 0 0,1 0 0 0 0,-1 1 0 0 0,1-1 0 0 0,0 0 0 0 0,-1 1 228 0 0,1 3-469 0 0,1-1 257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8 0 0,'0'0'41'0'0,"0"0"30"0"0,0 0 45 0 0,0 0 50 0 0,0-3 4446 0 0,0 5-4615 0 0,-1-1 0 0 0,1 0 0 0 0,-1 1-1 0 0,1-1 1 0 0,0 0 0 0 0,0 1-1 0 0,0-1 1 0 0,-1 1 0 0 0,1-1 0 0 0,1 0-1 0 0,-1 1 1 0 0,0-1 0 0 0,0 1-1 0 0,0-1 1 0 0,1 0 0 0 0,-1 1 0 0 0,1-1-1 0 0,-1 0 1 0 0,1 0 0 0 0,0 2 3 0 0,-1-3 49 0 0,1 1 0 0 0,-1-1-1 0 0,0 1 1 0 0,1-1 0 0 0,-1 1 0 0 0,0-1 0 0 0,1 1 0 0 0,-1-1 0 0 0,1 1 0 0 0,-1-1 0 0 0,0 0 0 0 0,1 1 0 0 0,-1-1-1 0 0,1 0 1 0 0,0 1 0 0 0,-1-1 0 0 0,1 0 0 0 0,-1 0 0 0 0,1 1 0 0 0,-1-1 0 0 0,1 0 0 0 0,0 0 0 0 0,-1 0 0 0 0,1 0 0 0 0,-1 0-1 0 0,1 0 1 0 0,0 0 0 0 0,-1 0 0 0 0,1 0 0 0 0,-1 0 0 0 0,1 0 0 0 0,0 0 0 0 0,-1 0 0 0 0,1 0 0 0 0,-1-1 0 0 0,1 1-1 0 0,-1 0 1 0 0,1 0 0 0 0,0-1 0 0 0,-1 1 0 0 0,1 0 0 0 0,-1-1 0 0 0,1 1 0 0 0,-1-1 0 0 0,0 1 0 0 0,1-1-49 0 0,-1 1 43 0 0,0 0 0 0 0,1 0 0 0 0,-1 0 0 0 0,0-1 1 0 0,1 1-1 0 0,-1 0 0 0 0,0 0 0 0 0,0 0 1 0 0,0-1-1 0 0,1 1 0 0 0,-1 0 0 0 0,0-1 0 0 0,0 1 1 0 0,0 0-1 0 0,1 0 0 0 0,-1-1 0 0 0,0 1 0 0 0,0 0 1 0 0,0-1-1 0 0,0 1 0 0 0,0 0 0 0 0,0-1 0 0 0,0 1 1 0 0,0 0-1 0 0,0-1 0 0 0,0 1 0 0 0,0 0 1 0 0,0-1-1 0 0,0 1 0 0 0,0 0 0 0 0,0-1 0 0 0,0 1 1 0 0,0 0-1 0 0,0-1 0 0 0,-1 1 0 0 0,1 0 0 0 0,0 0 1 0 0,0-1-1 0 0,0 1 0 0 0,0 0 0 0 0,-1-1 0 0 0,1 1 1 0 0,0 0-1 0 0,0 0 0 0 0,-1 0 0 0 0,1-1 0 0 0,0 1 1 0 0,0 0-1 0 0,-1 0 0 0 0,1 0 0 0 0,0-1-43 0 0,-22-7-4731 0 0,10 3 570 0 0,11-1 3727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 0 0,'11'0'2093'0'0,"-10"1"-99"0"0,-10-1-991 0 0,-8 1-190 0 0,0 1 1 0 0,0 1 0 0 0,1 0-1 0 0,-4 2-813 0 0,4-1 128 0 0,-1-1 0 0 0,1 0-1 0 0,-1-1 1 0 0,-3-1-128 0 0,19 0 21 0 0,1-1 0 0 0,-1 0 0 0 0,1 0 0 0 0,-1 1 0 0 0,0-1 0 0 0,1 0 1 0 0,-1 1-1 0 0,1-1 0 0 0,-1 1 0 0 0,1-1 0 0 0,-1 1 0 0 0,1-1 0 0 0,-1 1 0 0 0,1-1 1 0 0,0 1-1 0 0,-1-1 0 0 0,1 1 0 0 0,0-1 0 0 0,-1 1 0 0 0,1 0 0 0 0,0-1 0 0 0,0 1 0 0 0,0 0 1 0 0,-1-1-1 0 0,1 1 0 0 0,0 0 0 0 0,0-1 0 0 0,0 1 0 0 0,0 0 0 0 0,0-1 0 0 0,0 1 0 0 0,0 0 1 0 0,1-1-1 0 0,-1 1 0 0 0,0 0 0 0 0,0-1 0 0 0,0 1 0 0 0,1-1 0 0 0,-1 1 0 0 0,0 0-21 0 0,11 38-96 0 0,-7-26 163 0 0,1 14-68 0 0,2 10-1 0 0,-3-28 0 0 0,0-11 2 0 0,-3-1-1 0 0,0 1 1 0 0,1-1-1 0 0,-1 1 1 0 0,1-1-1 0 0,0 1 0 0 0,-1 0 1 0 0,1 0-1 0 0,0 0 1 0 0,0 0-1 0 0,0 0 1 0 0,0 0-1 0 0,1 0 0 0 0,-1 1 1 0 0,0-1-1 0 0,1 1 1 0 0,-1 0-1 0 0,1 0 1 0 0,0 0-1 0 0,-1 0 1 0 0,1 0-1 0 0,0 0 0 0 0,0 1 1 0 0,-1-1-1 0 0,1 1 1 0 0,0 0-1 0 0,0 0 1 0 0,0 0-1 0 0,-1 0 0 0 0,1 0 1 0 0,0 1-1 0 0,0-1 1 0 0,0 1-1 0 0,-1-1 1 0 0,3 2 0 0 0,-1-1-1 0 0,0 0 0 0 0,0 1 0 0 0,0-1 0 0 0,0 1 1 0 0,-1 0-1 0 0,1 0 0 0 0,-1 0 0 0 0,1 0 0 0 0,-1 0 0 0 0,0 1 1 0 0,0 0-1 0 0,0 0 0 0 0,0-1 0 0 0,0 2 0 0 0,-1-1 1 0 0,1 0-1 0 0,-1 0 0 0 0,0 1 0 0 0,0 0 0 0 0,0-1 1 0 0,-1 1-1 0 0,1 0 0 0 0,-1 0 0 0 0,1 2 1 0 0,-1-3 2 0 0,-1-1-1 0 0,0 0 1 0 0,0 0-1 0 0,0 1 0 0 0,0-1 1 0 0,0 0-1 0 0,0 1 1 0 0,-1-1-1 0 0,1 0 1 0 0,-1 0-1 0 0,1 0 0 0 0,-1 1 1 0 0,0-1-1 0 0,0 0 1 0 0,0 0-1 0 0,0 0 1 0 0,0 0-1 0 0,-1 0 0 0 0,1-1 1 0 0,0 1-1 0 0,-1 0 1 0 0,0 0-1 0 0,1-1 1 0 0,-1 1-1 0 0,0-1 0 0 0,0 0 1 0 0,0 1-2 0 0,-1 0 4 0 0,-1 0 1 0 0,0-1-1 0 0,0 1 1 0 0,0-1-1 0 0,0 0 1 0 0,-1 0-1 0 0,1 0 1 0 0,0 0 0 0 0,0-1-1 0 0,-1 1 1 0 0,1-1-1 0 0,0 0 1 0 0,-2-1-5 0 0,-69-4 511 0 0,74-18-9836 0 0,2 15 8680 0 0,1-1 392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12 0 0,'-20'83'2062'0'0,"16"-46"-1804"0"0,2 0-1 0 0,2 0 1 0 0,2 1-1 0 0,1-2-257 0 0,1-7 353 0 0,-4-29-345 0 0,0 0-1 0 0,1 0 0 0 0,-1 0 1 0 0,0 0-1 0 0,0-1 0 0 0,0 1 1 0 0,0 0-1 0 0,0 0 1 0 0,0 0-1 0 0,0 0 0 0 0,0 0 1 0 0,0 0-1 0 0,0 0 0 0 0,0 0 1 0 0,0 0-1 0 0,0 0 0 0 0,0 0 1 0 0,0 0-1 0 0,0 0 0 0 0,0 0 1 0 0,0-1-1 0 0,0 1 0 0 0,0 0 1 0 0,1 0-1 0 0,-1 0 0 0 0,0 0 1 0 0,0 0-1 0 0,0 0 0 0 0,0 0 1 0 0,0 0-1 0 0,0 0 0 0 0,0 0 1 0 0,0 0-1 0 0,0 0 0 0 0,0 0 1 0 0,0 0-1 0 0,0 0 0 0 0,0 0 1 0 0,0 0-1 0 0,0 0 0 0 0,0 0 1 0 0,0 0-1 0 0,0 0 1 0 0,0 0-1 0 0,0 0 0 0 0,0 0 1 0 0,0 0-1 0 0,0 0 0 0 0,0 1 1 0 0,0-1-1 0 0,1 0 0 0 0,-1 0 1 0 0,0 0-1 0 0,0 0 0 0 0,0 0 1 0 0,0 0-1 0 0,0 0 0 0 0,0 0-7 0 0,1-17 316 0 0,0-33-123 0 0,1 2 1 0 0,3-5-194 0 0,-3 36-10 0 0,1-1 0 0 0,1 1 0 0 0,1-1 0 0 0,1 2 0 0 0,0-1 0 0 0,0 0 0 0 0,6-5 10 0 0,-12 21 0 0 0,0 0 0 0 0,0 0 0 0 0,0 0 0 0 0,0 0-1 0 0,1 0 1 0 0,-1 1 0 0 0,1-1 0 0 0,0 0 0 0 0,-1 0-1 0 0,0 1 1 0 0,1-1 0 0 0,0 0 0 0 0,-1 0 0 0 0,1 1-1 0 0,-1 0 1 0 0,1-1 0 0 0,0 0 0 0 0,0 1-1 0 0,-1-1 1 0 0,1 1 0 0 0,0 0 0 0 0,0 0 0 0 0,0-1-1 0 0,0 1 1 0 0,0 0 0 0 0,-1-1 0 0 0,1 1 0 0 0,0 0-1 0 0,0 0 1 0 0,0 0 0 0 0,0 0 0 0 0,0 0 0 0 0,-1 0-1 0 0,1 0 1 0 0,1 0 0 0 0,-2 1 0 0 0,1-1 0 0 0,0 0-1 0 0,0 1 1 0 0,-1-1 0 0 0,1 0 0 0 0,0 0 0 0 0,0 1-1 0 0,-1-1 1 0 0,1 1 0 0 0,0 0 0 0 0,0-1-1 0 0,-1 0 1 0 0,1 1 0 0 0,0 0 0 0 0,0 0 0 0 0,-1-1-1 0 0,0 1 1 0 0,1 0 0 0 0,-1 0 0 0 0,1 0 0 0 0,5 8 1 0 0,0 0 1 0 0,-1 0-1 0 0,0 1 1 0 0,2 8-2 0 0,-3-10 5 0 0,5 12 2 0 0,-1 0 1 0 0,0 0-1 0 0,-2 1 1 0 0,0 0-1 0 0,-2 0 0 0 0,1 6-7 0 0,-5-25 0 0 0,0-2 0 0 0,0 1 0 0 0,0 1 0 0 0,0-2 0 0 0,0 2 0 0 0,0-1 0 0 0,0-1 0 0 0,0 2-1 0 0,0-1 1 0 0,0 0 0 0 0,0 0 0 0 0,-1 0 0 0 0,1 0 0 0 0,-1 0 0 0 0,1 0 0 0 0,-1-1 0 0 0,1 2 0 0 0,0-1-1 0 0,-1-1 1 0 0,-4-1-1 0 0,-1-11 0 0 0,5 2-1 0 0,-1 0-1 0 0,2 1 0 0 0,0-1 0 0 0,0 0 1 0 0,0 0-1 0 0,1 1 0 0 0,1-2 0 0 0,-1 1 0 0 0,4-8 3 0 0,-2 5-4 0 0,2-1-1 0 0,0 2 1 0 0,0-1-1 0 0,1 0 1 0 0,0 1-1 0 0,8-10 5 0 0,-13 22 0 0 0,-1-1-1 0 0,0-1 0 0 0,1 2 1 0 0,0-1-1 0 0,0 0 0 0 0,-1 0 1 0 0,1 1-1 0 0,0-1 0 0 0,0 0 1 0 0,-1 0-1 0 0,2 1 0 0 0,-1-1 1 0 0,-1 0-1 0 0,1 0 0 0 0,1 1 0 0 0,-2 0 1 0 0,2 0-1 0 0,-1-1 0 0 0,0 1 1 0 0,0-1-1 0 0,0 1 0 0 0,0 0 1 0 0,1 0-1 0 0,-2 0 0 0 0,2 0 1 0 0,-1 0 0 0 0,2 1-1 0 0,-2-1 1 0 0,1 1 0 0 0,-1 0 0 0 0,1 0 0 0 0,0 0-1 0 0,-1-1 1 0 0,1 2 0 0 0,-1-1 0 0 0,0 0-1 0 0,1 1 1 0 0,-1-1 0 0 0,0 1 0 0 0,0-2 0 0 0,0 2-1 0 0,1 0 1 0 0,3 7 4 0 0,-1-1-1 0 0,1 1 1 0 0,-1 0 0 0 0,-1 0-1 0 0,3 8-3 0 0,33 176 7 0 0,-39-192-8 0 0,0 0-1 0 0,0-1 1 0 0,0 1 0 0 0,0-1 0 0 0,0 1 0 0 0,0 0-1 0 0,0-1 1 0 0,0 1 0 0 0,0-1 0 0 0,1 1 0 0 0,-1-1 0 0 0,0 1-1 0 0,1 0 1 0 0,-1-1 0 0 0,1 0 0 0 0,-1 1 0 0 0,0-1-1 0 0,0 1 1 0 0,1 0 0 0 0,-1-1 0 0 0,1 0 0 0 0,0 0-1 0 0,-1 1 1 0 0,0-1 0 0 0,1 0 0 0 0,0 1 0 0 0,-1-1 0 0 0,1 1 1 0 0,-1-2-27 0 0,1 1 1 0 0,0-1 0 0 0,0 0 0 0 0,-1 1-1 0 0,1 0 1 0 0,-1-1 0 0 0,1 1 0 0 0,0-1 0 0 0,-1 0-1 0 0,0 1 1 0 0,1-1 0 0 0,-1 1 0 0 0,1-1-1 0 0,-1 0 1 0 0,1 1 0 0 0,-1-1 0 0 0,0 0 0 0 0,0 0 26 0 0,12-36-1459 0 0,-1-73-833 0 0,-5 64 2060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24 0 0,'-1'-6'3248'0'0,"0"6"-3181"0"0,-1 0-1 0 0,0 1 0 0 0,0-1 0 0 0,1 1 0 0 0,-1-1 1 0 0,0 1-1 0 0,1 0 0 0 0,-1 0 0 0 0,1 0 1 0 0,-1 0-1 0 0,1 0 0 0 0,-1 0 0 0 0,1 0 0 0 0,-1 0 1 0 0,1 0-1 0 0,0 1 0 0 0,0-1 0 0 0,0 0 1 0 0,0 1-1 0 0,-1 0-66 0 0,-22 40 296 0 0,3-5 91 0 0,19-33-382 0 0,0 0 0 0 0,0 1 1 0 0,0-1-1 0 0,1 1 0 0 0,0-1 0 0 0,0 1 1 0 0,0 0-1 0 0,0-1 0 0 0,0 1 1 0 0,1 0-1 0 0,0-1 0 0 0,0 1 0 0 0,1 0 1 0 0,0 2-6 0 0,-1 1 6 0 0,1-1 1 0 0,0 1-1 0 0,0-1 1 0 0,1 0-1 0 0,0 0 1 0 0,1 0-1 0 0,-1 0 1 0 0,1 0-1 0 0,1 1-6 0 0,-2-6 1 0 0,0 1 0 0 0,0 0-1 0 0,0-1 1 0 0,0 1 0 0 0,1-1-1 0 0,-1 0 1 0 0,1 0 0 0 0,0 0-1 0 0,-1 0 1 0 0,1 0-1 0 0,0-1 1 0 0,0 1 0 0 0,0-1-1 0 0,0 1 1 0 0,1-1 0 0 0,-1 0-1 0 0,0-1 1 0 0,0 1 0 0 0,1 0-1 0 0,-1-1 1 0 0,0 0-1 0 0,1 0 1 0 0,-1 0 0 0 0,0 0-1 0 0,1 0 1 0 0,-1-1 0 0 0,0 0-1 0 0,0 1 1 0 0,1-1-1 0 0,-1 0 1 0 0,0-1 0 0 0,0 1-1 0 0,0 0 1 0 0,0-1 0 0 0,0 0-1 0 0,0 0 1 0 0,-1 1 0 0 0,1-2-1 0 0,-1 1 1 0 0,1 0-1 0 0,-1 0 1 0 0,0-1 0 0 0,1 0-1 0 0,-1 1 1 0 0,-1-1 0 0 0,1 0-1 0 0,0 0 1 0 0,-1 0 0 0 0,1 0-1 0 0,-1 0 1 0 0,0 0-1 0 0,0 0 1 0 0,0-1 0 0 0,-1 1-1 0 0,1 0 1 0 0,-1-1 0 0 0,0 1-1 0 0,1 0 1 0 0,-2-1-1 0 0,1 2 1 0 0,0 0 1 0 0,-1 0 0 0 0,1 0-1 0 0,-1 0 1 0 0,0 1-1 0 0,0-1 1 0 0,0 0 0 0 0,0 0-1 0 0,0 1 1 0 0,0-1-1 0 0,0 1 1 0 0,0-1 0 0 0,-1 1-1 0 0,1-1 1 0 0,0 1-1 0 0,-1 0 1 0 0,1 0 0 0 0,-1-1-1 0 0,0 1 1 0 0,1 0 0 0 0,-1 0-1 0 0,0 1 1 0 0,0-1-1 0 0,0 0 1 0 0,1 1 0 0 0,-1-1-1 0 0,0 1 1 0 0,0-1-1 0 0,-2 1-1 0 0,-7-2-3 0 0,0 0 0 0 0,0 0 0 0 0,-1 1 1 0 0,-7 1 2 0 0,17 0-32 0 0,0 1 1 0 0,1-1-1 0 0,-1 1 1 0 0,0 0-1 0 0,0-1 1 0 0,0 1 0 0 0,1 0-1 0 0,-1 0 1 0 0,1 0-1 0 0,-1 0 1 0 0,0 1 0 0 0,1-1-1 0 0,0 0 1 0 0,-1 1-1 0 0,1-1 1 0 0,0 1-1 0 0,0-1 1 0 0,0 1 0 0 0,0 0-1 0 0,0-1 1 0 0,0 1-1 0 0,0 0 1 0 0,0 1 31 0 0,-13 16-3899 0 0,14-19 3408 0 0,0 0 228 0 0,0 0 158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0,'5'2'2982'0'0,"15"6"-1826"0"0,-11-9-992 0 0,0 0 0 0 0,0 1 0 0 0,1 0 0 0 0,-1 1 1 0 0,0 0-1 0 0,0 0 0 0 0,8 3-164 0 0,-11-2 11 0 0,1 0 0 0 0,0-1 0 0 0,-1 0 0 0 0,1 0 0 0 0,0-1 0 0 0,0 1 0 0 0,-1-1 0 0 0,1-1 0 0 0,0 1 0 0 0,0-1 0 0 0,-1-1 0 0 0,1 1 0 0 0,0-1 0 0 0,-1 0 0 0 0,3-2-11 0 0,-16 12 17 0 0,0-1 0 0 0,1 1 0 0 0,0 0 0 0 0,0 0 0 0 0,1 0 0 0 0,0 1-1 0 0,-3 6-16 0 0,-39 82 10 0 0,46-91-7 0 0,2-9-5447 0 0,-1-1 5293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4 0 0,'0'0'43'0'0,"-1"0"0"0"0,1 0 0 0 0,-1 1 0 0 0,1-1 0 0 0,0 0 0 0 0,-1 0 1 0 0,1 0-1 0 0,0 0 0 0 0,-1 0 0 0 0,1 1 0 0 0,0-1 0 0 0,-1 0 0 0 0,1 0 0 0 0,0 0 0 0 0,-1 1 0 0 0,1-1 0 0 0,0 0 0 0 0,-1 1 1 0 0,1-1-1 0 0,0 0 0 0 0,0 1 0 0 0,-1-1 0 0 0,1 0 0 0 0,0 1 0 0 0,0-1 0 0 0,0 0 0 0 0,0 1 0 0 0,-1-1 0 0 0,1 0 0 0 0,0 1 0 0 0,0-1 1 0 0,0 1-1 0 0,0-1 0 0 0,0 0 0 0 0,0 1 0 0 0,0-1 0 0 0,0 1 0 0 0,0-1 0 0 0,0 0 0 0 0,0 1 0 0 0,1-1 0 0 0,-1 1 0 0 0,0-1-43 0 0,6 4 830 0 0,6-13-454 0 0,-2-11 4 0 0,-10 19-375 0 0,0 1 0 0 0,0 0 0 0 0,0 0-1 0 0,0-1 1 0 0,1 1 0 0 0,-1 0 0 0 0,0 0 0 0 0,0-1-1 0 0,0 1 1 0 0,0 0 0 0 0,0-1 0 0 0,0 1-1 0 0,0 0 1 0 0,0-1 0 0 0,0 1 0 0 0,0 0-1 0 0,0 0 1 0 0,0-1 0 0 0,0 1 0 0 0,0 0 0 0 0,0-1-1 0 0,-1 1 1 0 0,1 0 0 0 0,0 0 0 0 0,0-1-1 0 0,0 1 1 0 0,0 0 0 0 0,0-1 0 0 0,-1 1-1 0 0,1 0 1 0 0,0 0 0 0 0,0 0 0 0 0,-1-1 0 0 0,1 1-1 0 0,0 0 1 0 0,0 0 0 0 0,-1 0 0 0 0,1 0-1 0 0,0-1 1 0 0,0 1 0 0 0,-1 0 0 0 0,1 0 0 0 0,0 0-1 0 0,-1 0 1 0 0,1 0 0 0 0,0 0 0 0 0,0 0-1 0 0,-1 0 1 0 0,1 0 0 0 0,0 0 0 0 0,-1 0-1 0 0,1 0 1 0 0,0 0 0 0 0,-1 0 0 0 0,1 0 0 0 0,0 0-1 0 0,0 0 1 0 0,-1 0 0 0 0,1 0 0 0 0,0 1-1 0 0,-1-1 1 0 0,1 0 0 0 0,0 0 0 0 0,0 0-1 0 0,0 0 1 0 0,-1 1 0 0 0,1-1 0 0 0,0 0 0 0 0,0 0-1 0 0,-1 1-4 0 0,-7 10-100 0 0,8-10 2 0 0,-1-1 1 0 0,1 0 0 0 0,0 1-1 0 0,0-1 1 0 0,0 1 0 0 0,0-1 0 0 0,0 1-1 0 0,-1-1 1 0 0,1 0 0 0 0,0 1-1 0 0,0-1 1 0 0,-1 0 0 0 0,1 1-1 0 0,0-1 1 0 0,0 0 0 0 0,-1 1-1 0 0,1-1 1 0 0,0 0 0 0 0,-1 1-1 0 0,1-1 1 0 0,-1 0 0 0 0,1 0-1 0 0,0 1 1 0 0,-1-1 0 0 0,1 0-1 0 0,-1 0 1 0 0,1 0 0 0 0,-1 0-1 0 0,1 0 1 0 0,0 0 0 0 0,-1 0-1 0 0,1 0 1 0 0,-1 0 0 0 0,1 0-1 0 0,-1 0 1 0 0,1 0 97 0 0,-1 0-156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28 0 0,'-16'2'3917'0'0,"-80"5"-2934"0"0,95-7-983 0 0,0 0 0 0 0,-1 1 1 0 0,1-1-1 0 0,0 0 0 0 0,0 0 1 0 0,-1 1-1 0 0,1-1 0 0 0,0 0 1 0 0,0 1-1 0 0,0-1 0 0 0,0 1 1 0 0,-1 0-1 0 0,1-1 0 0 0,0 1 1 0 0,0 0-1 0 0,0 0 0 0 0,1 0 1 0 0,-1-1-1 0 0,0 1 0 0 0,0 0 1 0 0,0 0-1 0 0,1 0 0 0 0,-1 0 1 0 0,0 1-1 0 0,1-1 0 0 0,-1 0 0 0 0,1 0 1 0 0,-1 0-1 0 0,1 0 0 0 0,0 1 1 0 0,-1-1-1 0 0,1 1 0 0 0,-3 53 20 0 0,3-48-17 0 0,0 0 0 0 0,0 0 0 0 0,-1 0 0 0 0,1 0 0 0 0,-1 0 0 0 0,-1 2-3 0 0,3-11 0 0 0,0 0-1 0 0,0 0 1 0 0,0 0-1 0 0,0 0 1 0 0,0 0-1 0 0,1 1 1 0 0,-1-1-1 0 0,1 0 1 0 0,-1 1-1 0 0,1-1 1 0 0,0 1-1 0 0,0 0 1 0 0,-1-1-1 0 0,1 1 1 0 0,0 0-1 0 0,0 0 1 0 0,0 0-1 0 0,0 0 1 0 0,1 1-1 0 0,-1-1 0 0 0,0 1 1 0 0,0-1-1 0 0,2 1 1 0 0,2-1 1 0 0,0 1 0 0 0,0-1 0 0 0,0 2-1 0 0,0-1 1 0 0,0 1 0 0 0,-1-1 0 0 0,1 2 0 0 0,0-1-1 0 0,0 1 1 0 0,2 0-1 0 0,-2 1 2 0 0,-1-1 0 0 0,1 1 0 0 0,-1-1-1 0 0,1 2 1 0 0,-1-1 0 0 0,0 0 0 0 0,0 1 0 0 0,-1 0 0 0 0,1 0 0 0 0,1 2-2 0 0,-4-4 1 0 0,0 1 0 0 0,-1-1 0 0 0,1 0 0 0 0,0 1 0 0 0,-1-1 0 0 0,0 1 0 0 0,1 0 0 0 0,-1-1 0 0 0,0 1 0 0 0,0 0 0 0 0,0 0 0 0 0,-1 0 0 0 0,1-1 0 0 0,-1 1 0 0 0,0 0 0 0 0,0 0 0 0 0,0 0 0 0 0,0 0 0 0 0,0 0 0 0 0,-1 2-1 0 0,1-2 0 0 0,-1 0 0 0 0,0 0 1 0 0,0 0-1 0 0,0 0 0 0 0,-1 0 0 0 0,1 0 0 0 0,-1 0 0 0 0,0 0 0 0 0,1 0 1 0 0,-1 0-1 0 0,-1-1 0 0 0,1 1 0 0 0,0-1 0 0 0,0 0 0 0 0,-1 0 0 0 0,0 0 0 0 0,1 0 1 0 0,-1 0-1 0 0,0 0 0 0 0,0-1 0 0 0,0 1 0 0 0,0-1 0 0 0,-9 4-14 0 0,0-2 1 0 0,0 1-1 0 0,-1-1 0 0 0,0-1 1 0 0,-2 0 13 0 0,-30 6-452 0 0,44-8 437 0 0,0 1-173 0 0,0-1 0 0 0,-1 1 1 0 0,1-1-1 0 0,0 0 0 0 0,-1 1 1 0 0,1-1-1 0 0,0 0 0 0 0,-1 0 1 0 0,1 0-1 0 0,-1 0 1 0 0,1 0-1 0 0,0 0 0 0 0,-1 0 1 0 0,1-1-1 0 0,-1 1 0 0 0,1 0 1 0 0,0-1-1 0 0,-1 1 0 0 0,1-1 1 0 0,0 1-1 0 0,0-1 0 0 0,-1 0 1 0 0,1 0 187 0 0,-3-3-155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 0 0,'8'5'2406'0'0,"-25"97"170"0"0,17-74-2442 0 0,-1-10 50 0 0,1 0-1 0 0,1 0 1 0 0,0 0 0 0 0,1-1 0 0 0,1 1 0 0 0,1 0 0 0 0,1 3-184 0 0,0-13-942 0 0,-6-19-1145 0 0,-4-19-1084 0 0,3 22 2972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4 0 0,'0'0'319'0'0,"-4"-23"3059"0"0,-2 16-2934 0 0,-6 19-309 0 0,22 0 71 0 0,-4-4-523 0 0,-12-11-3047 0 0,3-1 2862 0 0,-1-2 239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 0 0,'26'-5'2809'0'0,"-19"3"-2679"0"0,-1 0 0 0 0,1 0 1 0 0,0 1-1 0 0,0 0 0 0 0,-1 0 0 0 0,1 1 1 0 0,0 0-1 0 0,0 0 0 0 0,1 1-130 0 0,-3 0 46 0 0,1 0 1 0 0,-1 1-1 0 0,0-1 1 0 0,0 1-1 0 0,0 0 1 0 0,0 1-1 0 0,0-1 1 0 0,0 1-1 0 0,-1 0 1 0 0,1 0-1 0 0,1 2-46 0 0,-5-3 18 0 0,0-1 1 0 0,1 0-1 0 0,-1 0 0 0 0,0 0 1 0 0,0 0-1 0 0,-1 1 1 0 0,1-1-1 0 0,0 1 0 0 0,0-1 1 0 0,-1 0-1 0 0,1 1 0 0 0,0-1 1 0 0,-1 1-1 0 0,0 0 0 0 0,1-1 1 0 0,-1 1-1 0 0,0-1 0 0 0,0 1 1 0 0,0-1-1 0 0,0 1 0 0 0,0 0 1 0 0,0-1-1 0 0,0 1 1 0 0,-1-1-1 0 0,1 1 0 0 0,0-1 1 0 0,-1 1-1 0 0,1-1 0 0 0,-1 1 1 0 0,0-1-1 0 0,0 1 0 0 0,1-1 1 0 0,-1 0-1 0 0,0 1 0 0 0,0-1 1 0 0,0 0-1 0 0,0 0 0 0 0,0 0 1 0 0,-2 1-19 0 0,-4 6 100 0 0,-1 0 0 0 0,0-1 0 0 0,0-1-1 0 0,0 1 1 0 0,-1-1 0 0 0,0 0 0 0 0,-9 3-100 0 0,32-21 1509 0 0,-13 11-1510 0 0,0 0 1 0 0,0 0-1 0 0,0 0 1 0 0,-1 0 0 0 0,1 0-1 0 0,0 0 1 0 0,1 1 0 0 0,-1-1-1 0 0,0 0 1 0 0,0 0 0 0 0,0 1-1 0 0,0-1 1 0 0,1 1 0 0 0,-1-1-1 0 0,0 1 1 0 0,0 0 0 0 0,1-1-1 0 0,-1 1 1 0 0,0 0 0 0 0,1 0-1 0 0,-1 0 1 0 0,0 0-1 0 0,1 0 1 0 0,-1 0 0 0 0,0 0-1 0 0,1 0 1 0 0,-1 1 0 0 0,0-1-1 0 0,2 1 1 0 0,6 1 3 0 0,0 1-1 0 0,0 1 0 0 0,0 0 1 0 0,0 0-1 0 0,-1 0 0 0 0,1 1 1 0 0,-1 1-1 0 0,0-1 0 0 0,-1 1 1 0 0,1 0-1 0 0,5 8-2 0 0,-11-12 2 0 0,0 0-1 0 0,0 0 1 0 0,0 0 0 0 0,0 1 0 0 0,0-1 0 0 0,-1 0-1 0 0,0 1 1 0 0,1-1 0 0 0,-1 1 0 0 0,0 0-1 0 0,0-1 1 0 0,0 1 0 0 0,0 0 0 0 0,-1 0 0 0 0,1-1-1 0 0,-1 1 1 0 0,0 0 0 0 0,0 0 0 0 0,0 0-1 0 0,0 0 1 0 0,0 0 0 0 0,-1-1 0 0 0,1 1-1 0 0,-1 0 1 0 0,1 0 0 0 0,-1-1 0 0 0,0 1 0 0 0,0 0-1 0 0,-1-1 1 0 0,1 1 0 0 0,-1-1 0 0 0,1 1-1 0 0,-1-1 1 0 0,1 0 0 0 0,-1 1 0 0 0,0-1-1 0 0,0 0 1 0 0,0 0 0 0 0,-1-1 0 0 0,1 1 0 0 0,0 0-1 0 0,-1 0-1 0 0,1-1 59 0 0,0 1 0 0 0,-1 0-1 0 0,1 0 1 0 0,0-1 0 0 0,-1 0-1 0 0,1 1 1 0 0,-1-1 0 0 0,1 0 0 0 0,-1 0-1 0 0,0 0 1 0 0,1-1 0 0 0,-1 1-1 0 0,0-1 1 0 0,0 1 0 0 0,1-1-1 0 0,-1 0 1 0 0,0 0 0 0 0,0 0-1 0 0,0 0 1 0 0,0-1-59 0 0,-3-1 11 0 0,1 0 0 0 0,-1 0 0 0 0,1 0 1 0 0,-1-1-1 0 0,1 0 0 0 0,0-1 0 0 0,-4-2-11 0 0,-13-9-2612 0 0,14 11-3392 0 0,10-1 5863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 0 0,'0'-27'885'0'0,"0"47"982"0"0,5 102-1217 0 0,-1-48-527 0 0,-3-26-231 0 0,-1-48 103 0 0,-4-20-18 0 0,7-15 14 0 0,2-11 31 0 0,-2 0 0 0 0,-1-1-22 0 0,-3 30-35 0 0,0 0 0 0 0,-1-1 1 0 0,0 1-1 0 0,-3-5 35 0 0,2 21-3066 0 0,3-4 2871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16 0 0,'1'56'2236'0'0,"3"2"-2300"0"0,-2 31 45 0 0,6-136-22 0 0,-21-19-119 0 0,13 67 161 0 0,-1-1 0 0 0,1 1 1 0 0,0 0-1 0 0,0-1 0 0 0,0 1 1 0 0,0 0-1 0 0,0-1 0 0 0,0 1 1 0 0,0 0-1 0 0,0-1 0 0 0,0 1 1 0 0,0 0-1 0 0,0-1 0 0 0,0 1 1 0 0,0-1-1 0 0,0 1 0 0 0,1 0 1 0 0,-1-1-1 0 0,0 1 0 0 0,0 0 1 0 0,1-1-1 0 0,-1 1 0 0 0,0-1 1 0 0,1 1-1 0 0,-1-1 0 0 0,1 1 1 0 0,-1-1-1 0 0,1 1 0 0 0,-1-1 1 0 0,1 1-1 0 0,-1-1 1 0 0,1 0-1 0 0,-1 1 0 0 0,1-1 1 0 0,0 0-1 0 0,-1 0 0 0 0,1 1 1 0 0,-1-1-1 0 0,1 0 0 0 0,0 0 1 0 0,-1 0-1 0 0,1 0 0 0 0,0 1 1 0 0,-1-1-1 0 0,1 0 0 0 0,0 0 1 0 0,-1-1-1 0 0,1 1 0 0 0,0 0 1 0 0,-1 0-1 0 0,1 0 0 0 0,0 0 1 0 0,-1 0-1 0 0,1-1 0 0 0,-1 1 1 0 0,1 0-1 0 0,0-1 0 0 0,-1 1 1 0 0,1 0-1 0 0,-1-1 0 0 0,1 1 1 0 0,-1-1-1 0 0,1 1-1 0 0,1-1 11 0 0,1 1-1 0 0,-1-1 1 0 0,1 0 0 0 0,-1 0-1 0 0,0 0 1 0 0,1 0 0 0 0,-1 0-1 0 0,0-1 1 0 0,0 1 0 0 0,0-1-1 0 0,0 1 1 0 0,0-1 0 0 0,0 0-1 0 0,0 0 1 0 0,-1 0 0 0 0,1 0-1 0 0,-1 0 1 0 0,1 0 0 0 0,-1 0-1 0 0,0 0 1 0 0,0-1-1 0 0,0 1 1 0 0,0 0 0 0 0,0-1-1 0 0,0 1 1 0 0,-1-1 0 0 0,1 1-1 0 0,-1-1 1 0 0,0 1 0 0 0,0-1-1 0 0,1 0 1 0 0,-2 1 0 0 0,1-1-1 0 0,0 1 1 0 0,-1-1-11 0 0,7-42 544 0 0,-2 41-433 0 0,-2 29-130 0 0,18 141-180 0 0,-27-149-2532 0 0,7-17 2608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3:32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8 0 0,'6'-3'1444'0'0,"8"-193"168"0"0,-15 346-1588 0 0,2-92-21 0 0,-1-38-2 0 0,0-38-21 0 0,1-8 12 0 0,0 20 6 0 0,0-1 1 0 0,-1 0-1 0 0,0 0 1 0 0,0 0-1 0 0,-1 0 0 0 0,0 0 1 0 0,0 1-1 0 0,0-1 1 0 0,-1 0-1 0 0,-1-1 2 0 0,2 7 0 0 0,0 0 1 0 0,0 2 2 0 0,1 0-2 0 0,0 0 0 0 0,0 0-1 0 0,-1 1 1 0 0,1-1 0 0 0,0 0-1 0 0,0 1 1 0 0,0-1 0 0 0,0 0 0 0 0,1 1-1 0 0,-1-1 1 0 0,0 0 0 0 0,1 0-1 0 0,-1 1 1 0 0,0-1 0 0 0,1 0-1 0 0,0 0 1 0 0,-1 0 0 0 0,1 1 0 0 0,0-1-1 0 0,-1 0 1 0 0,1 0 0 0 0,0 0-1 0 0,0 0 1 0 0,0 0 0 0 0,0 0-1 0 0,0-1 1 0 0,0 1 0 0 0,0 0-1 0 0,0 0 1 0 0,0-1 0 0 0,1 1-1 0 0,2-1 0 0 0,0 0 0 0 0,0 0 0 0 0,0 0 1 0 0,0-1-1 0 0,0 1 0 0 0,0-1 0 0 0,0 0 0 0 0,0 0 0 0 0,2-2 0 0 0,0 1 2 0 0,-2 2-2 0 0,-1-1 0 0 0,1 0 0 0 0,-1 0 0 0 0,0 0 0 0 0,1-1 0 0 0,-1 1 1 0 0,0-1-1 0 0,0 0 0 0 0,0 0 0 0 0,0 0 0 0 0,0 0 0 0 0,0 0 0 0 0,0-2 0 0 0,-1 1 0 0 0,-1 0 0 0 0,0 0 1 0 0,0 0-1 0 0,0 0 0 0 0,0 0 0 0 0,-1 0 0 0 0,1 0 0 0 0,-1 0 0 0 0,0-1 1 0 0,0 1-1 0 0,0 0 0 0 0,0 0 0 0 0,-1 0 0 0 0,1 0 0 0 0,-1-1 0 0 0,0-15 1 0 0,1 14 0 0 0,0 0 0 0 0,-1-1 0 0 0,1 1 0 0 0,-1 0 0 0 0,0 0 0 0 0,0 0-1 0 0,-1 0 1 0 0,0-1-1 0 0,-6 46 25 0 0,9-7-16 0 0,2 0 1 0 0,4 11-10 0 0,-3-11-23 0 0,0 0 0 0 0,-2 12 23 0 0,-18-91-2943 0 0,14 33 2812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92 20 0 0,'19'-9'960'0'0,"-19"8"-919"0"0,0 1 0 0 0,0 0 1 0 0,0-1-1 0 0,0 0 0 0 0,0 1 0 0 0,1 0 1 0 0,-1 0-1 0 0,0-1 0 0 0,0 1 1 0 0,0-1-1 0 0,0 1 0 0 0,1-1 0 0 0,-1 1 1 0 0,0 0-1 0 0,0-1 0 0 0,0 1 1 0 0,0-1-1 0 0,0 1 0 0 0,-1-1 0 0 0,1 1 1 0 0,0 0-1 0 0,0-1 0 0 0,0 1 1 0 0,0-1-1 0 0,-1 1 0 0 0,1-1 0 0 0,0 1-41 0 0,-2-2 61 0 0,1 0-1 0 0,-1 0 0 0 0,0 0 0 0 0,0 1 1 0 0,0-1-1 0 0,0 1 0 0 0,0-1 0 0 0,-1 1 0 0 0,1 0 1 0 0,0-1-1 0 0,0 2 0 0 0,-1-1 0 0 0,0-1 1 0 0,1 2-61 0 0,-3-2 3 0 0,0 1 0 0 0,-1-1 1 0 0,0 1-1 0 0,1 0 0 0 0,0 0 1 0 0,-1 1-1 0 0,1-1 0 0 0,-1 1 1 0 0,0 1-1 0 0,-3 0-3 0 0,6 0 1 0 0,0-1 0 0 0,0 1 0 0 0,1 0 0 0 0,-1 0 0 0 0,1 0 0 0 0,0 1 0 0 0,-1-1 0 0 0,0 1 0 0 0,1-1 0 0 0,1 1 0 0 0,-2-1 0 0 0,1 1 0 0 0,1 1 0 0 0,-2-2-1 0 0,2 1 1 0 0,-1 1 0 0 0,0-1 0 0 0,1 0 0 0 0,0 0 0 0 0,-1 1 0 0 0,1 0 0 0 0,-1 1-1 0 0,-1 5 5 0 0,0 0-1 0 0,1 0 1 0 0,0-1-1 0 0,0 2 1 0 0,2-1-1 0 0,-1 0 1 0 0,0 7-5 0 0,1-12 3 0 0,0-1 1 0 0,0 2-1 0 0,1-1 1 0 0,0-1-1 0 0,-1 2 0 0 0,1-1 1 0 0,0-1-1 0 0,0 1 1 0 0,1 0-1 0 0,-1 0 1 0 0,1-1-1 0 0,0 0 0 0 0,0 1 1 0 0,0-1-1 0 0,0 1 1 0 0,1-1-1 0 0,-1 0 1 0 0,4 2-4 0 0,-3-3 23 0 0,0 0 1 0 0,0-1 0 0 0,0 0 0 0 0,0 1-1 0 0,0-2 1 0 0,0 1 0 0 0,1 0 0 0 0,-1 0-1 0 0,0-1 1 0 0,1 0 0 0 0,-1 0-1 0 0,1 0 1 0 0,-1 0 0 0 0,0 0 0 0 0,0 0-1 0 0,0-1 1 0 0,1 0 0 0 0,-1 0 0 0 0,0 1-1 0 0,1-2 1 0 0,-1 1 0 0 0,0 0 0 0 0,0-1-1 0 0,0 0 1 0 0,1 0-24 0 0,6-4 83 0 0,1-1 0 0 0,-2 0 0 0 0,1 1 0 0 0,0-3 0 0 0,-1 2 0 0 0,4-6-83 0 0,-6 5 37 0 0,1-1-1 0 0,-2 0 1 0 0,1 0-1 0 0,-1-1 1 0 0,0 0-1 0 0,4-10-36 0 0,-9 17 2 0 0,1-1 1 0 0,-1 1-1 0 0,0-1 0 0 0,1-1 0 0 0,-2 2 0 0 0,1-1 0 0 0,0 0 0 0 0,-1 0 0 0 0,0 0 0 0 0,0 0 0 0 0,0 0 1 0 0,0 0-1 0 0,-1 0 0 0 0,0 0 0 0 0,1 0 0 0 0,-2 0 0 0 0,1 0 0 0 0,0 1 0 0 0,-1-1 0 0 0,1 1 0 0 0,-2-2-2 0 0,2 4 1 0 0,0-1-1 0 0,1 2 1 0 0,-1-2-1 0 0,0 1 0 0 0,0 0 1 0 0,0 0-1 0 0,0 0 1 0 0,0 0-1 0 0,-1 0 1 0 0,1 0-1 0 0,0 1 0 0 0,0-1 1 0 0,0 1-1 0 0,-1-1 1 0 0,1 0-1 0 0,-1 1 1 0 0,1 0-1 0 0,0-1 0 0 0,-1 1 1 0 0,1 0-1 0 0,-1 0 1 0 0,1-1-1 0 0,-1 1 0 0 0,1 0 1 0 0,-1 1-1 0 0,1-1 1 0 0,-1 0-1 0 0,1 1 1 0 0,0-1-1 0 0,0 0 0 0 0,-1 0 1 0 0,1 1-1 0 0,-1 0 1 0 0,1 0-1 0 0,0-1 0 0 0,-1 0 1 0 0,2 2-1 0 0,-2-1 1 0 0,1-1-1 0 0,0 1 1 0 0,0 1-1 0 0,0-2 0 0 0,0 1 1 0 0,0 1-1 0 0,0-2 1 0 0,1 2-1 0 0,-1-1 0 0 0,0 0 1 0 0,0 1-1 0 0,1-1 1 0 0,0 1-1 0 0,-1-1 1 0 0,0 0-1 0 0,1 0 0 0 0,0 1 1 0 0,-1-1-1 0 0,1 1 1 0 0,0-1-1 0 0,0 2 0 0 0,0 7 4 0 0,0 1 0 0 0,0-2 0 0 0,2 2 0 0 0,-1-1 0 0 0,1 0 0 0 0,0 0 0 0 0,1 0 0 0 0,0 1-4 0 0,34 79 6 0 0,-23-57-13 0 0,-13-32 0 0 0,17 35 33 0 0,-4-21-85 0 0,-13-15 49 0 0,-1 0 1 0 0,1 0-1 0 0,-1 0 1 0 0,0 0-1 0 0,1 0 1 0 0,-1 0-1 0 0,1 0 1 0 0,0 1-1 0 0,-1-1 1 0 0,0 0-1 0 0,0 0 1 0 0,1 0-1 0 0,0 0 1 0 0,-1 0-1 0 0,1 0 1 0 0,-1 0-1 0 0,0-1 0 0 0,1 1 1 0 0,-1 0-1 0 0,1 0 1 0 0,0 0-1 0 0,-1 0 1 0 0,0 0-1 0 0,0 0 1 0 0,1 0-1 0 0,-1-1 1 0 0,1 1-1 0 0,-1-1 1 0 0,1 1-1 0 0,-1 0 1 0 0,0-1-1 0 0,1 1 10 0 0,1-3-238 0 0,-2-1 0 0 0,2 0 0 0 0,-1 0 1 0 0,0 1-1 0 0,0-1 0 0 0,-1 0 0 0 0,1 0 0 0 0,-1 1 0 0 0,0-1 0 0 0,0 0 0 0 0,0 0 1 0 0,-1 1-1 0 0,1-1 0 0 0,-1 0 0 0 0,0-2 238 0 0,-2-13-365 0 0,3-9 155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43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24 0 0,'17'66'2926'0'0,"0"236"-2753"0"0,-11-223-152 0 0,-4-67-18 0 0,0 0 1 0 0,1 0 0 0 0,0-1 0 0 0,1 1 0 0 0,4 9-4 0 0,-2-5 1 0 0,-6-16 17 0 0,1 1-1 0 0,-1 0 0 0 0,0-1 1 0 0,0 1-1 0 0,0 0 0 0 0,0-1 1 0 0,0 1-1 0 0,0 0 0 0 0,0 0 0 0 0,0-1 1 0 0,0 1-1 0 0,0 0 0 0 0,0-1 1 0 0,-1 1-1 0 0,1 0 0 0 0,0-1 1 0 0,0 1-1 0 0,-1 0 0 0 0,1-1 1 0 0,0 1-1 0 0,-1-1 0 0 0,1 1 1 0 0,-1 0-1 0 0,1-1 0 0 0,0 1 1 0 0,-1-1-1 0 0,0 1 0 0 0,1-1 0 0 0,-1 0 1 0 0,1 1-1 0 0,-1-1 0 0 0,1 1 1 0 0,-1-1-1 0 0,0 0 0 0 0,1 0 1 0 0,-1 1-1 0 0,0-1-17 0 0,1 0 133 0 0,-47-22 449 0 0,23 8-580 0 0,1 0-1 0 0,1-2 0 0 0,-20-17-1 0 0,72 66 382 0 0,21 19-347 0 0,-47-48-33 0 0,0 0 0 0 0,1-1 0 0 0,0 1 1 0 0,-1-1-1 0 0,1 0 0 0 0,0-1 0 0 0,1 1 0 0 0,-1-1 0 0 0,0 0 0 0 0,1-1 0 0 0,0 1-2 0 0,-4-2 0 0 0,0 0 0 0 0,0 0-1 0 0,0-1 1 0 0,0 1 0 0 0,0-1-1 0 0,0 1 1 0 0,0-1 0 0 0,0 0-1 0 0,0 0 1 0 0,0 0 0 0 0,0 0-1 0 0,0 0 1 0 0,-1 0 0 0 0,1 0-1 0 0,0-1 1 0 0,-1 1 0 0 0,1-1-1 0 0,-1 1 1 0 0,1-1 0 0 0,-1 1-1 0 0,0-1 1 0 0,1-1 0 0 0,30-47-11 0 0,-23 34 9 0 0,21-28 86 0 0,11-21-2595 0 0,-41 65 1532 0 0,-2-4-268 0 0,1 3 996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27 28 0 0,'1'-1'36'0'0,"-1"1"0"0"0,1 0 0 0 0,-1-1 0 0 0,0 1 1 0 0,1-1-1 0 0,0 1 0 0 0,-1 0 0 0 0,1 0 0 0 0,-1-1 0 0 0,0 1 0 0 0,0-1 0 0 0,1 0 0 0 0,-1 1 1 0 0,0 0-1 0 0,1-1 0 0 0,-1 0 0 0 0,0 1 0 0 0,1-1 0 0 0,-1 1 0 0 0,0 0 0 0 0,0-1 0 0 0,0 0 0 0 0,0 0 1 0 0,0 1-1 0 0,0 0 0 0 0,0-1 0 0 0,0 0 0 0 0,0 0 0 0 0,0 1 0 0 0,0 0 0 0 0,0-1 0 0 0,0 0 1 0 0,0 0-1 0 0,-1 1 0 0 0,1 0 0 0 0,0-1 0 0 0,-1 1 0 0 0,1-1 0 0 0,-1 0 0 0 0,1 1 0 0 0,0 0 1 0 0,0-1-1 0 0,-1 1 0 0 0,1-1 0 0 0,-1 1 0 0 0,1-1 0 0 0,-1 1 0 0 0,1 0 0 0 0,0 0 0 0 0,-1 0 0 0 0,0-1 1 0 0,1 1-1 0 0,-1 0 0 0 0,1-1 0 0 0,-1 1 0 0 0,1 0 0 0 0,-1 0 0 0 0,0 0 0 0 0,1 0 0 0 0,0 0 1 0 0,-1 0-1 0 0,0 0 0 0 0,0 0 0 0 0,1 0-36 0 0,0 0 101 0 0,-30 20 1110 0 0,-43 21-542 0 0,55-33-664 0 0,0 1 1 0 0,1 2-1 0 0,-1-1 1 0 0,2 2 0 0 0,0 0-1 0 0,-4 6-5 0 0,6-2 5 0 0,2 0 0 0 0,0 1 0 0 0,1 0 0 0 0,1 0 0 0 0,1 2 0 0 0,0-1 0 0 0,-1 6-5 0 0,-10 18 8 0 0,6-9 24 0 0,1 1-1 0 0,2 0 0 0 0,1 1 1 0 0,2 0-1 0 0,1 0 0 0 0,2 4-31 0 0,-5 63 600 0 0,2 51-600 0 0,8-93 29 0 0,3 2 1 0 0,8 47-30 0 0,30 120 27 0 0,-33-185-45 0 0,71 320 86 0 0,-63-305-72 0 0,3 0 0 0 0,2-1 0 0 0,29 52 4 0 0,95 160-2 0 0,-142-264 4 0 0,0-2-85 0 0,13 24 250 0 0,1-1-1 0 0,9 11-166 0 0,-20-30-322 0 0,0-1 0 0 0,0-1 0 0 0,1 1-1 0 0,0-1 1 0 0,0 0 0 0 0,0-1 0 0 0,1 1 0 0 0,-1-1-1 0 0,1-1 1 0 0,7 4 322 0 0,-15-8-68 0 0,1 1-1 0 0,0-1 1 0 0,0 0 0 0 0,-1 0-1 0 0,0 0 1 0 0,1 0 0 0 0,0 0-1 0 0,-1 0 1 0 0,1 0-1 0 0,-1 0 1 0 0,1 0 0 0 0,-1 0-1 0 0,1 0 1 0 0,0 0 0 0 0,-1 0-1 0 0,0 0 1 0 0,1 0-1 0 0,0 0 1 0 0,-1 0 0 0 0,1 0-1 0 0,-1-1 1 0 0,1 1 0 0 0,-1-1-1 0 0,1 1 1 0 0,-1 0-1 0 0,1-1 1 0 0,-1 1 68 0 0,8-9-414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3756 12 0 0,'14'-39'1265'0'0,"1"12"-1153"0"0,2 1-1 0 0,0 1 1 0 0,2 1-1 0 0,1 0 1 0 0,1 2-1 0 0,2-1-111 0 0,-10 11 14 0 0,0 0-1 0 0,1 1 1 0 0,1 1-1 0 0,0 0 1 0 0,1 0-1 0 0,0 2 1 0 0,0 0-1 0 0,1 1 0 0 0,-1 0 1 0 0,18-3-14 0 0,-30 9-3 0 0,0 0 0 0 0,0 1 1 0 0,0-1-1 0 0,0 1 0 0 0,-1 0 0 0 0,2 1 1 0 0,-1-1-1 0 0,-1 1 0 0 0,1 0 0 0 0,0-1 1 0 0,0 2-1 0 0,-1-1 0 0 0,1 0 0 0 0,0 1 1 0 0,1 1 2 0 0,1 0 25 0 0,0 1 1 0 0,0 1 0 0 0,0-1 0 0 0,0 1 0 0 0,-1 0-1 0 0,1-1 1 0 0,-2 2 0 0 0,2 1-26 0 0,6 10 167 0 0,0 0 1 0 0,-1 1-1 0 0,-1 1 0 0 0,-1-1 0 0 0,3 9-167 0 0,4 16 20 0 0,-2 0 1 0 0,-2 1-1 0 0,-2 0 0 0 0,-2 1 0 0 0,-2-1 1 0 0,1 32-21 0 0,-6 2 2 0 0,-1-2 1 0 0,-5 1 0 0 0,-8 40-3 0 0,-27 114 0 0 0,-15 23 0 0 0,40-202-5 0 0,-2-1 0 0 0,-3-1 0 0 0,-1 0-1 0 0,-3-2 1 0 0,-1 0 0 0 0,-24 30 5 0 0,18-29 2 0 0,-133 195 23 0 0,142-213-28 0 0,-1-1 0 0 0,-1-1 0 0 0,-2-1 0 0 0,-4 2 3 0 0,-4 9-4 0 0,27-31 4 0 0,1 1 0 0 0,-1-1 0 0 0,-1-1 0 0 0,0 0 0 0 0,-3 3 0 0 0,-36 32 1 0 0,35-30 1 0 0,-1-1-1 0 0,-14 11-1 0 0,22-20 1 0 0,0 0-1 0 0,1 1 0 0 0,-2-1 0 0 0,1 0 1 0 0,0 0-1 0 0,0-1 0 0 0,-1 0 1 0 0,1 0-1 0 0,0-1 0 0 0,-3 1 0 0 0,-58 0 4 0 0,38-2-3 0 0,-53-7-3 0 0,56 4 2 0 0,0 2-1 0 0,-7 0 1 0 0,10 1 2 0 0,-1-1-1 0 0,1-1 1 0 0,-2-2-2 0 0,6 1 1 0 0,1 1 1 0 0,0 1-1 0 0,0 1 0 0 0,-1 1 0 0 0,-12 0-1 0 0,27 0 1 0 0,2 1-1 0 0,-1 0 0 0 0,-1 0 1 0 0,2-1-1 0 0,-1 1 0 0 0,0 0 1 0 0,0 0-1 0 0,0 0 1 0 0,1 0-1 0 0,-1 0 0 0 0,0 1 1 0 0,1-1-1 0 0,-1 0 0 0 0,1 1 1 0 0,0-1-1 0 0,-1 1 0 0 0,1 0 1 0 0,0-1-1 0 0,0 1 0 0 0,0 0 1 0 0,0 0-1 0 0,0 0 1 0 0,1-1-1 0 0,-1 2 0 0 0,0-1 1 0 0,0-1-1 0 0,1 2 0 0 0,0-1 1 0 0,0-1-1 0 0,0 2 0 0 0,0 0 0 0 0,-1 12 5 0 0,0 0-1 0 0,2 0 1 0 0,0 0-1 0 0,1 4-4 0 0,0 4 4 0 0,3 439 31 0 0,-7-267-27 0 0,2-186-9 0 0,0 0-1 0 0,1 0 0 0 0,0 0 1 0 0,1 0-1 0 0,0 0 1 0 0,0 0-1 0 0,1 0 0 0 0,0 0 2 0 0,-2-7 0 0 0,0 0 0 0 0,0 0-1 0 0,-1 0 1 0 0,2 0 0 0 0,-1 0-1 0 0,0 0 1 0 0,1-1 0 0 0,-2 1 0 0 0,2-1-1 0 0,-1 1 1 0 0,2-1 0 0 0,-2 1-1 0 0,1-1 1 0 0,-1 1 0 0 0,1-1-1 0 0,0 0 1 0 0,0 0 0 0 0,0 0-1 0 0,0 0 1 0 0,0 0 0 0 0,0-1-1 0 0,0 1 1 0 0,0-1 0 0 0,0 0-1 0 0,1 1 1 0 0,-1-1 0 0 0,-1 0-1 0 0,2 0 1 0 0,-1 0 0 0 0,0 0-1 0 0,0 0 1 0 0,1-1 0 0 0,-1 1-1 0 0,-1 0 1 0 0,2-1 0 0 0,0 0 0 0 0,89-32 424 0 0,-52 17 196 0 0,40-9-620 0 0,-73 23-1 0 0,0 2 0 0 0,1-1 0 0 0,-1 0-1 0 0,0 1 1 0 0,0 1 0 0 0,1-1 0 0 0,-1 1-1 0 0,0 0 1 0 0,1 1 0 0 0,-2-1-1 0 0,2 1 1 0 0,-1 1 0 0 0,-1 0 0 0 0,1 0-1 0 0,-1 0 1 0 0,1 0 0 0 0,-1 1 0 0 0,4 4 1 0 0,7 4-4 0 0,-1 1 0 0 0,-1 1 1 0 0,0 1-1 0 0,-1 0 0 0 0,-1 0 1 0 0,0 2 3 0 0,41 45 0 0 0,-36-43 4 0 0,-1 0 0 0 0,0 2 0 0 0,11 19-4 0 0,-8-11 387 0 0,0 0 1 0 0,9 6-388 0 0,13 17 233 0 0,-40-48-230 0 0,0-1-1 0 0,1 0 0 0 0,0 0 0 0 0,0 0 0 0 0,0 0 0 0 0,0 0 1 0 0,1 0-1 0 0,-1 0 0 0 0,1-1 0 0 0,-1 0 0 0 0,1 0 0 0 0,0 0 0 0 0,0-1 1 0 0,0 2-1 0 0,1-3 0 0 0,-2 2 0 0 0,2-1 0 0 0,-1-1 0 0 0,1 1-2 0 0,4-1 2 0 0,1 0 0 0 0,-1-1 0 0 0,0 1 0 0 0,0-2 0 0 0,0 0 0 0 0,0 0 0 0 0,0-1-1 0 0,3-1-1 0 0,34-14 186 0 0,-1-2-1 0 0,-1-1 0 0 0,0-3 0 0 0,-2-2 1 0 0,-1-1-1 0 0,3-5-185 0 0,-29 21-77 0 0,33-25 755 0 0,3 2 0 0 0,50-25-678 0 0,-46 28 365 0 0,-1-2 1 0 0,14-14-366 0 0,-16 11 800 0 0,-37 27-802 0 0,0-2 0 0 0,-1 0 0 0 0,0-1 1 0 0,-1 0-1 0 0,0-1 0 0 0,-1 0 0 0 0,0-2 1 0 0,1-3 1 0 0,17-25-28 0 0,-16 23-3 0 0,-1 0-1 0 0,11-21 32 0 0,-7 6-3 0 0,-8 20 0 0 0,-2 0 0 0 0,0 0 0 0 0,-1-1 0 0 0,-1 0 0 0 0,0 0 0 0 0,-1 0 1 0 0,1-8 2 0 0,18-100 45 0 0,-22 104-35 0 0,-1-1 1 0 0,0 1-1 0 0,-1-1 1 0 0,-1 1-1 0 0,-3-8-10 0 0,-1-17-34 0 0,5 35 23 0 0,-5-37-16 0 0,2 1-1 0 0,2-1 1 0 0,2 0-1 0 0,4-23 28 0 0,7 0 7 0 0,4 0-1 0 0,3 1 0 0 0,2 1 1 0 0,3 0-1 0 0,24-44-6 0 0,-35 83-8 0 0,3 0-1 0 0,0 1 1 0 0,0 1-1 0 0,3 0 1 0 0,0 2-1 0 0,22-23 9 0 0,52-59 45 0 0,-66 76-5 0 0,-16 18-31 0 0,2 1 0 0 0,-1 1 1 0 0,1 0-1 0 0,1 0 1 0 0,11-7-10 0 0,1 2-4 0 0,-2-2 1 0 0,0-1-1 0 0,-1-1 0 0 0,6-8 4 0 0,22-20-37 0 0,-40 40 27 0 0,1 0-1 0 0,-1 1 1 0 0,12-5 10 0 0,-14 8-2 0 0,0-1-1 0 0,-1 1 1 0 0,1-1 0 0 0,-2-1-1 0 0,2 1 1 0 0,-1-1 0 0 0,-1 0-1 0 0,0-1 1 0 0,2-2 2 0 0,17-25-5 0 0,-14 20 12 0 0,-1-1 0 0 0,0 0-1 0 0,8-15-6 0 0,-2-6 12 0 0,-2-2 0 0 0,-2 1 0 0 0,-1-2 0 0 0,-1-3-12 0 0,25-158 48 0 0,-14-7-7 0 0,-15 129-28 0 0,-2-85 89 0 0,-3 85-208 0 0,5-27 106 0 0,-2 76 11 0 0,2 1-1 0 0,1 0 1 0 0,1 0-1 0 0,1 1 1 0 0,1 0-1 0 0,2 1 0 0 0,1 0 1 0 0,8-12-11 0 0,30-43 212 0 0,56-67-212 0 0,-41 59-53 0 0,17-26 18 0 0,173-245 177 0 0,-221 309 74 0 0,-3-1 0 0 0,-3-1 0 0 0,-1-2 0 0 0,-3-1 0 0 0,-3-1 0 0 0,-2 0 0 0 0,-2-2 0 0 0,-3 0 0 0 0,-3-1 0 0 0,-2-7-216 0 0,-3 11-17 0 0,-3 0 1 0 0,-2-1-1 0 0,-3 0 0 0 0,-3 1 0 0 0,-1 0 0 0 0,-3 0 0 0 0,-3 0 0 0 0,-6-14 17 0 0,-13-41-78 0 0,2 7 22 0 0,-3 1-1 0 0,-31-63 57 0 0,53 147 8 0 0,-2 0-1 0 0,1 1 0 0 0,-2 0 0 0 0,0 0 1 0 0,-2 1-1 0 0,1 1 0 0 0,-5-2-7 0 0,-6-6-36 0 0,-1 3 0 0 0,-1 0 1 0 0,-1 1-1 0 0,-8-3 36 0 0,-52-38-70 0 0,-64-58 70 0 0,99 75-18 0 0,23 23 7 0 0,-1 0-1 0 0,0 2 0 0 0,-2 1 0 0 0,0 1 0 0 0,-16-4 12 0 0,-34-10-9 0 0,-59-14 9 0 0,105 35-1 0 0,-1 3 0 0 0,1 1 0 0 0,-2 1 0 0 0,-17 1 1 0 0,-34 3-97 0 0,-26 5 97 0 0,63-3 14 0 0,-18-4-14 0 0,42 1-15 0 0,1 1 1 0 0,-2 1 0 0 0,1 1 0 0 0,1 2-1 0 0,-1 1 1 0 0,-25 6 14 0 0,-40 22-81 0 0,-35 19 81 0 0,56-19-21 0 0,2 4 1 0 0,1 3-1 0 0,2 2 1 0 0,2 4 0 0 0,-7 8 20 0 0,-32 38 146 0 0,-46 55-146 0 0,128-124-12 0 0,-26 31-49 0 0,2 3-1 0 0,2 1 1 0 0,-7 19 61 0 0,9-16-2 0 0,36-51 10 0 0,-56 81 134 0 0,-16 35-142 0 0,46-60 45 0 0,23-45-60 0 0,-1 1 0 0 0,0-2 0 0 0,-2 0 0 0 0,-11 15 15 0 0,-49 47-176 0 0,-4-4 1 0 0,-55 44 175 0 0,112-105-133 0 0,19-15-183 0 0,-1 0-1 0 0,-1 0 1 0 0,2 1 0 0 0,-2-2-1 0 0,1 1 1 0 0,0 1 0 0 0,-1-2-1 0 0,1 1 1 0 0,-1 0 0 0 0,1 0-1 0 0,-1-1 1 0 0,1 0 0 0 0,-1 1 0 0 0,1-1-1 0 0,-1 1 1 0 0,1-1 0 0 0,-1 0-1 0 0,1 1 317 0 0,0-2-149 0 0,0 0 0 0 0,1 0 0 0 0,-1 1 0 0 0,0-1-1 0 0,0 1 1 0 0,1-1 0 0 0,-1 0 0 0 0,0 1 0 0 0,1-1-1 0 0,-1-1 1 0 0,1 2 0 0 0,0-1 0 0 0,-1 0 0 0 0,1 0-1 0 0,0 1 1 0 0,-1-2 0 0 0,1 1 0 0 0,0 1 0 0 0,-1-1-1 0 0,1-1 1 0 0,0 2 0 0 0,0-1 0 0 0,0 0 0 0 0,0 0-1 0 0,1 0 1 0 0,-1 0 0 0 0,0 0 0 0 0,0 0 0 0 0,1 0-1 0 0,-1 0 150 0 0,1-13-235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2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3463 1506 4 0 0,'32'6'919'0'0,"-31"-6"-907"0"0,0 0 0 0 0,0 0-1 0 0,0 0 1 0 0,0 0 0 0 0,0 0 0 0 0,-1 1-1 0 0,2-1 1 0 0,-1 1 0 0 0,-1-1-1 0 0,1 1 1 0 0,0-1 0 0 0,0 0-1 0 0,-1 1 1 0 0,1 0 0 0 0,0 0-1 0 0,0-1 1 0 0,-1 1-12 0 0,0-1 34 0 0,0 1-1 0 0,0-1 1 0 0,1 1-1 0 0,-1-1 1 0 0,0 0 0 0 0,0 0-1 0 0,0 1 1 0 0,0-1-1 0 0,0 1 1 0 0,0-1-1 0 0,0 1 1 0 0,0-1-1 0 0,0 0 1 0 0,0 0 0 0 0,0 1-1 0 0,0-1 1 0 0,0 1-1 0 0,0-1 1 0 0,0 1-1 0 0,-1-1 1 0 0,1 0 0 0 0,0 0-1 0 0,0 1 1 0 0,0-1-1 0 0,0 1 1 0 0,0-1-1 0 0,-1 1-33 0 0,0-1 70 0 0,0 1-1 0 0,1 0 1 0 0,-2 0-1 0 0,1 0 0 0 0,0 0 1 0 0,0-1-1 0 0,0 1 1 0 0,0-1-1 0 0,-1 1 0 0 0,2-1 1 0 0,-2 1-1 0 0,1 0 0 0 0,0-1 1 0 0,-1 0-1 0 0,1 0 1 0 0,-1 0-1 0 0,2 0 0 0 0,-2 0 1 0 0,1 0-1 0 0,-1 0 1 0 0,1 0-1 0 0,0 0 0 0 0,-1 0-69 0 0,-43-10 486 0 0,6 2-390 0 0,0-1-1 0 0,-9-6-95 0 0,36 11 52 0 0,0-1-1 0 0,1-1 0 0 0,1 1 1 0 0,-2-1-1 0 0,2-1 0 0 0,-1 0 0 0 0,2-1 1 0 0,-1 1-1 0 0,-2-4-51 0 0,-20-22 53 0 0,1 0-1 0 0,2-3 1 0 0,1 0-1 0 0,2-1 1 0 0,1-1-1 0 0,2-2 1 0 0,2-1 0 0 0,2 0-1 0 0,2-2 1 0 0,1 0-1 0 0,-4-20-52 0 0,0-23-26 0 0,-42-151 84 0 0,46 190-40 0 0,-1 1 1 0 0,-3 1-1 0 0,-24-42-18 0 0,24 51 0 0 0,-2 2 0 0 0,-1 1-1 0 0,-2 1 1 0 0,-1 1 0 0 0,-1 1 0 0 0,-3 0 0 0 0,13 15 3 0 0,-1 1-1 0 0,0-1 1 0 0,0 3-1 0 0,-2 0 1 0 0,1 0 0 0 0,-2 3-1 0 0,1-1 1 0 0,-1 2 0 0 0,-1-1-1 0 0,1 3 1 0 0,-15-3-3 0 0,-51-6 19 0 0,-2 4 1 0 0,-17 3-20 0 0,-178 1 38 0 0,187 12-41 0 0,0 5 0 0 0,0 4 1 0 0,-81 22 2 0 0,127-23-2 0 0,0 1 1 0 0,1 3 0 0 0,1 2 0 0 0,1 2 0 0 0,0 2 0 0 0,-30 22 1 0 0,23-8 16 0 0,1 1-1 0 0,1 3 1 0 0,3 3 0 0 0,1 1 0 0 0,-2 8-16 0 0,-6 9-2 0 0,1 2 1 0 0,4 3 0 0 0,3 3-1 0 0,2 1 1 0 0,5 3 0 0 0,-5 13 1 0 0,28-42 30 0 0,3 0 1 0 0,1 1 0 0 0,-6 33-31 0 0,-21 145 14 0 0,7-29 36 0 0,0-3 7 0 0,8 2 1 0 0,5 77-58 0 0,18-206-11 0 0,3 1 0 0 0,5 37 11 0 0,-2-76-1 0 0,2-1 0 0 0,1 0 0 0 0,0 0 1 0 0,3-1-1 0 0,0 1 0 0 0,1-2 0 0 0,11 21 1 0 0,58 90 32 0 0,5-2 1 0 0,8-1-33 0 0,-75-109-12 0 0,13 15 284 0 0,2-1 1 0 0,2-2-1 0 0,1-1 0 0 0,1-2 0 0 0,2-1 0 0 0,1-2 0 0 0,1-1 0 0 0,2-3 1 0 0,0-1-1 0 0,26 10-272 0 0,-29-13 28 0 0,-1 1-1 0 0,-1 3-27 0 0,55 32 11 0 0,-48-34-17 0 0,-1 3-1 0 0,-1 1 1 0 0,-1 1 0 0 0,15 17 6 0 0,-46-37-163 0 0,1-1 1 0 0,0 1-1 0 0,0-1 0 0 0,1-1 0 0 0,-1 0 0 0 0,2-1 0 0 0,8 2 163 0 0,-13-4-571 0 0,1 0 0 0 0,0-1 0 0 0,0-1 0 0 0,0 1-1 0 0,-1-1 1 0 0,2-1 0 0 0,-1 1 0 0 0,-1-1 0 0 0,2-1-1 0 0,-1 1 1 0 0,-1-1 0 0 0,5-1 571 0 0,9-6-562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2741 2451 4 0 0,'3'24'1002'0'0,"-2"-21"-714"0"0,0 1-1 0 0,0 0 0 0 0,-1-1 0 0 0,0 1 0 0 0,0 0 0 0 0,0 0 0 0 0,-1 2-287 0 0,-1 21 274 0 0,0-1-1 0 0,2 0 1 0 0,2 16-274 0 0,0 17 291 0 0,15 456-123 0 0,-7-465-142 0 0,-8-41-25 0 0,0 0-1 0 0,1 0 0 0 0,-2 1 1 0 0,1 8-1 0 0,-3-16-1 0 0,1-2 1 0 0,1 2-1 0 0,-1-1 1 0 0,0 0-1 0 0,0 0 1 0 0,0 0-1 0 0,0 0 1 0 0,0 0-1 0 0,1 0 1 0 0,-1 0 0 0 0,1 0-1 0 0,0 0 1 0 0,-1 0-1 0 0,0 0 1 0 0,1 0-1 0 0,0-1 1 0 0,0 1-1 0 0,-1 0 1 0 0,1 0-1 0 0,0-1 1 0 0,0 1-1 0 0,-1 0 1 0 0,3 0 0 0 0,0 2-1 0 0,-3-2 14 0 0,0-1 0 0 0,1 1 0 0 0,0 0 0 0 0,-1-1 0 0 0,0 0 0 0 0,1 1-1 0 0,-1 0 1 0 0,0 0 0 0 0,0-1 0 0 0,0 1 0 0 0,0 0 0 0 0,1-1 0 0 0,-1 1-1 0 0,0-1 1 0 0,0 1 0 0 0,0 0 0 0 0,0 0 0 0 0,0-1 0 0 0,0 1 0 0 0,0 0-1 0 0,0 0 1 0 0,-1-1 0 0 0,1 1 0 0 0,0 0 0 0 0,0-1 0 0 0,0 1 0 0 0,0-1 0 0 0,-1 1-1 0 0,1 0 1 0 0,-1 0 0 0 0,1-1 0 0 0,-1 0 0 0 0,1 1 0 0 0,0 0 0 0 0,-1-1-1 0 0,0 1 1 0 0,1-1 0 0 0,-1 0 0 0 0,1 1 0 0 0,-1-1 0 0 0,1 1 0 0 0,-1-1-1 0 0,0 0-12 0 0,-1 2 51 0 0,0 0 0 0 0,0-1 0 0 0,-1 1 0 0 0,1-2 0 0 0,0 2-1 0 0,0-2 1 0 0,-1 1 0 0 0,0 1 0 0 0,1-1 0 0 0,-1-1-1 0 0,-1 1-50 0 0,-8-1 492 0 0,-2 0-160 0 0,0 0 1 0 0,0-1 0 0 0,0 1-1 0 0,0-3 1 0 0,0 1-1 0 0,-13-5-332 0 0,10 1 115 0 0,0 2 0 0 0,-19-3-115 0 0,31 5 0 0 0,-1 2 0 0 0,0-1-1 0 0,0 1 1 0 0,0 0-1 0 0,0 0 1 0 0,0 1 0 0 0,0-1-1 0 0,0 1 1 0 0,0 1 0 0 0,1-1-1 0 0,-2 1 1 0 0,4 0-3 0 0,1-1 1 0 0,-1 2-1 0 0,1-1 0 0 0,0 0 0 0 0,-1 0 0 0 0,1 1 0 0 0,0 0 0 0 0,0-1 0 0 0,0 1 0 0 0,1 0 0 0 0,-1-1 0 0 0,1 1 0 0 0,-1 0 0 0 0,1 0 0 0 0,0 3 3 0 0,-16 24-16 0 0,-25 17-36 0 0,30-29 414 0 0,-3-2 0 0 0,1 0 0 0 0,-2-1 1 0 0,-7 6-363 0 0,-1-4 7 0 0,0-2 0 0 0,-1-1 1 0 0,0-1-1 0 0,-1 0 1 0 0,-1-3-1 0 0,0 0 0 0 0,0-1 1 0 0,-1-1-1 0 0,-10-1-7 0 0,2-1 3 0 0,-2-3-1 0 0,1-1 0 0 0,-5-2-2 0 0,-40 2-36 0 0,35-2 48 0 0,-1-2 1 0 0,0-2-1 0 0,1-3 0 0 0,-20-5-12 0 0,45 7 8 0 0,0 0 1 0 0,0-2-1 0 0,1 0 0 0 0,0-2 0 0 0,1 0 1 0 0,0-1-1 0 0,-4-5-8 0 0,-11-8 9 0 0,0-1 0 0 0,2-2 0 0 0,-11-14-9 0 0,24 23 7 0 0,-6-5 15 0 0,1-1 0 0 0,1 0 0 0 0,2-3-1 0 0,0 1 1 0 0,2-2 0 0 0,0-1-22 0 0,-21-48-8 0 0,4-2 1 0 0,2 0-1 0 0,4-3 0 0 0,-17-71 8 0 0,42 126 15 0 0,2 0 0 0 0,0-1 1 0 0,2 0-1 0 0,1 0 0 0 0,2-15-15 0 0,-1 12-18 0 0,-1 1 0 0 0,0 0 0 0 0,-3-1 0 0 0,-3-11 18 0 0,2 17 4 0 0,1 0 0 0 0,0 0-1 0 0,3 0 1 0 0,-1-1 0 0 0,2 1-1 0 0,2-7-3 0 0,-1 18 9 0 0,-1 1-1 0 0,0-1 0 0 0,-2 1 0 0 0,1-1 1 0 0,-1 0-1 0 0,-1 1 0 0 0,0 0 1 0 0,-1 0-1 0 0,0 0 0 0 0,-1 0 0 0 0,0 0 1 0 0,-1 0-1 0 0,0 2 0 0 0,-1-1 1 0 0,0 0-1 0 0,-1 1 0 0 0,0 1 1 0 0,-3-4-9 0 0,-56-67-63 0 0,24 28 61 0 0,-14-10 2 0 0,-159-155 25 0 0,183 182-23 0 0,3-1 0 0 0,0-3 1 0 0,2 0-1 0 0,2-1 1 0 0,2-1-1 0 0,-18-41-2 0 0,33 57-4 0 0,-1 0-1 0 0,2 1 0 0 0,1-2 1 0 0,1 0-1 0 0,1 0 1 0 0,2 0-1 0 0,0 0 0 0 0,2-11 5 0 0,1-24 38 0 0,3-1-1 0 0,3 0 1 0 0,3-1-38 0 0,15-60-21 0 0,-11 68-9 0 0,1-30 30 0 0,-12 66 3 0 0,-1-2-1 0 0,0 1 0 0 0,-2 0 0 0 0,-1 0 1 0 0,0 0-1 0 0,-2-4-2 0 0,-5-13 34 0 0,-3 0 0 0 0,0 1 0 0 0,-3 0 0 0 0,-14-24-34 0 0,-17-42-2734 0 0,36 73 418 0 0,0-1 1 0 0,2 0-1 0 0,0-7 2316 0 0,0 4-348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2272 4 0 0,'1'0'132'0'0,"0"1"-1"0"0,0-1 1 0 0,0 1-1 0 0,-1-1 1 0 0,1 0 0 0 0,-1 1-1 0 0,1 0 1 0 0,0 0-1 0 0,-1-1 1 0 0,1 0 0 0 0,-1 1-1 0 0,1 0 1 0 0,0 0 0 0 0,-1-1-1 0 0,0 1 1 0 0,1 0-1 0 0,-1 0 1 0 0,0-1 0 0 0,1 1-1 0 0,-1 1 1 0 0,0-2-1 0 0,1 1 1 0 0,-1 0 0 0 0,0 0-1 0 0,0-1 1 0 0,0 2-1 0 0,0-1 1 0 0,0 0-132 0 0,2 39-58 0 0,-1-20 297 0 0,10 123 76 0 0,-9-86-183 0 0,3-2 1 0 0,1 1-1 0 0,4-2 0 0 0,13 44-132 0 0,5-22 969 0 0,39 71-969 0 0,-57-127-7 0 0,9 15 210 0 0,2 0 0 0 0,1-2 0 0 0,18 20-203 0 0,15 21 526 0 0,-49-65-489 0 0,21 31-2 0 0,1-2-1 0 0,23 23-34 0 0,-44-54 4 0 0,1 1 0 0 0,-1 0 0 0 0,-1 0 0 0 0,0 1 0 0 0,0 0 0 0 0,-1 0 0 0 0,-1 0 0 0 0,1 1 0 0 0,-1-1 0 0 0,-1 2 0 0 0,1-2 0 0 0,-2 2-4 0 0,1 1 0 0 0,-1-1 0 0 0,0 0 0 0 0,0 1 0 0 0,2-1 0 0 0,0-1 0 0 0,0 2 0 0 0,8 15 102 0 0,-2-1 1 0 0,0 0-1 0 0,0 9-102 0 0,-9-27 25 0 0,1 0 0 0 0,0 0 0 0 0,1 0 0 0 0,0 0 0 0 0,0 0 0 0 0,1-1 0 0 0,-1 1 0 0 0,1-1 0 0 0,4 4-25 0 0,-8-11 4 0 0,0 0 0 0 0,0 0 0 0 0,0 0 4 0 0,0 0 22 0 0,0 0 17 0 0,0 0-40 0 0,-1-1 1 0 0,1 1-1 0 0,-1-1 1 0 0,1 1-1 0 0,-1-1 1 0 0,1 1-1 0 0,0 0 1 0 0,0-1-1 0 0,0 1 1 0 0,0-1-1 0 0,0 0 1 0 0,0 1-1 0 0,0 0 1 0 0,-1-1-1 0 0,1 1 0 0 0,0-1 1 0 0,0 0-1 0 0,0 1 1 0 0,0 0-1 0 0,0-1 1 0 0,0 0-1 0 0,1 1 1 0 0,-1-1-1 0 0,0 1 1 0 0,0 0-1 0 0,0-1 1 0 0,0 0-1 0 0,0 1 1 0 0,0-1-1 0 0,1 1 0 0 0,-1 0 1 0 0,0-1-1 0 0,1 1 1 0 0,-1-1-1 0 0,1 1 1 0 0,-1-1-1 0 0,0 1 1 0 0,0 0-1 0 0,1 0 1 0 0,-1 0-1 0 0,1-1 1 0 0,0 1-1 0 0,-1 0 0 0 0,0-1 1 0 0,0 1-1 0 0,1 0-7 0 0,0 0 1 0 0,0 0-1 0 0,-1 0 1 0 0,0 0-1 0 0,0 0 1 0 0,1 0-1 0 0,0-1 1 0 0,-1 1-1 0 0,1 0 1 0 0,-1 0-1 0 0,0 0 1 0 0,0 0-1 0 0,1 0 1 0 0,-1 0-1 0 0,1 0 1 0 0,-1-1-1 0 0,1 1 0 0 0,-1-1 1 0 0,0 1-1 0 0,0 0 1 0 0,1-1-1 0 0,-1 1 1 0 0,0 0-1 0 0,1 0 1 0 0,-1-1-1 0 0,0 1 1 0 0,1-1-1 0 0,-1 1 1 0 0,0-1-1 0 0,0 1 1 0 0,0 0-1 0 0,0-1 1 0 0,0 1-1 0 0,1-19 30 0 0,-1 18-29 0 0,0 0 0 0 0,0-1-1 0 0,-1 1 1 0 0,1 0-1 0 0,1 0 1 0 0,-1-1-1 0 0,0 1 1 0 0,0 0-1 0 0,1-1 1 0 0,-1 1-1 0 0,1-1 1 0 0,-1 2-1 0 0,0-2 1 0 0,1 1-1 0 0,0-1 0 0 0,-1 1-6 0 0,1 4 9 0 0,-1-2 0 0 0,-1 1 0 0 0,1 0 0 0 0,0-1 0 0 0,0 2 0 0 0,-1-2 0 0 0,0 1 0 0 0,1-1 1 0 0,0 1-1 0 0,-1 0 0 0 0,-1 1-3 0 0,-2 15 26 0 0,4-17-22 0 0,0 2 1 0 0,0-2-1 0 0,0 1 0 0 0,0 0 1 0 0,-1-1-1 0 0,1 2 1 0 0,-1-2-1 0 0,1 1 0 0 0,0 0 1 0 0,-1-1-1 0 0,0 1 1 0 0,0-1-1 0 0,1 1 0 0 0,-1 0 1 0 0,-1 0-1 0 0,2-1 1 0 0,-1 0-1 0 0,-1 0 0 0 0,1 1 1 0 0,-1 0-5 0 0,-29 23 27 0 0,-19 17-9 0 0,47-39-15 0 0,-1 1-1 0 0,1-1 1 0 0,0 0-1 0 0,0 2 0 0 0,1-1 1 0 0,-1-1-1 0 0,1 2 1 0 0,0-1-1 0 0,0 0 0 0 0,0 1 1 0 0,0 3-3 0 0,1-6-1 0 0,1 0 0 0 0,-1 0 1 0 0,1 0-1 0 0,0 0 0 0 0,0 1 1 0 0,0-1-1 0 0,1 0 0 0 0,-1 0 1 0 0,1 1-1 0 0,-1-1 0 0 0,1-1 1 0 0,-1 2-1 0 0,1-1 0 0 0,0 0 1 0 0,0 0-1 0 0,0 0 0 0 0,1-1 1 0 0,-2 2-1 0 0,2-2 0 0 0,-1 1 0 0 0,1 0 1 0 0,-1-1-1 0 0,1 1 0 0 0,-1-1 1 0 0,1 0-1 0 0,0 1 0 0 0,0-1 1 0 0,0 0-1 0 0,-1 0 0 0 0,2 0 1 0 0,0 1 0 0 0,10 4 19 0 0,1-1 0 0 0,-1-1 0 0 0,1 0 0 0 0,13 2-19 0 0,15 6 57 0 0,-38-10-44 0 0,4 1 44 0 0,0 0 1 0 0,0 0-1 0 0,0 1 0 0 0,-1 1 0 0 0,7 4-57 0 0,-20-7 44 0 0,1 1 0 0 0,0 0 0 0 0,0 0 0 0 0,1 0 0 0 0,-1 0 0 0 0,0 1 0 0 0,1 0-44 0 0,3-3 0 0 0,1-1 1 0 0,0 1-1 0 0,0-1 0 0 0,-1 0 0 0 0,1 1 0 0 0,0 0 1 0 0,0-1-1 0 0,0 1 0 0 0,0-1 0 0 0,0 0 1 0 0,0 1-1 0 0,0 0 0 0 0,0-1 0 0 0,0 1 0 0 0,0-1 1 0 0,0 0-1 0 0,0 1 0 0 0,0 0 0 0 0,1-1 0 0 0,-1 1 1 0 0,0-1-1 0 0,0 0 0 0 0,1 1 0 0 0,-1-1 0 0 0,0 1 1 0 0,0-1-1 0 0,0 1 0 0 0,1-1 0 0 0,-1 0 1 0 0,1 0-1 0 0,-1 1 0 0 0,1-1 0 0 0,-1 1 0 0 0,0-1 1 0 0,0 0-1 0 0,1 1 0 0 0,0-1 0 0 0,26 15 348 0 0,-23-12-286 0 0,0-1-1 0 0,1 0 1 0 0,-2 0 0 0 0,1 1 0 0 0,0 0 0 0 0,0 0 0 0 0,0 1-62 0 0,-2-2 22 0 0,-1 0-1 0 0,1 0 1 0 0,-2 0 0 0 0,2 1 0 0 0,-1-1 0 0 0,-1 0 0 0 0,2 0-1 0 0,-1 1 1 0 0,-1-1 0 0 0,0 0 0 0 0,1 1 0 0 0,-1-1-1 0 0,0 1 1 0 0,0-1 0 0 0,0 1 0 0 0,0-1 0 0 0,0 0-1 0 0,-1 1 1 0 0,1 0 0 0 0,0-1 0 0 0,-1 2-22 0 0,-2 3 112 0 0,-1 1 1 0 0,1-1 0 0 0,-1 0-1 0 0,0 0 1 0 0,-4 5-113 0 0,-7 11-124 0 0,15-22 125 0 0,0 0 1 0 0,-1 1-1 0 0,1-1 1 0 0,0 1-1 0 0,0-1 1 0 0,0 0 0 0 0,0 0-1 0 0,0 1 1 0 0,0-1-1 0 0,0 1 1 0 0,1-1-1 0 0,-1 0 1 0 0,0 1-1 0 0,0-1 1 0 0,1 0 0 0 0,0 0-1 0 0,-1 1 1 0 0,1-1-1 0 0,-1 0 1 0 0,1 1-1 0 0,0-2 1 0 0,0 1-1 0 0,0 1 1 0 0,0-2 0 0 0,0 1-1 0 0,0 1 1 0 0,0-2-2 0 0,31 28 90 0 0,-28-25-54 0 0,2 2-24 0 0,0-2 1 0 0,-1 3 0 0 0,0-2-1 0 0,1 1 1 0 0,-1 1 0 0 0,-1 0-1 0 0,1 0 1 0 0,-1 0 0 0 0,0 0-1 0 0,1 3-12 0 0,-5-9 2 0 0,0 0 0 0 0,0 0 0 0 0,0 0 0 0 0,0 0 0 0 0,0 0 0 0 0,0 0 0 0 0,0 0 0 0 0,0 1 0 0 0,0-1 0 0 0,0 0 0 0 0,0 0 0 0 0,0 1 0 0 0,0-1 0 0 0,0 0 0 0 0,0 0 0 0 0,0 0 0 0 0,0 1 0 0 0,0-1-1 0 0,0 0 1 0 0,0 0 0 0 0,0 0 0 0 0,0 0 0 0 0,0 0 0 0 0,1 0 0 0 0,-1 0 0 0 0,0 0 0 0 0,0 0 0 0 0,0 0 0 0 0,0 1 0 0 0,1-1 0 0 0,-1 0 0 0 0,0 0 0 0 0,0 0 0 0 0,0 0 0 0 0,1 0 0 0 0,-1 0 0 0 0,0 0 0 0 0,0 0 0 0 0,0 0-1 0 0,0 0 1 0 0,0 0 0 0 0,0 0 0 0 0,0 0 0 0 0,1 0 0 0 0,-1 0 0 0 0,0 0 0 0 0,0 0 0 0 0,0 0 0 0 0,1 0 0 0 0,-1 0 0 0 0,0 0 0 0 0,0 0 0 0 0,0 0 0 0 0,1 0 0 0 0,-1 0 0 0 0,0 0 0 0 0,0-1 0 0 0,0 1 0 0 0,0 0-2 0 0,6-14 28 0 0,1-31-64 0 0,-5 36 43 0 0,3-29-18 0 0,6-33 8 0 0,-9 65 2 0 0,0 0 0 0 0,-1 0-1 0 0,2 0 1 0 0,0 0-1 0 0,0 0 1 0 0,0 0 0 0 0,0 0-1 0 0,0 1 1 0 0,3-2 1 0 0,0 1 0 0 0,0 0 0 0 0,0 0 1 0 0,1 1-1 0 0,1 1 0 0 0,-1-2 0 0 0,1 3 0 0 0,7-5 0 0 0,-8 4 5 0 0,1 1 0 0 0,-1-2 0 0 0,1 1 0 0 0,-2-1-1 0 0,2 0 1 0 0,-2-1 0 0 0,1 1 0 0 0,-1-1 0 0 0,2-3-5 0 0,-7 8 12 0 0,-1 0 1 0 0,0 1 0 0 0,1-1-1 0 0,-1 1 1 0 0,1-1 0 0 0,0 0-1 0 0,-1 0 1 0 0,0 1 0 0 0,0-1-1 0 0,1 0 1 0 0,-1 0 0 0 0,0 1-1 0 0,1-1 1 0 0,-1 0 0 0 0,0 0 0 0 0,0 1-1 0 0,0-1 1 0 0,0 0 0 0 0,0 0-1 0 0,0 1 1 0 0,0-1 0 0 0,0 0-1 0 0,0 0 1 0 0,0 1 0 0 0,-1-1-1 0 0,1 0 1 0 0,0 0-13 0 0,-18-12 966 0 0,7 7-884 0 0,9 5-72 0 0,2 1-1 0 0,-1-1 1 0 0,-1 1-1 0 0,2 0 1 0 0,-1-1-1 0 0,0 0 0 0 0,0 0 1 0 0,0 1-1 0 0,0-1 1 0 0,0 0-1 0 0,1 0 0 0 0,-1 1 1 0 0,0-2-1 0 0,0 1 1 0 0,1 1-1 0 0,0-1 0 0 0,-1-1 1 0 0,0 2-1 0 0,1-1 1 0 0,-1-1-1 0 0,1 2 1 0 0,0-2-1 0 0,0 1 0 0 0,0 0 1 0 0,0 0-1 0 0,0 0 1 0 0,0 0-1 0 0,0-1 0 0 0,0 2 1 0 0,0-2-1 0 0,0 1 1 0 0,0 0-1 0 0,0-1-9 0 0,2-1 20 0 0,0-2 0 0 0,0 1 0 0 0,1 1-1 0 0,0 0 1 0 0,0-1 0 0 0,-1 1 0 0 0,1-1 0 0 0,1 1-20 0 0,12-17 79 0 0,-14 19-76 0 0,-2 0 0 0 0,1-1 1 0 0,1 1-1 0 0,-2 0 0 0 0,1-1 0 0 0,0 1 0 0 0,0-1 0 0 0,-1 1 0 0 0,0-1 0 0 0,1 1 1 0 0,-1-1-1 0 0,1 1 0 0 0,-1-1 0 0 0,0-1-3 0 0,-1 2 4 0 0,0-1 0 0 0,1 0-1 0 0,-1 1 1 0 0,0-1 0 0 0,0 1 0 0 0,0-1-1 0 0,0 1 1 0 0,0 0 0 0 0,0-1 0 0 0,-1 1-1 0 0,1 0 1 0 0,-1 0 0 0 0,0-1-4 0 0,-22-18-18 0 0,17 15 6 0 0,-1-1 0 0 0,1 0 1 0 0,1-1-1 0 0,-1 0 1 0 0,1 0-1 0 0,0 0 1 0 0,-3-6 11 0 0,8 12-2 0 0,1-1 1 0 0,-1 1-1 0 0,1-1 1 0 0,0 1-1 0 0,0-1 1 0 0,0 1-1 0 0,0-1 1 0 0,0 1-1 0 0,0-1 1 0 0,0 1-1 0 0,1-1 1 0 0,-1 1 0 0 0,1-1-1 0 0,0 1 1 0 0,-1-1-1 0 0,0 1 1 0 0,1-1-1 0 0,0 1 2 0 0,5-20-13 0 0,-5 5 4 0 0,1 1 1 0 0,0-1 0 0 0,1 1 0 0 0,5-11 8 0 0,3-21 30 0 0,-9 37-34 0 0,1 1 0 0 0,0 1 1 0 0,1-1-1 0 0,0 0 0 0 0,1-1 4 0 0,14-40-3 0 0,-14 38 14 0 0,-1 0 0 0 0,2 1 1 0 0,0 0-1 0 0,0 0 0 0 0,0-1 0 0 0,2 2 1 0 0,2-4-12 0 0,27-43 50 0 0,21-51-57 0 0,5 3 0 0 0,15-11 7 0 0,-25 40 1103 0 0,72-107-785 0 0,-74 106-356 0 0,3 4-1 0 0,43-45 39 0 0,-59 78 17 0 0,-26 29-7 0 0,0-1 0 0 0,-1 0 0 0 0,-1-1 0 0 0,0 0 1 0 0,-1 0-1 0 0,6-11-10 0 0,-1-7 32 0 0,0 0 1 0 0,-2 0 0 0 0,-2-1 0 0 0,5-22-33 0 0,18-109 105 0 0,-30 131-132 0 0,0 0 0 0 0,-3-20 27 0 0,0 50 2 0 0,6-90-44 0 0,7-29-48 0 0,-11 102 117 0 0,1-2 0 0 0,0 2 0 0 0,2 0-1 0 0,0 0 1 0 0,6-14-27 0 0,-5 15 60 0 0,14-42-158 0 0,-1 0 24 0 0,6-30 74 0 0,-8-5 169 0 0,-3 0 1 0 0,-2-40-170 0 0,-11 99 344 0 0,-1 1 0 0 0,-1-1 0 0 0,-3 0 1 0 0,0 1-1 0 0,-7-20-344 0 0,-5-7 422 0 0,-2 2 1 0 0,-19-41-423 0 0,20 64 457 0 0,-3 1 1 0 0,0 1 0 0 0,-3 1-1 0 0,-6-7-457 0 0,8 12 63 0 0,1-1-63 0 0,-3 0 0 0 0,0 1 0 0 0,-1 1 0 0 0,-4 0 0 0 0,25 26-3 0 0,1 1 0 0 0,0-2-1 0 0,-1 2 1 0 0,0 0 0 0 0,0 0 0 0 0,1 0-1 0 0,-1 0 1 0 0,0 0 0 0 0,0 0 0 0 0,0 0-1 0 0,0 1 1 0 0,0 0 0 0 0,0 0 0 0 0,-1 0-1 0 0,1 0 1 0 0,0 0 0 0 0,0 0 0 0 0,0 1-1 0 0,0-1 1 0 0,-2 2 3 0 0,1-2-5 0 0,0 2 0 0 0,0-1 0 0 0,0 0 0 0 0,0 0 0 0 0,0 2 0 0 0,1-2 0 0 0,-1 2 0 0 0,0-1 0 0 0,0 1 0 0 0,1-1 0 0 0,0 1 0 0 0,0 0 0 0 0,0 0 0 0 0,-1 1 5 0 0,-26 27-39 0 0,-27 11 38 0 0,40-30 8 0 0,13-9-5 0 0,1 0 0 0 0,0-2-1 0 0,-1 1 1 0 0,1 1 0 0 0,-1-2 0 0 0,1 1 0 0 0,-1-1-1 0 0,0 0 1 0 0,0 0 0 0 0,1 0 0 0 0,-1 0-1 0 0,-1 0 1 0 0,2-1 0 0 0,-1 0 0 0 0,0 0 0 0 0,0 0-1 0 0,0 0 1 0 0,0-1 0 0 0,0 1 0 0 0,1-2-1 0 0,-2 2 1 0 0,1-1 0 0 0,1-1 0 0 0,-3 0-2 0 0,-9-2-4 0 0,12 4 3 0 0,0-1 0 0 0,0 0 0 0 0,1 1 0 0 0,-1-1 0 0 0,0 0 1 0 0,1 0-1 0 0,-1 0 0 0 0,1 0 0 0 0,-1-1 0 0 0,0 1 0 0 0,1-1 0 0 0,0 1 0 0 0,0-1 0 0 0,-1 0 1 0 0,1 0-1 0 0,0 0 0 0 0,0 0 0 0 0,0 0 0 0 0,1 0 0 0 0,-1-1 0 0 0,1 0 0 0 0,-1 1 1 0 0,1-1-1 0 0,0 1 0 0 0,-1-2 1 0 0,-7-18-22 0 0,6 16 9 0 0,0-1 1 0 0,0 0 0 0 0,1 0 0 0 0,1 0 0 0 0,-1-1 0 0 0,1 1 0 0 0,-1-1-1 0 0,1-4 13 0 0,0-1-6 0 0,-2 0 0 0 0,0 0-1 0 0,-1 0 1 0 0,0 0-1 0 0,0 1 1 0 0,-1-1-1 0 0,-1 1 1 0 0,-2-2 6 0 0,2 2-3 0 0,2 3-10 0 0,-17-32 29 0 0,19 38-16 0 0,0 0-1 0 0,0 0 1 0 0,0 1 0 0 0,0-1 0 0 0,0 0-1 0 0,-1 1 1 0 0,1 0 0 0 0,-1 0-1 0 0,1-1 1 0 0,-1 2 0 0 0,-2-3 0 0 0,4 4-2 0 0,-1 0 0 0 0,1 0 0 0 0,0 0 0 0 0,0 0 0 0 0,-1 0 0 0 0,1 0 0 0 0,0 0 0 0 0,-1 1 0 0 0,1-1 0 0 0,0 1-1 0 0,0-1 1 0 0,-1 0 0 0 0,1 0 0 0 0,0 1 0 0 0,0 0 0 0 0,0 0 0 0 0,0-1 0 0 0,-1 1 0 0 0,2 0 0 0 0,-1 0 0 0 0,-1-1 0 0 0,2 1 0 0 0,-2 1 2 0 0,-23 26-60 0 0,19-22 55 0 0,-5 7 17 0 0,1 0 0 0 0,0 0-1 0 0,1 1 1 0 0,-1 2-12 0 0,8-12 3 0 0,0 0 0 0 0,-1-1 0 0 0,2 2 0 0 0,-1-1 0 0 0,1-1 0 0 0,-1 2 0 0 0,2-1 0 0 0,-2 0 0 0 0,1 0 0 0 0,1 1 0 0 0,0-1-1 0 0,0 0 1 0 0,0 1 0 0 0,0-1 0 0 0,0 1 0 0 0,1-1 0 0 0,1 5-3 0 0,-2-6 1 0 0,0-1-1 0 0,0 1 1 0 0,0 1-1 0 0,0-1 1 0 0,0 0-1 0 0,-1 1 1 0 0,0-1-1 0 0,0 0 1 0 0,1 0-1 0 0,-1 0 1 0 0,-1 0-1 0 0,2 0 1 0 0,-2 0-1 0 0,1 0 1 0 0,-2-1-1 0 0,0 4 0 0 0,1-4 5 0 0,0 1 0 0 0,0-1 0 0 0,-1 0-1 0 0,1 1 1 0 0,0-1 0 0 0,-1-1 0 0 0,1 2 0 0 0,-1-2-1 0 0,0 1-4 0 0,-17 12 50 0 0,16-12-49 0 0,1 0 1 0 0,-1-1-1 0 0,-1 1 1 0 0,2-1-1 0 0,-2 0 1 0 0,1 0-1 0 0,0-1 1 0 0,-1 1-1 0 0,2-1 1 0 0,-2 1-1 0 0,-3-2-1 0 0,8 1-6 0 0,0-1 6 0 0,0 1 1 0 0,0 0-1 0 0,-1-1 1 0 0,1 0-1 0 0,0 0 1 0 0,0 1-1 0 0,0 0 1 0 0,-1-1-1 0 0,1 0 1 0 0,0 1-1 0 0,0-1 1 0 0,0 1-1 0 0,-1 0 1 0 0,1-1 0 0 0,-1 0-1 0 0,1 1 1 0 0,-1-1-1 0 0,1 1 1 0 0,0 0-1 0 0,0 0 1 0 0,-1-1-1 0 0,0 1 0 0 0,1-1-2 0 0,-1 1 0 0 0,1-1 0 0 0,0 1 0 0 0,-1 0 0 0 0,1 0 0 0 0,-1-1-1 0 0,1 1 1 0 0,-1-1 0 0 0,1 0 0 0 0,0 1 0 0 0,0 0 0 0 0,0-1 0 0 0,-1 1 0 0 0,1-1 0 0 0,0 0 0 0 0,0 1 0 0 0,-1 0-1 0 0,1-1 1 0 0,0 0 0 0 0,0 0 0 0 0,0 1 0 0 0,0 0 2 0 0,0-3 1 0 0,-4-34-34 0 0,4 35 28 0 0,-1-1 1 0 0,0 1-1 0 0,0 0 1 0 0,0 0 0 0 0,-1 0-1 0 0,1 1 1 0 0,-1-2-1 0 0,1 2 1 0 0,-1-2-1 0 0,1 2 1 0 0,-1 0 0 0 0,0-1-1 0 0,1 1 1 0 0,-2 0-1 0 0,1-1 5 0 0,-5-2-10 0 0,-2 2 0 0 0,1-1 0 0 0,0-1 0 0 0,0 2 0 0 0,-1 1 0 0 0,0-1 0 0 0,1 2 0 0 0,-1-1 0 0 0,1 0 0 0 0,-1 2 0 0 0,-3-1 10 0 0,-32-2 77 0 0,26 0-72 0 0,0 0 1 0 0,0 2-1 0 0,0 0 0 0 0,-1 1 1 0 0,1 1-1 0 0,0 0 0 0 0,0 1 1 0 0,1 1-1 0 0,-9 4-5 0 0,3 0 17 0 0,0 1 1 0 0,0 1-1 0 0,1 1 0 0 0,1 1 0 0 0,0 2 0 0 0,0 0 1 0 0,1 0-1 0 0,1 2 0 0 0,1 1 0 0 0,0 0 1 0 0,1 2-1 0 0,-1 2-17 0 0,13-15-19 0 0,0 0 0 0 0,0 1 0 0 0,1 0 0 0 0,0 0 0 0 0,0 0 0 0 0,0 1 0 0 0,1-1 0 0 0,1 1 0 0 0,-1-1 1 0 0,2 1-1 0 0,-2 0 0 0 0,2 0 0 0 0,-1 5 19 0 0,2-9-4 0 0,0 1 0 0 0,0-1 1 0 0,0 1-1 0 0,1-1 0 0 0,0 1 0 0 0,0-1 1 0 0,-1 0-1 0 0,2 1 0 0 0,-1-1 0 0 0,1 0 1 0 0,-1 0-1 0 0,2 0 0 0 0,-1 0 0 0 0,0 0 1 0 0,0-1-1 0 0,1 1 0 0 0,0-1 1 0 0,0 1-1 0 0,0-1 0 0 0,0 0 0 0 0,0 0 1 0 0,1 0-1 0 0,-1-1 0 0 0,1 1 0 0 0,3 1 4 0 0,5 3-9 0 0,6 4-1 0 0,1-1 1 0 0,0-1 0 0 0,0 0 0 0 0,1-1-1 0 0,0-1 1 0 0,12 2 9 0 0,-3-5 45 0 0,-1 0 1 0 0,2-2-1 0 0,-1 0 0 0 0,15-3-45 0 0,26-4 251 0 0,20-6-251 0 0,-71 7 38 0 0,2-2-1 0 0,-3 0 1 0 0,2-1-1 0 0,-1-1 1 0 0,-1-1-1 0 0,0 0 1 0 0,0-1 0 0 0,-1-1-1 0 0,13-11-37 0 0,-20 13 27 0 0,-1 0 0 0 0,0 0-1 0 0,0-1 1 0 0,-1 0 0 0 0,-1-1 0 0 0,1 1 0 0 0,-1-2-1 0 0,-1 1 1 0 0,-1-1 0 0 0,0 0 0 0 0,2-5-27 0 0,-7 15 9 0 0,0-1 1 0 0,0 1 0 0 0,0 0-1 0 0,0 0 1 0 0,-1-1 0 0 0,0 1-1 0 0,1 0 1 0 0,0 0-1 0 0,-1-1 1 0 0,0 2 0 0 0,0-1-1 0 0,0-1 1 0 0,0 1 0 0 0,0 1-1 0 0,-1-2 1 0 0,1 2 0 0 0,0-1-1 0 0,-1 0 1 0 0,0 1-1 0 0,0-2-9 0 0,-41-33 22 0 0,35 29-59 0 0,-18-8 643 0 0,-15 7-9939 0 0,-1-1-828 0 0,33 5 9377 0 0,2-3 465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416 430 8 0 0,'-9'-2'329'0'0,"1"2"0"0"0,-1-2 0 0 0,2 0 0 0 0,-1-1 0 0 0,-1 1 0 0 0,-5-4-329 0 0,13 5 44 0 0,1 0-1 0 0,-1 1 1 0 0,0-1-1 0 0,1 0 1 0 0,-1 0-1 0 0,1 1 1 0 0,-1-1-1 0 0,0 0 1 0 0,1 0-1 0 0,-1 1 1 0 0,1-1-1 0 0,0-1 1 0 0,0 1-1 0 0,-1 1 0 0 0,1-1 1 0 0,0 0-1 0 0,0 0 1 0 0,-1 0-1 0 0,1 0 1 0 0,0 0-1 0 0,0 0-43 0 0,-1-28 433 0 0,1 10-277 0 0,-8-47 475 0 0,2-24-631 0 0,5 64-27 0 0,0 12 29 0 0,-1-1 0 0 0,-1 1 0 0 0,0 0-1 0 0,-3-7-1 0 0,5 14 2 0 0,-1 1 0 0 0,-1-1 0 0 0,0 1 0 0 0,0 0 0 0 0,0 0 1 0 0,0 1-1 0 0,-1-1 0 0 0,0 1 0 0 0,0 0 0 0 0,-5-4-2 0 0,8 7 26 0 0,-1 1-1 0 0,1-1 1 0 0,-1 1 0 0 0,0 0 0 0 0,0-1 0 0 0,0 1 0 0 0,0 0-1 0 0,0 0 1 0 0,0 0 0 0 0,-1 0 0 0 0,1 0 0 0 0,0 0 0 0 0,0 1-1 0 0,-1 0 1 0 0,1-1 0 0 0,0 1 0 0 0,0 0 0 0 0,-1 0 0 0 0,0 0-1 0 0,1 0 1 0 0,0 1 0 0 0,0-1 0 0 0,-1 0 0 0 0,1 1-26 0 0,-2 1 2 0 0,0-1 1 0 0,0 1-1 0 0,0 0 1 0 0,1 0-1 0 0,0 1 0 0 0,-1 0 1 0 0,1-1-1 0 0,0 1 1 0 0,0 0-1 0 0,0 1 1 0 0,0-1-1 0 0,-1 2-2 0 0,-2 4 1 0 0,1 1 1 0 0,0 0-1 0 0,-1 1 1 0 0,3-1-1 0 0,-2 1 0 0 0,2 0 1 0 0,0 0-1 0 0,1 0 1 0 0,0 1-1 0 0,1-1 0 0 0,-1 2-1 0 0,-1 8 15 0 0,0 0-1 0 0,-6 14-14 0 0,2-7 14 0 0,6-22-13 0 0,0 0-1 0 0,-1 0 1 0 0,1 0-1 0 0,-2 0 1 0 0,1 0-1 0 0,0 0 1 0 0,-1-1-1 0 0,0 1 1 0 0,-1-1-1 0 0,1 0 0 0 0,-2 3 0 0 0,-2 4-1 0 0,7-11 4 0 0,-1 0 0 0 0,1 0 0 0 0,0 0 0 0 0,0 0 0 0 0,-1 0 0 0 0,1 0 0 0 0,-1 0 0 0 0,0 0 0 0 0,1 0 0 0 0,-1 0-1 0 0,0 0 1 0 0,0 0 0 0 0,1-1 0 0 0,-1 1 0 0 0,0 0 0 0 0,0 0 0 0 0,0-1 0 0 0,0 1 0 0 0,0 0 0 0 0,0-1-3 0 0,-7 4 470 0 0,-2 2-401 0 0,10-6-67 0 0,0 0 0 0 0,0 0-1 0 0,0 0 1 0 0,0 0 0 0 0,-1 0 0 0 0,1 0 0 0 0,0 0 0 0 0,0 0 0 0 0,0 0 0 0 0,0 0 0 0 0,-1 0 0 0 0,1 0 0 0 0,0 0 0 0 0,0 0 0 0 0,0 0 0 0 0,0 0 0 0 0,0 0 0 0 0,0 0 0 0 0,0 0 0 0 0,0 0 0 0 0,0 0 0 0 0,0 0 0 0 0,-1 0 0 0 0,1 0 0 0 0,0 0 0 0 0,0 0 0 0 0,0 0-1 0 0,0 0 1 0 0,0-1 0 0 0,0 1 0 0 0,-1 0 0 0 0,1 0 0 0 0,0 0 0 0 0,0 0 0 0 0,0 0 0 0 0,0 0 0 0 0,0-1 0 0 0,0 1 0 0 0,0 0 0 0 0,0 0 0 0 0,0 0 0 0 0,-1 0 0 0 0,1-1 0 0 0,0 1 0 0 0,0 0 0 0 0,0 0 0 0 0,0 0 0 0 0,0 0 0 0 0,0 0 0 0 0,0 0 0 0 0,0 0 0 0 0,0 0 0 0 0,0 0-2 0 0,0-1 4 0 0,-15 1 140 0 0,15 0-140 0 0,0 0-1 0 0,-1 0-2 0 0,0 0 3 0 0,1 0-1 0 0,-4 1 6 0 0,4-1-7 0 0,0 0 0 0 0,0 0-1 0 0,-1 0 1 0 0,1 1 0 0 0,-1-1 0 0 0,1 0 0 0 0,-1 0-1 0 0,1 0 1 0 0,0 0 0 0 0,-1 0 0 0 0,1 0 0 0 0,-1 0 0 0 0,1 0-1 0 0,-1 0 1 0 0,1 0 0 0 0,0 0 0 0 0,0 0 0 0 0,-1 0-1 0 0,1 0 1 0 0,-1 0 0 0 0,1 0 0 0 0,-1 0 0 0 0,1-1-1 0 0,0 1 1 0 0,0 0 0 0 0,-1 0 0 0 0,1 0 0 0 0,-1 0-1 0 0,1 0 1 0 0,0-1 0 0 0,-1 1 0 0 0,1-1 0 0 0,0 1-1 0 0,0 0 1 0 0,0-1 0 0 0,-1 1 0 0 0,1 0-2 0 0,0-4 27 0 0,-1 7 40 0 0,1 10-289 0 0,3-3-1276 0 0,-3-10 1395 0 0,1 1-1 0 0,-1-1 0 0 0,1 0 0 0 0,-1 0 1 0 0,0 0-1 0 0,0 0 0 0 0,1-1 1 0 0,-1 1-1 0 0,1 0 0 0 0,-1 0 0 0 0,0 0 1 0 0,1 0-1 0 0,-1 0 0 0 0,0 0 1 0 0,0-1-1 0 0,0 1 0 0 0,1 0 0 0 0,-1 0 1 0 0,1 0-1 0 0,-1 0 0 0 0,0 0 1 0 0,1-1-1 0 0,-1 1 0 0 0,0 0 1 0 0,0-1-1 0 0,0 1 0 0 0,0 0 0 0 0,0-1 1 0 0,0 1-1 0 0,1 0 0 0 0,-1 0 1 0 0,0 0-1 0 0,0-1 0 0 0,0 1 0 0 0,0-1 1 0 0,0 1 103 0 0,6-8-341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738 536 16 0 0,'-1'-15'248'0'0,"-1"1"-1"0"0,1-1 1 0 0,-2 0-1 0 0,0 1 1 0 0,-1-1-1 0 0,-3-7-247 0 0,-1-20 317 0 0,7 35-284 0 0,1-1-1 0 0,-2 1 0 0 0,1 0 1 0 0,-2 0-1 0 0,1 0 0 0 0,-2-3-32 0 0,-7-25 44 0 0,10 29 20 0 0,-1 0-1 0 0,0 0 0 0 0,-1 1 1 0 0,1-1-1 0 0,0 0 1 0 0,-3-2-64 0 0,-15-24 198 0 0,15 22-136 0 0,-1 0 0 0 0,0 0 0 0 0,-1 1 1 0 0,0 0-1 0 0,0 1 0 0 0,-5-4-62 0 0,-33-37 319 0 0,38 39-300 0 0,-2 0 1 0 0,0 0 0 0 0,0 1-1 0 0,-1 1 1 0 0,0 0-1 0 0,0 0 1 0 0,-6-2-20 0 0,7 5 4 0 0,0-1 0 0 0,0 3 0 0 0,0-2 0 0 0,0 2 0 0 0,-1 0 0 0 0,-2-1-4 0 0,7 3 3 0 0,-1 1 0 0 0,0-1 0 0 0,0 1 0 0 0,0 0 0 0 0,0 1 0 0 0,1-1 0 0 0,-1 0 0 0 0,0 2 0 0 0,1 0 0 0 0,-1-1 0 0 0,-4 2-3 0 0,0 2 2 0 0,-1-2 0 0 0,1 2 0 0 0,0 1 0 0 0,0-1 0 0 0,1 1 0 0 0,0 1 1 0 0,0 0-1 0 0,0 0 0 0 0,1 1 0 0 0,0 0 0 0 0,1 0 0 0 0,0 0 0 0 0,-2 3-2 0 0,-2 7-6 0 0,0 0 0 0 0,2 1 1 0 0,0-1-1 0 0,1 1 0 0 0,2 1 0 0 0,-5 15 6 0 0,-22 77 22 0 0,5 2 0 0 0,-5 63-22 0 0,14-57-3 0 0,-5 49-34 0 0,22-135 39 0 0,0 2 0 0 0,2-1 1 0 0,5 33-3 0 0,20 85 71 0 0,10 16-71 0 0,-20-105 61 0 0,-9-39 81 0 0,1-1 1 0 0,2-1-1 0 0,0 1 0 0 0,2-1 1 0 0,0-1-1 0 0,2 1 1 0 0,1-2-1 0 0,0 0 1 0 0,9 8-143 0 0,34 52 396 0 0,-30-42-433 0 0,23 27 37 0 0,-38-53 75 0 0,0-1 1 0 0,0-1 0 0 0,0 1-1 0 0,2-2 1 0 0,-1 0 0 0 0,14 7-76 0 0,8 2 92 0 0,0-2 1 0 0,1-1 0 0 0,1-3-1 0 0,1 0 1 0 0,33 6-93 0 0,-19-9-8 0 0,1-2 1 0 0,-1-3-1 0 0,1-2 0 0 0,4-2 8 0 0,22-1 8 0 0,139 1-6000 0 0,-193-1 5801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187 242 12 0 0,'-1'-1'61'0'0,"1"0"-1"0"0,-1 0 1 0 0,0 1-1 0 0,0-1 1 0 0,1 0-1 0 0,-1 0 1 0 0,0 1 0 0 0,0-1-1 0 0,1 0 1 0 0,0 0-1 0 0,-1 0 1 0 0,1 0-1 0 0,-1 0 1 0 0,1 0 0 0 0,0-1-1 0 0,-1 2 1 0 0,1-1-1 0 0,0-1 1 0 0,0 2-1 0 0,0-2 1 0 0,0 1 0 0 0,0 0-1 0 0,0 0 1 0 0,0 0-1 0 0,0 0 1 0 0,1 0-1 0 0,-1 0 1 0 0,1-1-61 0 0,9-36 856 0 0,-6 27-542 0 0,-2 8-251 0 0,-2 1 1 0 0,1 0-1 0 0,0 0 1 0 0,0-1-1 0 0,-1 1 1 0 0,0 0-1 0 0,1 0 1 0 0,-1-1-1 0 0,0 0 1 0 0,0 1-1 0 0,0 0 1 0 0,0 0-1 0 0,-1-1 1 0 0,1 0-1 0 0,0 1 1 0 0,-1 0 0 0 0,1 0-1 0 0,-2-1 1 0 0,2 1-1 0 0,-1 0 1 0 0,0 0-1 0 0,0-1 1 0 0,-1 2-1 0 0,1-1 1 0 0,0-1-1 0 0,-1 2 1 0 0,0-1-1 0 0,1 0 1 0 0,-1 1-1 0 0,0-1 1 0 0,0 1-1 0 0,-1-2-63 0 0,0 1 126 0 0,0 0 0 0 0,0-1 0 0 0,0 1-1 0 0,-1 0 1 0 0,1 0 0 0 0,-1 0 0 0 0,0 1-1 0 0,1-1 1 0 0,-2 1 0 0 0,1 0-1 0 0,1 0 1 0 0,-4 0-126 0 0,-49 0 274 0 0,27 2-316 0 0,28-1-84 0 0,0 0 0 0 0,-1 0 1 0 0,1-1-1 0 0,-1 1 1 0 0,1-1-1 0 0,-1 1 0 0 0,2 0 1 0 0,-2-1-1 0 0,1 0 0 0 0,0 1 1 0 0,-1-1-1 0 0,1 1 1 0 0,0-1-1 0 0,0-1 0 0 0,0 2 1 0 0,-1-1-1 0 0,2 0 0 0 0,-1 0 1 0 0,0 0-1 0 0,0-1 1 0 0,1 2-1 0 0,-1-2 0 0 0,0 1 1 0 0,0 0-1 0 0,1-1 126 0 0,-3-2-460 0 0,2 0 0 0 0,-1 0-1 0 0,1-1 1 0 0,0 1 0 0 0,0-1-1 0 0,0 1 1 0 0,0-2 460 0 0,1-8-256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526 4 0 0,'-2'5'495'0'0,"1"-5"428"0"0,1-15 250 0 0,-5-9-885 0 0,-1 2 0 0 0,0-2 0 0 0,-2 2 0 0 0,-1-1 0 0 0,-1 2 0 0 0,0 0 0 0 0,-1 0 0 0 0,-3 0-288 0 0,6 9 90 0 0,0 0 0 0 0,-2 1 0 0 0,1 1 1 0 0,-2-1-1 0 0,1 1 0 0 0,-2 1 1 0 0,1 0-1 0 0,0 1 0 0 0,-1 1 0 0 0,-1-1 1 0 0,1 1-1 0 0,-1 1 0 0 0,-1 0 1 0 0,0 1-91 0 0,-54-22 282 0 0,2-2 1 0 0,1-4 0 0 0,-15-12-283 0 0,66 37 54 0 0,-1 0 0 0 0,0 1 0 0 0,0 1 0 0 0,-1 1 0 0 0,0 1 0 0 0,0 0 0 0 0,0 0 0 0 0,0 2 0 0 0,-1 0 0 0 0,1 1 0 0 0,-1 0 0 0 0,1 2 0 0 0,-1 0 0 0 0,1 0 0 0 0,-1 2 0 0 0,1 0 0 0 0,0 1 0 0 0,0 0 0 0 0,0 2 0 0 0,0 0 0 0 0,1 0 0 0 0,0 2 0 0 0,1-1 0 0 0,0 2 0 0 0,1 0 0 0 0,-1 1 0 0 0,1 0 0 0 0,1 1 0 0 0,-1 0 0 0 0,2 1 0 0 0,-9 12-54 0 0,3-1 4 0 0,2-1-1 0 0,2 2 0 0 0,0-1 0 0 0,1 2 0 0 0,1-1 0 0 0,0 7-3 0 0,6-18-8 0 0,1 0 0 0 0,1 0 0 0 0,0 1 0 0 0,1-1 0 0 0,1 1 1 0 0,0-1-1 0 0,1 1 0 0 0,0 0 0 0 0,1-1 0 0 0,0 1 0 0 0,1-1 0 0 0,1 1 0 0 0,1 3 8 0 0,1-6 56 0 0,-1 1-1 0 0,2 0 1 0 0,0-2-1 0 0,-1 1 0 0 0,2-1 1 0 0,0 1-1 0 0,8 7-55 0 0,13 13 562 0 0,23 20-562 0 0,-1-3 48 0 0,-17-13 523 0 0,2 0 0 0 0,1-3 1 0 0,2-1-1 0 0,1-2 0 0 0,1-2 0 0 0,14 6-571 0 0,-39-25 306 0 0,1-1 0 0 0,1 0 0 0 0,-1-1 0 0 0,1-1 0 0 0,1 0 0 0 0,-1-1 0 0 0,0-1 0 0 0,14 0-306 0 0,-18-2 91 0 0,-1-2 0 0 0,1 0 0 0 0,0 1 1 0 0,0-3-1 0 0,-1 1 0 0 0,1-1 0 0 0,-1 0 0 0 0,1-1 0 0 0,-1-1 0 0 0,-1 0 0 0 0,1 0 0 0 0,9-7-91 0 0,-5 1 27 0 0,-1 0-1 0 0,0-1 1 0 0,-1-1 0 0 0,-1 0 0 0 0,1 0-1 0 0,-1-1 1 0 0,5-10-27 0 0,18-28-113 0 0,18-34 113 0 0,-45 71-26 0 0,25-43-68 0 0,6-17 94 0 0,-29 52 6 0 0,-1-1 0 0 0,-2 0-1 0 0,1 0 1 0 0,3-24-6 0 0,-12 44-151 0 0,1-1 0 0 0,-1 1-1 0 0,1-1 1 0 0,-1 1 0 0 0,0-1 0 0 0,-1 1-1 0 0,1-1 1 0 0,-1 1 0 0 0,0-1-1 0 0,0 1 1 0 0,0-1 0 0 0,-1 2 0 0 0,1-2-1 0 0,-2 1 1 0 0,2 0 151 0 0,-5-5-2022 0 0,1 1 0 0 0,-1-1 0 0 0,-1 2 0 0 0,0-1 0 0 0,0 1 0 0 0,-2-1 2022 0 0,6 5-267 0 0,1 0-1 0 0,0 0 1 0 0,0 1 0 0 0,-1-1 0 0 0,1 0-1 0 0,1 0 1 0 0,-2-4 267 0 0,-4-9-260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174 388 36 0 0,'1'-2'61'0'0,"1"0"1"0"0,-2 1-1 0 0,1-1 1 0 0,1 0-1 0 0,-2 0 1 0 0,0 0-1 0 0,1 0 0 0 0,0 0 1 0 0,0 0-1 0 0,-1 0 1 0 0,0 0-1 0 0,0 0 1 0 0,0 0-1 0 0,0 0 1 0 0,0-1-1 0 0,0 2 0 0 0,0-1 1 0 0,-1-1-1 0 0,1 2 1 0 0,-1-1-1 0 0,0-1 1 0 0,1 2-1 0 0,-1-1 0 0 0,0 0 1 0 0,0 0-1 0 0,0 0 1 0 0,0 0-1 0 0,0 1 1 0 0,0-1-1 0 0,-1 1 1 0 0,1-1-1 0 0,-1 1 0 0 0,1-1 1 0 0,-1 1-1 0 0,1 0 1 0 0,-1-1-1 0 0,0 2 1 0 0,1-2-1 0 0,-2 1 0 0 0,2 1 1 0 0,-2-1-62 0 0,-1-1 14 0 0,0 1 0 0 0,0-1 0 0 0,0 2 0 0 0,0-1 0 0 0,-1 0-1 0 0,1 1 1 0 0,0 0 0 0 0,-1 0 0 0 0,2 0 0 0 0,-2 0 0 0 0,1 1 0 0 0,0 0 0 0 0,-1-1 0 0 0,2 2 0 0 0,-2-1 0 0 0,1 0 0 0 0,1 1-1 0 0,-1 0 1 0 0,0-1 0 0 0,0 2 0 0 0,1-1 0 0 0,-1 1 0 0 0,1-1 0 0 0,0 1 0 0 0,-1-1 0 0 0,1 1 0 0 0,1 1 0 0 0,-1-1 0 0 0,0 1-14 0 0,-1 0-1 0 0,0 1 1 0 0,1-1 0 0 0,0 2-1 0 0,-1-2 1 0 0,1 1 0 0 0,1 1-1 0 0,-1-1 1 0 0,1 1 0 0 0,0-1-1 0 0,0 1 1 0 0,1-1 0 0 0,-1 1 0 0 0,2 0-1 0 0,-1 0 1 0 0,0 0 0 0 0,1 0-1 0 0,0 0 1 0 0,0 0 0 0 0,1 0-1 0 0,0 3 1 0 0,0-6 12 0 0,0 1 1 0 0,0-1-1 0 0,0 1 0 0 0,1-1 0 0 0,-1 0 1 0 0,1 0-1 0 0,-1 1 0 0 0,1-2 0 0 0,0 1 1 0 0,0 0-1 0 0,0 0 0 0 0,1-1 0 0 0,0 0 0 0 0,-1 1 1 0 0,1 0-1 0 0,-1-2 0 0 0,1 1 0 0 0,0 1 1 0 0,0-2-1 0 0,0 1 0 0 0,0-1 0 0 0,1 1 1 0 0,-1-1-1 0 0,0 0 0 0 0,1 0 0 0 0,-1-1 0 0 0,0 1 1 0 0,1 0-1 0 0,-1-1 0 0 0,1 0 0 0 0,0 0 1 0 0,-1 0-1 0 0,0 0 0 0 0,0-1 0 0 0,1 0 0 0 0,0 1 1 0 0,-1-1-1 0 0,1 0-12 0 0,6-2 60 0 0,0 0 0 0 0,0-1-1 0 0,0 0 1 0 0,-1-1 0 0 0,1 1 0 0 0,-1-1 0 0 0,0-1 0 0 0,0 0 0 0 0,-1-1-1 0 0,0 0 1 0 0,0 0 0 0 0,2-2-60 0 0,-4 1 13 0 0,0 0 0 0 0,-1 0 0 0 0,-1-1 0 0 0,2 1 0 0 0,-3-1 0 0 0,2 0 0 0 0,-2 0 0 0 0,1-1 0 0 0,-2 1-1 0 0,1-3-12 0 0,-2 9-1 0 0,-1 0 0 0 0,0 0 0 0 0,0-1 0 0 0,1 1 0 0 0,-1 0 0 0 0,-1 0-1 0 0,1-1 1 0 0,0 1 0 0 0,-1 0 0 0 0,0 0 0 0 0,0 0 0 0 0,1 0-1 0 0,-2 0 1 0 0,0-3 1 0 0,0 5 1 0 0,1-2-1 0 0,-1 2 0 0 0,1-1 0 0 0,-1 0 0 0 0,0 1 1 0 0,1-2-1 0 0,-2 2 0 0 0,2 0 0 0 0,-1 0 1 0 0,-1-1-1 0 0,1 1 0 0 0,0 0 0 0 0,0 0 0 0 0,-1 0 1 0 0,1 1-1 0 0,0-1 0 0 0,-1 0 0 0 0,1 1 1 0 0,-1-1-1 0 0,1 1 0 0 0,-2 0 0 0 0,3 0 0 0 0,-1 0 1 0 0,1 0-1 0 0,0 0 0 0 0,0 0 0 0 0,-1 0 1 0 0,1 0-1 0 0,0 0 0 0 0,-1 0 1 0 0,1 0-1 0 0,-1 0 0 0 0,2 1 0 0 0,-2-1 1 0 0,1 1-1 0 0,0 0 0 0 0,-1-1 1 0 0,2 0-1 0 0,-2 1 0 0 0,1 0 0 0 0,0 0 1 0 0,0 0-1 0 0,0 0 0 0 0,0 0 0 0 0,0-1 1 0 0,0 2-1 0 0,0-1 0 0 0,0 2 1 0 0,0-1 0 0 0,0 0 1 0 0,0 0-1 0 0,0 1 0 0 0,1 0 0 0 0,-1 0 0 0 0,0-1 0 0 0,1 0 1 0 0,-1 1-1 0 0,1-1 0 0 0,0 1 0 0 0,0 2-1 0 0,2 7 7 0 0,-1 0-1 0 0,2 0 1 0 0,-1 0-1 0 0,1 0 1 0 0,1 0-7 0 0,9 22-8 0 0,1 0 1 0 0,16 25 7 0 0,-11-20-22 0 0,12 30 22 0 0,-21-42-2 0 0,-1 0 1 0 0,-2 2 0 0 0,1 11 1 0 0,-6-31 0 0 0,-1 1 0 0 0,0 0 0 0 0,0 0 0 0 0,-1-1 1 0 0,0 2-1 0 0,-1-1 0 0 0,0-1 0 0 0,-1 1 0 0 0,0 0 1 0 0,0 0-1 0 0,-4 6 0 0 0,5-13-1 0 0,-1-1 1 0 0,2 1-1 0 0,-2 0 1 0 0,1-1 0 0 0,-1 0-1 0 0,0 0 1 0 0,0 1-1 0 0,0-1 1 0 0,1 0-1 0 0,-2 0 1 0 0,1 0 0 0 0,0 0-1 0 0,0 0 1 0 0,-1-1-1 0 0,0 1 1 0 0,1-1-1 0 0,-1 0 1 0 0,1 0 0 0 0,-1 0-1 0 0,0 0 1 0 0,-2 0 0 0 0,1 0-1 0 0,-1 0 1 0 0,2-1-1 0 0,-2 0 0 0 0,1 0 1 0 0,-1 0-1 0 0,1-1 1 0 0,0 0-1 0 0,-1 1 0 0 0,1-1 1 0 0,0-1-1 0 0,0 1 1 0 0,0-1-1 0 0,-4-1 1 0 0,3 0-1 0 0,1 0 1 0 0,-2 0-1 0 0,2 0 0 0 0,-1 0 0 0 0,2 0 1 0 0,-2-1-1 0 0,1 0 0 0 0,1 0 0 0 0,-1 0 1 0 0,0 0-1 0 0,0-3 1 0 0,2 4-1 0 0,0 0 1 0 0,0 0-1 0 0,1 0 1 0 0,-1 0-1 0 0,2 0 1 0 0,-2 0-1 0 0,1 0 1 0 0,1 0-1 0 0,-1-1 0 0 0,1 1 1 0 0,-1-1-1 0 0,1 0 1 0 0,0 1-1 0 0,0 0 1 0 0,0 0-1 0 0,1-1 1 0 0,0 1-1 0 0,-1-2 1 0 0,9-19 0 0 0,0 0 0 0 0,3 1 0 0 0,0 0 0 0 0,0 1 0 0 0,2 0 0 0 0,14-17 0 0 0,1-3 4 0 0,46-61 29 0 0,-37 52-32 0 0,-2-1-1 0 0,-1-3 0 0 0,-26 39-2 0 0,0-1-1 0 0,-1 0 0 0 0,-1-1 1 0 0,-1 1-1 0 0,0-1 0 0 0,-1 0 0 0 0,-1-1 1 0 0,2-17 2 0 0,-6 18 2 0 0,1-1 0 0 0,-1 1 1 0 0,-1-2-3 0 0,1 13 0 0 0,-1 1 1 0 0,-1 0 0 0 0,1 0 0 0 0,-1-1 0 0 0,1 1 0 0 0,-1 0 0 0 0,-1 0-1 0 0,0 0 1 0 0,0 0 0 0 0,-1-2-1 0 0,4 8 0 0 0,0 0 0 0 0,-1-1 0 0 0,1 0 0 0 0,-1 1 1 0 0,1-1-1 0 0,0 1 0 0 0,0 0 0 0 0,-1-1 0 0 0,1 1 0 0 0,-1-1 0 0 0,1 1 0 0 0,-1-1 0 0 0,1 1 0 0 0,0 0 0 0 0,-1 0 0 0 0,0 0 1 0 0,0 0-1 0 0,1-1 0 0 0,0 1 0 0 0,-1 0 0 0 0,0 0 0 0 0,1 0 0 0 0,-1-1 0 0 0,1 1 0 0 0,-1 0 0 0 0,1 0 0 0 0,-1 0 1 0 0,0 0-1 0 0,1 1 0 0 0,-1-1 0 0 0,1 0 0 0 0,-1 0 0 0 0,0 0 0 0 0,0 1 0 0 0,-1 0 1 0 0,1 0-1 0 0,-1 0 1 0 0,1 0-1 0 0,-1 1 1 0 0,1-1-1 0 0,0 1 1 0 0,0-2-1 0 0,0 2 1 0 0,-1-1-1 0 0,1 2 0 0 0,-19 41 7 0 0,9-7 1 0 0,3 1-1 0 0,1 0 1 0 0,2 0-1 0 0,2 1 1 0 0,1-1-1 0 0,2 1 0 0 0,5 37-7 0 0,-4-52 0 0 0,2-2-1 0 0,1 1 1 0 0,3 4 0 0 0,-6-21-2 0 0,0 0 1 0 0,1 0 0 0 0,0-1-1 0 0,0 0 1 0 0,0 0-1 0 0,1 1 1 0 0,0-1-1 0 0,0 0 1 0 0,0 0-1 0 0,1-1 1 0 0,0 1-1 0 0,0-1 1 0 0,0 1 0 0 0,0-2-1 0 0,3 3 2 0 0,-4-4 0 0 0,0-1 0 0 0,0 0 0 0 0,0 1 0 0 0,0-2 0 0 0,0 1 0 0 0,0 0 0 0 0,0 0-1 0 0,0-1 1 0 0,0 0 0 0 0,0 1 0 0 0,0-1 0 0 0,0 0 0 0 0,1-1 0 0 0,-1 1 0 0 0,0 0 0 0 0,0-1 0 0 0,0 0 0 0 0,0 0 0 0 0,0 1 0 0 0,0-2 0 0 0,0 1 0 0 0,0 0-1 0 0,0-1 1 0 0,-1 0 0 0 0,1 1 0 0 0,0-1 0 0 0,0 0 0 0 0,-1 0 0 0 0,0-1 0 0 0,2-1 0 0 0,3-3-416 0 0,-1 0 0 0 0,0 1 0 0 0,0-2 1 0 0,-1 1-1 0 0,-1-1 0 0 0,1 0 0 0 0,-1 0 0 0 0,0-1 1 0 0,0 1-1 0 0,0-2 416 0 0,-3 1-141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347 751 20 0 0,'-1'0'90'0'0,"0"2"1"0"0,0-1-1 0 0,1-1 1 0 0,-1 1-1 0 0,0 0 0 0 0,0 0 1 0 0,1-1-1 0 0,-1 1 1 0 0,-1 0-1 0 0,2 0 1 0 0,-1-1-1 0 0,-1 0 0 0 0,2 1 1 0 0,-1 0-1 0 0,-1-1 1 0 0,2 1-1 0 0,-2-1 0 0 0,1 0 1 0 0,0 0-1 0 0,0 0 1 0 0,-1 0-91 0 0,-31-3 1172 0 0,17-3-703 0 0,0 0 0 0 0,1 0 1 0 0,-2-3-470 0 0,11 6 213 0 0,-8-4-56 0 0,1-1-1 0 0,0-1 0 0 0,0 0 0 0 0,1-1 1 0 0,0-1-1 0 0,1 0 0 0 0,-1 0 1 0 0,2-1-1 0 0,-8-12-156 0 0,4 4 234 0 0,0-1 0 0 0,1-1 0 0 0,2 0 0 0 0,1 0 0 0 0,-8-24-234 0 0,15 37 101 0 0,0 0 0 0 0,0-1-1 0 0,2 1 1 0 0,-1-1 0 0 0,1 1 0 0 0,0 0 0 0 0,1-1 0 0 0,0 0 0 0 0,1 0 0 0 0,0 1 0 0 0,0 0 0 0 0,1-1 0 0 0,1 1 0 0 0,0-1-1 0 0,0 1 1 0 0,2-4-101 0 0,-1 3 177 0 0,2 1-1 0 0,0-1 1 0 0,0 1-1 0 0,0 1 1 0 0,1-1-1 0 0,1 1 1 0 0,-1 0-1 0 0,1 1 0 0 0,1 0 1 0 0,-1 0-1 0 0,1 0 1 0 0,0 1-1 0 0,0 1 1 0 0,5-2-177 0 0,59-26 1492 0 0,0 4-1 0 0,2 4 1 0 0,29-5-1492 0 0,44-15 20 0 0,-133 39-26 0 0,-1 3 0 0 0,0-1-1 0 0,1 1 1 0 0,-1 1 0 0 0,1-1 0 0 0,0 3 0 0 0,11-1 6 0 0,-19 2 15 0 0,-1-1 0 0 0,2 1 0 0 0,-1 1 0 0 0,-1 0 0 0 0,1-1 0 0 0,0 2 0 0 0,0 0-1 0 0,-1 0 1 0 0,0 0 0 0 0,0 0 0 0 0,0 0 0 0 0,0 2 0 0 0,0-1 0 0 0,0 0 0 0 0,-1 1 0 0 0,0 0 0 0 0,1 2-15 0 0,5 5 369 0 0,-1 3-1 0 0,-1-2 1 0 0,0 2-1 0 0,-1-1 1 0 0,0 1 0 0 0,-1 1-1 0 0,-1 0 1 0 0,3 10-369 0 0,3 19 799 0 0,0 1 0 0 0,0 24-799 0 0,-6-24-15 0 0,0 1 0 0 0,-3 32 15 0 0,-3-57 10 0 0,-2 0 0 0 0,0-1-1 0 0,-1 1 1 0 0,-1 0 0 0 0,-1-1 0 0 0,-6 18-10 0 0,6-29 12 0 0,1 0 0 0 0,-2-1 0 0 0,0 1 0 0 0,0-1 0 0 0,0 0 0 0 0,-1-1 0 0 0,0 0 0 0 0,-6 6-12 0 0,-15 12 180 0 0,-25 18-180 0 0,47-40 18 0 0,-6 6-18 0 0,0-1-1 0 0,-1-1 1 0 0,0 0-1 0 0,0-1 1 0 0,-1 0 0 0 0,0-1-1 0 0,0 0 1 0 0,-1-2-1 0 0,0 1 1 0 0,1-1 0 0 0,-1-1-1 0 0,0-1 1 0 0,0-1-1 0 0,-1 0 1 0 0,1 0 0 0 0,0-2-1 0 0,0 0 1 0 0,0 0 0 0 0,0-1-1 0 0,0-1 1 0 0,0-1-1 0 0,0-1 1 0 0,1 1 0 0 0,0-2-1 0 0,0 0 1 0 0,0-1-1 0 0,1 0 1 0 0,0-1 0 0 0,-6-5 0 0 0,9 6-103 0 0,-19-14-67 0 0,1-1 0 0 0,-17-18 170 0 0,36 30-649 0 0,1 1-1 0 0,0-1 1 0 0,0 0 0 0 0,0-2 649 0 0,4 4-1108 0 0,1 1 0 0 0,-1 0-1 0 0,1-1 1 0 0,0 1 0 0 0,0-1 0 0 0,-1-7 1108 0 0,-1-15-3782 0 0,1 0 1 0 0,0-10 3781 0 0,2-64-3245 0 0,1 80 3081 0 0,1-29-94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491 418 4 0 0,'-6'-2'71'0'0,"0"1"0"0"0,0-1 1 0 0,0-1-1 0 0,1 0 0 0 0,0 0 0 0 0,-1 0 0 0 0,1 0 0 0 0,0 0 1 0 0,0-1-1 0 0,0-1 0 0 0,1 2 0 0 0,-1-2 0 0 0,-2-4-71 0 0,2 4 3 0 0,0 0-1 0 0,0 0 0 0 0,0 1 0 0 0,-1-1 0 0 0,1 1 1 0 0,-1 0-1 0 0,0 1 0 0 0,0-1 0 0 0,0 1 1 0 0,-1 0-1 0 0,1 1 0 0 0,-1-1-2 0 0,-59 0 71 0 0,65 1-69 0 0,0 1 0 0 0,1 0 0 0 0,0 0 0 0 0,0-1 0 0 0,0 1 0 0 0,0-1 0 0 0,0 1 0 0 0,0 0 0 0 0,0-1 0 0 0,0 1 0 0 0,0 0-1 0 0,0 0 1 0 0,1-1 0 0 0,-1 1 0 0 0,1 0 0 0 0,0-1-2 0 0,0-9 261 0 0,-1 11-107 0 0,-34 11 3539 0 0,26-10-2902 0 0,1-1-1 0 0,0 0 0 0 0,0-1 0 0 0,0 1 0 0 0,0-1 0 0 0,-1-1 0 0 0,2 1 0 0 0,-2-1 1 0 0,1-1-1 0 0,-3 0-790 0 0,2-1 490 0 0,0-1 0 0 0,0 1 0 0 0,0-1 1 0 0,1 0-1 0 0,0-1 0 0 0,0 0 0 0 0,-5-6-490 0 0,2 2-313 0 0,0-2-1 0 0,1 1 1 0 0,1-1-1 0 0,-5-10 314 0 0,3 4-3078 0 0,1-1 1 0 0,-7-19 3077 0 0,14 32-847 0 0,0 0 0 0 0,1 0 1 0 0,-1 0-1 0 0,2 0 1 0 0,-1 0-1 0 0,0 0 1 0 0,1 0-1 0 0,0 0 1 0 0,1 0-1 0 0,0-3 847 0 0,2-14-532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24 0 0,'11'-54'3179'0'0,"-10"-24"-2474"0"0,-2 49-535 0 0,2 1 0 0 0,1-11-170 0 0,-1 32 7 0 0,0-1 0 0 0,1 1 0 0 0,-1-1-1 0 0,2 1 1 0 0,-1 0 0 0 0,1 0 0 0 0,0 0 0 0 0,0 0 0 0 0,1 0-1 0 0,3-5-6 0 0,-5 9 1 0 0,1 0 0 0 0,0 1 0 0 0,-1-1 0 0 0,1 1 0 0 0,-1 0 0 0 0,1-1-1 0 0,0 1 1 0 0,0 0 0 0 0,1 0 0 0 0,-1 0 0 0 0,0 1 0 0 0,1-1-1 0 0,-1 1 1 0 0,1 0 0 0 0,-1 0 0 0 0,1 0 0 0 0,0 1 0 0 0,-1-1 0 0 0,0 1-1 0 0,1-1 1 0 0,0 1 0 0 0,0 1 0 0 0,-1-1 0 0 0,1 1 0 0 0,0-1 0 0 0,-1 0-1 0 0,1 2 1 0 0,-1-1 0 0 0,0 0 0 0 0,1 1 0 0 0,3 1-1 0 0,-1 0 0 0 0,0 0 0 0 0,0 0-1 0 0,0 0 1 0 0,-1 1 0 0 0,0 1 0 0 0,1-2 0 0 0,-1 3 0 0 0,-1-2 0 0 0,2 1 0 0 0,-3 1 0 0 0,2-1-1 0 0,-1 0 1 0 0,-1 1 0 0 0,1 0 0 0 0,-1 0 0 0 0,2 5 0 0 0,7 26 27 0 0,-9-24-36 0 0,0 0 1 0 0,1-1-1 0 0,1 0 0 0 0,0 0 1 0 0,1 0-1 0 0,4 6 9 0 0,-8-15 13 0 0,0 0 1 0 0,0-1-1 0 0,1 1 0 0 0,-1-1 0 0 0,1 0 0 0 0,-1 1 1 0 0,1-1-1 0 0,0 0 0 0 0,0 0 0 0 0,0 0 0 0 0,0-1 0 0 0,0 1 1 0 0,1-1-1 0 0,-1 1 0 0 0,1-1 0 0 0,-1-1 0 0 0,0 1 1 0 0,0 0-1 0 0,1 0 0 0 0,0-1 0 0 0,0 0 0 0 0,-1 0 1 0 0,0 0-1 0 0,1 0 0 0 0,-1-1 0 0 0,3 0-13 0 0,9-2 22 0 0,-1-1 0 0 0,0 1-1 0 0,-1-3 1 0 0,1 1 0 0 0,-1-1 0 0 0,0 0-1 0 0,5-4-21 0 0,26-17-27 0 0,18-17 27 0 0,-6 4 20 0 0,-39 29 4 0 0,-2 1-29 0 0,0 0 0 0 0,1 0-1 0 0,0 2 1 0 0,0 0 0 0 0,11-4 5 0 0,-23 11 22 0 0,0 0 1 0 0,0 0-1 0 0,1 0 1 0 0,-1 0 0 0 0,0 0-1 0 0,1 1 1 0 0,-2 0-1 0 0,2 0 1 0 0,-1 0-1 0 0,1 0 1 0 0,-1 1-1 0 0,0 0 1 0 0,1 0-1 0 0,-1 0 1 0 0,0 0-1 0 0,0 0 1 0 0,-1 2 0 0 0,2-2-1 0 0,-1 1 1 0 0,-1 0-1 0 0,0 1 1 0 0,1-1-1 0 0,0 0 1 0 0,-1 1-1 0 0,0 0 1 0 0,1 0-23 0 0,13 16 555 0 0,0 1 0 0 0,0 1 0 0 0,-2 0 0 0 0,6 13-555 0 0,-12-21-306 0 0,-3 0 0 0 0,1 0 0 0 0,-2 1 1 0 0,1 0-1 0 0,-1 0 0 0 0,-1 0 0 0 0,-1 1 0 0 0,1 10 306 0 0,-3-23-578 0 0,-1 1 122 0 0,0-2-3370 0 0,1-8 3549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23 662 44 0 0,'0'0'94'0'0,"-1"0"1"0"0,0 0-1 0 0,1-1 0 0 0,-1 1 1 0 0,0 0-1 0 0,0-1 0 0 0,1 1 1 0 0,0 0-1 0 0,-1-1 1 0 0,0 1-1 0 0,0-1 0 0 0,1 0 1 0 0,0 1-1 0 0,-1-1 0 0 0,1 1 1 0 0,-1-1-1 0 0,1 1 0 0 0,-1-1 1 0 0,1 1-1 0 0,0-1 0 0 0,0 0 1 0 0,0 0-1 0 0,-1 0 1 0 0,1 1-1 0 0,0-1 0 0 0,0 1 1 0 0,0-1-1 0 0,-1 0 0 0 0,1 0-94 0 0,-3-28 922 0 0,2 17-557 0 0,-2-19 175 0 0,1-1-1 0 0,2 1 1 0 0,3-27-540 0 0,0-21 589 0 0,-2 44-340 0 0,0 1 0 0 0,2-1 0 0 0,3 1 0 0 0,0 0 0 0 0,1 0-249 0 0,-5 31 30 0 0,-1 0-1 0 0,0 0 1 0 0,0-1 0 0 0,2 1 0 0 0,-2 0-1 0 0,1 0 1 0 0,1 0 0 0 0,-2 1-1 0 0,2-1 1 0 0,-1 0 0 0 0,1 0-1 0 0,0 1 1 0 0,-1 0 0 0 0,1 0-1 0 0,0 0 1 0 0,0 0 0 0 0,0 0 0 0 0,0 1-1 0 0,1-1 1 0 0,-1 1 0 0 0,0 0-1 0 0,0-1 1 0 0,2 2-30 0 0,11-4 123 0 0,1 1 0 0 0,-1 1-1 0 0,1 0 1 0 0,9 1-123 0 0,12-2-79 0 0,104-17 667 0 0,-2-7-1 0 0,25-12-587 0 0,-153 36 17 0 0,0 0 0 0 0,0 1-1 0 0,0 1 1 0 0,0 0 0 0 0,0 0-1 0 0,0 1 1 0 0,0 1 0 0 0,0 0-1 0 0,0 0 1 0 0,0 1 0 0 0,0 1-1 0 0,0 0 1 0 0,7 4-17 0 0,-17-6 29 0 0,0 0 0 0 0,-1 0 1 0 0,1 0-1 0 0,0 1 0 0 0,0 0 0 0 0,-1-1 0 0 0,0 1 1 0 0,0 0-1 0 0,1-1 0 0 0,-1 1 0 0 0,0 0 0 0 0,0 0 0 0 0,0 0 1 0 0,0-1-1 0 0,0 1 0 0 0,-1 1 0 0 0,1-2 0 0 0,-1 1 1 0 0,0 1-1 0 0,1-1 0 0 0,-1 0 0 0 0,0 0-29 0 0,1 56 1556 0 0,-2-37-960 0 0,6 146 2479 0 0,-1-64-1275 0 0,-5 49-1800 0 0,-1-127 631 0 0,2-7-308 0 0,-1 0 0 0 0,-2 1 1 0 0,0-1-1 0 0,0 1-323 0 0,2-18 10 0 0,0 2 1 0 0,0-2-1 0 0,0 0 0 0 0,-1 2 1 0 0,2-2-1 0 0,-2 1 0 0 0,1-1 1 0 0,0 1-1 0 0,-1-1 0 0 0,1 1 1 0 0,-1-1-1 0 0,0 0 1 0 0,1 0-1 0 0,-1 0 0 0 0,0 0 1 0 0,0 1-1 0 0,0-2 0 0 0,1 1 1 0 0,-2 0-1 0 0,2-1 0 0 0,-1 0 1 0 0,-1 1-1 0 0,0 0-10 0 0,-9 1 40 0 0,0 0 1 0 0,0-1-1 0 0,-9-1-40 0 0,7 1 62 0 0,-32 2 839 0 0,-211 20-116 0 0,210-19-199 0 0,0-3 1 0 0,-16-1-587 0 0,21 0 60 0 0,32 0-56 0 0,-2 0 3 0 0,1 0 1 0 0,-1 0 0 0 0,1-2 0 0 0,-2 1-8 0 0,10 0 1 0 0,0 0 0 0 0,0 0 0 0 0,-1-1 1 0 0,1 1-1 0 0,-1 0 0 0 0,1 0 1 0 0,0-2-1 0 0,0 2 0 0 0,0-2 1 0 0,0 1-1 0 0,1 0 0 0 0,-1 0 0 0 0,1 0 1 0 0,-1-2-1 0 0,0 2-1 0 0,0-2-72 0 0,0 0-1 0 0,-1 1 1 0 0,0 0-1 0 0,0 0 1 0 0,1 0 0 0 0,-2 0-1 0 0,1 1 73 0 0,0-1-148 0 0,0 1 0 0 0,0-1 0 0 0,1 1-1 0 0,-1-1 1 0 0,1 0 0 0 0,0 0 0 0 0,0 0-1 0 0,0-1 1 0 0,-2-2 148 0 0,-4-7-5482 0 0,2-1-1 0 0,0 1 0 0 0,-3-10 5483 0 0,7 12-1114 0 0,-1 0-1 0 0,1-1 1 0 0,1 1-1 0 0,-2-13 1115 0 0,1-6-235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34 787 4 0 0,'1'2'170'0'0,"1"0"0"0"0,1 0 0 0 0,-1 1 0 0 0,0-2-1 0 0,0 1 1 0 0,1 0 0 0 0,-1-1 0 0 0,1 1 0 0 0,-1-1 0 0 0,1 1 0 0 0,-1-1 0 0 0,1 0 0 0 0,0 0 0 0 0,0 0-1 0 0,0-1 1 0 0,0 1 0 0 0,0-1 0 0 0,0 1 0 0 0,0-1-170 0 0,11 0 563 0 0,-1 0-1 0 0,1-1 1 0 0,-1 0-1 0 0,1-2-562 0 0,-3 1 238 0 0,0 1-1 0 0,1 0 0 0 0,-1 0 0 0 0,6 2-237 0 0,28 4 80 0 0,6 2 234 0 0,-1-3 0 0 0,2-1 0 0 0,-1-3 0 0 0,2-3-314 0 0,-27 1 18 0 0,62-8-14 0 0,-80 8-9 0 0,0 0 0 0 0,0 0 0 0 0,0-1-1 0 0,-1 0 1 0 0,1 0 0 0 0,-1 0 0 0 0,0-1-1 0 0,0 0 1 0 0,3-3 5 0 0,-4 1-5 0 0,0-2-1 0 0,0 1 1 0 0,-1-1-1 0 0,0 0 1 0 0,0 0-1 0 0,-1-1 1 0 0,1 0 0 0 0,-2 1-1 0 0,0-1 1 0 0,1-6 5 0 0,4-6-7 0 0,-5 14 9 0 0,-2 1 0 0 0,1-2 0 0 0,-1 1 0 0 0,0 1 0 0 0,0-2 0 0 0,-1 1 0 0 0,0 0 0 0 0,0 0 0 0 0,0 0 0 0 0,-1 0 0 0 0,-1-1-2 0 0,-4-19 26 0 0,0 0 0 0 0,-6-9-26 0 0,-5-24 30 0 0,-4-67 39 0 0,14 74-108 0 0,-3-1 1 0 0,-2 0 38 0 0,11 51-3 0 0,0 0 1 0 0,0-1 0 0 0,-1 1 0 0 0,1 0-1 0 0,-1 0 1 0 0,1-1 0 0 0,-1 1 0 0 0,0 1-1 0 0,0-1 1 0 0,0 0 0 0 0,-1 0 0 0 0,1 1-1 0 0,0-1 1 0 0,-3 0 2 0 0,-1-1 8 0 0,0 0-1 0 0,-1 0 1 0 0,1 1 0 0 0,-2 0-1 0 0,2 1 1 0 0,-2 0-8 0 0,-3-2 15 0 0,-23-9 188 0 0,19 7-87 0 0,-1 0 1 0 0,1 0 0 0 0,-1 3-1 0 0,-10-3-116 0 0,-20 1 58 0 0,-25 1-58 0 0,-40-4 120 0 0,111 8-120 0 0,-23-4 16 0 0,1 2 0 0 0,-1 1 0 0 0,1 0 0 0 0,-17 2-16 0 0,34 0 1 0 0,0-1 1 0 0,0 1-1 0 0,0 0 0 0 0,0 0 0 0 0,0 0 0 0 0,0 0 0 0 0,1 2 1 0 0,-1-2-1 0 0,1 1 0 0 0,-1 1 0 0 0,1 0 0 0 0,-1-1 1 0 0,1 1-1 0 0,1 0 0 0 0,-1 0 0 0 0,0 1 0 0 0,0-1 0 0 0,1 1 1 0 0,0 0-1 0 0,0 0 0 0 0,0-1 0 0 0,0 2 0 0 0,0-1 0 0 0,0 2-1 0 0,-1 10 13 0 0,0-1-1 0 0,1 0 0 0 0,1 1 0 0 0,0 0 0 0 0,1-1 0 0 0,1 1 0 0 0,1 5-12 0 0,-2 17 55 0 0,2 85 2351 0 0,5-1 0 0 0,12 53-2406 0 0,-12-118-32 0 0,-5-50-247 0 0,8 47 465 0 0,-8-50-1172 0 0,0 0 0 0 0,1 0 0 0 0,-1 0 0 0 0,1 0 0 0 0,0-1 0 0 0,0 0 0 0 0,1 3 986 0 0,-1-9-4596 0 0,5-10 3324 0 0,-2-4 689 0 0,2-4 372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98 713 32 0 0,'37'10'2598'0'0,"-23"-5"-2312"0"0,19 2 105 0 0,-1-2 0 0 0,1 0 1 0 0,0-3-1 0 0,0 0 0 0 0,18-4-391 0 0,20 3 430 0 0,-13 1-349 0 0,0-3 0 0 0,-1-1 0 0 0,36-8-81 0 0,-91 10 41 0 0,-1-1 1 0 0,1 0-1 0 0,-1 1 0 0 0,1-1 0 0 0,-1 1 0 0 0,1-1 0 0 0,-1 0 1 0 0,0 0-1 0 0,1 0 0 0 0,-1 0 0 0 0,0 0 0 0 0,0 0 0 0 0,0-1 1 0 0,0 2-1 0 0,0-2 0 0 0,0 1 0 0 0,0 0 0 0 0,0-1 0 0 0,-1 1 1 0 0,1-1-1 0 0,0 1 0 0 0,-1-1 0 0 0,1 1 0 0 0,-1-1 0 0 0,0 1 1 0 0,0-1-1 0 0,1 1 0 0 0,-1-1 0 0 0,0 1 0 0 0,0-1 0 0 0,0-1-41 0 0,0-9 21 0 0,-1 0-1 0 0,0 0 0 0 0,-1 0 0 0 0,-1-3-20 0 0,0-9-17 0 0,-9-75-32 0 0,3 33 39 0 0,3 0 1 0 0,3-5 9 0 0,3 50 16 0 0,0 0-1 0 0,-1 0 1 0 0,-1 0 0 0 0,-1 0 0 0 0,-1 1 0 0 0,-1-1 0 0 0,-1 1 0 0 0,0 0 0 0 0,-3-3-16 0 0,3 9-4 0 0,5 11 4 0 0,0 1 1 0 0,0-1 0 0 0,1 1 0 0 0,-1-1 0 0 0,-1 1 0 0 0,1-1 0 0 0,-1 1 0 0 0,1 0 0 0 0,-1 0 0 0 0,1-1 0 0 0,-1 1 0 0 0,0 1 0 0 0,1-2 0 0 0,-2 2 0 0 0,1-1 0 0 0,0 0 0 0 0,0 1 0 0 0,-1 0 0 0 0,1-1 0 0 0,0 1 0 0 0,-1 0 0 0 0,1 0 0 0 0,-1 0 0 0 0,0 0 0 0 0,1 0 0 0 0,-2 1-1 0 0,-41-6 16 0 0,0 3-1 0 0,-42 2-15 0 0,78 1 5 0 0,-31 0 3 0 0,10 1 1 0 0,-1-1 0 0 0,0-3 0 0 0,1 0 0 0 0,-7-2-9 0 0,18 1 2 0 0,5 0-3 0 0,-1 1-1 0 0,1 0 0 0 0,-1 1 1 0 0,0 1-1 0 0,0 0 0 0 0,-6 2 2 0 0,18-1 3 0 0,-1 1-1 0 0,1-1 1 0 0,0 0-1 0 0,0 1 1 0 0,0 1-1 0 0,0-2 1 0 0,0 2-1 0 0,0-1 1 0 0,0 0-1 0 0,0 1 1 0 0,1 0-1 0 0,-1-1 1 0 0,0 2-1 0 0,0-2 1 0 0,1 1-1 0 0,0 1 1 0 0,0-1-1 0 0,-1 1 1 0 0,2-1-1 0 0,-1 1 1 0 0,0-1-1 0 0,1 1 1 0 0,-1 0-1 0 0,1 0 1 0 0,-1 0-1 0 0,1 0 1 0 0,0 0-1 0 0,0 0 1 0 0,0 0-1 0 0,1 0 1 0 0,0 0-1 0 0,0 1-2 0 0,-8 69 75 0 0,4 0 0 0 0,3 0-1 0 0,4 11-74 0 0,-3-64 8 0 0,1-3 4 0 0,0-1-1 0 0,1-1 0 0 0,1 1 1 0 0,0 0-1 0 0,0 0 0 0 0,3-1 1 0 0,-1 0-1 0 0,1 0 0 0 0,2 3-11 0 0,-6-14-7 0 0,1 1-1 0 0,0 1 1 0 0,0-2-1 0 0,0 1 1 0 0,1-1-1 0 0,-1 1 1 0 0,2-1 0 0 0,-2 0-1 0 0,2 0 1 0 0,-1-1-1 0 0,1 1 1 0 0,-1-1-1 0 0,2 0 1 0 0,-2 0-1 0 0,1-1 1 0 0,1 1-1 0 0,-1-1 1 0 0,0 0-1 0 0,0 0 1 0 0,1-1-1 0 0,0 1 1 0 0,0-2-1 0 0,-1 1 1 0 0,1-1-1 0 0,0 1 1 0 0,-1-1-1 0 0,3-1 8 0 0,-4 0-501 0 0,1 1 0 0 0,-2-2 0 0 0,2 1 0 0 0,-1 0 0 0 0,-1-1 0 0 0,2 0 0 0 0,-1 1 0 0 0,-1-2 0 0 0,1 1 0 0 0,-1-1 0 0 0,1 1 0 0 0,-1-1 0 0 0,0 1 0 0 0,3-4 501 0 0,7-6-235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1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1154 24 0 0,'-20'27'2480'0'0,"12"-23"-2394"0"0,-1 1 0 0 0,0-1 0 0 0,0 0 0 0 0,0-1 0 0 0,0 0 0 0 0,0 0 1 0 0,0-1-1 0 0,0 0 0 0 0,-1-1 0 0 0,0 1 0 0 0,0-2 0 0 0,1 0 0 0 0,0 0 1 0 0,-1-1-1 0 0,0 0-86 0 0,-25-3 120 0 0,0-2 1 0 0,0-2-1 0 0,-16-6-120 0 0,33 7 36 0 0,1 1 0 0 0,-1-2-1 0 0,1-1 1 0 0,1 0 0 0 0,-1-1 0 0 0,2-1 0 0 0,0 0-1 0 0,0-2 1 0 0,0 0 0 0 0,2 1 0 0 0,-1-3 0 0 0,-1-3-36 0 0,-8-9 8 0 0,2-3 0 0 0,1 0 1 0 0,1-1-1 0 0,1-1 1 0 0,2 0-1 0 0,1-2-8 0 0,7 13-2 0 0,0-1 1 0 0,2-1-1 0 0,0 0 0 0 0,1 0 0 0 0,2 0 0 0 0,0-1 1 0 0,2 1-1 0 0,0 0 0 0 0,3-10 2 0 0,0 1 3 0 0,2 1 1 0 0,2-1-1 0 0,0 2 0 0 0,2-1 0 0 0,2 0 0 0 0,8-19-3 0 0,-4 22 14 0 0,0 1 0 0 0,2 0 0 0 0,0 2 0 0 0,20-23-14 0 0,-23 33-3 0 0,1 0-1 0 0,0 1 1 0 0,1 0 0 0 0,1 1 0 0 0,14-9 3 0 0,3 1-1 0 0,0 1-1 0 0,23-9 2 0 0,-45 24 2 0 0,0 0 1 0 0,1 1-1 0 0,-1 1 0 0 0,1 0 1 0 0,-1 0-1 0 0,1 1 0 0 0,0 1 1 0 0,5-1-3 0 0,10 2 13 0 0,0 1 1 0 0,0 1-1 0 0,3 3-13 0 0,-9-2 8 0 0,0 0 0 0 0,-1 3 0 0 0,-1 0 0 0 0,1 0 0 0 0,-1 2 0 0 0,0 1 0 0 0,0 0 0 0 0,-1 1 0 0 0,13 11-8 0 0,-8-8 85 0 0,-2 2 0 0 0,0 1 0 0 0,-1 0 0 0 0,-1 2-1 0 0,16 18-84 0 0,-10-5-10 0 0,-2 1-1 0 0,-2 1 0 0 0,-1 0 0 0 0,14 32 11 0 0,-24-47 72 0 0,-2 1-1 0 0,0 0 0 0 0,-2 1 1 0 0,0-1-1 0 0,-1 1 1 0 0,-1 1-1 0 0,-1-1 1 0 0,1 14-72 0 0,-3-11 2 0 0,-2-1 0 0 0,0 1 0 0 0,-2-1 1 0 0,0 1-1 0 0,-1-1 0 0 0,-1-1 1 0 0,-1 1-1 0 0,-1 0 0 0 0,-1-1 0 0 0,-1 0 1 0 0,-1-1-1 0 0,-1 0 0 0 0,0-1 1 0 0,-15 18-3 0 0,3-4-127 0 0,5-6 354 0 0,-2-1 1 0 0,-3 3-228 0 0,15-21 56 0 0,0 0-1 0 0,-1 0 1 0 0,0-1 0 0 0,0 0 0 0 0,-1 0 0 0 0,1-1 0 0 0,-11 5-56 0 0,5-5 70 0 0,-1 0 0 0 0,1-1 0 0 0,-1 0-1 0 0,0-2 1 0 0,0 0 0 0 0,-1 0 0 0 0,1-1 0 0 0,-17-1-70 0 0,9-1 38 0 0,0-2 1 0 0,0 0 0 0 0,0-2-1 0 0,0 0 1 0 0,-19-8-39 0 0,41 12-183 0 0,-1 0-1 0 0,0-1 1 0 0,1 0-1 0 0,0 0 1 0 0,0 0 0 0 0,-1 0-1 0 0,1 0 1 0 0,1 0 0 0 0,-2-1-1 0 0,1 1 1 0 0,1-1-1 0 0,-2 1 1 0 0,2-1 0 0 0,-1 0-1 0 0,1 0 1 0 0,-1 0-1 0 0,1 0 1 0 0,-1 1 0 0 0,1-2-1 0 0,0 1 1 0 0,0 0 0 0 0,0 0-1 0 0,0-1 1 0 0,0 1-1 0 0,1 0 1 0 0,-1 0 0 0 0,1-1-1 0 0,-1 0 1 0 0,1 1-1 0 0,-1 0 1 0 0,1-1 0 0 0,1 1-1 0 0,-1-1 1 0 0,0 1-1 0 0,1-1 1 0 0,-1 1 0 0 0,1-2 183 0 0,5-15-407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2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 0 0,'13'9'921'0'0,"0"0"1"0"0,0-1-1 0 0,1 0 1 0 0,0-1-1 0 0,2 1-921 0 0,28 14 798 0 0,55 27 2167 0 0,0-4 1 0 0,64 17-2966 0 0,77 33 4485 0 0,142 88-3776 0 0,-368-175-729 0 0,34 17-50 0 0,1-1-1 0 0,12 2 71 0 0,-56-25-5 0 0,-1 1 0 0 0,1-1 0 0 0,-1 0 0 0 0,0 0 0 0 0,1 0 0 0 0,0-1 0 0 0,-1 0 5 0 0,-16-34-51 0 0,8 23 69 0 0,-1 0 0 0 0,0 1 0 0 0,-1-1 0 0 0,0 1 0 0 0,0 0 0 0 0,-4-4-18 0 0,-50-57 52 0 0,33 40-104 0 0,16 20 21 0 0,0 1 1 0 0,0 0-1 0 0,-11-7 31 0 0,-12-10-25 0 0,47 31 68 0 0,-1 2-1 0 0,0 0 1 0 0,-1 1 0 0 0,6 3-43 0 0,11 15 51 0 0,0 1-1 0 0,-3 0 1 0 0,1 2 0 0 0,-2 1-51 0 0,-20-24-13 0 0,-1 0 5 0 0,1-1 1 0 0,0 1-1 0 0,0-1 1 0 0,-1 1-1 0 0,-1 1 0 0 0,1-1 1 0 0,0 1 7 0 0,-3-5-2 0 0,1 2 1 0 0,-1-2-1 0 0,0 1 1 0 0,0 0-1 0 0,0-1 1 0 0,0 1-1 0 0,0 0 1 0 0,0 0-1 0 0,0-1 0 0 0,0 1 1 0 0,0 0-1 0 0,-1-1 1 0 0,0 1-1 0 0,1 0 1 0 0,-1 0-1 0 0,1-1 1 0 0,-1 1-1 0 0,0-1 1 0 0,0 1-1 0 0,0-1 1 0 0,0 1-1 0 0,0-1 1 0 0,0 0-1 0 0,-1 0 1 0 0,0 1 1 0 0,-27 26-121 0 0,-22 17 121 0 0,-10 6-54 0 0,42-32-240 0 0,-50 43 588 0 0,60-55-1194 0 0,0 0 0 0 0,0-1-1 0 0,-1-1 1 0 0,-4 2 900 0 0,13-6-476 0 0,-1-1 0 0 0,1 1 1 0 0,-1-1-1 0 0,1 1 0 0 0,-1-1 0 0 0,0 1 1 0 0,1-1-1 0 0,-1 0 0 0 0,0 0 1 0 0,0 0-1 0 0,1 0 0 0 0,-1 0 0 0 0,0 0 1 0 0,1 0-1 0 0,-2-1 0 0 0,2 0 0 0 0,-1 1 1 0 0,1-1-1 0 0,-1 1 0 0 0,1-1 0 0 0,-1 0 1 0 0,-1 0 475 0 0,-9-13-1822 0 0,4 4 1394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3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6911 4 0 0,'0'2'218'0'0,"0"0"0"0"0,0 0 0 0 0,0 0 0 0 0,0 0 0 0 0,0-1 0 0 0,0 2 0 0 0,0-1 0 0 0,0-1 0 0 0,-1 1 0 0 0,0 0 0 0 0,0 1-218 0 0,0-2 62 0 0,0-1-1 0 0,0 0 0 0 0,1 0 1 0 0,-1 1-1 0 0,0-1 1 0 0,0 0-1 0 0,1 0 1 0 0,-1 0-1 0 0,-1 0 1 0 0,2 0-1 0 0,-1-1 0 0 0,0 1 1 0 0,0 0-1 0 0,1 0 1 0 0,-1-1-1 0 0,0 1 1 0 0,0-1-1 0 0,1 1 1 0 0,-1 0-1 0 0,0 0 0 0 0,0-1 1 0 0,1 1-1 0 0,-1-1 1 0 0,0 0-1 0 0,1 1 1 0 0,-1-1-62 0 0,-2-1 48 0 0,0-1 1 0 0,0 0-1 0 0,0 0 0 0 0,0 0 1 0 0,0 0-1 0 0,1 0 1 0 0,0 0-1 0 0,0 0 1 0 0,-1-1-1 0 0,2 0 0 0 0,-1 1 1 0 0,1-1-1 0 0,-1-1-48 0 0,-16-57 77 0 0,11 36-29 0 0,-22-63 125 0 0,11 35-119 0 0,-8-43-54 0 0,-9-84-16 0 0,8-2 0 0 0,7-1 0 0 0,9 0 0 0 0,11-155 16 0 0,35-90 94 0 0,-5 208 75 0 0,54-191-169 0 0,-5 112 136 0 0,14 4 1 0 0,104-219-137 0 0,-61 223 32 0 0,13 6 0 0 0,158-221-32 0 0,-167 300 85 0 0,9 7 0 0 0,128-131-85 0 0,-133 181 132 0 0,6 4-1 0 0,5 8 0 0 0,84-52-131 0 0,-74 75 55 0 0,5 7 0 0 0,5 7 0 0 0,4 9 0 0 0,88-29-55 0 0,-117 64 17 0 0,1 6-1 0 0,4 7 0 0 0,112-15-16 0 0,45 8 431 0 0,125 4-431 0 0,-198 32 297 0 0,1 11 0 0 0,17 11-297 0 0,477 63 536 0 0,-469-29-94 0 0,-2 10 0 0 0,-3 13-1 0 0,-3 10 1 0 0,-2 13 0 0 0,-6 9-1 0 0,-3 12 1 0 0,-6 10-1 0 0,222 148-441 0 0,-282-144 294 0 0,-6 8-1 0 0,-4 8 0 0 0,-7 6 0 0 0,90 109-293 0 0,-28 1 966 0 0,-11 9-1 0 0,-12 9 1 0 0,153 277-966 0 0,-253-374 384 0 0,-8 4-1 0 0,-8 3 1 0 0,-8 5 0 0 0,-8 3-1 0 0,4 47-383 0 0,-33-83 333 0 0,-6 3-1 0 0,-7 1 1 0 0,2 109-333 0 0,-21-33 1896 0 0,-19 227-1896 0 0,-21-120 165 0 0,-15 9-165 0 0,16-133-4790 0 0,-14 91-10377 0 0,38-279 14725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1 4 0 0,'2'0'63'0'0,"-1"0"1"0"0,-1-1-1 0 0,1 1 0 0 0,0 0 1 0 0,0 0-1 0 0,0 1 0 0 0,0-1 0 0 0,0 0 1 0 0,-1 0-1 0 0,1 1 0 0 0,1-1 1 0 0,-2 0-1 0 0,1 0 0 0 0,0 0 1 0 0,0 1-1 0 0,-1-1 0 0 0,1 1 1 0 0,0 0-1 0 0,0-1 0 0 0,-1 0 0 0 0,1 1 1 0 0,0 0-1 0 0,0 0 0 0 0,-1-1 1 0 0,0 1-1 0 0,1 0 0 0 0,-1 0 1 0 0,1-1-1 0 0,-1 1 0 0 0,1 0 1 0 0,-1 0-1 0 0,0-1 0 0 0,0 1 0 0 0,1 1 1 0 0,-1-2-1 0 0,0 1 0 0 0,0 0 1 0 0,0 0-1 0 0,0 0 0 0 0,0 0 1 0 0,0 0-1 0 0,0-1 0 0 0,0 2-63 0 0,2 12-126 0 0,1 7 229 0 0,-2 1 1 0 0,0-1-1 0 0,-1 0 0 0 0,-2 1 0 0 0,0-1 0 0 0,-4 16-103 0 0,2-7 43 0 0,-36 206 178 0 0,-18 31-221 0 0,-33 190 342 0 0,5 48-165 0 0,52-309-147 0 0,-7-14 154 0 0,-8-1 0 0 0,-26 50-184 0 0,-24 87 1048 0 0,2 98-347 0 0,47-190-501 0 0,-72 368 490 0 0,100-483-126 0 0,-36 237 614 0 0,17-94-1017 0 0,5-27 195 0 0,-6 213-356 0 0,38-296-631 0 0,5 0-1 0 0,8-1 1 0 0,18 97 631 0 0,-15-170-969 0 0,20 161-4546 0 0,-31-209 4946 0 0,-4-10 270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2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1279 4 0 0,'-5'22'1327'0'0,"-12"9"-1289"0"0,14-25-17 0 0,0 0 1 0 0,0 0-1 0 0,-1 0 0 0 0,0 0 0 0 0,-2 3-21 0 0,-9 11 13 0 0,11-16 48 0 0,0 2 0 0 0,0-2 0 0 0,1 1 0 0 0,-2-2 0 0 0,1 2 0 0 0,-1-1 1 0 0,-1 0-62 0 0,-10 7-21 0 0,7-4 134 0 0,1-2 0 0 0,0 1 0 0 0,-1-1 0 0 0,0-1-1 0 0,0 1 1 0 0,0-1 0 0 0,-1-1 0 0 0,-6 2-113 0 0,2-2 62 0 0,0 0-1 0 0,0-2 1 0 0,-1 1-1 0 0,1-1 1 0 0,0-1-1 0 0,0-1 1 0 0,-1-1-1 0 0,1 1 1 0 0,0-2-1 0 0,0 0 1 0 0,0-1-1 0 0,0 0 1 0 0,0-1-1 0 0,2 0 1 0 0,-7-4-62 0 0,12 4 31 0 0,0 1-1 0 0,1-1 1 0 0,0-1-1 0 0,0 1 1 0 0,0-1-1 0 0,1 0 1 0 0,0 0-1 0 0,-1-2-30 0 0,-37-59 305 0 0,24 36-363 0 0,16 27 58 0 0,1-1 0 0 0,0 1 0 0 0,0-1 0 0 0,0 0 0 0 0,1 0 0 0 0,-1 0-1 0 0,1 0 1 0 0,1 0 0 0 0,-1 0 0 0 0,0-1 0 0 0,1 1 0 0 0,0 2 1 0 0,0-1 0 0 0,0 1 0 0 0,0 0 0 0 0,1 0 0 0 0,-1 0 0 0 0,1 0 0 0 0,-1 0 0 0 0,2 0 0 0 0,-1 0 0 0 0,0 0 0 0 0,1 0 0 0 0,-2 0 0 0 0,3 0 0 0 0,-2 1 0 0 0,1-1 0 0 0,0 1 0 0 0,-1 0 0 0 0,3-2-1 0 0,24-16 14 0 0,-21 15-12 0 0,-1 1 0 0 0,0 0 0 0 0,0-1-1 0 0,-1 0 1 0 0,3-2-2 0 0,5-11-7 0 0,-1 0-1 0 0,-1-1 1 0 0,0 0-1 0 0,-2-1 1 0 0,0 0-1 0 0,0-4 8 0 0,11-20-8 0 0,18-30 348 0 0,3 1-1 0 0,44-55-339 0 0,-27 42 118 0 0,21-32-82 0 0,59-67-36 0 0,-117 161-7 0 0,3 0-1 0 0,12-9 8 0 0,24-22-9 0 0,-4 8-3 0 0,-40 35 12 0 0,0-1 0 0 0,10-10 0 0 0,-18 14 1 0 0,0 2 0 0 0,1-1 0 0 0,0 2 1 0 0,7-6-2 0 0,-12 9 0 0 0,1 1 0 0 0,-1 0 1 0 0,1 0-1 0 0,0-1 0 0 0,0 1 1 0 0,0 1-1 0 0,0-1 0 0 0,0 1 1 0 0,0 1-1 0 0,0-1 0 0 0,2 0 0 0 0,-1 3 0 0 0,-1 0-1 0 0,1 0 0 0 0,-1 0 0 0 0,1 1 0 0 0,-1 0 0 0 0,0 0 0 0 0,0 0 0 0 0,0 1 0 0 0,2 2 1 0 0,8 4 0 0 0,-6-3 95 0 0,0 0 0 0 0,0 1 0 0 0,-1-1 0 0 0,-1 1 0 0 0,2 1-1 0 0,-3 0 1 0 0,1 0 0 0 0,0 0 0 0 0,-1 1 0 0 0,-1 1 0 0 0,0-2 0 0 0,0 2 0 0 0,-1 0 0 0 0,0 0 0 0 0,-1 0 0 0 0,0-1 0 0 0,-1 2 0 0 0,1 0 0 0 0,-3-1 0 0 0,2 0 0 0 0,-2 0 0 0 0,0 1-1 0 0,-1 0 1 0 0,0-1 0 0 0,-2 9-95 0 0,-6 9 8 0 0,0-2-1 0 0,-3 0 1 0 0,0 0-1 0 0,-9 15-7 0 0,3-6-30 0 0,-121 239-93 0 0,100-208 151 0 0,-3-1-1 0 0,-3-2 1 0 0,-29 31-28 0 0,17-26 32 0 0,5-5-132 0 0,-16 28 100 0 0,60-79-29 0 0,-1 0-1 0 0,-1-1 1 0 0,0-1 0 0 0,-1 0-1 0 0,1 1 1 0 0,-9 3 29 0 0,18-14-208 0 0,1 0 0 0 0,-1 0 0 0 0,0-1 0 0 0,0 1 0 0 0,1 0 1 0 0,-1 0-1 0 0,0-1 0 0 0,0 0 0 0 0,0 1 0 0 0,0 0 0 0 0,0-1 0 0 0,0 1 1 0 0,0-1-1 0 0,0 0 0 0 0,0 0 0 0 0,0 0 0 0 0,0 0 0 0 0,0 0 0 0 0,-1 0 1 0 0,2 0-1 0 0,-2 0 0 0 0,1 0 0 0 0,1 0 0 0 0,-2 0 0 0 0,1 0 0 0 0,0 0 1 0 0,0 0-1 0 0,0-1 0 0 0,0 1 0 0 0,0-1 0 0 0,0 0 0 0 0,0 1 208 0 0,-2-5-349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45 4 0 0,'1'0'64'0'0,"-1"-1"1"0"0,1 1-1 0 0,-1 0 1 0 0,0 0-1 0 0,1-1 1 0 0,0 1-1 0 0,-1-1 1 0 0,1 1-1 0 0,-1-1 1 0 0,0 1-1 0 0,0 0 1 0 0,1-1-1 0 0,-1 0 1 0 0,0 1-1 0 0,1-1 1 0 0,-1 1-1 0 0,0-1 1 0 0,1 1-1 0 0,-1-1 1 0 0,0 0-1 0 0,0 1 1 0 0,0-1-1 0 0,0 1 1 0 0,0-1-1 0 0,0 0 0 0 0,0 1 1 0 0,0-1-1 0 0,0 0 1 0 0,0 1-1 0 0,0-1 1 0 0,-1 1-1 0 0,1-1 1 0 0,0 1-1 0 0,0-1 1 0 0,-1 0-1 0 0,1 1 1 0 0,-1-1-65 0 0,1 1 19 0 0,-1-1 0 0 0,1 1 0 0 0,-1 0 0 0 0,0-1 0 0 0,1 1 0 0 0,-1 0 0 0 0,0 0 0 0 0,0 0 0 0 0,1 0 0 0 0,-1 0 0 0 0,0 0 0 0 0,0 0 0 0 0,1 0 0 0 0,0 0 0 0 0,-1 0 0 0 0,0 0 0 0 0,0 0 0 0 0,1 0 0 0 0,-1 1 0 0 0,0-1 0 0 0,0 1 0 0 0,1-1 0 0 0,0 0 0 0 0,-1 1 0 0 0,0-1 0 0 0,1 0 0 0 0,-1 1 0 0 0,1-1 0 0 0,0 1 0 0 0,-1 0 0 0 0,0-1 0 0 0,1 0 0 0 0,-1 1 0 0 0,1 0-19 0 0,-6 7 6 0 0,0 0 1 0 0,0 1 0 0 0,0-1 0 0 0,1 1-1 0 0,1 0 1 0 0,0 1 0 0 0,0-1 0 0 0,0 0 0 0 0,2 1-1 0 0,-1 1 1 0 0,1 0-7 0 0,1-6 21 0 0,0 0 1 0 0,0 0-1 0 0,0 0 0 0 0,1 0 1 0 0,0 0-1 0 0,0 0 0 0 0,0 0 1 0 0,1 0-1 0 0,0-1 1 0 0,-1 2-1 0 0,1-2 0 0 0,1 1 1 0 0,-1 0-1 0 0,1-1 0 0 0,0 2 1 0 0,0-2-1 0 0,0 0 0 0 0,1 0 1 0 0,0 1-1 0 0,0-1 0 0 0,0-1 1 0 0,0 1-1 0 0,2 1-21 0 0,-1-2 14 0 0,-1-1 1 0 0,0 0-1 0 0,1 0 0 0 0,0 0 0 0 0,0-1 1 0 0,-1 1-1 0 0,1-1 0 0 0,1 0 0 0 0,-2 0 1 0 0,1 0-1 0 0,1-1 0 0 0,-2 0 1 0 0,2 0-1 0 0,-1 0 0 0 0,0 0 0 0 0,0 0 1 0 0,0 0-1 0 0,0-1 0 0 0,1 0 0 0 0,-2 0 1 0 0,1 0-1 0 0,0-1 0 0 0,0 1 0 0 0,-1-1 1 0 0,1 0-1 0 0,0 0 0 0 0,-1 0 1 0 0,1-1-15 0 0,3-1 3 0 0,0-1 0 0 0,0 0 0 0 0,-1 0 0 0 0,0 0 0 0 0,0-1 0 0 0,0 0 0 0 0,-1 0 0 0 0,0-1 1 0 0,0 0-1 0 0,-1 0 0 0 0,1 1 0 0 0,-2-2 0 0 0,3-5-3 0 0,-4 7 2 0 0,-1 0 0 0 0,1 0 0 0 0,-1-1 0 0 0,-1 0 0 0 0,1 1 0 0 0,-1-1 1 0 0,0 1-1 0 0,-1 0 0 0 0,1-1 0 0 0,-1 0 0 0 0,-1 1 0 0 0,1 0 0 0 0,-1-1 0 0 0,0 1 0 0 0,-1 0 0 0 0,-1-3-2 0 0,3 6-1 0 0,-1 0 0 0 0,0 0 0 0 0,1-1-1 0 0,-2 1 1 0 0,1 0 0 0 0,0 0 0 0 0,-1 1 0 0 0,1-1 0 0 0,-1 0-1 0 0,0 0 1 0 0,0 1 0 0 0,0 0 0 0 0,0 0 0 0 0,0 0 0 0 0,0 0 0 0 0,-1 0-1 0 0,0 1 1 0 0,1-1 0 0 0,-1 2 0 0 0,1-2 0 0 0,-1 1 0 0 0,0 1-1 0 0,0-1 1 0 0,1 1 0 0 0,-1-1 0 0 0,0 1 0 0 0,0 0 0 0 0,1 1-1 0 0,-1-1 2 0 0,0 1-115 0 0,1 0 0 0 0,-1 1 0 0 0,1-1 0 0 0,0 1 0 0 0,0 0 0 0 0,-1 0-1 0 0,1 0 1 0 0,0 0 0 0 0,1 1 0 0 0,-1-1 0 0 0,0 0 0 0 0,0 1 0 0 0,1 0-1 0 0,0 0 1 0 0,0 0 0 0 0,-1 0 0 0 0,1 0 0 0 0,1 1 0 0 0,-1-1 0 0 0,1 1-1 0 0,-1-1 1 0 0,1 1 0 0 0,-1 2 115 0 0,2-4-708 0 0,1-2 270 0 0,2 3 216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1 16 0 0,'1'0'92'0'0,"0"0"-1"0"0,0 0 1 0 0,-1 0-1 0 0,1 0 1 0 0,0 0 0 0 0,0 0-1 0 0,-1 0 1 0 0,2 0 0 0 0,-1 1-1 0 0,-1-1 1 0 0,1 0-1 0 0,0 1 1 0 0,0-1 0 0 0,-1 0-1 0 0,1 0 1 0 0,0 1-1 0 0,-1-1 1 0 0,1 1 0 0 0,-1 0-1 0 0,1-1 1 0 0,0 0 0 0 0,0 2-92 0 0,2 16 867 0 0,-2-7-893 0 0,0 18 223 0 0,-1 1-1 0 0,-2-1 1 0 0,-1 1-197 0 0,-1 36 120 0 0,-3 148 29 0 0,-27 157-149 0 0,-49 82 5 0 0,19-118-30 0 0,21-30 96 0 0,21-134-38 0 0,-42 165-33 0 0,-155 369-1 0 0,108-368 86 0 0,-38 176 241 0 0,-81 254 96 0 0,115-405 222 0 0,-35 188-457 0 0,149-544-177 0 0,-115 506 578 0 0,97-400-610 0 0,5 2 1 0 0,4-1 0 0 0,6 68 21 0 0,4-150-358 0 0,-1-15-612 0 0,2 0-1 0 0,0 0 1 0 0,0 0 0 0 0,1 0-1 0 0,1 0 971 0 0,-2-16-526 0 0,0-7 273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334 151 36 0 0,'0'-1'73'0'0,"1"0"-1"0"0,-1 0 1 0 0,1 0 0 0 0,-1 0-1 0 0,0 0 1 0 0,0 1 0 0 0,1-2-1 0 0,-1 1 1 0 0,0 1 0 0 0,0-1-1 0 0,0-1 1 0 0,0 2 0 0 0,-1-1-1 0 0,1 0 1 0 0,0 0 0 0 0,0 0-1 0 0,-1 0 1 0 0,1 0 0 0 0,-1 0-1 0 0,1 0 1 0 0,0 0-1 0 0,0 1 1 0 0,-1-1 0 0 0,0 0-1 0 0,0 0 1 0 0,1 1 0 0 0,0-1-73 0 0,-21-28 526 0 0,15 21-264 0 0,0-1-27 0 0,-1 0 0 0 0,0 0 0 0 0,-1 0 0 0 0,0 1 1 0 0,0 0-1 0 0,-1 1 0 0 0,-10-7-235 0 0,16 12 60 0 0,0 0-1 0 0,-1 0 1 0 0,0 0 0 0 0,0 1 0 0 0,1-1-1 0 0,-1 1 1 0 0,0 0 0 0 0,0 0 0 0 0,0 0-1 0 0,-1 1 1 0 0,2 0 0 0 0,-2-1 0 0 0,2 1-1 0 0,-2 0 1 0 0,1 1 0 0 0,0-1-1 0 0,0 1 1 0 0,0 0 0 0 0,0 0 0 0 0,0 0-1 0 0,0 1 1 0 0,0-1 0 0 0,-1 1-60 0 0,-5 4 37 0 0,1 0 0 0 0,0 0 0 0 0,0 1 0 0 0,0 0 0 0 0,1 0 0 0 0,0 2 0 0 0,0-1 0 0 0,1 0 0 0 0,0 1 0 0 0,0 0 1 0 0,1 1-1 0 0,1 0 0 0 0,-1-1 0 0 0,2 1 0 0 0,-1 1 0 0 0,1-1 0 0 0,1 1 0 0 0,0 0 0 0 0,0 0 0 0 0,1 0-37 0 0,1-2 0 0 0,-1-2 0 0 0,1 1-1 0 0,1 0 1 0 0,-1 0 0 0 0,1 0 0 0 0,1 0 0 0 0,-1 0-1 0 0,1 0 1 0 0,1 0 0 0 0,0-1 0 0 0,0 2 0 0 0,0-2-1 0 0,1 1 1 0 0,0-1 0 0 0,1 0 0 0 0,-1 0 0 0 0,2 0-1 0 0,-1 0 1 0 0,1 0 0 0 0,-1-1 0 0 0,1 0 0 0 0,2 0-1 0 0,-2-1 1 0 0,1 1 0 0 0,0-2 0 0 0,0 2-1 0 0,1-2 1 0 0,3 2 0 0 0,-4-3 7 0 0,1 0 1 0 0,-1 0-1 0 0,1-1 0 0 0,0 1 0 0 0,0-1 0 0 0,-1-1 1 0 0,1 0-1 0 0,1 1 0 0 0,-2-2 0 0 0,2 0 0 0 0,-1 0 0 0 0,-1 0 1 0 0,2 0-1 0 0,-1-1 0 0 0,0-1 0 0 0,0 1 0 0 0,0-1 1 0 0,-1 0-1 0 0,1 0 0 0 0,0-1 0 0 0,-1 0 0 0 0,1 0 0 0 0,-1-1 1 0 0,0 0-1 0 0,0 1 0 0 0,-1-2 0 0 0,1 1 0 0 0,-1-2 1 0 0,0 2-1 0 0,0-1 0 0 0,0-1 0 0 0,-1 0 0 0 0,0 0 0 0 0,0 0 1 0 0,1-4-8 0 0,1-2 1 0 0,-1 0 0 0 0,-1 0 0 0 0,-1 0 0 0 0,1-1 0 0 0,0-7-1 0 0,-3 14 0 0 0,0 1 1 0 0,-1-1-1 0 0,1 0 0 0 0,-1 0 0 0 0,0 0 0 0 0,-1 1 1 0 0,1-1-1 0 0,-1 0 0 0 0,-1 1 0 0 0,1-1 0 0 0,-1 1 0 0 0,0-1 1 0 0,-1-3-1 0 0,-2 3 225 0 0,-1-1 0 0 0,0 0 0 0 0,1 1 1 0 0,-2 0-1 0 0,0 0 0 0 0,0 1 0 0 0,1 0 1 0 0,-2-1-1 0 0,1 2 0 0 0,-1 0 0 0 0,0 0-225 0 0,-4-3-37 0 0,0-1-1 0 0,0 1 1 0 0,-6-7 37 0 0,18 14-112 0 0,-6-4-2133 0 0,5 1-3094 0 0,8-4 4001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621 252 36 0 0,'-1'-3'175'0'0,"0"0"0"0"0,0-1 0 0 0,1 0 0 0 0,-2 1 1 0 0,1-1-1 0 0,0 1 0 0 0,-1 0 0 0 0,0 0 0 0 0,1 0 0 0 0,-2 0 0 0 0,1 0 0 0 0,0 0 0 0 0,0 1 0 0 0,-1-1 1 0 0,1 1-1 0 0,-1 0 0 0 0,0-1 0 0 0,0 1 0 0 0,0 0 0 0 0,0 0 0 0 0,0 1 0 0 0,0-1 0 0 0,-3-1-175 0 0,-10-4 395 0 0,-2-1 0 0 0,1 2 0 0 0,-19-5-395 0 0,26 10 63 0 0,1-1 0 0 0,-2 1 1 0 0,1 0-1 0 0,1 1 0 0 0,-2 0 1 0 0,1 1-1 0 0,0 0 0 0 0,0 1 1 0 0,0-1-1 0 0,1 2 0 0 0,-1-1 0 0 0,0 2 1 0 0,1 0-1 0 0,-2 0-63 0 0,-11 7 272 0 0,2-1 0 0 0,0 2 0 0 0,-1 1 1 0 0,2 1-1 0 0,-10 9-272 0 0,12-9 15 0 0,2 1 1 0 0,0 1-1 0 0,1 0 0 0 0,1 2 1 0 0,0-1-1 0 0,1 1 1 0 0,2 1-1 0 0,-4 7-15 0 0,-3 11-12 0 0,1-1 0 0 0,3 3 0 0 0,1-1 0 0 0,1 2 12 0 0,9-28-1 0 0,0 1 0 0 0,0 0 0 0 0,1 0 0 0 0,0-1 0 0 0,1 1 0 0 0,1 0 0 0 0,0 0 0 0 0,0-1 0 0 0,1 1 0 0 0,1-1 0 0 0,2 5 1 0 0,1 1 11 0 0,1 0 0 0 0,0-2 0 0 0,1 1 1 0 0,1-1-1 0 0,0 0 0 0 0,1-1 0 0 0,8 9-11 0 0,-7-9 19 0 0,1-1 0 0 0,0 0-1 0 0,1-1 1 0 0,1 0-1 0 0,-1-1 1 0 0,2-1 0 0 0,0 0-1 0 0,0-1 1 0 0,1-1-1 0 0,14 7-18 0 0,25 10 33 0 0,-29-12-51 0 0,2-2 0 0 0,9 3 18 0 0,-26-12 154 0 0,0 0 1 0 0,1 0-1 0 0,-1-1 1 0 0,0-1-1 0 0,1 1 1 0 0,0-2-1 0 0,10 0-154 0 0,3-3 139 0 0,0-1-1 0 0,-1-1 0 0 0,0-1 0 0 0,0-2 0 0 0,0 0 0 0 0,0-1 0 0 0,-2-1 0 0 0,1-2 0 0 0,-2 0 0 0 0,1-1 0 0 0,-2-1 0 0 0,1-1 0 0 0,-2 0 0 0 0,1-3-138 0 0,-10 9 83 0 0,1-1-1 0 0,-2 0 0 0 0,0 0 1 0 0,0-1-1 0 0,0 0 0 0 0,-2-1 1 0 0,1 1-1 0 0,-2-2 1 0 0,0 1-1 0 0,0-1 0 0 0,-1 0 1 0 0,0 0-1 0 0,-1 0 0 0 0,-1 0 1 0 0,0-2-1 0 0,-1 2 0 0 0,0-1 1 0 0,-2 0-1 0 0,1-3-82 0 0,-1-12 492 0 0,-1 1 0 0 0,-2-1 0 0 0,-1 1 1 0 0,-1 0-1 0 0,-4-6-492 0 0,5 17 267 0 0,-1 1 1 0 0,-1 1 0 0 0,-1-1-1 0 0,-1 1 1 0 0,0 0 0 0 0,-1 1 0 0 0,0-1-1 0 0,-1 2 1 0 0,-6-7-268 0 0,-34-46 1000 0 0,39 51-770 0 0,1 0 0 0 0,-2 0 0 0 0,0 0 0 0 0,-1 2 1 0 0,-1-1-1 0 0,0 2 0 0 0,-6-5-230 0 0,15 15-1 0 0,1 0 0 0 0,0-1 0 0 0,0 1 0 0 0,-1 1 0 0 0,0-1 0 0 0,0 1 1 0 0,1 0-1 0 0,-1-1 0 0 0,0 2 0 0 0,1 0 0 0 0,-2-1 0 0 0,2 1 0 0 0,-1 0 1 0 0,-10 1 9 0 0,0 1-1 0 0,1 0 1 0 0,-9 4-9 0 0,14-4-20 0 0,1 1 0 0 0,-1-2 0 0 0,0 1-1 0 0,0-1 1 0 0,0 0 0 0 0,0-1 0 0 0,0 0 0 0 0,0-1 0 0 0,0 0-1 0 0,-3-1 21 0 0,9 1-389 0 0,1 0 0 0 0,1 0 0 0 0,-2 0 0 0 0,1-1 0 0 0,1 1 0 0 0,-2-1 0 0 0,2 1-1 0 0,-1-2 1 0 0,1 2 0 0 0,-1-1 0 0 0,1 0 0 0 0,-1 0 0 0 0,1 0 0 0 0,0-1 0 0 0,0 2-1 0 0,0-1 1 0 0,0-1 0 0 0,0 0 0 0 0,1 1 0 0 0,-1 0 0 0 0,0 0 0 0 0,1-1-1 0 0,-1 1 1 0 0,1-1 0 0 0,0 1 0 0 0,0 0 0 0 0,1-2 389 0 0,-2-12-2454 0 0,2 0-1 0 0,1 1 1 0 0,1-12 2454 0 0,-3 25-48 0 0,8-32-1088 0 0,2-4 585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5686 4 0 0,'-1'0'66'0'0,"0"-1"1"0"0,-1 0-1 0 0,1 0 1 0 0,0 0-1 0 0,0 1 1 0 0,0-2-1 0 0,0 1 1 0 0,0 0-1 0 0,0 0 1 0 0,0 0-1 0 0,0 0 1 0 0,1-1-1 0 0,-1 1 1 0 0,0 0-1 0 0,1 0 1 0 0,-1-1-1 0 0,1 1 1 0 0,0-2-67 0 0,-11-26 296 0 0,-34-110 327 0 0,15 52-405 0 0,5-1-1 0 0,3-1 1 0 0,-1-26-218 0 0,2-34 164 0 0,-30-267-59 0 0,45 322-114 0 0,4-1 0 0 0,4 1 1 0 0,8-41 8 0 0,37-343 4 0 0,-36 382 144 0 0,4 0 1 0 0,24-77-149 0 0,67-183 214 0 0,-54 189-276 0 0,88-248 133 0 0,36-34-71 0 0,-152 390-11 0 0,44-112 32 0 0,9 3 0 0 0,16-15-21 0 0,-33 78-14 0 0,249-423 45 0 0,-291 499-37 0 0,67-108 32 0 0,97-118-26 0 0,-31 52 5 0 0,-149 200-3 0 0,-1 1-1 0 0,1-1 1 0 0,-1 1-1 0 0,1 0 1 0 0,-1-1-1 0 0,0 0 1 0 0,0 0-1 0 0,0 0 1 0 0,0 0-1 0 0,0 0 1 0 0,-1-1-2 0 0,0 4 1 0 0,0-1-1 0 0,0 1 1 0 0,0 0 0 0 0,0-1 0 0 0,0 1-1 0 0,0 0 1 0 0,0 0 0 0 0,0 0 0 0 0,0-1 0 0 0,0 1-1 0 0,0 0 1 0 0,0-1 0 0 0,0 1 0 0 0,0 0 0 0 0,0-1-1 0 0,0 1 1 0 0,0 0 0 0 0,0 0 0 0 0,-1 0-1 0 0,1 0 1 0 0,0-1 0 0 0,0 1 0 0 0,-1 0 0 0 0,1 0-1 0 0,0-1 1 0 0,0 1 0 0 0,-1 0 0 0 0,1 0 0 0 0,0 0-1 0 0,0-1 1 0 0,0 1 0 0 0,0 0 0 0 0,-1 0-1 0 0,1 0 1 0 0,0 0 0 0 0,-1 0-1 0 0,0 0 1 0 0,-1 0 0 0 0,1 1 0 0 0,-1-1 1 0 0,1 1-1 0 0,0-1 0 0 0,-1 1 0 0 0,1-1 0 0 0,-1 1 0 0 0,2 0 1 0 0,-2 0-1 0 0,1-1 0 0 0,0 1 0 0 0,-1 1-1 0 0,-199 145 67 0 0,92-69-59 0 0,161-133-12 0 0,-25 29-2 0 0,5-4 3 0 0,1 2 1 0 0,1 0-1 0 0,0 3 1 0 0,2 1-1 0 0,20-9 3 0 0,-55 32 11 0 0,1-1-1 0 0,-1 2 1 0 0,1-1-1 0 0,-1 0 1 0 0,1 0 0 0 0,0 1-1 0 0,-1 0 1 0 0,1-1 0 0 0,-1 1-1 0 0,1-1 1 0 0,0 1-1 0 0,0 0 1 0 0,-1 0 0 0 0,1 0-1 0 0,0 0 1 0 0,-1 0-1 0 0,1 0 1 0 0,0 0 0 0 0,0 1-1 0 0,-1-1 1 0 0,1 1-1 0 0,-1-1 1 0 0,1 1 0 0 0,-1 0-1 0 0,1 0 1 0 0,-1-1-1 0 0,1 1 1 0 0,-1 0 0 0 0,1 0-1 0 0,-1 0 1 0 0,1 1 0 0 0,-2-2-1 0 0,2 2 1 0 0,-1-1-1 0 0,0 0 1 0 0,0 1 0 0 0,0-1-1 0 0,-1 1 1 0 0,1-1-1 0 0,0 1 1 0 0,0-1 0 0 0,-1 1-1 0 0,1-1 1 0 0,0 1-11 0 0,2 11 83 0 0,0 0 1 0 0,0 0 0 0 0,-2-1-1 0 0,1 2 1 0 0,-1 9-84 0 0,0 1 81 0 0,25 107-2013 0 0,-28-113-550 0 0,4-14 2229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3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164 505 12 0 0,'2'1'185'0'0,"0"0"1"0"0,1 1-1 0 0,-2-1 0 0 0,1 0 1 0 0,1 0-1 0 0,-2 1 1 0 0,1-1-1 0 0,0 2 0 0 0,-1-2 1 0 0,1 2-1 0 0,-1-2 0 0 0,1 1-185 0 0,5 6 249 0 0,1-3-114 0 0,-1 0 0 0 0,1 0 0 0 0,0-1 1 0 0,0 0-1 0 0,1 0 0 0 0,-1-1 0 0 0,4 1-135 0 0,0 1 189 0 0,-1-1 1 0 0,0 2-1 0 0,9 4-189 0 0,137 88 585 0 0,-142-89-317 0 0,0 0 0 0 0,0 2 0 0 0,7 5-268 0 0,-22-16 5 0 0,0 0 17 0 0,0 0 70 0 0,0 0 63 0 0,-1 1-108 0 0,1 0 0 0 0,0-1 1 0 0,-1 1-1 0 0,0 0 0 0 0,1 0 0 0 0,-1-1 0 0 0,1 1 1 0 0,0 0-1 0 0,0 0 0 0 0,-1 0 0 0 0,1 0 1 0 0,0 0-1 0 0,-1-1 0 0 0,1 1 0 0 0,0 1 1 0 0,0-2-1 0 0,0 1 0 0 0,0 0 0 0 0,0 0 0 0 0,0 0-47 0 0,0 21-77 0 0,13 43 66 0 0,-6-33-18 0 0,3 29 29 0 0,-3-13-3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0 1 0 0,-25-54-39 0 0,39 106-7 0 0,0 3 2 0 0,2 0-1 0 0,-1 0 1 0 0,1-1 0 0 0,0 1-1 0 0,1 0 1 0 0,0-1 0 0 0,-1-9 5 0 0,4 17 2 0 0,-1 0 0 0 0,1-1 0 0 0,0 0 1 0 0,0 0-1 0 0,0 1 0 0 0,-1-1 1 0 0,2 1-1 0 0,-1-1 0 0 0,0 1 0 0 0,1 0 1 0 0,-1-1-1 0 0,1 2 0 0 0,-2-2 0 0 0,3 1-2 0 0,10-13 9 0 0,11-34 1698 0 0,4-14-1707 0 0,-21 43-44 0 0,7-17 70 0 0,-2 1-1 0 0,1-16-25 0 0,-4 18 33 0 0,2-1 0 0 0,13-30-33 0 0,-22 58 12 0 0,0 1 0 0 0,1-1 0 0 0,-2-1 0 0 0,1 1 0 0 0,-1-1 0 0 0,0 1 0 0 0,0-1 0 0 0,-1 1 0 0 0,0-2-12 0 0,-3 5 6 0 0,1 1 0 0 0,0-1 1 0 0,-1 1-1 0 0,1-1 0 0 0,-1 1 0 0 0,0 0 0 0 0,0-1 1 0 0,0 2-1 0 0,0 0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0,-1-2 0 0 0,0 2 0 0 0,0 0 0 0 0,1-2 0 0 0,-1 2 0 0 0,0-1 1 0 0,1 1-1 0 0,-1-1 0 0 0,1 1 0 0 0,0 0-1 0 0,-8 21 21 0 0,-99 299-174 0 0,99-302 144 0 0,5-14 6 0 0,0 0-1 0 0,0-1 1 0 0,1 2 0 0 0,1-1 0 0 0,-2 0 0 0 0,2 3 3 0 0,0-8 4 0 0,0-1 0 0 0,1 0-1 0 0,0 1-3 0 0,0-1-2 0 0,0 0 4 0 0,-1 0-1 0 0,-1 0 3 0 0,-37-23 15 0 0,-8-3-17 0 0,-25-12 13 0 0,-44-33-15 0 0,108 65 3 0 0,0 2 0 0 0,1-1 0 0 0,-2 2 0 0 0,1-1 0 0 0,0 1 0 0 0,-1 0 0 0 0,1 0 0 0 0,-1 1 0 0 0,0 0 0 0 0,0 1 0 0 0,0 0 0 0 0,-6 0-3 0 0,15 1 0 0 0,-1 0 1 0 0,0-1-1 0 0,0 1 0 0 0,1 0 0 0 0,-1 0 0 0 0,0 0 0 0 0,0 0 0 0 0,1 0 0 0 0,0 0 0 0 0,-1 0 0 0 0,0 0 0 0 0,0 0 0 0 0,1 0 0 0 0,-1 1 0 0 0,0-1 0 0 0,0 0 0 0 0,1 1 0 0 0,-1-1 0 0 0,1 0 0 0 0,-1 0 0 0 0,0 1 1 0 0,1-1-1 0 0,0 1 0 0 0,-1-1 0 0 0,0 1 0 0 0,0-1 0 0 0,1 0 0 0 0,0 1 0 0 0,0 0 0 0 0,-1 0 0 0 0,1-1 0 0 0,-1 0 0 0 0,1 1 0 0 0,-1 0 0 0 0,1 0 0 0 0,0-1 0 0 0,0 1 0 0 0,-6 11-2 0 0,-6 11-6 0 0,0-1 0 0 0,3 2 0 0 0,-1 0 0 0 0,2 0 0 0 0,1 1 0 0 0,-1 12 8 0 0,7-35 1 0 0,1 0-1 0 0,-1-1 0 0 0,1 1 1 0 0,0 0-1 0 0,0 0 0 0 0,0 0 1 0 0,0 0-1 0 0,0-1 0 0 0,0 1 1 0 0,1 0-1 0 0,-1 0 0 0 0,1 0 0 0 0,-1-2 1 0 0,0 1 0 0 0,1 0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0,-1-1 0 0 0,0 2-1 0 0,0 0 1 0 0,0 0 0 0 0,0 1 0 0 0,-1 0-1 0 0,8 6 3 0 0,-3-2-4 0 0,1-1-1 0 0,0-1 0 0 0,0 0 1 0 0,6 1 4 0 0,2-2-21 0 0,-17-6-151 0 0,-2 1-1 0 0,2 0 1 0 0,-1 0 0 0 0,1 0 0 0 0,-1 1 0 0 0,-1 0 0 0 0,2 0-1 0 0,-1 0 1 0 0,-1 0 0 0 0,1 0 0 0 0,1 1 172 0 0,-5-2-162 0 0,0-1 1 0 0,0 1-1 0 0,1-1 1 0 0,-1 0-1 0 0,0 1 0 0 0,0 0 1 0 0,1 0-1 0 0,-1-1 1 0 0,0 0-1 0 0,0 1 0 0 0,0 0 1 0 0,0 0-1 0 0,0-1 1 0 0,0 0-1 0 0,0 1 0 0 0,0 0 1 0 0,0 0-1 0 0,0-1 1 0 0,0 0-1 0 0,-1 1 0 0 0,1 0 1 0 0,0 0-1 0 0,-1-1 1 0 0,1 0-1 0 0,0 1 0 0 0,0-1 1 0 0,0 1 161 0 0,-12 16-1645 0 0,9-12 1428 0 0,-5 5 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7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8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11 360 12 0 0,'0'0'68'0'0,"-10"6"2477"0"0,37-72-12 0 0,29-48-2533 0 0,-32 69 491 0 0,35-81 221 0 0,-58 126-671 0 0,0-2 0 0 0,0 1 1 0 0,0 0-1 0 0,0 0 1 0 0,0 0-1 0 0,-1 1 0 0 0,2-2 1 0 0,-1 1-1 0 0,0 1 1 0 0,0-1-1 0 0,0 0 0 0 0,0 1 1 0 0,1-1-1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0,1 0-1 0 0,1 0 1 0 0,1 2 0 0 0,-5 10 7 0 0,-9 22-12 0 0,-9 23 12 0 0,22-51 6 0 0,-1 0 0 0 0,-1 0 0 0 0,0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0,-1 0 0 0 0,2 1 0 0 0,0-1 0 0 0,0-1 0 0 0,0 1 0 0 0,1-1 0 0 0,-1-1 82 0 0,-1-4-3128 0 0,0-12-383 0 0,5 15 3335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7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0,0-1 0 0 0,-1 2 0 0 0,1-2 0 0 0,1 1-5 0 0,3 5-5 0 0,1 1 0 0 0,-2-1 1 0 0,6 11 4 0 0,-8-12-4 0 0,1-1 1 0 0,1 1-1 0 0,-1-1 1 0 0,2-1-1 0 0,-1 2 1 0 0,3 1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11-10 0 0,-36 23-15 0 0,85-67 18 0 0,1 1-2 0 0,0-1 1 0 0,-12 146 71 0 0,5-78-114 0 0,4-55 59 0 0,1-2 1 0 0,1 1-1 0 0,0 1 0 0 0,0-1 1 0 0,2 0-1 0 0,0 0 0 0 0,-1 0 1 0 0,3 5-19 0 0,-3-17 9 0 0,0 1 0 0 0,1 0 0 0 0,-1 0 0 0 0,0-1 0 0 0,0 1 0 0 0,0-1 0 0 0,0 1-1 0 0,1 0 1 0 0,-1-1 0 0 0,0 0 0 0 0,0 1 0 0 0,-1 0 0 0 0,1 0 0 0 0,0-1 0 0 0,0 1 0 0 0,0-1 0 0 0,0 1 0 0 0,-1 0 0 0 0,1-1 0 0 0,0 0 0 0 0,0 1 0 0 0,0 0 0 0 0,0-1 0 0 0,-1 1 0 0 0,1 0 0 0 0,-1-1 0 0 0,0 0 0 0 0,1 0 0 0 0,0 1 0 0 0,0 0-1 0 0,-1-1 1 0 0,0 0 0 0 0,1 0 0 0 0,-1 0 0 0 0,1 1 0 0 0,-1-1 0 0 0,1 0 0 0 0,-1 1 0 0 0,0-1 0 0 0,1 0 0 0 0,0 0 0 0 0,-1 1 0 0 0,0-1 0 0 0,0 0 0 0 0,1 0 0 0 0,0 0 0 0 0,-1 0 0 0 0,0 0 0 0 0,0 0 0 0 0,1-1 0 0 0,-1 1 0 0 0,1 0 0 0 0,-2 0-9 0 0,0-1 3 0 0,0 0 0 0 0,0 1 1 0 0,-1 0-1 0 0,0 0 1 0 0,1 0-1 0 0,0 0 0 0 0,-1 0 1 0 0,1 0-1 0 0,-1 1 1 0 0,0 0-4 0 0,-16 0 232 0 0,-23-10 241 0 0,33 6-476 0 0,0 0 0 0 0,-1 1 0 0 0,0 1 0 0 0,1-1 0 0 0,-6 1 3 0 0,-14 1 12 0 0,35-11 23 0 0,-2 5-31 0 0,-1 0 1 0 0,0 0-1 0 0,-1 0 1 0 0,0 0-1 0 0,1 0 1 0 0,-2 0-1 0 0,1-1 1 0 0,-1 1-1 0 0,0-1 1 0 0,0 0-1 0 0,-1-1-4 0 0,-1-75 43 0 0,-1 53-42 0 0,0 18-15 0 0,1-1-1 0 0,1-1 1 0 0,0 2-1 0 0,0-1 0 0 0,2 0 1 0 0,-1 0-1 0 0,5-11 15 0 0,-3 17 265 0 0,-3 6-372 0 0,0 1 1 0 0,0 0-1 0 0,0 0 1 0 0,0 0-1 0 0,0 0 1 0 0,0 0-1 0 0,0 0 1 0 0,0-1 0 0 0,1 1-1 0 0,-1 0 1 0 0,0 0-1 0 0,0-1 1 0 0,0 1-1 0 0,0 0 1 0 0,0-1-1 0 0,0 1 1 0 0,0 0-1 0 0,0-1 1 0 0,0 1 0 0 0,0 0-1 0 0,0 0 1 0 0,0 0-1 0 0,0 0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8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0 0 0 0,0 0 0 0 0,0 0 0 0 0,0 0 0 0 0,-1 0 0 0 0,1 0 0 0 0,0 0-1 0 0,0 0 1 0 0,0 0 0 0 0,0 0 0 0 0,0 0 0 0 0,0 0 0 0 0,0 0 0 0 0,-1 0 0 0 0,1 0-1 0 0,0 0 1 0 0,0 0 0 0 0,0 0 0 0 0,0 0-11 0 0,0 13 78 0 0,0-10-78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0-1 0 0,1 1 1 0 0,-1 0 0 0 0,2-2 2 0 0,0 2 0 0 0,0-2 0 0 0,-1 1 0 0 0,2 0 0 0 0,-1-1 0 0 0,0 1 0 0 0,0-1 0 0 0,1 1 0 0 0,-1-1 0 0 0,0 0 0 0 0,3 1-2 0 0,11 7 5 0 0,-3 3 1 0 0,0 0-1 0 0,-1 0 1 0 0,-1 1 0 0 0,9 14-6 0 0,-8-11 6 0 0,1 0 0 0 0,1 0-1 0 0,4 2-5 0 0,-1-2 9 0 0,-11-9-8 0 0,0-1 1 0 0,0 0-1 0 0,1-1 0 0 0,1 0 1 0 0,-1 0-1 0 0,4 2-1 0 0,-9-7 3 0 0,-2 0 1 0 0,1 1-3 0 0,-1-1 3 0 0,5-42 35 0 0,-4 35-19 0 0,-2 1-1 0 0,1 0 0 0 0,-1 0 0 0 0,0-1 0 0 0,0 1 1 0 0,-1 0-1 0 0,0-1-19 0 0,2 7-61 0 0,-1-2 1 0 0,1 1-1 0 0,0-1 1 0 0,-1 2-1 0 0,0-2 1 0 0,0 1 0 0 0,1 0-1 0 0,-1 0 1 0 0,-1-1-1 0 0,2 2 1 0 0,-1-2-1 0 0,-1 1 1 0 0,2 1-1 0 0,-2-1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0,0-1 0 0 0,0 1 0 0 0,0 0 0 0 0,-1-1 1 0 0,1 1-1 0 0,0-1 0 0 0,-1 1 0 0 0,1 0 1 0 0,0-1 89 0 0,0-4-235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 0 0,'1'0'42'0'0,"0"1"-1"0"0,-1-1 1 0 0,2 1 0 0 0,-1-1 0 0 0,-1 0-1 0 0,1 1 1 0 0,0 0 0 0 0,0-1 0 0 0,-1 1-1 0 0,1-1 1 0 0,-1 1 0 0 0,1 0-1 0 0,0 0 1 0 0,-1-1 0 0 0,0 1 0 0 0,1 0-1 0 0,0 0 1 0 0,-1 0 0 0 0,1 0-1 0 0,-1 0 1 0 0,0-1 0 0 0,0 1 0 0 0,0 1-1 0 0,0-2 1 0 0,0 1-42 0 0,8 32 289 0 0,-6-22-206 0 0,11 53 258 0 0,-3 1-1 0 0,-2 9-340 0 0,-1-10 293 0 0,2 0 0 0 0,6 15-293 0 0,-12-71 43 0 0,-3-3 11 0 0,1 0-1 0 0,1-1 1 0 0,-2 1 0 0 0,2-1-1 0 0,0 1 1 0 0,0-1-1 0 0,0 0 1 0 0,0 1 0 0 0,1 0-54 0 0,-2-6 25 0 0,0 0 0 0 0,-1 1 0 0 0,0-1 0 0 0,1 1 0 0 0,0-1 0 0 0,-1 0 0 0 0,1 1 0 0 0,-1-1 0 0 0,0 0 0 0 0,0 0 0 0 0,0 1 0 0 0,1-1 0 0 0,-1 0 0 0 0,0 0 0 0 0,0 1 0 0 0,0-2 0 0 0,1 1 0 0 0,-1 1 0 0 0,0-1 0 0 0,0 0 0 0 0,-1 0-25 0 0,4-24 62 0 0,-3-1-44 0 0,1-1 0 0 0,1 1 0 0 0,4-14-18 0 0,-5 34-2 0 0,0 0 1 0 0,0 0-1 0 0,1 0 0 0 0,0 0 1 0 0,0 0-1 0 0,0 0 0 0 0,1 0 1 0 0,0 1-1 0 0,0 0 0 0 0,0 0 0 0 0,1-1 1 0 0,0 2-1 0 0,0-1 0 0 0,0 0 1 0 0,1 1-1 0 0,-1 0 0 0 0,5-4 2 0 0,-7 7 0 0 0,1 0-1 0 0,-1 0 0 0 0,0 0 1 0 0,0 0-1 0 0,1 0 1 0 0,-1 0-1 0 0,1 0 0 0 0,-1 1 1 0 0,0-1-1 0 0,1 1 1 0 0,0 0-1 0 0,-1 0 0 0 0,1 0 1 0 0,-1 0-1 0 0,1 0 0 0 0,-1 0 1 0 0,1 1-1 0 0,0 0 1 0 0,1 0 0 0 0,0 1 0 0 0,0-1 0 0 0,-1 2 0 0 0,1-1 0 0 0,0 0 0 0 0,-1 0 1 0 0,1 1-1 0 0,-1 0 0 0 0,0 0 0 0 0,0 0 0 0 0,0 0 0 0 0,0 2 0 0 0,4 4 3 0 0,0 0 0 0 0,-1 1-1 0 0,-1 0 1 0 0,0 0 0 0 0,0 0-1 0 0,-1 1 1 0 0,-1-1 0 0 0,3 8-3 0 0,-5-12-2 0 0,0 1-1 0 0,0 0 1 0 0,-1 0 0 0 0,0-1 0 0 0,0 1 0 0 0,0 0 0 0 0,0 0 0 0 0,-1 0 0 0 0,-1 0-1 0 0,1 0 1 0 0,-1-1 0 0 0,0 0 0 0 0,0 1 0 0 0,-1-1 0 0 0,0 1 0 0 0,-2 3 2 0 0,2-7 16 0 0,1 0 0 0 0,0 0 1 0 0,0 0-1 0 0,-1 0 1 0 0,0 0-1 0 0,0-1 0 0 0,0 0 1 0 0,0 0-1 0 0,0 1 1 0 0,0-1-1 0 0,0-1 0 0 0,0 2 1 0 0,-1-2-1 0 0,1 1 1 0 0,-1-2-1 0 0,0 2 0 0 0,1-1 1 0 0,-1-1-1 0 0,0 1 1 0 0,0 0-1 0 0,1-1 0 0 0,-1 0 1 0 0,0 0-1 0 0,0 0 1 0 0,1 0-1 0 0,-1-1 1 0 0,0 0-1 0 0,0 1 0 0 0,1-1 1 0 0,-3-1-17 0 0,-2-1 19 0 0,0 0 0 0 0,0 0 0 0 0,2 0-1 0 0,-2 0 1 0 0,1-2 0 0 0,0 1 0 0 0,0-1 0 0 0,1 1 0 0 0,-1-2 0 0 0,1 1 0 0 0,1-1 0 0 0,-1 0 0 0 0,1 0 0 0 0,0-1 0 0 0,0 1 0 0 0,1 0 0 0 0,-2-5-19 0 0,6 10-12 0 0,0 1 0 0 0,0 0 0 0 0,-1 0 0 0 0,1-1 0 0 0,0 1 0 0 0,0-1 0 0 0,-1 1 0 0 0,1-1 0 0 0,0 1 0 0 0,0 0 0 0 0,0-1 0 0 0,0 1 0 0 0,0-1 0 0 0,0 1 0 0 0,0-1 0 0 0,0 1 0 0 0,0 0 0 0 0,0-1 0 0 0,0 1 0 0 0,0-1 0 0 0,0 0 0 0 0,0 1 0 0 0,1 0-1 0 0,-1 0 1 0 0,0-1 0 0 0,0 1 0 0 0,1-1 0 0 0,-1 1 0 0 0,0-1 0 0 0,0 1 0 0 0,0 0 0 0 0,0 0 0 0 0,1-1 0 0 0,-1 1 0 0 0,1-1 0 0 0,-1 1 0 0 0,1 0 0 0 0,-1-1 0 0 0,0 1 0 0 0,0 0 0 0 0,1 0 12 0 0,19-2-2741 0 0,-8 1 1678 0 0,0 0 788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9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60 197 20 0 0,'0'0'61'0'0,"0"0"45"0"0,26-24 2784 0 0,0 1-1994 0 0,1 0 0 0 0,1 2 0 0 0,0 2 0 0 0,31-16-896 0 0,-46 27 104 0 0,70-36 496 0 0,-82 47-556 0 0,0 0 0 0 0,-1-1 0 0 0,1 1-1 0 0,-1 0 1 0 0,0 0 0 0 0,0-1 0 0 0,0 1 0 0 0,-1 0-1 0 0,0 0 1 0 0,1 0 0 0 0,-1 0 0 0 0,1-1-44 0 0,-1 2 45 0 0,0 7 21 0 0,0-1 1 0 0,1 2-1 0 0,1-2 0 0 0,1 1 0 0 0,-1-1 1 0 0,1 1-1 0 0,1 0 0 0 0,0-1 1 0 0,0 2-67 0 0,0-3 298 0 0,-3-9-278 0 0,0 0 0 0 0,0 1-1 0 0,0 0 1 0 0,0 0 0 0 0,0-1 0 0 0,0 1-1 0 0,0 0 1 0 0,0 0 0 0 0,-1-1-1 0 0,1 1 1 0 0,0 0 0 0 0,0-1-1 0 0,-1 1 1 0 0,1-1 0 0 0,-1 1-1 0 0,1 0 1 0 0,0 0 0 0 0,0-1-1 0 0,-1 0 1 0 0,1 1 0 0 0,-1-1-1 0 0,0 1 1 0 0,1 0 0 0 0,0-1-1 0 0,-1 0 1 0 0,0 0 0 0 0,0 1-1 0 0,1-1 1 0 0,0 1 0 0 0,-1-1-1 0 0,0 0 1 0 0,0 1 0 0 0,1-1-1 0 0,-1 0 1 0 0,0 0 0 0 0,0 0-20 0 0,-34 7-41 0 0,16-2 91 0 0,-5 3-50 0 0,1 2 0 0 0,1 1 0 0 0,0 1-1 0 0,0 0 1 0 0,2 2 0 0 0,0 0 0 0 0,-13 12 0 0 0,33-25 2 0 0,-1-1-1 0 0,0 1 0 0 0,0 0 1 0 0,1 0-1 0 0,-1-1 1 0 0,-1 0-1 0 0,2 1 1 0 0,-1 0-1 0 0,0-1 0 0 0,0 1 1 0 0,0-1-1 0 0,0 0 1 0 0,0 0-1 0 0,0 0 0 0 0,-1 0 1 0 0,2 1-1 0 0,-2-1 1 0 0,1 0-1 0 0,1 0 0 0 0,-2-1 1 0 0,1 1-1 0 0,0 0 1 0 0,0 0-1 0 0,0 0 1 0 0,0 0-1 0 0,0 0 0 0 0,0-1-1 0 0,-2-1-1 0 0,0 1 0 0 0,1-1-1 0 0,-1 0 1 0 0,1 0 0 0 0,0 0-1 0 0,0 0 1 0 0,0 0 0 0 0,0 0-1 0 0,0-1 1 0 0,-1-1 1 0 0,-4-7-17 0 0,1 0 0 0 0,0 0 0 0 0,0 0 0 0 0,0-8 17 0 0,-4-1 12 0 0,8 17-732 0 0,0 0 1 0 0,0 0-1 0 0,0 0 0 0 0,1 0 0 0 0,-1 0 0 0 0,2-1 0 0 0,-2 0 1 0 0,1 1-1 0 0,1-1 0 0 0,-1 1 0 0 0,1-1 0 0 0,-1 0 0 0 0,1-1 720 0 0,3-6-155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1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399 300 8 0 0,'4'-5'160'0'0,"-1"0"0"0"0,0 0 0 0 0,-1-1 0 0 0,1 1 1 0 0,-1-1-1 0 0,0 1 0 0 0,0-1 0 0 0,-1 0 0 0 0,0 0 0 0 0,0 0 0 0 0,-1 0 0 0 0,1 0 0 0 0,-1 0 1 0 0,0 0-1 0 0,-1 0 0 0 0,1 0 0 0 0,-1 0 0 0 0,-1 0 0 0 0,1 0 0 0 0,-2-3-160 0 0,-2-6 159 0 0,1 0-1 0 0,-2 0 0 0 0,-1 0 1 0 0,0 0-1 0 0,-1 1 1 0 0,0 1-1 0 0,-3-2-158 0 0,8 9 14 0 0,0 2-1 0 0,0 0 1 0 0,-1 0 0 0 0,0 0 0 0 0,0 0-1 0 0,0 0 1 0 0,-1 1 0 0 0,1 0-1 0 0,-1 0 1 0 0,0 0 0 0 0,1 0-1 0 0,-2 1 1 0 0,1-1 0 0 0,0 1-1 0 0,0 1 1 0 0,-1-1 0 0 0,1 1-1 0 0,-2-1-13 0 0,-2 2 3 0 0,1 0 0 0 0,1 0 0 0 0,-2 1-1 0 0,2 0 1 0 0,-1 0 0 0 0,0 1-1 0 0,0-1 1 0 0,0 1 0 0 0,1 1-1 0 0,-1 0 1 0 0,2 0 0 0 0,-7 3-3 0 0,3 0 6 0 0,0 1-1 0 0,1 0 1 0 0,0 0 0 0 0,0 1 0 0 0,0-1 0 0 0,1 1 0 0 0,1 1 0 0 0,-1 0 0 0 0,1 0-1 0 0,0 1 1 0 0,1 1 0 0 0,0-1 0 0 0,1 0 0 0 0,0 0 0 0 0,0 2-6 0 0,-5 15 20 0 0,1 0-1 0 0,1 1 1 0 0,2 0 0 0 0,1 0 0 0 0,-1 18-20 0 0,4-37 69 0 0,2-1 0 0 0,0 1-1 0 0,0-1 1 0 0,1 0 0 0 0,0 0 0 0 0,0 1-1 0 0,0-1 1 0 0,2 0 0 0 0,-1 0 0 0 0,1 1 0 0 0,0-2-1 0 0,0 1 1 0 0,1-1 0 0 0,0 1 0 0 0,1 0-69 0 0,-1-3 9 0 0,0 1 0 0 0,1-1 0 0 0,-1-1 1 0 0,1 1-1 0 0,-1-1 0 0 0,1 1 1 0 0,1-2-1 0 0,-1 1 0 0 0,1 0 1 0 0,-1 0-1 0 0,1-1 0 0 0,0-1 0 0 0,0 1 1 0 0,1-1-1 0 0,-1 0 0 0 0,1 0 1 0 0,-1-1-1 0 0,0 0 0 0 0,3 0-9 0 0,5 0 62 0 0,0 0-1 0 0,0-2 1 0 0,0 1-1 0 0,0-1 1 0 0,0-1 0 0 0,0-1-1 0 0,-1 0 1 0 0,1 0-1 0 0,-1-2 1 0 0,0 0-1 0 0,0 0 1 0 0,4-3-62 0 0,-9 3-1 0 0,1 1 1 0 0,-2-2-1 0 0,1 1 1 0 0,-1 0-1 0 0,1-1 1 0 0,-2-1-1 0 0,1 0 1 0 0,-1 1-1 0 0,0-1 1 0 0,-1-1-1 0 0,1 1 1 0 0,-1-2-1 0 0,-1 2 1 0 0,1-1-1 0 0,-1-1 1 0 0,-1 0-1 0 0,0 0 0 0 0,0 1 1 0 0,0-1 0 0 0,1-12-4 0 0,0 2 1 0 0,-1-1-1 0 0,-2-1 0 0 0,0 1 0 0 0,0 0 1 0 0,-3-9 3 0 0,1 17 0 0 0,-1 0 0 0 0,-1 1 1 0 0,0-1-1 0 0,0 1 1 0 0,-1-1-1 0 0,-1 1 0 0 0,0 1 1 0 0,0-2-1 0 0,-1 2 1 0 0,0 0-1 0 0,-5-5 0 0 0,10 14-73 0 0,0-2-1 0 0,0 2 1 0 0,-1-1 0 0 0,0 1-1 0 0,0-1 1 0 0,1 1-1 0 0,-1-1 1 0 0,0 1 0 0 0,1 0-1 0 0,-2 0 1 0 0,1 0 0 0 0,1 0-1 0 0,-2 0 74 0 0,2 1-182 0 0,0 0 0 0 0,0-1 0 0 0,0 1 0 0 0,0 0 0 0 0,0 0-1 0 0,0 0 1 0 0,0 0 0 0 0,0 0 0 0 0,0 1 0 0 0,0-1 0 0 0,0 0 0 0 0,0 1-1 0 0,0-1 1 0 0,0 0 0 0 0,0 0 0 0 0,0 1 0 0 0,0-1 0 0 0,1 1 0 0 0,-2-1-1 0 0,1 0 1 0 0,1 1 0 0 0,-1 0 0 0 0,0 0 0 0 0,0-1 0 0 0,1 1 0 0 0,-1 0-1 0 0,1 0 1 0 0,-1-1 0 0 0,0 2 0 0 0,1-1 182 0 0,-2 3-258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3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1104 728 20 0 0,'7'-20'327'0'0,"-2"0"0"0"0,0 0 0 0 0,-1-1 0 0 0,-2 1 0 0 0,1-1 0 0 0,-2 0 0 0 0,-1 1 0 0 0,-1-1 0 0 0,0 0 0 0 0,-1 1 0 0 0,-2-1 0 0 0,-1 0 1 0 0,-1-6-328 0 0,-6-9 285 0 0,-1 0 0 0 0,-1 1 0 0 0,-3 1 1 0 0,0 0-1 0 0,-2 2 0 0 0,-22-29-285 0 0,32 47 45 0 0,-1 2 0 0 0,-1-1-1 0 0,1 1 1 0 0,-2 1 0 0 0,0-1-1 0 0,0 2 1 0 0,-1 0 0 0 0,0 1-1 0 0,-1 0 1 0 0,0 1 0 0 0,0 0-1 0 0,-1 2 1 0 0,0 0 0 0 0,0 0-1 0 0,-1 1 1 0 0,0 1 0 0 0,1 1-1 0 0,-1 0 1 0 0,-1 0 0 0 0,2 2-1 0 0,-3 0-44 0 0,-15 2 18 0 0,-2 2 0 0 0,1 1-1 0 0,1 1 1 0 0,-1 2 0 0 0,1 1-1 0 0,0 2 1 0 0,1 0 0 0 0,-1 3 0 0 0,2 1-1 0 0,1 1 1 0 0,-4 4-18 0 0,15-6 5 0 0,2 0 1 0 0,0 2-1 0 0,0 0 0 0 0,1 1 1 0 0,2 1-1 0 0,-2 0 0 0 0,3 1 1 0 0,0 0-1 0 0,1 1 0 0 0,0 3-5 0 0,-10 21-21 0 0,2-1 0 0 0,2 3 0 0 0,1 0 0 0 0,0 12 21 0 0,12-42 6 0 0,0 2 0 0 0,1 0 1 0 0,1 0-1 0 0,1 0 0 0 0,1 0 1 0 0,-1 0-1 0 0,2 1 1 0 0,1-2-1 0 0,0 1 0 0 0,2 1 1 0 0,-1-1-1 0 0,2-1 0 0 0,1 1 1 0 0,0-1-1 0 0,1 0 1 0 0,0 1-1 0 0,2-2 0 0 0,-1 0 1 0 0,2 0-1 0 0,2 3-6 0 0,10 13 306 0 0,2 0 1 0 0,23 24-307 0 0,-35-45 94 0 0,0 1 1 0 0,0-2-1 0 0,1 0 0 0 0,0 0 1 0 0,0 0-1 0 0,1-2 0 0 0,1 0 0 0 0,11 5-94 0 0,13 2 287 0 0,-1-2-1 0 0,1-1 1 0 0,1-2-1 0 0,18 1-286 0 0,-30-6 799 0 0,0-2 0 0 0,0 0 0 0 0,0-2 0 0 0,1-2 0 0 0,-1 0 0 0 0,25-6-799 0 0,-23 0 83 0 0,0-1 1 0 0,25-12-84 0 0,14-4 0 0 0,-46 16 15 0 0,0 0 1 0 0,-1-1-1 0 0,0-1 1 0 0,-1-1-1 0 0,1-1 0 0 0,-3-1 1 0 0,1-1-1 0 0,-1 0 0 0 0,-1 0 1 0 0,0-3-1 0 0,-1 1 1 0 0,-1-2-1 0 0,0 1 0 0 0,4-12-15 0 0,-1 4-61 0 0,-1-1-1 0 0,-2 0 1 0 0,4-12 61 0 0,-15 29-9 0 0,0-2 0 0 0,0 1 1 0 0,-1 0-1 0 0,-1 0 0 0 0,1-1 0 0 0,-2 0 1 0 0,0 0-1 0 0,0 0 0 0 0,-1 1 0 0 0,-2-9 9 0 0,1 14-150 0 0,1 1 1 0 0,-1-1-1 0 0,0 0 0 0 0,0 0 0 0 0,-1 1 0 0 0,0-1 0 0 0,0 1 0 0 0,-1 0 0 0 0,1-1 0 0 0,-1 2 1 0 0,0-1-1 0 0,0-1 150 0 0,0 3-812 0 0,0 0 1 0 0,-1 0 0 0 0,1 0 0 0 0,0 0-1 0 0,-1 0 1 0 0,1 0 0 0 0,-2 1-1 0 0,2 0 1 0 0,-1 0 0 0 0,-1-1 811 0 0,-34-17-4328 0 0,28 13 3974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6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2830 32 0 0,'13'-7'300'0'0,"-2"0"0"0"0,0-1 0 0 0,0-1 1 0 0,0 0-1 0 0,0-1 0 0 0,-2 0 0 0 0,5-6-300 0 0,25-23 37 0 0,21-21 535 0 0,-3-1 0 0 0,22-33-572 0 0,-10 11 14 0 0,-9 13-4 0 0,-3-2 0 0 0,-3-3 1 0 0,-3-1-1 0 0,16-40-10 0 0,19-38 25 0 0,-40 76-65 0 0,28-68 40 0 0,-26 47 210 0 0,18-23-210 0 0,-19 39 313 0 0,-4-1-1 0 0,-4-4-312 0 0,30-79-4 0 0,32-80 88 0 0,-33 79 1006 0 0,-34 88-821 0 0,-3-1-1 0 0,-3-6-268 0 0,7-16 22 0 0,-22 67-4 0 0,-2 1 0 0 0,0-2 1 0 0,1-16-19 0 0,-12 52 0 0 0,1 1 0 0 0,-1-1 0 0 0,0 0 0 0 0,0 1 0 0 0,0 0 1 0 0,0 0-1 0 0,0-1 0 0 0,0 0 0 0 0,0 1 0 0 0,0-1 0 0 0,0 1 1 0 0,0 0-1 0 0,0-1 0 0 0,0 1 0 0 0,0-1 0 0 0,0 1 1 0 0,0-1-1 0 0,0 1 0 0 0,-1 0 0 0 0,1-1 0 0 0,0 1 0 0 0,0-1 1 0 0,-1 1-1 0 0,1-1 0 0 0,0 1 0 0 0,-1 0 0 0 0,1 0 0 0 0,0-1 1 0 0,0 1-1 0 0,0 0 0 0 0,-1-1 0 0 0,-13 6 8 0 0,-23 28 12 0 0,23-21-9 0 0,-15 12-23 0 0,-107 89-56 0 0,199-208 151 0 0,-55 84-51 0 0,11-13-47 0 0,-1 1 0 0 0,9-6 15 0 0,-22 23 22 0 0,0 1 0 0 0,1 1 0 0 0,0-1 1 0 0,-1 1-1 0 0,2-1 0 0 0,-1 1 0 0 0,1 1 0 0 0,-1 0 0 0 0,1 0 1 0 0,0 0-1 0 0,0 0 0 0 0,0 1-22 0 0,-4 2 35 0 0,-1 0 0 0 0,2 0 0 0 0,-2 0 0 0 0,1 0 0 0 0,0 1 0 0 0,-1-1 0 0 0,1 1-1 0 0,-1-1 1 0 0,1 1 0 0 0,0 1 0 0 0,0-2 0 0 0,-1 2 0 0 0,0-1 0 0 0,1 0 0 0 0,-1 1 0 0 0,1-1 0 0 0,-1 1 0 0 0,0 0 0 0 0,-1-1 0 0 0,2 2 0 0 0,-2-1 0 0 0,1-1 0 0 0,0 2 0 0 0,0-1 0 0 0,0 2-35 0 0,7 8 191 0 0,-2 2 0 0 0,1-1 0 0 0,-1 2-1 0 0,0 0-190 0 0,-1-2 340 0 0,6 13-250 0 0,-8-14-223 0 0,0-2-1 0 0,1 1 0 0 0,1 0 1 0 0,1-2-1 0 0,-1 1 0 0 0,1 0 1 0 0,1 0-1 0 0,6 5 134 0 0,-19-24-5848 0 0,2-14 5079 0 0,2 18 333 0 0,-2-17 211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9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252 636 4 0 0,'8'-19'980'0'0,"-4"13"-132"0"0,-2 7 85 0 0,0 52-796 0 0,5 22-137 0 0,2 23 23 0 0,-8-76 40 0 0,2-2 1 0 0,0 2-1 0 0,2-1 0 0 0,0 0 1 0 0,7 16-64 0 0,-11-36 57 0 0,-1 0 0 0 0,0-1 0 0 0,1 1 0 0 0,0 0 0 0 0,0 0 0 0 0,0-1 0 0 0,-1 1 1 0 0,2 0-1 0 0,-1-1 0 0 0,-1 0 0 0 0,1 1 0 0 0,0 0 0 0 0,0-1 0 0 0,0 1 0 0 0,1-1 0 0 0,-2 0 1 0 0,1 1-1 0 0,0-1 0 0 0,0 0 0 0 0,2 0-57 0 0,30 3 96 0 0,-5 0-84 0 0,-21 0-12 0 0,0-1 1 0 0,1-1-1 0 0,0 1 0 0 0,-1-2 1 0 0,1 1-1 0 0,0-1 1 0 0,0 0-1 0 0,-1 0 0 0 0,1-1 1 0 0,2 0-1 0 0,-9 0 0 0 0,0 1 1 0 0,-1 0-1 0 0,0-1 1 0 0,0 1-1 0 0,1-1 1 0 0,-1 0-1 0 0,1 1 1 0 0,-1 0 0 0 0,0-1-1 0 0,1 0 1 0 0,-1 0-1 0 0,0 1 1 0 0,0-1-1 0 0,1 1 1 0 0,-1-1-1 0 0,0 0 1 0 0,0 1-1 0 0,0-1 1 0 0,0 1-1 0 0,0-1 1 0 0,0 0-1 0 0,0 1 1 0 0,0-1 0 0 0,-1 0-1 0 0,1 0 1 0 0,0 0-1 0 0,-6-23 17 0 0,3 10-12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0,0 1 0 0 0,0-1 0 0 0,1 1 0 0 0,-1-1 0 0 0,1 1 0 0 0,-1 0 0 0 0,1 0 1 0 0,0 0-1 0 0,-1 0 0 0 0,0-1 0 0 0,1 1 0 0 0,-1 0 0 0 0,1 0 0 0 0,0 0 0 0 0,-1 0 0 0 0,0 0 0 0 0,1-1 0 0 0,0 1 0 0 0,-1 0 0 0 0,0 1 0 0 0,1-1 0 0 0,0 0 0 0 0,-1 0 0 0 0,1 0 0 0 0,0 0 0 0 0,-1 0 0 0 0,0 1 0 0 0,1-1 0 0 0,1 0 2 0 0,1-3 1 0 0,-1 0-1 0 0,1-1 0 0 0,-1 1 1 0 0,-1-1-1 0 0,2 1 1 0 0,-2-1-1 0 0,1 1 1 0 0,-1-1-1 0 0,1-3-2 0 0,0 0 5 0 0,52-94 41 0 0,-26 50-51 0 0,16-42 5 0 0,-23 56-11 0 0,-16 29 10 0 0,-1 0 0 0 0,1 1 0 0 0,-2-1 0 0 0,0 0 0 0 0,1-1 1 0 0,-4 6 33 0 0,1 1 0 0 0,-1 1 0 0 0,0-2 0 0 0,1 1 0 0 0,-2 0 1 0 0,1 0-1 0 0,0-1 0 0 0,0 1 0 0 0,-1 0 0 0 0,0 0 0 0 0,1 0 0 0 0,0 0 0 0 0,-1 0 0 0 0,0 0 0 0 0,-1 0 0 0 0,2 0 0 0 0,-1 0 1 0 0,-1-1-34 0 0,-27-31 789 0 0,14 19-982 0 0,-6-16 196 0 0,18 25-1 0 0,-1 1 0 0 0,0-1 0 0 0,0 0 0 0 0,0 1 0 0 0,0 0 0 0 0,-1 0 0 0 0,0 1 0 0 0,-2-3-2 0 0,2 4 5 0 0,5 3-5 0 0,0 1 1 0 0,1-1 0 0 0,-1 0-1 0 0,0 0 1 0 0,0 0 0 0 0,0 0-1 0 0,0 0 1 0 0,0 0-1 0 0,0 0 1 0 0,0 1 0 0 0,-1-1-1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0,-1-1-1 0 0,-1 12 0 0 0,-6 11 2 0 0,-1 0 0 0 0,-1 0 1 0 0,0-2-1 0 0,-2 1 1 0 0,-3 2-3 0 0,-20 37 4 0 0,13-15 51 0 0,-17 46-55 0 0,39-90 0 0 0,0-1 0 0 0,0 0 0 0 0,0 0 1 0 0,0 0-1 0 0,0 0 0 0 0,0 0 0 0 0,-1 0 1 0 0,1 0-1 0 0,0 0 0 0 0,0 1 0 0 0,0-1 0 0 0,-1 0 1 0 0,1 0-1 0 0,0 0 0 0 0,0 0 0 0 0,0 0 0 0 0,-1 0 1 0 0,1 1-1 0 0,0-1 0 0 0,0 0 0 0 0,0 0 0 0 0,0 0 1 0 0,0 0-1 0 0,0 0 0 0 0,0 0 0 0 0,-1 0 1 0 0,1 0-1 0 0,0 0 0 0 0,0 0 0 0 0,-1 0 0 0 0,1 0 1 0 0,0 0-1 0 0,0 0 0 0 0,0 0 0 0 0,0 0 0 0 0,0 0 1 0 0,0-1-1 0 0,-1 1 0 0 0,1 0 0 0 0,0 0 0 0 0,0 0 0 0 0,-12-8-4 0 0,-9-15-6 0 0,19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0-1 0 0,2 1 0 0 0,-2-2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1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1 239 24 0 0,'5'-3'241'0'0,"1"0"0"0"0,-1-1 0 0 0,0 1 0 0 0,0-1 1 0 0,0 0-1 0 0,-1 0 0 0 0,1 0 0 0 0,-1-1 0 0 0,0 0 0 0 0,0 0-241 0 0,36-57 1089 0 0,-4 7-936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35 1 0 0,7-11 7 0 0,-69 154-32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 0 0 0 0,-3-6 54 0 0,-9 6-3838 0 0,12 8 3570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2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209 206 4 0 0,'0'0'85'0'0,"0"-2"1"0"0,0 1-1 0 0,1 0 1 0 0,-1-1-1 0 0,1 1 0 0 0,-1 0 1 0 0,0 0-1 0 0,0-1 1 0 0,0 1-1 0 0,0 0 1 0 0,0-1-1 0 0,0 1 0 0 0,0 0 1 0 0,-1 0-1 0 0,1-1 1 0 0,0 1-1 0 0,-1 0 0 0 0,1-1 1 0 0,0 2-1 0 0,-1-2 1 0 0,0 1-1 0 0,0 0 0 0 0,1 0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0-1 0 0,1 2 0 0 0,-1-1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0,2-1 0 0 0,1 1 0 0 0,-1-1 2 0 0,-5-44-9 0 0,7 59-13 0 0,-1 1-1 0 0,1-1 0 0 0,0 1 0 0 0,0 0 0 0 0,-1 0 1 0 0,1 0-1 0 0,0-1 0 0 0,0 1 0 0 0,-1 0 0 0 0,1-1 0 0 0,0 1 1 0 0,0 0-1 0 0,0-1 0 0 0,-1 1 0 0 0,1 0 0 0 0,0 0 1 0 0,-1 0-1 0 0,1 0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6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318 543 40 0 0,'1'4'350'0'0,"0"1"0"0"0,-1 0-1 0 0,2-1 1 0 0,-1 1 0 0 0,1-1 0 0 0,2 5-350 0 0,6 23 221 0 0,-2 35 262 0 0,-2 38-483 0 0,-4-54 125 0 0,2-1-1 0 0,2 1 1 0 0,7 24-125 0 0,-13-75 8 0 0,0 1-1 0 0,0-1 1 0 0,0 0-1 0 0,0 1 1 0 0,0-1-1 0 0,0 1 1 0 0,1 0-1 0 0,-1-1 1 0 0,0 0 0 0 0,0 0-1 0 0,0 1 1 0 0,1-1-1 0 0,-1 1 1 0 0,0-1-1 0 0,0 1 1 0 0,0-1 0 0 0,0 0-1 0 0,1 0 1 0 0,-1 1-1 0 0,1-1 1 0 0,-1 1-1 0 0,0-1 1 0 0,1 0 0 0 0,-1 1-1 0 0,0-1 1 0 0,0 0-1 0 0,1 0 1 0 0,0 0-1 0 0,-1 0 1 0 0,1 0-1 0 0,-1 0 1 0 0,0 1 0 0 0,0-1-1 0 0,1 0 1 0 0,0 0-1 0 0,-1 0 1 0 0,1 0-1 0 0,-1 0 1 0 0,0 0 0 0 0,1 0-1 0 0,-1 0 1 0 0,1 0-1 0 0,-1-1 1 0 0,1 1-1 0 0,-1 0 1 0 0,0 0-1 0 0,1 0 1 0 0,-1 0 0 0 0,1 0-1 0 0,-1 0 1 0 0,1-1-1 0 0,-1 1 1 0 0,0 0-1 0 0,0-1-7 0 0,3 0 3 0 0,-1 1 0 0 0,-1-1 0 0 0,2 1-1 0 0,-1-1 1 0 0,0 1 0 0 0,0-1-1 0 0,1 1 1 0 0,-2 0 0 0 0,1 0-1 0 0,1 0-2 0 0,5 1 37 0 0,36 4 723 0 0,26 7-760 0 0,-70-12 27 0 0,1 0 0 0 0,-1 0 0 0 0,0 0 0 0 0,0 0 1 0 0,1 0-1 0 0,-1 0 0 0 0,1 0 0 0 0,-1 0 0 0 0,1 0 0 0 0,-1 0 0 0 0,0 0 0 0 0,0 0 0 0 0,0-1 0 0 0,1 1 0 0 0,-1 0 1 0 0,0 0-1 0 0,1-1 0 0 0,-1 1 0 0 0,0 0 0 0 0,1-1 0 0 0,-1 1 0 0 0,0 0 0 0 0,0 0 0 0 0,0 0 0 0 0,0-1 0 0 0,0 1 1 0 0,0 0-1 0 0,0-1 0 0 0,1 1 0 0 0,-1-1 0 0 0,0 1 0 0 0,0 0 0 0 0,0 0 0 0 0,0-1-27 0 0,3-20 570 0 0,-4-20 420 0 0,-51-250 172 0 0,44 246-1145 0 0,3 24 27 0 0,2 2-1 0 0,1-1 0 0 0,0-6-43 0 0,3 22 9 0 0,1-2-1 0 0,-1 2 0 0 0,1-1 0 0 0,-1 1 0 0 0,1-1 0 0 0,1 1 0 0 0,-1-1 0 0 0,0 2 0 0 0,1-2 0 0 0,0 1 1 0 0,0 1-1 0 0,2-2-8 0 0,9-16 8 0 0,29-49 256 0 0,4 1 0 0 0,2 3 0 0 0,4 0-264 0 0,-53 66 0 0 0,8-11 17 0 0,-12 4 10 0 0,-4 1-23 0 0,3 0-4 0 0,0 0 0 0 0,1-1 0 0 0,-1 0 0 0 0,1 0 1 0 0,0 0-1 0 0,1-1 0 0 0,0 1 0 0 0,-1-6 0 0 0,-14-26-5 0 0,10 22 14 0 0,5 11-6 0 0,0-1 1 0 0,0 1 0 0 0,-1 0 0 0 0,1 1 0 0 0,-2-1 0 0 0,0-1-4 0 0,-21 43 40 0 0,7-11-57 0 0,2 0 1 0 0,0 2-1 0 0,1 0 1 0 0,2 1-1 0 0,1 1 1 0 0,-1 4 16 0 0,-27 58 35 0 0,36-82-26 0 0,-13 22 9 0 0,18-30-15 0 0,-1 0-1 0 0,-1 1 0 0 0,2-2 0 0 0,-2 2 1 0 0,1-1-1 0 0,0 0 0 0 0,-1 0 0 0 0,2 0 0 0 0,-2-1 1 0 0,1 1-1 0 0,-1 0 0 0 0,1 0 0 0 0,-1-1 1 0 0,1 1-1 0 0,-1-1 0 0 0,1 1 0 0 0,-1-1 0 0 0,1 1 1 0 0,-1-1-1 0 0,0 0-2 0 0,1-1 1 0 0,0-1 0 0 0,0 2 1 0 0,0-2-1 0 0,0 1 0 0 0,1 0 1 0 0,-1-1-1 0 0,0 2 0 0 0,0-2 1 0 0,1 1-1 0 0,0-1 0 0 0,-1 1 0 0 0,1-1 1 0 0,-1 0-2 0 0,-8-18 12 0 0,-19-6-18 0 0,8 7-5 0 0,0 1-1 0 0,-19-12 12 0 0,19 16 2 0 0,2-2 1 0 0,0-1-1 0 0,-7-8-2 0 0,-17-16 2 0 0,37 37 2 0 0,-1-2-1 0 0,1 0 0 0 0,0 0 1 0 0,0 0-1 0 0,1 0 0 0 0,0 0 1 0 0,0-2-4 0 0,4 10-2 0 0,0 0 0 0 0,0 0 1 0 0,0 0-1 0 0,-1 0 1 0 0,1 0-1 0 0,-1 0 1 0 0,1 1-1 0 0,-1-2 1 0 0,1 1-1 0 0,-1 0 0 0 0,0 0 1 0 0,0 0-1 0 0,0 0 1 0 0,0 0 1 0 0,-21 38 2 0 0,17-30 4 0 0,-4 4-4 0 0,0 0-1 0 0,0 0 1 0 0,-1-1-1 0 0,-1 0 1 0 0,0-1 0 0 0,-1 0-2 0 0,12-12 0 0 0,0 1 0 0 0,0-1 1 0 0,0 0-1 0 0,0 0 1 0 0,0 0-1 0 0,0 0 1 0 0,0 0-1 0 0,0 1 0 0 0,0-1 1 0 0,0 0-1 0 0,0 0 1 0 0,0 1-1 0 0,0-1 1 0 0,0 0-1 0 0,0 1 0 0 0,0-1 1 0 0,0 0-1 0 0,0 0 1 0 0,0 0-1 0 0,0 0 1 0 0,1 0-1 0 0,-1 1 0 0 0,0-1 1 0 0,0 0-1 0 0,0 0 1 0 0,0 0-1 0 0,0 1 1 0 0,0-1-1 0 0,0 0 1 0 0,0 0-1 0 0,1 0 0 0 0,-1 1 1 0 0,0-1-1 0 0,0 0 1 0 0,1 0-1 0 0,-1 0 1 0 0,0 0-1 0 0,1 0 0 0 0,-1 0 1 0 0,0 0-1 0 0,0 0 1 0 0,0 0-1 0 0,0 0 1 0 0,0 0-1 0 0,1 0 0 0 0,-1 0 1 0 0,0 0-1 0 0,1 0 0 0 0,15 5-18 0 0,-13-4 18 0 0,9 5 3 0 0,-1 0-1 0 0,0 0 0 0 0,0 1 1 0 0,-1 1-1 0 0,0 0 0 0 0,8 8-2 0 0,16 12 0 0 0,20 16 81 0 0,19 22-81 0 0,-25-21-203 0 0,-48-45 103 0 0,1 0-1 0 0,-1 0 1 0 0,1 0 0 0 0,-1 0-1 0 0,0 0 1 0 0,0 0 0 0 0,0 1-1 0 0,1-1 1 0 0,-1 0 0 0 0,0 1-1 0 0,1-1 1 0 0,-1 0 0 0 0,0 1-1 0 0,1-1 1 0 0,-1 0 0 0 0,0 0-1 0 0,0 0 1 0 0,0 1 0 0 0,0-1-1 0 0,0 1 1 0 0,0-1 0 0 0,0 0-1 0 0,0 1 1 0 0,0-1 0 0 0,0 0-1 0 0,1 0 1 0 0,-1 1 0 0 0,0-1-1 0 0,0 1 1 0 0,0-1 0 0 0,-1 1-1 0 0,1-1 1 0 0,0 0 0 0 0,0 0-1 0 0,0 1 1 0 0,0-1-1 0 0,0 0 1 0 0,0 1 0 0 0,0-1-1 0 0,0 1 1 0 0,0-1 0 0 0,0 0-1 0 0,-1 0 1 0 0,1 0 0 0 0,-1 1 100 0 0,1-1-179 0 0,-1 0 0 0 0,1 1 0 0 0,-1-1 0 0 0,0 0 0 0 0,1 0 0 0 0,-1 0 0 0 0,1 0 0 0 0,-1 0 0 0 0,0 0 0 0 0,0 0 0 0 0,1 0 0 0 0,0 0 0 0 0,-1 0 0 0 0,0-1 0 0 0,0 1 0 0 0,1 0 0 0 0,0-1 0 0 0,-1 1 0 0 0,0 0 0 0 0,0 0 0 0 0,1 0 0 0 0,0-1 0 0 0,-1 1 0 0 0,1-1 0 0 0,-2 0 179 0 0,-2-4-186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8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29 233 8 0 0,'1'0'99'0'0,"1"0"0"0"0,-1 0 1 0 0,1-1-1 0 0,-2 0 0 0 0,2 0 0 0 0,-1 1 1 0 0,1-1-1 0 0,-1 0 0 0 0,0 0 0 0 0,1 1 1 0 0,-2-1-1 0 0,2-1 0 0 0,-1 2 0 0 0,-1-1 0 0 0,2-1 1 0 0,-1 2-1 0 0,-1-2 0 0 0,2 0-99 0 0,18-31 70 0 0,-10 16 77 0 0,1 0 146 0 0,1 1 1 0 0,1 1-1 0 0,0 0 1 0 0,1 1-1 0 0,1 0 0 0 0,0 0 1 0 0,1 3-1 0 0,-1-2 1 0 0,2 3-1 0 0,0-1 0 0 0,2 2-293 0 0,-9 2 503 0 0,-10 7-493 0 0,0 0-1 0 0,0 0 1 0 0,0 0-1 0 0,0 0 1 0 0,0 0 0 0 0,0 0-1 0 0,0 0 1 0 0,0 0-1 0 0,0 0 1 0 0,0 0 0 0 0,0 0-1 0 0,0 1 1 0 0,0-1 0 0 0,0 0-1 0 0,0 0 1 0 0,0 0-1 0 0,0 0 1 0 0,0 0 0 0 0,0 0-1 0 0,0 0 1 0 0,0 0-1 0 0,0 0 1 0 0,0 0 0 0 0,0 0-1 0 0,0 0 1 0 0,0 0-1 0 0,0 0 1 0 0,0 0 0 0 0,0 0-1 0 0,0 0 1 0 0,0 0-1 0 0,0 0 1 0 0,0 0 0 0 0,0 0-1 0 0,0 0 1 0 0,0 0-1 0 0,1 0 1 0 0,-1 0 0 0 0,0 0-1 0 0,0 0 1 0 0,0 0-1 0 0,0 0 1 0 0,0 0 0 0 0,0 0-1 0 0,0 0-9 0 0,0 1 2 0 0,0 1-1 0 0,1-1 0 0 0,-1 1 0 0 0,1-1 1 0 0,-1 0-1 0 0,0 1 0 0 0,0-1 0 0 0,1 1 1 0 0,0-2-1 0 0,0 2 0 0 0,-1-2 1 0 0,1 2-1 0 0,0-1 0 0 0,0 0 0 0 0,0 0 1 0 0,0 0-1 0 0,0 0 0 0 0,0 0 1 0 0,0 0-1 0 0,1 0-1 0 0,27 16 3 0 0,-13-9 3 0 0,-32 4 5 0 0,1 1 0 0 0,0 1 0 0 0,-2 3-11 0 0,-4 10 15 0 0,0-2 4 0 0,-1 0-1 0 0,-17 14-18 0 0,-23 32-48 0 0,62-71 48 0 0,-1 1 0 0 0,1-1 0 0 0,0 0 0 0 0,0 0 0 0 0,-1 0 1 0 0,1 1-1 0 0,-1-1 0 0 0,1 0 0 0 0,-1 0 0 0 0,1 1 1 0 0,0-1-1 0 0,-1 0 0 0 0,1 0 0 0 0,-1 1 0 0 0,0-1 0 0 0,1 0 1 0 0,0 0-1 0 0,-1 0 0 0 0,1 0 0 0 0,-1 0 0 0 0,0 0 1 0 0,1 0-1 0 0,0 0 0 0 0,0-1 0 0 0,-1 1 0 0 0,0 0 0 0 0,1 0 1 0 0,-1 0-1 0 0,1-1 0 0 0,0 1 0 0 0,-1 0 0 0 0,1-1 0 0 0,-12-13 5 0 0,-1-24 23 0 0,13 38-27 0 0,0-3-9 0 0,-1 1 1 0 0,1-1-1 0 0,-1 0 0 0 0,0 0 1 0 0,0 1-1 0 0,0 0 0 0 0,-1 0 1 0 0,2-1-1 0 0,-2 0 0 0 0,1 1 1 0 0,-1 1-1 0 0,-1-2 8 0 0,2 2-241 0 0,0-1 1 0 0,-1 2 0 0 0,0-1-1 0 0,1 0 1 0 0,-1 0-1 0 0,1 1 1 0 0,-1 0-1 0 0,0-1 1 0 0,0 1-1 0 0,1-1 1 0 0,-1 1-1 0 0,0 0 1 0 0,1 0-1 0 0,-2 0 1 0 0,2 0-1 0 0,-1 0 1 0 0,0 0 0 0 0,0 1 240 0 0,-10-1-1505 0 0,8-2 1202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0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257 193 12 0 0,'12'7'1914'0'0,"-12"-8"-1858"0"0,0 1 1 0 0,0-1 0 0 0,0 0-1 0 0,1 0 1 0 0,-1 0 0 0 0,0 0-1 0 0,1 0 1 0 0,-1 0 0 0 0,0 0 0 0 0,0 0-1 0 0,0 0 1 0 0,0 0 0 0 0,-1 0-1 0 0,1 0 1 0 0,0 0 0 0 0,0 0-1 0 0,-1 1 1 0 0,1-2 0 0 0,0 2 0 0 0,0-1-1 0 0,-1 0 1 0 0,1 0 0 0 0,-1 1-1 0 0,0-1 1 0 0,1 0 0 0 0,0 0-1 0 0,-2 0-56 0 0,-23-22 649 0 0,7 7-356 0 0,-114-109 97 0 0,126 120-180 0 0,6 5-205 0 0,0-1 0 0 0,0 1 0 0 0,0 0 0 0 0,0 0 0 0 0,0 0-1 0 0,0-1 1 0 0,0 1 0 0 0,0 0 0 0 0,0-1 0 0 0,0 1 0 0 0,0 0 0 0 0,0-1 0 0 0,-1 1 0 0 0,1 0 0 0 0,0 0 0 0 0,0 0 0 0 0,-1 0 0 0 0,1 0 0 0 0,0 0 0 0 0,-1-1 0 0 0,1 1 0 0 0,0 0 0 0 0,0 0 0 0 0,0 0 0 0 0,0 0 0 0 0,-1-1 0 0 0,1 1 0 0 0,0 0 0 0 0,-1 0 0 0 0,1 0 0 0 0,-1 0 0 0 0,1 0 0 0 0,0 0-1 0 0,0 0 1 0 0,0 0 0 0 0,0 0 0 0 0,-1 0 0 0 0,1 0 0 0 0,-1 0 0 0 0,1 0 0 0 0,0 1 0 0 0,-1-1 0 0 0,1 0 0 0 0,0 0 0 0 0,0 0 0 0 0,0 0 0 0 0,0 1 0 0 0,-1-1 0 0 0,1 0 0 0 0,0 0 0 0 0,-1 0 0 0 0,1 0 0 0 0,0 0 0 0 0,0 0 0 0 0,0 1 0 0 0,-1-1 0 0 0,1 0 0 0 0,0 1 0 0 0,0-1 0 0 0,0 0 0 0 0,0 1-6 0 0,-5 5 5 0 0,0 0-1 0 0,0 0 0 0 0,-1-1 0 0 0,0 0 0 0 0,0 0 0 0 0,-6 4-3 0 0,-9 8 5 0 0,21-16-4 0 0,0-1-1 0 0,-1 0 0 0 0,1 0 0 0 0,-1 0 0 0 0,1 0 0 0 0,0 0 1 0 0,-1 0-1 0 0,1 1 0 0 0,0-1 0 0 0,0 0 0 0 0,0 1 0 0 0,0-1 1 0 0,0 0-1 0 0,0 1 0 0 0,-1-1 0 0 0,1 0 0 0 0,0 0 0 0 0,0 0 0 0 0,0 1 1 0 0,0-1-1 0 0,0 1 0 0 0,0-1 0 0 0,-1 0 0 0 0,1 1 0 0 0,0-1 1 0 0,0 0-1 0 0,0 0 0 0 0,0 1 0 0 0,1-1 0 0 0,-1 0 0 0 0,0 1 0 0 0,0 0 0 0 0,9 4 10 0 0,8 6-1 0 0,17 34 7 0 0,-26-33-17 0 0,1 0 1 0 0,0-1-1 0 0,0 1 0 0 0,5 2 1 0 0,130 127-69 0 0,-120-122 55 0 0,-24-19 16 0 0,1-1 1 0 0,0-1 0 0 0,0 0-1 0 0,-1 0 1 0 0,1 1 0 0 0,0-1 0 0 0,-1 0 0 0 0,1 0 0 0 0,-1 0 0 0 0,0 0 0 0 0,0 0 0 0 0,0 1-1 0 0,0-2 1 0 0,0 2 0 0 0,-1-2-3 0 0,2-15 1 0 0,2 13 0 0 0,-1 0 0 0 0,1 1-1 0 0,0-1 1 0 0,0 1 0 0 0,0 0 0 0 0,1-1-1 0 0,-1 2 1 0 0,0 0 1 0 0,-1-1 0 0 0,1 1-1 0 0,-2-1 1 0 0,2 0 0 0 0,-1 1-1 0 0,-1 0 1 0 0,1-2-1 0 0,-1 1-1 0 0,-1 2 2 0 0,0 1 0 0 0,0-1-1 0 0,0 1 1 0 0,0 0-1 0 0,-1-1 1 0 0,1 1 0 0 0,-1 0-1 0 0,0 0 1 0 0,1-1-1 0 0,-1 1 1 0 0,0 0 0 0 0,0 0-1 0 0,1 0 1 0 0,-1 0-1 0 0,0 0 1 0 0,-1-1-2 0 0,-22-22 25 0 0,15 15-24 0 0,-32-28-2859 0 0,41 36 2712 0 0,-2 1-1 0 0,1-2 0 0 0,1 1 1 0 0,-1 0-1 0 0,0 0 0 0 0,0 0 0 0 0,1 0 1 0 0,-1-1-1 0 0,1 1 0 0 0,-1 0 1 0 0,1-1-1 0 0,-1 1 0 0 0,1 0 1 0 0,0 0-1 0 0,0-1 0 0 0,0 0 147 0 0,0-9-179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25 207 32 0 0,'10'-7'1093'0'0,"-7"8"-286"0"0,-12 19 86 0 0,0 1-790 0 0,3 0 66 0 0,1 0 0 0 0,1 0 0 0 0,1 12-169 0 0,2-23 57 0 0,0 1 1 0 0,1-2 0 0 0,1 2-1 0 0,0-1 1 0 0,-1 0-1 0 0,3 1 1 0 0,-2-2 0 0 0,4 7-58 0 0,-5-14 7 0 0,1 1 1 0 0,0-1 0 0 0,0-1 0 0 0,0 2-1 0 0,0-1 1 0 0,0 0 0 0 0,1 0 0 0 0,-1 0-1 0 0,0-1 1 0 0,1 2 0 0 0,0-2 0 0 0,-1 1-1 0 0,1-1 1 0 0,0 1 0 0 0,0-1 0 0 0,0 1-1 0 0,0-1 1 0 0,0 0 0 0 0,0 0-1 0 0,0 0 1 0 0,0 0 0 0 0,1 0-8 0 0,0-1 28 0 0,1 0 1 0 0,-1 1 0 0 0,0-1-1 0 0,1 0 1 0 0,-1-1-1 0 0,0 1 1 0 0,1 0-1 0 0,-1-1 1 0 0,0 0-1 0 0,0 0 1 0 0,0 1-1 0 0,0-2 1 0 0,0 1-1 0 0,2-2-28 0 0,3-1 65 0 0,0-1-1 0 0,1-1 1 0 0,-2 1-1 0 0,1-1 1 0 0,-2 0-1 0 0,1-1 1 0 0,0 1-1 0 0,-1-2 1 0 0,0 1-1 0 0,4-7-64 0 0,-3 2 7 0 0,-1 0-1 0 0,-1-1 1 0 0,1 1-1 0 0,-2-1 0 0 0,4-14-6 0 0,-7 22-3 0 0,0-1 0 0 0,0 1 0 0 0,-1 0 0 0 0,1 0 0 0 0,-1-1 0 0 0,0 1 0 0 0,0-1 0 0 0,-1 1 0 0 0,1 0 0 0 0,-1-1 0 0 0,-1 1-1 0 0,2 0 1 0 0,-3 0 0 0 0,2-1 0 0 0,-1 1 0 0 0,-2-2 3 0 0,4 7 0 0 0,0-1 0 0 0,0 1 0 0 0,0-1 0 0 0,-1 1 0 0 0,1-1 0 0 0,0 1 0 0 0,0 0 0 0 0,-1 0-1 0 0,1 0 1 0 0,0-1 0 0 0,0 1 0 0 0,0 0 0 0 0,0-1 0 0 0,-1 1 0 0 0,1 0 0 0 0,-1-1 0 0 0,1 1 0 0 0,0 0 0 0 0,-1 0 0 0 0,1 0 0 0 0,0 0-1 0 0,0 0 1 0 0,-1 0 0 0 0,1-1 0 0 0,-1 1 0 0 0,1 0 0 0 0,-1 0 0 0 0,1 0 0 0 0,0 0 0 0 0,0 0 0 0 0,-1 0 0 0 0,1 0 0 0 0,-1 0-1 0 0,1 0 1 0 0,-1 0 0 0 0,1 0 0 0 0,0 1 0 0 0,0-1 0 0 0,-1 0 0 0 0,0 0 0 0 0,-8 16 2 0 0,0 24 6 0 0,7-24-2 0 0,1 0-1 0 0,1 1 1 0 0,0-1 0 0 0,2 1 0 0 0,-1-2-1 0 0,3 9-5 0 0,-3-18-1 0 0,0 0 0 0 0,1 0 0 0 0,-1 0 0 0 0,1 0 0 0 0,1-1-1 0 0,-1 1 1 0 0,0-1 0 0 0,1 0 0 0 0,0 0 0 0 0,1 0 0 0 0,-1 0 0 0 0,1 0-1 0 0,0-1 1 0 0,0 1 0 0 0,0-1 0 0 0,1-1 0 0 0,-1 1 0 0 0,1 0-1 0 0,2 0 2 0 0,-5-3 1 0 0,-1 0 0 0 0,2 0-1 0 0,-2-1 1 0 0,1 1-1 0 0,0-1 1 0 0,0 1-1 0 0,0-1 1 0 0,0 0-1 0 0,-1 0 1 0 0,2 1 0 0 0,-2-2-1 0 0,1 1 1 0 0,0 0-1 0 0,0 0 1 0 0,0-1-1 0 0,0 0 1 0 0,-1 1-1 0 0,2 0 1 0 0,-2-1-1 0 0,3-1 2 0 0,0 0 0 0 0,0 0 0 0 0,-1 0 0 0 0,1-1 0 0 0,0 0 0 0 0,-1 0 0 0 0,0 0 0 0 0,3-2-2 0 0,5-9 10 0 0,-1 0 0 0 0,1-1 1 0 0,-1 0-1 0 0,-1-1-10 0 0,-3 6 8 0 0,13-23-18 0 0,-1-1 0 0 0,-1 0 0 0 0,0-7 10 0 0,-13 28-5 0 0,1-1-1 0 0,-1 2 1 0 0,-1-2 0 0 0,0 1-1 0 0,-1-1 1 0 0,-1 1 0 0 0,0-2-1 0 0,0 2 1 0 0,-2-1-1 0 0,0-7 6 0 0,0 15 0 0 0,-1 2-1 0 0,1-1 0 0 0,-1 0 1 0 0,0 1-1 0 0,1-1 0 0 0,-2 1 1 0 0,0 0-1 0 0,1-1 0 0 0,-1 2 1 0 0,0-1-1 0 0,0 0 0 0 0,-1 0 0 0 0,-2-2 1 0 0,5 5 1 0 0,-1-1-1 0 0,2 2 0 0 0,-2-1 1 0 0,1 0-1 0 0,0 0 0 0 0,-1 1 0 0 0,1-1 1 0 0,-1 0-1 0 0,2 0 0 0 0,-2 1 0 0 0,1 0 1 0 0,-1-1-1 0 0,1 1 0 0 0,-1 0 1 0 0,1-1-1 0 0,-1 1 0 0 0,1 0 0 0 0,-1 0 1 0 0,1 0-1 0 0,-1 1 0 0 0,1-1 0 0 0,-1 0 1 0 0,1 1-1 0 0,-1-1 0 0 0,1 0 1 0 0,-1 1-1 0 0,1-1 0 0 0,-1 1 0 0 0,1 0 1 0 0,0-1-1 0 0,-1 1 0 0 0,1 0 0 0 0,0 0 1 0 0,0 0-1 0 0,0 0 0 0 0,-1 0 1 0 0,2 0-1 0 0,-1 1 0 0 0,0-1 0 0 0,0 0 1 0 0,0 0-1 0 0,0 1 0 0 0,0-1 1 0 0,1 0-1 0 0,-1 2 0 0 0,-5 10 0 0 0,0 0 1 0 0,1 0-1 0 0,-1 0 0 0 0,3 1 1 0 0,-1 0-1 0 0,1 0 1 0 0,1 0-1 0 0,0 0 0 0 0,1 0 1 0 0,0 5-1 0 0,1 17 23 0 0,1 0 1 0 0,3 0-1 0 0,4 18-23 0 0,-7-45-2 0 0,1 0-1 0 0,0-1 0 0 0,0 1 1 0 0,1-1-1 0 0,0 0 0 0 0,1 1 1 0 0,0-1-1 0 0,0-1 0 0 0,1 2 0 0 0,3 2 3 0 0,-6-8 8 0 0,0-1 0 0 0,1 0 1 0 0,-1 1-1 0 0,0-1 0 0 0,1 0 0 0 0,-1 0 0 0 0,1 0 0 0 0,0-1 0 0 0,0 2 0 0 0,0-2 0 0 0,0 0 0 0 0,0 0 0 0 0,0 0 0 0 0,1 1 0 0 0,-1-2 0 0 0,0 1 0 0 0,1-1 0 0 0,-1 1 0 0 0,0-1 0 0 0,1 0 0 0 0,-1 0 0 0 0,0 0 0 0 0,0-1 0 0 0,1 1 0 0 0,-1-1 0 0 0,0 1 0 0 0,1-2 0 0 0,-1 1 0 0 0,1-1-8 0 0,8-2 77 0 0,-1-2 0 0 0,0 1 0 0 0,0-1-1 0 0,-1-1 1 0 0,1 0 0 0 0,-2 0-1 0 0,1-1 1 0 0,-1 0 0 0 0,0-1-1 0 0,-1 0 1 0 0,1-1-77 0 0,-4 4-2 0 0,-1 0 0 0 0,1 0 0 0 0,-1 0 0 0 0,-1-1 0 0 0,1 1 0 0 0,-1-1 1 0 0,0 0-1 0 0,0 0 0 0 0,-1 0 0 0 0,0 0 0 0 0,0-1 0 0 0,-1 1 0 0 0,0 0 0 0 0,0 0 0 0 0,-1-1 0 0 0,0 1 0 0 0,0-1 0 0 0,-1-5 2 0 0,1 11 1 0 0,0 1-1 0 0,0-1 1 0 0,-1 0 0 0 0,1 0-1 0 0,-1 1 1 0 0,0-1-1 0 0,1 1 1 0 0,0-1-1 0 0,-1 1 1 0 0,0-1 0 0 0,0 1-1 0 0,1 0 1 0 0,-2 0-1 0 0,1-1 1 0 0,1 1 0 0 0,-2 0-1 0 0,1 0 1 0 0,0 0-1 0 0,-1 0 1 0 0,1-1-1 0 0,0 2 1 0 0,0-1 0 0 0,-1 0-1 0 0,1 0 1 0 0,-1 1-1 0 0,1 0 1 0 0,1 0 0 0 0,0 0 0 0 0,-1 0 0 0 0,0 0 0 0 0,1 0 0 0 0,-1 0 1 0 0,1 0-1 0 0,-1 0 0 0 0,1 0 0 0 0,-1 0 0 0 0,0 0 0 0 0,1 0 0 0 0,0 1 0 0 0,0-1 1 0 0,-1 0-1 0 0,0 1 0 0 0,1-1 0 0 0,-1 1 0 0 0,1-1 0 0 0,0 0 0 0 0,0 0 0 0 0,-1 1 0 0 0,1-1 1 0 0,0 1-1 0 0,-1-1 0 0 0,0 1-1 0 0,1 1 2 0 0,-1-1-1 0 0,0 2 1 0 0,0-1 0 0 0,1-1-1 0 0,0 2 1 0 0,-1-2 0 0 0,1 1 0 0 0,0 1-1 0 0,-1-1 1 0 0,1-1 0 0 0,0 2-2 0 0,1 29-2 0 0,1-1 1 0 0,1-1-1 0 0,2 1 0 0 0,1-1 1 0 0,1 1-1 0 0,1-2 1 0 0,8 16 1 0 0,-15-43 1 0 0,0 1 1 0 0,0-2-1 0 0,0 1 1 0 0,0 0 0 0 0,0 0-1 0 0,1 0 1 0 0,-2-1-1 0 0,2 1 1 0 0,-1 0 0 0 0,1-1-1 0 0,0 1-1 0 0,-2-2-6 0 0,1 1 0 0 0,0-1-1 0 0,-1 0 1 0 0,0 0 0 0 0,1 1 0 0 0,0-1 0 0 0,0 0-1 0 0,-1 1 1 0 0,0-1 0 0 0,1 0 0 0 0,0 0-1 0 0,0 0 1 0 0,-1 0 0 0 0,0 0 0 0 0,1 0-1 0 0,0 0 1 0 0,0 0 0 0 0,-1 0 0 0 0,1 0-1 0 0,-1 0 1 0 0,1 0 0 0 0,0 0 0 0 0,-1-1 0 0 0,1 1 6 0 0,1-1-93 0 0,-2 0 0 0 0,2-1 0 0 0,-1 2 0 0 0,0-2 0 0 0,1 1 1 0 0,-2-1-1 0 0,2 1 0 0 0,-1-1 0 0 0,-1 1 0 0 0,1-1 1 0 0,0 1-1 0 0,0-1 0 0 0,-1 0 0 0 0,1 0 0 0 0,-1 1 0 0 0,1-1 1 0 0,-1 0-1 0 0,1 1 0 0 0,-1-2 0 0 0,0 2 0 0 0,0-1 1 0 0,0 0-1 0 0,-1 0 93 0 0,-6-78-3677 0 0,5 58 3412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8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330 429 12 0 0,'-3'3'275'0'0,"-1"0"0"0"0,1 0-1 0 0,0-1 1 0 0,-1 0 0 0 0,0 0 0 0 0,0 1 0 0 0,1-2 0 0 0,-2 1-1 0 0,1-1 1 0 0,0 1 0 0 0,0-2 0 0 0,0 1 0 0 0,-4 1-275 0 0,-14 4 802 0 0,22-6-777 0 0,-12 5 291 0 0,2-1 0 0 0,-1-1 0 0 0,-1 0-1 0 0,1 0 1 0 0,-5-1-316 0 0,12-1 46 0 0,0-1-1 0 0,-1-1 1 0 0,2 1-1 0 0,-2-1 1 0 0,2 0-1 0 0,-2 1 0 0 0,1-1 1 0 0,0-1-1 0 0,0 1 1 0 0,0-1-1 0 0,1 1 1 0 0,-1-1-1 0 0,0 0 1 0 0,0 0-1 0 0,1-1 1 0 0,-3-1-46 0 0,-3-4 43 0 0,0-1 0 0 0,1 1 0 0 0,0-2 1 0 0,0 1-1 0 0,1-2 0 0 0,0 2 0 0 0,1-2 1 0 0,0 0-1 0 0,1 0 0 0 0,0 0 0 0 0,-2-9-43 0 0,1 3 66 0 0,0 0 0 0 0,3-1 0 0 0,-1 1 0 0 0,2-1 0 0 0,0 1 0 0 0,0-1-1 0 0,2-15-65 0 0,1 23-3 0 0,0-1 0 0 0,1 0 0 0 0,0 1-1 0 0,0-1 1 0 0,1 1 0 0 0,1-1 0 0 0,0 1-1 0 0,0 0 1 0 0,1 0 0 0 0,1 0 3 0 0,-4 6-1 0 0,1-1-1 0 0,0 1 1 0 0,0 0-1 0 0,0 0 1 0 0,1 0-1 0 0,0 0 1 0 0,-1 1-1 0 0,1-1 1 0 0,0 1 0 0 0,0 0-1 0 0,1 0 1 0 0,-1 1-1 0 0,1 0 1 0 0,-1 0-1 0 0,1-1 1 0 0,0 2-1 0 0,0-1 1 0 0,0 1 0 0 0,0-1-1 0 0,0 2 1 0 0,4-1 1 0 0,15 0 6 0 0,0 1 1 0 0,1 2-1 0 0,-1 0 1 0 0,0 1-1 0 0,2 2-6 0 0,-12-2 3 0 0,0 0 0 0 0,0 2 0 0 0,-1-1-1 0 0,0 1 1 0 0,0 1 0 0 0,0 1 0 0 0,-1 0-1 0 0,1 0 1 0 0,2 4-3 0 0,-10-6 3 0 0,0 0 0 0 0,0 0 0 0 0,-1 0 0 0 0,1 1 0 0 0,-1 0 0 0 0,-1 0 0 0 0,1 0 0 0 0,-1 0 0 0 0,0 1 0 0 0,0 0 1 0 0,-1-1-1 0 0,1 1 0 0 0,-2 0 0 0 0,1 0 0 0 0,-1-1 0 0 0,0 2 0 0 0,0 5-3 0 0,0 8-11 0 0,-2 0 0 0 0,1 0-1 0 0,-3 0 1 0 0,0 1 0 0 0,-2 5 11 0 0,4-20-3 0 0,-1 0-1 0 0,1-1 1 0 0,-2 0 0 0 0,0 0-1 0 0,1 0 1 0 0,-1 0 0 0 0,-1 0-1 0 0,1 0 1 0 0,-1 0 0 0 0,0-1-1 0 0,-1 0 1 0 0,1 0 0 0 0,0 0-1 0 0,-2-1 1 0 0,2 1 0 0 0,-1-1 0 0 0,-1 0-1 0 0,0 0 1 0 0,0-1 0 0 0,0 1 3 0 0,-3 0-1 0 0,-1 0 0 0 0,1-1 0 0 0,0 0 0 0 0,-1 0 0 0 0,0-2 1 0 0,1 2-1 0 0,-1-2 0 0 0,0 0 0 0 0,0-1 0 0 0,0 0 0 0 0,0 0 1 0 0,0-1-1 0 0,-3-1 1 0 0,-3 0 440 0 0,9 1-773 0 0,0 0 0 0 0,0 0 0 0 0,0-1 0 0 0,0 0 0 0 0,0 0 0 0 0,0-1 0 0 0,-1 0 333 0 0,6 2-251 0 0,0-1 0 0 0,-1 0 1 0 0,1 1-1 0 0,0-2 0 0 0,0 1 1 0 0,-1 1-1 0 0,2-2 0 0 0,-1 1 1 0 0,0-1-1 0 0,1 1 0 0 0,-1 0 1 0 0,1-1-1 0 0,0 0 0 0 0,-1 0 1 0 0,2 1-1 0 0,-2-1 0 0 0,1 0 0 0 0,1 1 1 0 0,0-1-1 0 0,-1-2 251 0 0,-2-13-446 0 0,2-1 244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9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688 147 4 0 0,'0'0'32'0'0,"1"0"0"0"0,-1 0 0 0 0,0 0 0 0 0,1 0 0 0 0,-1 0 0 0 0,0 0 0 0 0,0 0 0 0 0,0 0 0 0 0,0 0 0 0 0,1 0 0 0 0,-1 0 0 0 0,0 0 0 0 0,0 0 0 0 0,1 0 0 0 0,-1 0 0 0 0,0 0 0 0 0,1 0 0 0 0,-1 0 0 0 0,0 0 0 0 0,0 0 0 0 0,0 0 0 0 0,0-1 0 0 0,0 1 0 0 0,1 0 0 0 0,-1 0 0 0 0,0 0 0 0 0,0-1 0 0 0,0 1 0 0 0,1 0 0 0 0,-1-1 0 0 0,0 1 0 0 0,0 0 0 0 0,0 0 0 0 0,0 0 0 0 0,0 0 0 0 0,1 0 0 0 0,-1-1 0 0 0,0 1 0 0 0,0 0 0 0 0,0-1-32 0 0,-6-11 818 0 0,-10-7 53 0 0,5 8-637 0 0,-1 2 0 0 0,0 0 0 0 0,-1 0 0 0 0,0 2 0 0 0,0-1 0 0 0,-1 1 0 0 0,0 1 0 0 0,0 0 0 0 0,-1 2 0 0 0,1-1 0 0 0,-4 1-234 0 0,5 2 126 0 0,1 0-1 0 0,0 1 1 0 0,-1 0-1 0 0,0 1 0 0 0,0 1 1 0 0,1-1-1 0 0,-1 2 0 0 0,0 0 1 0 0,1 1-1 0 0,-1 0 1 0 0,1 1-1 0 0,0 0 0 0 0,-5 3-125 0 0,-4 3 35 0 0,0 0 0 0 0,1 2 0 0 0,0 0 0 0 0,0 1 0 0 0,2 1 0 0 0,-1 1 0 0 0,2 0 0 0 0,1 1 0 0 0,-1 1 0 0 0,2 1 0 0 0,1 0 0 0 0,-13 20-35 0 0,15-17-4 0 0,0 0 0 0 0,1 1 0 0 0,2 0 0 0 0,0 1-1 0 0,2 0 1 0 0,0 0 0 0 0,1 0 0 0 0,2 1-1 0 0,0 0 1 0 0,2 0 0 0 0,0 0 0 0 0,2 1 0 0 0,1-1-1 0 0,0 0 1 0 0,2 0 0 0 0,6 23 4 0 0,-5-31-1 0 0,1 0 0 0 0,1 0 1 0 0,1-1-1 0 0,1 1 0 0 0,0-1 0 0 0,1-1 1 0 0,7 10 0 0 0,2 0 9 0 0,0-1 0 0 0,2-1 0 0 0,1-1 0 0 0,1 0-9 0 0,-9-11 145 0 0,1 1 1 0 0,1-2-1 0 0,-1 0 1 0 0,2 0 0 0 0,-1-2-1 0 0,0 0 1 0 0,2 0-1 0 0,-1-2 1 0 0,0 0-1 0 0,9 0-145 0 0,2 1 266 0 0,0-2 1 0 0,0-1-1 0 0,1-1 0 0 0,-1-1 0 0 0,0-2 0 0 0,6 0-266 0 0,1-3 177 0 0,1 0-1 0 0,-1-2 1 0 0,0-3-1 0 0,-1 0 1 0 0,0-1-1 0 0,22-12-176 0 0,-38 15-11 0 0,0-2 0 0 0,-1 0-1 0 0,0-2 1 0 0,-1 1-1 0 0,0-2 1 0 0,0 0 0 0 0,-2 0-1 0 0,1-2 1 0 0,-2 1 0 0 0,0-2-1 0 0,0 0 1 0 0,-2 0-1 0 0,3-5 12 0 0,0-3 18 0 0,0-1-1 0 0,-2-1 0 0 0,0 0 0 0 0,-2 0 0 0 0,-1-1 0 0 0,-1-1 0 0 0,1-13-17 0 0,-5 23-2 0 0,-1-1 1 0 0,-2 0-1 0 0,1 1 0 0 0,-2 0 0 0 0,0-1 1 0 0,-1 1-1 0 0,-1-1 0 0 0,0 1 0 0 0,-1 0 1 0 0,-1 0-1 0 0,-1 1 0 0 0,-1-2 2 0 0,-3-2-12 0 0,0 0 0 0 0,-2 1 1 0 0,0 1-1 0 0,-1 0 0 0 0,0 0 0 0 0,-1 1 0 0 0,-1 1 0 0 0,-2 0 12 0 0,-4-4-1 0 0,-2 1 0 0 0,-1 1-1 0 0,0 1 1 0 0,-1 2 0 0 0,-20-11 1 0 0,35 22-91 0 0,-1 1-1 0 0,2 0 1 0 0,-2 0 0 0 0,1 2 0 0 0,-1-1 0 0 0,0 1 0 0 0,0 0-1 0 0,1 1 1 0 0,-1 0 0 0 0,0 2 91 0 0,1-2-797 0 0,1 0-1 0 0,0 0 1 0 0,-1 0 0 0 0,1 0-1 0 0,0-1 1 0 0,-1-1 0 0 0,1 0-1 0 0,0 0 1 0 0,0-1 0 0 0,0 0-1 0 0,0-1 1 0 0,-4-2 797 0 0,4-2-643 0 0,0-2 308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8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4667 20 0 0,'17'-28'1762'0'0,"11"-53"-1461"0"0,-2-2-1 0 0,8-55-300 0 0,16-52 208 0 0,-4 49-225 0 0,6 1-1 0 0,32-52 18 0 0,139-312 4 0 0,200-432 24 0 0,-340 768-19 0 0,110-208 17 0 0,-86 187-56 0 0,80-130 53 0 0,248-342 47 0 0,-362 560 168 0 0,-23 34-46 0 0,35-67-192 0 0,-69 108 5 0 0,-9 16 2 0 0,-1 0 1 0 0,-1-1 0 0 0,4-8-8 0 0,-9 19 12 0 0,1 0 0 0 0,-1-1 0 0 0,0 1 0 0 0,0-1 1 0 0,0 1-1 0 0,0-1 0 0 0,0 1 0 0 0,0 0 0 0 0,0 0 1 0 0,0-1-1 0 0,0 1 0 0 0,0-1 0 0 0,0 1 0 0 0,0-1 0 0 0,0 1 1 0 0,0 0-1 0 0,0-1 0 0 0,0 1 0 0 0,0-1 0 0 0,0 1 1 0 0,0-1-1 0 0,0 1 0 0 0,0 0 0 0 0,0 0 0 0 0,0-1 1 0 0,-1 1-1 0 0,1-1 0 0 0,0 1 0 0 0,-1 0 0 0 0,1-1 1 0 0,0 1-1 0 0,-1 0 0 0 0,1 0 0 0 0,0 0 0 0 0,0-1 0 0 0,0 1 1 0 0,-1 0-13 0 0,-17-1 76 0 0,-17 12-115 0 0,-1 4 43 0 0,-30 6-4 0 0,54-17 1 0 0,-1-1 0 0 0,-1-1-1 0 0,2 0 1 0 0,-2-1-1 0 0,1 0 1 0 0,0-1-1 0 0,-1-1 0 0 0,12 1 1 0 0,1 0-1 0 0,1 0 0 0 0,-2 0 0 0 0,1 0 0 0 0,1 0 1 0 0,-2 0-1 0 0,1 0 0 0 0,1 0 0 0 0,-2 0 0 0 0,1-1 1 0 0,1 1-1 0 0,-1-1 0 0 0,0 1 0 0 0,0-1 0 0 0,0 1 0 0 0,0 0 1 0 0,0-1-1 0 0,1 0 0 0 0,-1 0 0 0 0,0 1 0 0 0,0-1 1 0 0,1 0-1 0 0,-1 0 0 0 0,0 1 0 0 0,1-1 0 0 0,-1 0 1 0 0,1 0-1 0 0,0 1 0 0 0,-1-2 0 0 0,1 1 0 0 0,-1 1 0 0 0,1-3 1 0 0,0 1 0 0 0,1 0 0 0 0,-1 0 0 0 0,0-1 0 0 0,1 2 0 0 0,-1-1 0 0 0,1-1 0 0 0,0 1 0 0 0,0 1 0 0 0,-1-2 0 0 0,1 2 0 0 0,1-1 0 0 0,-2 0 0 0 0,3 0-1 0 0,5-10 8 0 0,2 0 0 0 0,-1 1 0 0 0,12-10-8 0 0,-12 12 67 0 0,2 0 0 0 0,-1 0 0 0 0,2 0 0 0 0,-1 2 0 0 0,1-1 0 0 0,0 2 0 0 0,1 0 0 0 0,-1 0 0 0 0,1 1 0 0 0,7-2-67 0 0,-15 6 17 0 0,1-1 1 0 0,0 2-1 0 0,-1-1 1 0 0,1 0-1 0 0,0 1 1 0 0,-1 0-1 0 0,1 1 1 0 0,0-1-1 0 0,0 1 1 0 0,0 0-1 0 0,-1 0 1 0 0,1 1-1 0 0,-1 0 0 0 0,0 0 1 0 0,1 0-1 0 0,-1 0 1 0 0,0 1-1 0 0,0 0 1 0 0,0 0-1 0 0,-1 0 1 0 0,2 1-1 0 0,-3 0 1 0 0,2 0-1 0 0,-1-1 1 0 0,0 2-1 0 0,1 2-17 0 0,4 5 158 0 0,0 3 1 0 0,0-2-1 0 0,-2 1 0 0 0,1 1 0 0 0,3 13-158 0 0,-4-11-17 0 0,0-1 1 0 0,1 0 0 0 0,1 0 0 0 0,6 7 16 0 0,-12-19-168 0 0,0 0 0 0 0,0 1 0 0 0,1-2 0 0 0,0 1 0 0 0,0 0 0 0 0,1 0 168 0 0,-4-4-120 0 0,-1 1 0 0 0,1 0 0 0 0,0-1 0 0 0,0 1 0 0 0,-1-1 0 0 0,2 0 0 0 0,-1 1 0 0 0,-1-1 0 0 0,1 1 0 0 0,1-1 0 0 0,-2 1 0 0 0,1-1 0 0 0,1 0 0 0 0,-2 0 0 0 0,2 0 0 0 0,-1 0 0 0 0,-1 0 0 0 0,2 0 0 0 0,-1 0 0 0 0,-1 0 0 0 0,2 0 0 0 0,-1-1 0 0 0,-1 1 0 0 0,2-1 0 0 0,-1 1 0 0 0,-1-1 0 0 0,2 1 0 0 0,-1 0 1 0 0,-1-1-1 0 0,1 1 0 0 0,0-1 0 0 0,0 0 0 0 0,-1 1 0 0 0,2-1 120 0 0,5-9-375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 0 0,'0'1'60'0'0,"0"-1"0"0"0,-1 0-1 0 0,1 1 1 0 0,0 0 0 0 0,-1-1 0 0 0,1 1-1 0 0,0-1 1 0 0,0 1 0 0 0,0-1 0 0 0,0 1 0 0 0,0 0-1 0 0,0-1 1 0 0,0 1 0 0 0,0-1 0 0 0,0 1-1 0 0,0 0 1 0 0,0-1 0 0 0,0 1 0 0 0,0-1 0 0 0,1 1-1 0 0,-1 0 1 0 0,0-1 0 0 0,1 0 0 0 0,-1 1-1 0 0,0 0 1 0 0,0-1 0 0 0,0 1 0 0 0,1-1 0 0 0,-1 0-1 0 0,1 1 1 0 0,-1-1 0 0 0,1 1 0 0 0,-1-1-1 0 0,1 1-59 0 0,21 20 523 0 0,-15-15-430 0 0,4 6-8 0 0,-1 1 1 0 0,-1 0-1 0 0,-1 0 1 0 0,0 0-1 0 0,5 12-85 0 0,-6-9 8 0 0,2-1 0 0 0,0 0 0 0 0,1-1 0 0 0,8 9-8 0 0,-6-6-1055 0 0,-10-15 9 0 0,-5-7 237 0 0,2 4 744 0 0,-4-7-79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6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196 357 28 0 0,'0'27'1171'0'0,"-29"120"-557"0"0,7 3-614 0 0,21-96 619 0 0,1-54-611 0 0,2 0-4 0 0,1 1 21 0 0,2 0 0 0 0,-1-1 1 0 0,-1 1-1 0 0,2 0 0 0 0,-1 0 1 0 0,-1 0-1 0 0,1 1 0 0 0,0 0 1 0 0,0-1-1 0 0,-1 2 1 0 0,0-1-1 0 0,1 0 0 0 0,-1 0 1 0 0,0 1-1 0 0,0 0 0 0 0,0 0 1 0 0,1 1-26 0 0,0 0-1 0 0,-1-1 0 0 0,1 0 1 0 0,0 0-1 0 0,0 0 0 0 0,0 0 0 0 0,0-1 1 0 0,0 0-1 0 0,1 1 0 0 0,2 0 1 0 0,-7-3 8 0 0,0-1 0 0 0,0 1-1 0 0,1 0 1 0 0,-1 0 0 0 0,0 0-1 0 0,1-1 1 0 0,-1 1 0 0 0,1 0-1 0 0,-1 0 1 0 0,0-1 0 0 0,0 1-1 0 0,1 0 1 0 0,-1 0 0 0 0,0 0-1 0 0,1 0 1 0 0,-1-1 0 0 0,0 1-1 0 0,1-1 1 0 0,-1 1 0 0 0,0-1-1 0 0,0 1 1 0 0,0 0 0 0 0,0 0-1 0 0,0-1 1 0 0,0 1 0 0 0,0-1-1 0 0,0 1 1 0 0,0 0 0 0 0,0 0-1 0 0,0-1 1 0 0,0 1 0 0 0,0-1-1 0 0,0 1 1 0 0,0-1 0 0 0,0 1-1 0 0,0-1-7 0 0,2-23 159 0 0,-1 11-174 0 0,8-45 209 0 0,-2 0-1 0 0,-2-1 1 0 0,-3-46-194 0 0,6 78 59 0 0,-8 26-59 0 0,1-1 0 0 0,0 0 0 0 0,0 0 0 0 0,0 0 0 0 0,0 0 0 0 0,1 1 0 0 0,-1-2 0 0 0,1 2 0 0 0,-1-1 0 0 0,1 1 0 0 0,-1-1 0 0 0,2 1 0 0 0,0-1 0 0 0,0-2-3 0 0,66-65 622 0 0,68-52-619 0 0,-126 112 7 0 0,-4 4-1 0 0,0-1-1 0 0,-1 0 1 0 0,1 0-1 0 0,4-6-5 0 0,-11 12 1 0 0,0-1 0 0 0,1 1 0 0 0,-1 0 0 0 0,1-1 0 0 0,-1 1-1 0 0,0 0 1 0 0,1-1 0 0 0,-1 1 0 0 0,0 0 0 0 0,0 0 0 0 0,0-1 0 0 0,0 1 0 0 0,0 0 0 0 0,0-1-1 0 0,1 1 1 0 0,-1-1 0 0 0,0 1 0 0 0,0 0 0 0 0,0-1 0 0 0,0 1 0 0 0,0-1 0 0 0,0 1 0 0 0,0-1-1 0 0,0 1 1 0 0,0 0 0 0 0,0 0 0 0 0,0-1 0 0 0,0 1 0 0 0,0-1 0 0 0,0 1 0 0 0,-1-1 0 0 0,1 1 0 0 0,0 0-1 0 0,0 0 1 0 0,0-1 0 0 0,0 1 0 0 0,0-1 0 0 0,-1 1 0 0 0,1 0 0 0 0,0-1 0 0 0,-1 1 0 0 0,1 0-1 0 0,-6-9 17 0 0,-30-95 940 0 0,32 94-955 0 0,2 6 0 0 0,1 1-1 0 0,-1 0 1 0 0,1-1 0 0 0,0 1 0 0 0,0 0-1 0 0,0-1 1 0 0,1 1 0 0 0,-1-1 0 0 0,1 0 0 0 0,0-1-2 0 0,0 5 4 0 0,-35 38 68 0 0,16-17-66 0 0,0-1 0 0 0,1 2 0 0 0,-1 2-6 0 0,-35 42-30 0 0,51-61 26 0 0,-1-1 1 0 0,0 1 0 0 0,0-2-1 0 0,0 1 1 0 0,-1 0 0 0 0,1-1-1 0 0,-1 0 1 0 0,1 0 0 0 0,-1 0 0 0 0,0 0-1 0 0,0-1 1 0 0,0 0 0 0 0,-1 0-1 0 0,1-1 1 0 0,0 1 0 0 0,-1-1 0 0 0,-4 1 3 0 0,9-2-1 0 0,1 0 1 0 0,0 0 0 0 0,-1 0 0 0 0,0 0 0 0 0,0-1 0 0 0,1 1-1 0 0,-1 0 1 0 0,0 0 0 0 0,1-1 0 0 0,-1 1 0 0 0,1 0 0 0 0,-1 0 0 0 0,1-1-1 0 0,-1 1 1 0 0,0-1 0 0 0,1 1 0 0 0,0-1 0 0 0,-1 1 0 0 0,1 0-1 0 0,-1-1 1 0 0,1 1 0 0 0,-1-1 0 0 0,1 0 0 0 0,0 1 0 0 0,0 0 0 0 0,-1-1-1 0 0,1 0 1 0 0,0 0 0 0 0,0 1 0 0 0,-1-1 0 0 0,1 1 0 0 0,0-1-1 0 0,0 0 1 0 0,0 1 0 0 0,0-1 0 0 0,0 0 0 0 0,0 0 0 0 0,0 1 0 0 0,0 0-1 0 0,0-1 1 0 0,0 0 0 0 0,-1-6 4 0 0,-1 1 1 0 0,-2-2 1 0 0,1 1-1 0 0,0 1 1 0 0,-1-1 0 0 0,-1 1-1 0 0,1-1 1 0 0,-1 1-1 0 0,0 0 1 0 0,0 1-1 0 0,-1 0 1 0 0,-3-3-6 0 0,-14-15 18 0 0,-34-58-38 0 0,56 80 21 0 0,0 0 0 0 0,0 0 0 0 0,1 0 0 0 0,0 1 0 0 0,-1-1 0 0 0,0 0 0 0 0,0 1 0 0 0,0-1 0 0 0,0 1 0 0 0,0-1 0 0 0,1 1 0 0 0,-1-1 0 0 0,0 1 0 0 0,0-1 0 0 0,0 1 0 0 0,0 0 0 0 0,0 0 0 0 0,0 0 0 0 0,0-1 0 0 0,0 1 0 0 0,0 0 0 0 0,0 0 1 0 0,0 0-1 0 0,0 0 0 0 0,0 0 0 0 0,0 0 0 0 0,0 1 0 0 0,0-1 0 0 0,0 0 0 0 0,0 0 0 0 0,0 0 0 0 0,0 1 0 0 0,0-1 0 0 0,0 1 0 0 0,0 0 0 0 0,1-1 0 0 0,-1 0 0 0 0,0 1 0 0 0,0 0 0 0 0,1 0 0 0 0,-2-1-1 0 0,-2 5 2 0 0,-1-1 0 0 0,1 0-1 0 0,1 1 1 0 0,-2 0-1 0 0,-1 3-1 0 0,6-7 2 0 0,-3 3-4 0 0,-3 5 6 0 0,-1 1 1 0 0,0-1-1 0 0,-1-1 1 0 0,-4 5-5 0 0,12-12-1 0 0,-1-1 0 0 0,1 1 0 0 0,-1-1 0 0 0,1 0 0 0 0,-1 1 0 0 0,1 0 0 0 0,0 0 0 0 0,0-1 0 0 0,0 0 0 0 0,-1 1 0 0 0,1 0 0 0 0,0-1 0 0 0,0 1 0 0 0,-1 0 0 0 0,1 0 0 0 0,0 0 0 0 0,0-1 0 0 0,0 0 0 0 0,0 1 0 0 0,0 0 1 0 0,0 0-1 0 0,1-1 0 0 0,-1 1 0 0 0,0 0 0 0 0,0 0 0 0 0,1-1 0 0 0,-1 0 0 0 0,0 1 0 0 0,0 0 1 0 0,12 17-6 0 0,-8-12 0 0 0,6 13 11 0 0,0 0 1 0 0,1-1-1 0 0,1-1 1 0 0,1 0 0 0 0,0 0-1 0 0,8 5-5 0 0,-4-3-307 0 0,0 2 1 0 0,-1 0-1 0 0,10 18 307 0 0,-23-33-893 0 0,-3-4-2696 0 0,0-2 3305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8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4 0 0,'73'-59'2601'0'0,"-45"38"-2210"0"0,-2-1 1 0 0,0-2 0 0 0,6-8-392 0 0,-23 21 11 0 0,-3 5 1 0 0,0 21-11 0 0,-5-11-2 0 0,1 0 1 0 0,-1-1-1 0 0,1 1 1 0 0,0-1-1 0 0,0 1 1 0 0,0-1-1 0 0,3 3 1 0 0,11 21 5 0 0,2 1 264 0 0,-5-9 100 0 0,-18-18-361 0 0,0 0 0 0 0,-1 1 1 0 0,1 0-1 0 0,0 0 0 0 0,0 1 0 0 0,0-1 0 0 0,-1 2-8 0 0,-55 43 4 0 0,46-34-3 0 0,-2 0-1 0 0,1-1 0 0 0,-13 6 0 0 0,7-9 5 0 0,19-8-6 0 0,-1 0-1 0 0,1 0 1 0 0,0 1 0 0 0,0-1 0 0 0,-1 1-1 0 0,1 0 1 0 0,1 0 0 0 0,-2 0 1 0 0,3-2 1 0 0,1 0 2 0 0,0-6-3 0 0,0 0 1 0 0,0 0 0 0 0,0 0-1 0 0,-1 0 1 0 0,0 0-1 0 0,0 0 1 0 0,-1 0-1 0 0,0 0 1 0 0,-2-5-1 0 0,3 9-31 0 0,0 0 0 0 0,0 0 0 0 0,0 0 0 0 0,0 0 0 0 0,0-1 0 0 0,1 1 0 0 0,-1 0 0 0 0,1 0 0 0 0,0-1 0 0 0,0 1 0 0 0,0 0 0 0 0,0 0 0 0 0,0-1-1 0 0,0 1 1 0 0,0 0 0 0 0,0 0 0 0 0,0-1 0 0 0,1 1 0 0 0,0 0 0 0 0,0 0 0 0 0,-1-1 0 0 0,2 1 0 0 0,-1 1 0 0 0,0-2 0 0 0,1 1 31 0 0,4-12-3391 0 0,-3 9 3093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9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170 190 36 0 0,'1'0'60'0'0,"-1"-1"0"0"0,0 1 0 0 0,0-1 0 0 0,1 1 1 0 0,-1-1-1 0 0,0 0 0 0 0,1 1 0 0 0,-1-1 0 0 0,0 0 0 0 0,0 0 0 0 0,0 1 0 0 0,1-1 0 0 0,-1 1 1 0 0,0-1-1 0 0,0 0 0 0 0,0 1 0 0 0,-1-1 0 0 0,1 0 0 0 0,0 0 0 0 0,0 1 0 0 0,0-1 0 0 0,-1 0 1 0 0,1 0-1 0 0,0 1 0 0 0,-1 0 0 0 0,1-1 0 0 0,0 0 0 0 0,0 0 0 0 0,-1 1 0 0 0,1 0 0 0 0,-1-1 1 0 0,1 0-1 0 0,-1 1 0 0 0,1-1 0 0 0,-1 1 0 0 0,1 0-60 0 0,-29-27 497 0 0,12 11-244 0 0,10 7-213 0 0,2 0 1 0 0,-1-1 0 0 0,1 0 0 0 0,0 0 0 0 0,-1-7-41 0 0,-20-36 440 0 0,25 53-436 0 0,1-1 1 0 0,0 1-1 0 0,0 0 0 0 0,0 0 0 0 0,0-1 0 0 0,-1 1 0 0 0,1-1 0 0 0,-1 1 0 0 0,1-1 0 0 0,-1 1 0 0 0,1 0 0 0 0,0 0 1 0 0,0 0-1 0 0,-1 0 0 0 0,1-1 0 0 0,-1 1 0 0 0,1 0 0 0 0,-1-1 0 0 0,1 1 0 0 0,-1 0 0 0 0,1 0 0 0 0,0 0 1 0 0,-1 0-1 0 0,1 0 0 0 0,-1 0 0 0 0,1 0 0 0 0,0 0 0 0 0,-1 0 0 0 0,0 0 0 0 0,1 0 0 0 0,-1 0 0 0 0,1 0-4 0 0,-14 10 197 0 0,13-8-184 0 0,-1 0 1 0 0,1-2 0 0 0,-2 2 0 0 0,2-1 0 0 0,-1 1 0 0 0,0-1 0 0 0,0-1 0 0 0,0 2-1 0 0,0-1 1 0 0,0-1-14 0 0,1 0 0 0 0,0 0 0 0 0,1 0 0 0 0,0 0 0 0 0,0 0 0 0 0,-1 0 0 0 0,0 0 0 0 0,1 0 0 0 0,-1 0 0 0 0,1 0 0 0 0,0 0 0 0 0,-1 1 0 0 0,1-1 0 0 0,-1 0 0 0 0,1 0 0 0 0,-1 1 0 0 0,1-1 0 0 0,0 0 0 0 0,0 1 0 0 0,-1-1 0 0 0,1 0 0 0 0,-1 0 0 0 0,1 0 0 0 0,-1 1 0 0 0,1-1 0 0 0,0 1 0 0 0,0-1 0 0 0,0 1 0 0 0,-1-1 0 0 0,1 0 0 0 0,0 0 0 0 0,0 1 0 0 0,-1-1 0 0 0,1 1 0 0 0,0 0 0 0 0,0-1 0 0 0,0 0 0 0 0,0 0 0 0 0,0 1 0 0 0,0 0 0 0 0,0-1 0 0 0,0 1 0 0 0,0-1 0 0 0,0 0 0 0 0,14 18 0 0 0,2 1 0 0 0,6 38-8 0 0,-16-41 4 0 0,0-1 0 0 0,1 1 0 0 0,8 12 4 0 0,-3-5-3 0 0,-9-15 2 0 0,2-1-1 0 0,-1 1 1 0 0,1-1-1 0 0,-1 0 1 0 0,2 0-1 0 0,2 3 2 0 0,-8-10 0 0 0,1 0 1 0 0,-1 0-1 0 0,0 0 0 0 0,0 0 0 0 0,0 0 0 0 0,1 0 0 0 0,-1 0 0 0 0,0 0 0 0 0,1 0 1 0 0,-1 0-1 0 0,1 0 0 0 0,-1 0 0 0 0,0 0 0 0 0,0 0 0 0 0,1 0 0 0 0,-1 0 0 0 0,0 0 0 0 0,1 0 1 0 0,-1 0-1 0 0,1 0 0 0 0,-1 0 0 0 0,0-1 0 0 0,0 1 0 0 0,0 0 0 0 0,0 0 0 0 0,1-1 1 0 0,-1 1-1 0 0,0 0 0 0 0,1-1 0 0 0,-1 1 0 0 0,0 0 0 0 0,1 0 0 0 0,-1 0 0 0 0,0 0 0 0 0,0-1 0 0 0,10-13 0 0 0,-4 6 4 0 0,33-27-147 0 0,-48 17-3601 0 0,8 10 3599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3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4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0,2-2 0 0 0,-1 1 0 0 0,0 1 0 0 0,0-1 0 0 0,1 0 0 0 0,0 1 0 0 0,0-1-186 0 0,9-11 307 0 0,-3-3-95 0 0,0 0-1 0 0,-2 0 1 0 0,1-5-212 0 0,-2 7 20 0 0,0 1 1 0 0,0 0-1 0 0,2 1 0 0 0,-1 0 0 0 0,5-4-20 0 0,-11 17 31 0 0,0 0 1 0 0,0 0-1 0 0,1 0 1 0 0,-1 0-1 0 0,0 1 1 0 0,1-1-1 0 0,-1 0 0 0 0,1 0 1 0 0,-1 1-1 0 0,1 0 1 0 0,-1-1-1 0 0,1 1 1 0 0,0-1-1 0 0,-1 1 0 0 0,1 0 1 0 0,-1 0-1 0 0,1 0-31 0 0,34 0-66 0 0,-22 1 113 0 0,-14 0-42 0 0,0-1 1 0 0,0 0-1 0 0,0 0 1 0 0,1 0-1 0 0,-1 0 1 0 0,0 0-1 0 0,0 0 0 0 0,0 1 1 0 0,0-1-1 0 0,0 0 1 0 0,0 1-1 0 0,1-1 1 0 0,-1 0-1 0 0,0 1 1 0 0,0-1-1 0 0,0 0 1 0 0,0 0-1 0 0,0 0 1 0 0,0 0-1 0 0,0 1 1 0 0,0-1-1 0 0,0 0 1 0 0,-1 1-1 0 0,1-1 1 0 0,0 0-1 0 0,0 0 1 0 0,0 1-1 0 0,0-1 1 0 0,0 0-1 0 0,0 0 1 0 0,-1 0-1 0 0,1 0 1 0 0,0 0-1 0 0,0 1 0 0 0,0-1 1 0 0,-1 0-1 0 0,1 0 1 0 0,0 0-1 0 0,0 1 1 0 0,0-1-1 0 0,0 0 1 0 0,0 0-6 0 0,-12 18 389 0 0,2-4-387 0 0,-9 30 3 0 0,2 2 1 0 0,1 1-1 0 0,2 4-5 0 0,-2-17-18 0 0,10-24 15 0 0,6-9 3 0 0,0-1 1 0 0,-1 0-1 0 0,1 1 0 0 0,0-1 0 0 0,0 1 0 0 0,0 0 0 0 0,-1-1 0 0 0,1 0 0 0 0,-1 0 0 0 0,1 1 0 0 0,-1-1 0 0 0,1 1 1 0 0,0-1-1 0 0,-1 0 0 0 0,1 1 0 0 0,-1-1 0 0 0,0 0 0 0 0,1 0 0 0 0,0 0 0 0 0,-1 0 0 0 0,1 0 0 0 0,-1 1 0 0 0,0-1 0 0 0,1 0 1 0 0,0 0-1 0 0,-1 0 0 0 0,0 0 0 0 0,1 0 0 0 0,-1 0 0 0 0,1 0 0 0 0,-1-1 0 0 0,-16-10 6 0 0,-13-29-4 0 0,27 34-6 0 0,1 6-133 0 0,1-1 0 0 0,0-1 0 0 0,-1 2-1 0 0,1-1 1 0 0,-1 0 0 0 0,1 0 0 0 0,-1 1 0 0 0,1 0 0 0 0,-1-1 0 0 0,1 1-1 0 0,-1 0 1 0 0,1-1 0 0 0,-1 1 0 0 0,0 0 0 0 0,1 0 0 0 0,-1 0 0 0 0,1 0-1 0 0,-1 0 1 0 0,1 1 0 0 0,-2-1 0 0 0,2 1 0 0 0,-1-1 0 0 0,1 0 0 0 0,-1 1 0 0 0,1 0-1 0 0,-1 0 138 0 0,-6 2-257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5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0,-1 2 0 0 0,0-1 0 0 0,0-1 0 0 0,-3-1-100 0 0,-18-20 333 0 0,4 0-339 0 0,-17-24 261 0 0,36 45-221 0 0,-1 1 1 0 0,1 0 0 0 0,0 0 0 0 0,0 0-1 0 0,0-1 1 0 0,1 1 0 0 0,0-1-1 0 0,-1 1 1 0 0,2-2 0 0 0,0 2-1 0 0,-1-3-34 0 0,1 7 8 0 0,0 0 0 0 0,0 0 0 0 0,-18 23 8 0 0,-8-10-12 0 0,24-12-3 0 0,-1 0 0 0 0,1 0-1 0 0,-1 0 1 0 0,0 0-1 0 0,1 0 1 0 0,0 1 0 0 0,0-1-1 0 0,0 1 1 0 0,-1 0 0 0 0,1-1-1 0 0,0 2 1 0 0,0-2-1 0 0,0 1 1 0 0,-1 3-1 0 0,3-4 3 0 0,0 1-3 0 0,1-1 0 0 0,-1 0 0 0 0,1 1 0 0 0,-1-1 0 0 0,1 0 0 0 0,0 0 0 0 0,-1 0 0 0 0,1 1 0 0 0,0-2 0 0 0,1 2 0 0 0,-2-1 0 0 0,1-1 0 0 0,0 1 0 0 0,0 1 0 0 0,1-2 0 0 0,-1 1 0 0 0,0 0 0 0 0,0-1 0 0 0,0 1 0 0 0,1-1 0 0 0,7 6 0 0 0,8 14-10 0 0,-1 0 0 0 0,-1 0-1 0 0,11 23 11 0 0,-8-15-4 0 0,-11-16 1 0 0,1-1 0 0 0,0 0 0 0 0,1 0 0 0 0,0-1 0 0 0,1 0 0 0 0,0 0 0 0 0,6 3 3 0 0,-10-7 2 0 0,-3-4 2 0 0,-4-10-2 0 0,1 3-1 0 0,0 1 0 0 0,0-1 0 0 0,0 0 0 0 0,0 0 0 0 0,0 1 0 0 0,1-1 0 0 0,0 1-1 0 0,0-1 1 0 0,1 1 0 0 0,0-4-1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0,5-7-229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16 0 0,'-2'0'64'0'0,"2"0"0"0"0,-2 0 0 0 0,1 0 0 0 0,-1-1-1 0 0,1 1 1 0 0,-1 1 0 0 0,1-1 0 0 0,-1 0 0 0 0,1 0 0 0 0,0 0 0 0 0,-1 0 0 0 0,1 1-1 0 0,-1-1 1 0 0,1 1 0 0 0,0 0 0 0 0,0-1 0 0 0,-1 1 0 0 0,1 0 0 0 0,0 0 0 0 0,0-1-1 0 0,0 1 1 0 0,0 0 0 0 0,-1 0 0 0 0,2 0 0 0 0,-1 1 0 0 0,0-2 0 0 0,0 2 0 0 0,0-1-1 0 0,1 0 1 0 0,-1 1 0 0 0,0-2 0 0 0,1 2 0 0 0,-1-1 0 0 0,1 1 0 0 0,-1-1 0 0 0,1 0-1 0 0,0 1 1 0 0,-1-1 0 0 0,1 1-64 0 0,0-1 32 0 0,0 1 0 0 0,-1-2 0 0 0,1 2 1 0 0,0-1-1 0 0,-1 0 0 0 0,1 0 0 0 0,0 0 0 0 0,0 1 0 0 0,0-1 0 0 0,0 0 0 0 0,0 0 0 0 0,0 0 0 0 0,1 0 0 0 0,-1 1 1 0 0,0-1-1 0 0,1 0 0 0 0,-1 0 0 0 0,0 0 0 0 0,1 0 0 0 0,-1 0 0 0 0,1 0 0 0 0,0 1 0 0 0,-1-2 0 0 0,1 1 0 0 0,0 0 1 0 0,0 0-1 0 0,-1 0 0 0 0,1 0 0 0 0,0 0 0 0 0,0-1 0 0 0,0 1 0 0 0,0 0 0 0 0,0-1 0 0 0,0 1 0 0 0,0-1 0 0 0,0 0 1 0 0,0 1-1 0 0,1-1 0 0 0,-2 1 0 0 0,2-1 0 0 0,-1 0 0 0 0,0 1 0 0 0,1-1 0 0 0,-2 0 0 0 0,2 0 0 0 0,-1 0 0 0 0,0 0 1 0 0,1-1-1 0 0,-2 1 0 0 0,2 0-32 0 0,1-1 65 0 0,-1 1-1 0 0,1-1 1 0 0,-1 1 0 0 0,1 0 0 0 0,0-2-1 0 0,-1 1 1 0 0,0 1 0 0 0,0-2 0 0 0,1 1 0 0 0,-1 0-1 0 0,0-1 1 0 0,0 1 0 0 0,0-1 0 0 0,0 1 0 0 0,0-1-1 0 0,0 0 1 0 0,0 0-65 0 0,-2 1 23 0 0,1 0 1 0 0,-1 1-1 0 0,1-1 0 0 0,-1 1 0 0 0,0-1 0 0 0,0 0 0 0 0,0 1 0 0 0,0-1 1 0 0,0 0-1 0 0,1 0 0 0 0,-1 1 0 0 0,0-1 0 0 0,0 0 0 0 0,0 0 1 0 0,0 1-1 0 0,0-1 0 0 0,-1 0 0 0 0,1 0 0 0 0,0 1 0 0 0,0-1 1 0 0,0 0-1 0 0,0 0 0 0 0,0 1-23 0 0,-2-2 19 0 0,1 1 0 0 0,0-1 0 0 0,0 1 1 0 0,0-1-1 0 0,-1 1 0 0 0,1-1 0 0 0,-1 1 0 0 0,1 0 0 0 0,-1 0 1 0 0,1 0-1 0 0,-1 0 0 0 0,1 0 0 0 0,-2 0-19 0 0,-2-2 38 0 0,1 1-1 0 0,-1 0 0 0 0,0 0 1 0 0,0 0-1 0 0,0 1 0 0 0,-2-1-37 0 0,6 2-61 0 0,1 0-1 0 0,-1 0 0 0 0,0 0 0 0 0,1 0 0 0 0,-1 0 0 0 0,0 0 0 0 0,0 0 1 0 0,1 0-1 0 0,-1 0 0 0 0,0 0 0 0 0,1 0 0 0 0,-1 1 0 0 0,1-1 1 0 0,-1 0-1 0 0,0 1 0 0 0,0-1 0 0 0,1 0 0 0 0,0 0 0 0 0,-1 1 0 0 0,0-1 1 0 0,1 1-1 0 0,-1-1 0 0 0,1 1 0 0 0,0-1 0 0 0,-1 0 0 0 0,1 1 1 0 0,-1 0-1 0 0,0 0 0 0 0,1-1 0 0 0,0 0 0 0 0,0 1 0 0 0,0 0 0 0 0,0 0 1 0 0,-1-1-1 0 0,1 0 0 0 0,0 1 0 0 0,0 0 0 0 0,0 0 0 0 0,-1-1 1 0 0,1 1-1 0 0,0 0 0 0 0,0 0 0 0 0,1-1 0 0 0,-1 1 0 0 0,0 0 62 0 0,4 22-2947 0 0,-1-13 2554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5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130 402 12 0 0,'-1'1'87'0'0,"-1"0"-1"0"0,1-1 1 0 0,-1 0-1 0 0,1 1 1 0 0,-1 0-1 0 0,1-1 1 0 0,-1 1-1 0 0,1-1 1 0 0,-1 0-1 0 0,0 0 1 0 0,0 0-1 0 0,1 0 1 0 0,-1 0-1 0 0,1 0 1 0 0,-1-1 0 0 0,1 1-1 0 0,-1-1 1 0 0,0 1-1 0 0,1-1 1 0 0,-1 1-1 0 0,1-1 1 0 0,-1 0-1 0 0,1 1 1 0 0,-1-1-87 0 0,-35-22 1253 0 0,34 19-1216 0 0,0 2 0 0 0,0-2-1 0 0,0 1 1 0 0,0 0 0 0 0,0-1 0 0 0,0 0 0 0 0,0 1 0 0 0,1-2 0 0 0,0 1 0 0 0,0 0 0 0 0,0 0 0 0 0,1 0 0 0 0,-1-1 0 0 0,1-3-37 0 0,-1 1 10 0 0,1-1 0 0 0,0 0 1 0 0,1-1-1 0 0,-1 1 0 0 0,2-1 0 0 0,0 1 1 0 0,-1 0-1 0 0,2-2-10 0 0,0-2 1 0 0,1-1 1 0 0,1 1 0 0 0,0 0-1 0 0,0 1 1 0 0,1-1-1 0 0,1 1 1 0 0,0 0 0 0 0,0 1-1 0 0,1-1 1 0 0,1 1-1 0 0,0 0-1 0 0,2-2 35 0 0,2 1 0 0 0,0-1 0 0 0,0 2 0 0 0,0 0 0 0 0,2 0 0 0 0,-1 1 0 0 0,1 1 0 0 0,2 1-35 0 0,-10 3 3 0 0,0 1 0 0 0,1 1 0 0 0,0 0 0 0 0,0 1 0 0 0,-1-1-1 0 0,2 1 1 0 0,-1 0 0 0 0,-1 0 0 0 0,2 1 0 0 0,-1 0 0 0 0,0 0-1 0 0,0 1 1 0 0,0 0 0 0 0,0 0 0 0 0,0 1 0 0 0,-1-1 0 0 0,1 1 0 0 0,0 1-1 0 0,2 1-2 0 0,-2-1 26 0 0,-1 0 0 0 0,0 1 0 0 0,1 0 0 0 0,-1 1 0 0 0,0-1 0 0 0,0 1 0 0 0,-1 0 0 0 0,1 0 0 0 0,-1 1 0 0 0,0 0 0 0 0,0 0 0 0 0,-1 0 0 0 0,0 0 0 0 0,0 1 0 0 0,-1 0 0 0 0,0 0 0 0 0,0-1 0 0 0,0 1 0 0 0,-1 1 0 0 0,0-1 0 0 0,0 0 0 0 0,-2 0 0 0 0,2 1 0 0 0,-2-1 0 0 0,1 1 0 0 0,-1-1 0 0 0,-1 1 0 0 0,1-1 0 0 0,-2 1 0 0 0,1-1 0 0 0,0 1 0 0 0,-3 6-26 0 0,1-5 81 0 0,0 0 1 0 0,0-1-1 0 0,0 1 1 0 0,-2-1-1 0 0,2 0 1 0 0,-2 0-1 0 0,0 0 1 0 0,-1-1-1 0 0,1 1 0 0 0,-1-2 1 0 0,0 1-1 0 0,-1 0 1 0 0,0-1-1 0 0,0 0 1 0 0,0 0-1 0 0,-1-1 1 0 0,0 0-1 0 0,0-1 1 0 0,0 1-1 0 0,0-1 1 0 0,-5 1-82 0 0,-23 9 406 0 0,25-9-387 0 0,0 1 0 0 0,-1-2 1 0 0,0 0-1 0 0,0-1 0 0 0,-1 0 1 0 0,-4 0-20 0 0,13-3 0 0 0,1 0 1 0 0,-1 0-1 0 0,1 0 1 0 0,0 0-1 0 0,0-1 1 0 0,-1 0-1 0 0,1 1 1 0 0,0-1-1 0 0,-1 0 1 0 0,1-1-1 0 0,0 1 1 0 0,-1-1-1 0 0,-5-1 0 0 0,2-1-277 0 0,-1 0 0 0 0,1 0 0 0 0,0-1-1 0 0,0 1 1 0 0,1-1 0 0 0,0-1 0 0 0,0 0 0 0 0,0 0-1 0 0,-1 0 1 0 0,2 0 0 0 0,-4-7 277 0 0,-1 1-1550 0 0,8 9 1264 0 0,-1 0 0 0 0,0 0 0 0 0,1 0 0 0 0,0 0 0 0 0,0-1 0 0 0,-1 1 0 0 0,2-1-1 0 0,-1 1 1 0 0,0-3 286 0 0,-1-5-177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568 0 4 0 0,'-17'1'928'0'0,"1"0"-1"0"0,-1 1 1 0 0,1 1-1 0 0,0 0 1 0 0,-13 5-928 0 0,6 0 392 0 0,1 1-1 0 0,-1 0 1 0 0,-16 11-392 0 0,7-1-22 0 0,0 3 0 0 0,1 0 1 0 0,1 2-1 0 0,2 1 0 0 0,-2 2 22 0 0,14-9 22 0 0,0 0-1 0 0,1 0 1 0 0,-1 3-22 0 0,1 0 9 0 0,3 2 0 0 0,-1-1 0 0 0,2 2 0 0 0,-8 20-9 0 0,11-25-10 0 0,2 2 0 0 0,0 0 0 0 0,2-1 0 0 0,0 1 1 0 0,1 0-1 0 0,2 1 0 0 0,-1-1 0 0 0,2 0 0 0 0,1 0 0 0 0,3 15 10 0 0,-1-24 11 0 0,-1 0 0 0 0,2-1 1 0 0,-1 0-1 0 0,2 0 0 0 0,0 0 1 0 0,0-1-1 0 0,1 1 0 0 0,0-1 1 0 0,1-1-1 0 0,1 1 0 0 0,-1-1 1 0 0,1 0-1 0 0,0-1 0 0 0,1 1 1 0 0,0-2-1 0 0,0 1 0 0 0,3 0-11 0 0,7 5 101 0 0,0-2 1 0 0,1 0-1 0 0,0-1 0 0 0,1-1 0 0 0,0-1 1 0 0,1 0-1 0 0,-1-2 0 0 0,15 3-101 0 0,-15-6 3 0 0,0-2 1 0 0,0 1-1 0 0,1-2 1 0 0,-1-1-1 0 0,0-1 1 0 0,0 0-1 0 0,0-2 0 0 0,0 0 1 0 0,-1-1-1 0 0,1-1 1 0 0,-1-2-1 0 0,-1 1 1 0 0,1-2-1 0 0,-1-1 1 0 0,-1-1-1 0 0,0 0 0 0 0,0-1 1 0 0,-2-1-1 0 0,11-9-3 0 0,-2-1 159 0 0,-1-2-1 0 0,-1-1 0 0 0,-1 0 1 0 0,-2-2-1 0 0,0 0 1 0 0,-2-1-1 0 0,14-31-158 0 0,-21 36 109 0 0,0 0-1 0 0,-2-2 0 0 0,0 1 1 0 0,-2-2-1 0 0,0 1 1 0 0,-3-1-1 0 0,1 0 1 0 0,-3 0-1 0 0,0-15-108 0 0,-2 31 45 0 0,-2 0 0 0 0,1-1 0 0 0,-1 0 1 0 0,-1 1-1 0 0,0 0 0 0 0,-1 0 0 0 0,1 0 0 0 0,-2 1 0 0 0,0-1 0 0 0,0 1 0 0 0,-5-6-45 0 0,1 2 213 0 0,-1 0 0 0 0,0 1-1 0 0,-1 1 1 0 0,-1 0 0 0 0,0 0-1 0 0,0 1 1 0 0,-11-7-213 0 0,18 14-1 0 0,-1 1-1 0 0,0-1 1 0 0,0 1-1 0 0,0 0 1 0 0,0 0 0 0 0,-1 1-1 0 0,0-1 1 0 0,1 2-1 0 0,-1-1 1 0 0,1 1-1 0 0,-1 0 1 0 0,0 0 0 0 0,0 1-1 0 0,1 0 1 0 0,-6 0 1 0 0,-8 3-57 0 0,1 1 1 0 0,0 1-1 0 0,1 0 1 0 0,-14 6 56 0 0,-23 6-624 0 0,51-16 163 0 0,0 0 1 0 0,0 0-1 0 0,0-1 1 0 0,0 0 0 0 0,0 0-1 0 0,0 0 1 0 0,0 0 0 0 0,1-1-1 0 0,-2 1 1 0 0,1-2 0 0 0,1 2-1 0 0,-1-1 1 0 0,0-1 0 0 0,0 1-1 0 0,1-1 1 0 0,-1 0-1 0 0,1 1 1 0 0,-1-2 0 0 0,1 1-1 0 0,0 0 1 0 0,-3-3 460 0 0,-4-5-276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1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3023 4 0 0,'-11'-13'1845'0'0,"19"1"-312"0"0,2 3-1439 0 0,13-20 398 0 0,-2 1-1 0 0,0-2 0 0 0,-2-1 1 0 0,-2 0-1 0 0,6-15-491 0 0,13-21 312 0 0,134-257-169 0 0,-27 51-218 0 0,-52 86 327 0 0,53-159-252 0 0,-42 93 396 0 0,-3 49-51 0 0,-39 84 962 0 0,-31 50-274 0 0,-3 0 0 0 0,-4-2-1 0 0,9-50-1032 0 0,18-61 1008 0 0,-3 0-1113 0 0,-7 25 2182 0 0,-33 142-1333 0 0,-4 9-368 0 0,1 0 0 0 0,-1 0-1 0 0,0 0 1 0 0,-1 0 0 0 0,1 0 0 0 0,-2 0 0 0 0,1-1 0 0 0,0 1 0 0 0,-1-1-1 0 0,-1 2 1 0 0,1-2 0 0 0,-1-1-376 0 0,1 9 16 0 0,0-1-1 0 0,0 1 1 0 0,-1 0-1 0 0,1 0 1 0 0,0 0-1 0 0,0-1 1 0 0,0 1-1 0 0,-1 0 1 0 0,1-1-1 0 0,0 1 1 0 0,0 0-1 0 0,-1-1 1 0 0,1 1-1 0 0,0 0 1 0 0,0 0-1 0 0,0 0 1 0 0,0 0-1 0 0,-1 0 1 0 0,1 0-1 0 0,0-1 1 0 0,-1 1-1 0 0,1 0 1 0 0,-1 0-1 0 0,1 0 1 0 0,0 0-1 0 0,0 0 1 0 0,0-1-1 0 0,-1 1 1 0 0,1 0-1 0 0,0 0 1 0 0,-1 0-1 0 0,1 0 1 0 0,-1 0-1 0 0,1 1-15 0 0,-12 6 136 0 0,-12 18-244 0 0,21-22 143 0 0,-13 15-73 0 0,-1-1 0 0 0,0-1 1 0 0,-1-1-1 0 0,-1 0 1 0 0,1-1-1 0 0,-22 10 38 0 0,40-24-1 0 0,0 0 0 0 0,0 0 1 0 0,0 0-1 0 0,0 1 0 0 0,0-1 0 0 0,0 0 0 0 0,0 0 0 0 0,0 0 0 0 0,-1 0 0 0 0,1 0 0 0 0,0 0 1 0 0,0 0-1 0 0,0 0 0 0 0,0 1 0 0 0,0-1 0 0 0,-1 0 0 0 0,1 0 0 0 0,0 0 0 0 0,0 0 0 0 0,0 0 0 0 0,0 0 1 0 0,0 0-1 0 0,0 0 0 0 0,0 0 0 0 0,0 0 0 0 0,0 0 0 0 0,0 0 0 0 0,0 0 0 0 0,-1 0 0 0 0,1 0 1 0 0,0 0-1 0 0,0 0 0 0 0,0 0 0 0 0,0 0 0 0 0,-1 0 0 0 0,1-1 0 0 0,0 1 0 0 0,0 0 0 0 0,0 0 1 0 0,0 0-1 0 0,0 0 0 0 0,0 0 0 0 0,-1 0 0 0 0,1 0 0 0 0,0-1 0 0 0,0 1 0 0 0,0 0 0 0 0,0 0 1 0 0,0 0-1 0 0,0 0 0 0 0,0 0 0 0 0,0 0 0 0 0,0 0 0 0 0,0 0 0 0 0,0 0 0 0 0,0 0 0 0 0,0 0 1 0 0,0 0-1 0 0,0-1 0 0 0,0 1 0 0 0,0 0 1 0 0,3-12-45 0 0,13-17 30 0 0,-14 26 31 0 0,7-15-1 0 0,1 2 0 0 0,1-1 0 0 0,1 1 0 0 0,0 0 0 0 0,0 1 0 0 0,2 1 1 0 0,8-7-16 0 0,-20 20-1 0 0,-1 0 1 0 0,1 0 0 0 0,-1 0 0 0 0,0 1 0 0 0,1-1-1 0 0,-1 1 1 0 0,1-1 0 0 0,0 1 0 0 0,-1-1-1 0 0,1 1 1 0 0,-1 0 0 0 0,1 0 0 0 0,-1 0 0 0 0,2 0-1 0 0,-2 0 1 0 0,1 0 0 0 0,-1 0 0 0 0,1 1 0 0 0,-1-1-1 0 0,1 1 1 0 0,-1-1 0 0 0,1 0 0 0 0,-1 1 0 0 0,1 0 0 0 0,38 24 72 0 0,-13-7-41 0 0,-9-8-277 0 0,30 11 511 0 0,-46-20-619 0 0,1 0 0 0 0,0-1 0 0 0,0 1 0 0 0,0-1 0 0 0,0 0 0 0 0,-1 0 0 0 0,1 0 0 0 0,0 0 0 0 0,0 0 0 0 0,1-1 354 0 0,-1-3-7848 0 0,-3-6 3400 0 0,-7-14 1494 0 0,3 14 1991 0 0,2-12 444 0 0,1-3 361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4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205 446 12 0 0,'2'1'174'0'0,"-2"1"1"0"0,2-2-1 0 0,-1 2 1 0 0,0-1-1 0 0,0 0 1 0 0,0 1-1 0 0,-1-1 1 0 0,1 1-1 0 0,0-1 1 0 0,0 0-1 0 0,-1 0 1 0 0,1 1-1 0 0,0 0 1 0 0,-1 0-1 0 0,1-1 1 0 0,-1 2-175 0 0,9 35 650 0 0,-12 28-592 0 0,1-48 3 0 0,1 0-1 0 0,0 0 1 0 0,2-1-1 0 0,-1 1 1 0 0,3-1-1 0 0,-1 2-60 0 0,-1-15 79 0 0,-1-1 1 0 0,2 1-1 0 0,-1 0 1 0 0,0 0-1 0 0,1-1 0 0 0,-1 0 1 0 0,1 1-1 0 0,0-1 1 0 0,0 0-1 0 0,0 0 0 0 0,1 1-79 0 0,0-3 57 0 0,0-1-1 0 0,-1 0 1 0 0,1 0 0 0 0,0 0-1 0 0,-1 0 1 0 0,1 0-1 0 0,0 0 1 0 0,-1 0-1 0 0,1 0 1 0 0,0-1-1 0 0,0 0 1 0 0,0 0-57 0 0,13-2-10 0 0,6 3 17 0 0,-17-1-6 0 0,0 0-1 0 0,1 1 1 0 0,0 0-1 0 0,-1 0 1 0 0,1 1-1 0 0,-1 0 1 0 0,0-1-1 0 0,1 1 1 0 0,0 1-1 0 0,0 0 0 0 0,-5-2 3 0 0,0-2 0 0 0,0-1 0 0 0,0 1 1 0 0,0 0-1 0 0,0 0 0 0 0,-1-1 0 0 0,0 1 1 0 0,1 0-1 0 0,-1 0 0 0 0,1-1 0 0 0,-1 0-3 0 0,1-3 4 0 0,2-9 39 0 0,-1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0,1 2 1 0 0,-2-2-1 0 0,1 1 0 0 0,1 0 0 0 0,-2-1 0 0 0,1 2 1 0 0,0-2-1 0 0,0 1 0 0 0,0 1 0 0 0,-1-2-13 0 0,-1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0,46-66-37 0 0,34-60 23 0 0,1-1 0 0 0,-1 1-1 0 0,1-1 1 0 0,-1 0 0 0 0,0 1 0 0 0,0 0 0 0 0,0 0-1 0 0,0-1 1 0 0,0 1 0 0 0,-3-2 0 0 0,-24-29-3 0 0,24 24 12 0 0,-1 0-1 0 0,0 0 0 0 0,-1 1 0 0 0,0 0 1 0 0,0 0-1 0 0,-4-3-8 0 0,-28-33 39 0 0,37 39-60 0 0,-11-17-55 0 0,13 22 76 0 0,0 0-1 0 0,0-1 1 0 0,0 1 0 0 0,-1-1 0 0 0,1 1 0 0 0,0 0-1 0 0,0 0 1 0 0,0 0 0 0 0,0 0 0 0 0,0 0-1 0 0,0-1 1 0 0,0 1 0 0 0,-1 0 0 0 0,1-1-1 0 0,0 1 1 0 0,-1 0 0 0 0,1 0 0 0 0,0 0 0 0 0,-1-1-1 0 0,1 1 1 0 0,0 0 0 0 0,0 0 0 0 0,0 0-1 0 0,-1 0 1 0 0,1 0 0 0 0,0 0 0 0 0,-1 0 0 0 0,1 0-1 0 0,-1 0 1 0 0,1 0 0 0 0,0 0 0 0 0,0 0-1 0 0,0 0 1 0 0,0 0 0 0 0,-1 0 0 0 0,1 0 0 0 0,-1 0-1 0 0,1 0 1 0 0,0 0 0 0 0,-1 1 0 0 0,1-1-1 0 0,0 0 1 0 0,0 0 0 0 0,0 0 0 0 0,0 1-1 0 0,-1-1 1 0 0,1 0 0 0 0,0 0 0 0 0,0 1 0 0 0,-1-1-1 0 0,1 0 1 0 0,0 0 0 0 0,0 0 0 0 0,0 0-1 0 0,-1 1 1 0 0,1-1 0 0 0,0 0 0 0 0,0 1 0 0 0,0-1-1 0 0,0 1 1 0 0,0-1 0 0 0,0 0 0 0 0,0 0 0 0 0,-6 18 35 0 0,3-9-39 0 0,0 0 1 0 0,0-1 0 0 0,0 0 0 0 0,0 0 0 0 0,-1 0 0 0 0,-1 0 0 0 0,1 0 0 0 0,-1-2 0 0 0,-1 2-1 0 0,1-1 1 0 0,-1-1 0 0 0,-1 0 0 0 0,1 0 0 0 0,-4 3 3 0 0,9-9-2 0 0,0 0 0 0 0,1 1 0 0 0,0-1 0 0 0,-1 1 0 0 0,0-1 0 0 0,1 1 0 0 0,-1-1 0 0 0,1 0 0 0 0,0 0 0 0 0,-1 1 0 0 0,0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0,-7-8 80 0 0,24 37-53 0 0,-37-41-75 0 0,1-1 0 0 0,0 1 0 0 0,0-2 0 0 0,2 1 0 0 0,-1-1 0 0 0,1-1 0 0 0,0 0 0 0 0,1 0 0 0 0,10 4 109 0 0,-20-12-89 0 0,-1 0 0 0 0,0 0-1 0 0,0 0 1 0 0,0 0-1 0 0,0 0 1 0 0,1 0 0 0 0,-1 0-1 0 0,0 0 1 0 0,1 0 0 0 0,-1 0-1 0 0,0 1 1 0 0,0-1 0 0 0,1 0-1 0 0,-1 0 1 0 0,0 0 0 0 0,0 0-1 0 0,0 0 1 0 0,0 1 0 0 0,0-1-1 0 0,1 0 1 0 0,-1 0 0 0 0,0 0-1 0 0,0 1 1 0 0,1-1 0 0 0,-1 0-1 0 0,0 0 1 0 0,0 0-1 0 0,0 0 1 0 0,0 0 0 0 0,1 0-1 0 0,-1 1 1 0 0,0-1 0 0 0,0 0-1 0 0,0 1 1 0 0,0-1 0 0 0,0 0-1 0 0,0 1 1 0 0,0-1 0 0 0,0 0-1 0 0,0 0 1 0 0,0 0 0 0 0,0 0-1 0 0,0 0 1 0 0,0 1 0 0 0,0-1-1 0 0,0 0 1 0 0,0 1 0 0 0,0-1-1 0 0,0 0 1 0 0,0 1-1 0 0,-1-1 1 0 0,1 0 0 0 0,0 0-1 0 0,0 0 1 0 0,0 0 0 0 0,-1 0-1 0 0,1 0 1 0 0,0 1 0 0 0,0-1-1 0 0,-1 0 90 0 0,-14 7-4147 0 0,14-6 4463 0 0,-6 0-508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5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0 170 16 0 0,'5'-4'337'0'0,"0"-1"1"0"0,-1 0-1 0 0,1 0 0 0 0,-1 0 1 0 0,-1-1-1 0 0,1 1 1 0 0,0-1-1 0 0,-1 0-337 0 0,1-1 98 0 0,2 0-1 0 0,-1 1 1 0 0,1 0 0 0 0,0 0 0 0 0,0 0-1 0 0,0 0 1 0 0,1 1 0 0 0,2-2-98 0 0,0 1 98 0 0,-2 0 0 0 0,0 0 0 0 0,0 0 0 0 0,-1 0 0 0 0,1-2 0 0 0,1-3-98 0 0,-5 7 9 0 0,1-6 18 0 0,-4 9-27 0 0,1 1 1 0 0,-1 0-1 0 0,0 0 0 0 0,0-1 1 0 0,0 1-1 0 0,0 0 0 0 0,0 0 1 0 0,0-1-1 0 0,1 1 0 0 0,-1 0 1 0 0,0 0-1 0 0,0 0 0 0 0,0 0 1 0 0,0 0-1 0 0,0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0 0 0 0,0 0 0 0 0,7 9 0 0 0,10 6 0 0 0,-14-13 3 0 0,0-1 1 0 0,-1 1-1 0 0,0-1 0 0 0,0 1 0 0 0,1 0 0 0 0,-1 0 0 0 0,0 0 0 0 0,0 0 0 0 0,0 0 0 0 0,-1 1 0 0 0,2-1 1 0 0,-2 0-1 0 0,1 0 0 0 0,-2 1 0 0 0,2 0 0 0 0,-1 0 0 0 0,1 0-3 0 0,-2-2 35 0 0,0-1 2 0 0,-26 27 78 0 0,-61 76-118 0 0,69-80 7 0 0,0 0 0 0 0,-18 14-4 0 0,36-37 3 0 0,-4-27 278 0 0,3 26-290 0 0,0-8 4 0 0,-1 0 1 0 0,1 0 0 0 0,0 1 0 0 0,0-1-1 0 0,1 0 1 0 0,1 1 0 0 0,0-1 0 0 0,-1 1-1 0 0,2-1 1 0 0,0-1 4 0 0,5 3-562 0 0,-6 6-3079 0 0,-1 1 3632 0 0,0 0-320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7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0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302 458 24 0 0,'13'52'2332'0'0,"-9"-17"-2030"0"0,3 1 0 0 0,1-2 0 0 0,1 1 0 0 0,2-2 0 0 0,16 33-302 0 0,-22-54 85 0 0,-1-2-35 0 0,0 1 1 0 0,1-1-1 0 0,1 1 0 0 0,-1-2 0 0 0,2 1 0 0 0,2 4-50 0 0,-9-14 1 0 0,0 0-1 0 0,0-1 1 0 0,0 1-1 0 0,0-1 1 0 0,0 0-1 0 0,0 1 1 0 0,0 0-1 0 0,0 0 1 0 0,0-1-1 0 0,0 1 0 0 0,0-1 1 0 0,0 0-1 0 0,0 1 1 0 0,1 0-1 0 0,-1 0 1 0 0,0-1-1 0 0,0 1 1 0 0,1-1-1 0 0,-1 1 1 0 0,0-1-1 0 0,1 1 0 0 0,-1 0 1 0 0,0 0-1 0 0,0 0 1 0 0,0-1-1 0 0,1 1 1 0 0,-1-1-1 0 0,1 1 1 0 0,-1 0-1 0 0,1-1 1 0 0,-1 1-1 0 0,0 0 1 0 0,0 0-1 0 0,1 0 0 0 0,-1 0 1 0 0,1 0-1 0 0,-1 0 1 0 0,1 0-1 0 0,-1 0 1 0 0,0 0-1 0 0,1 0 1 0 0,0 0-1 0 0,18-7 185 0 0,0 3-91 0 0,1 2 1 0 0,17 0-95 0 0,31-5 271 0 0,-68 7-270 0 0,0 0 1 0 0,0 0-1 0 0,1 0 0 0 0,-1 0 0 0 0,0 0 0 0 0,1 0 1 0 0,-1-1-1 0 0,0 1 0 0 0,1 0 0 0 0,-1 0 0 0 0,0 0 1 0 0,0-1-1 0 0,0 1 0 0 0,0 0 0 0 0,0 0 0 0 0,0 0 1 0 0,1 0-1 0 0,-1 0 0 0 0,0-1 0 0 0,0 1 0 0 0,0 0 1 0 0,1-1-1 0 0,-1 1 0 0 0,0 0 0 0 0,0-1 0 0 0,0 1 1 0 0,0 0-1 0 0,0 0 0 0 0,0 0 0 0 0,0-1 0 0 0,0 1 1 0 0,0 0-1 0 0,0-1 0 0 0,0 1-1 0 0,-4-15-9 0 0,-15-21 59 0 0,13 25 101 0 0,-24-48 232 0 0,3-1-1 0 0,3-1 0 0 0,-6-31-382 0 0,29 90 6 0 0,0 1-4 0 0,1 1 0 0 0,0-1 0 0 0,-1 0 0 0 0,1 0 0 0 0,0 1 0 0 0,0-1 1 0 0,0 0-1 0 0,0 0 0 0 0,0 1 0 0 0,0-1 0 0 0,0 0 0 0 0,0 0 0 0 0,0 1 0 0 0,0-1 0 0 0,0 0 0 0 0,0 0 1 0 0,0 1-1 0 0,0-1 0 0 0,0 0 0 0 0,1 0 0 0 0,-1 1 0 0 0,0-1 0 0 0,1 1 0 0 0,0-1 0 0 0,-1 0 1 0 0,0 1-1 0 0,0-1 0 0 0,1 0 0 0 0,0 0-2 0 0,5-5 0 0 0,0-2 0 0 0,-1 1 0 0 0,0-1 0 0 0,0 0 1 0 0,-1 0-1 0 0,2-4 0 0 0,5-11 0 0 0,-1 7 138 0 0,109-188 721 0 0,-109 182-327 0 0,-42 3 2222 0 0,19 12-2459 0 0,1 0 1 0 0,0-1-1 0 0,0-1 1 0 0,1 0 0 0 0,1-1-1 0 0,-8-7-295 0 0,-6-7 45 0 0,24 24-44 0 0,-1 0-1 0 0,1 0 1 0 0,0-1-1 0 0,-1 1 1 0 0,1-1-1 0 0,-1 1 1 0 0,1-1-1 0 0,0 1 0 0 0,0 0 1 0 0,-1 0-1 0 0,0 0 1 0 0,1 0-1 0 0,-1-1 1 0 0,1 1-1 0 0,0 0 0 0 0,-1 0 1 0 0,1-1-1 0 0,-1 1 1 0 0,0 0-1 0 0,1 0 1 0 0,0 0-1 0 0,0 0 1 0 0,-1 0-1 0 0,0 0 0 0 0,1 0 1 0 0,-1 0-1 0 0,1 0 1 0 0,0 1-1 0 0,-1-1 1 0 0,0 0-1 0 0,-7 13 51 0 0,0 2 2 0 0,-10 18-100 0 0,1 0 1 0 0,2 0-1 0 0,2 1 47 0 0,-5 7-107 0 0,-15 27 107 0 0,33-67 0 0 0,0-1 0 0 0,0 0-1 0 0,0 1 1 0 0,0-1 0 0 0,0 1-1 0 0,0-1 1 0 0,0 1 0 0 0,-1-1 0 0 0,1 0-1 0 0,0 0 1 0 0,-1 1 0 0 0,1-1-1 0 0,-1 1 1 0 0,1-1 0 0 0,0 1 0 0 0,0-1-1 0 0,-1 0 1 0 0,1 0 0 0 0,-1 0-1 0 0,1 0 1 0 0,-1 1 0 0 0,1-1 0 0 0,0 0-1 0 0,-1 0 1 0 0,1 0 0 0 0,-1 1-1 0 0,1-1 1 0 0,-1 0 0 0 0,1 0 0 0 0,0 0-1 0 0,-1 0 1 0 0,1 0 0 0 0,-1 0-1 0 0,0 0 1 0 0,1 0 0 0 0,0 0 0 0 0,-1-1-1 0 0,1 1 1 0 0,-1 0 0 0 0,1 0 0 0 0,-1 0-1 0 0,1-1 1 0 0,0 1 0 0 0,-1 0-1 0 0,1 0 1 0 0,-1 0 0 0 0,1 0 0 0 0,-1-1-1 0 0,1 1 1 0 0,0-1 0 0 0,0 1-1 0 0,0-1 1 0 0,-1 1 0 0 0,1 0 0 0 0,0 0-1 0 0,-1-1 1 0 0,1 1 0 0 0,0-1-1 0 0,0 0 1 0 0,-13-9 0 0 0,-40-37 22 0 0,-104-53 133 0 0,156 100-159 0 0,0 0 0 0 0,0 0 0 0 0,1 0 0 0 0,-1 0-1 0 0,0 0 1 0 0,0 0 0 0 0,0 0 0 0 0,0 0 0 0 0,0 1 0 0 0,1-1-1 0 0,-1 0 1 0 0,0 0 0 0 0,0 0 0 0 0,1 1 0 0 0,-1-1 0 0 0,0 1 0 0 0,0 0-1 0 0,1-1 1 0 0,-1 0 0 0 0,0 1 0 0 0,0-1 0 0 0,1 1 0 0 0,0 0-1 0 0,-1-1 1 0 0,0 1 0 0 0,0 0 0 0 0,1 0 0 0 0,0-1 4 0 0,-25 33-7 0 0,5-6-32 0 0,-35 22-40 0 0,54-49 77 0 0,1 1 0 0 0,0-1 0 0 0,0 1 0 0 0,0-1 0 0 0,0 0 0 0 0,0 0 0 0 0,0 1 0 0 0,0-1 0 0 0,0 1 0 0 0,0-1 0 0 0,0 1 0 0 0,0-1 0 0 0,0 0 0 0 0,0 0 0 0 0,0 1 0 0 0,0-1 0 0 0,1 1 0 0 0,-1-1 0 0 0,0 1 0 0 0,0-1 0 0 0,1 0 0 0 0,-1 0 0 0 0,0 1 0 0 0,0-1 0 0 0,0 0 0 0 0,0 1 0 0 0,1-1 0 0 0,-1 0 0 0 0,0 1 0 0 0,1-1 0 0 0,-1 0 0 0 0,1 0 0 0 0,-1 0 0 0 0,0 0 0 0 0,0 0 0 0 0,1 1 0 0 0,-1-1 0 0 0,1 0 0 0 0,-1 0 0 0 0,1 0 2 0 0,23 14-9 0 0,-6-4 12 0 0,15 17-111 0 0,-11-8-170 0 0,0-2-1 0 0,1 0 1 0 0,1-2 0 0 0,0 0-1 0 0,26 11 279 0 0,-43-24-699 0 0,-6-2 446 0 0,-1 0 1 0 0,0 0 0 0 0,0 0-1 0 0,1 0 1 0 0,-1 0 0 0 0,0 0-1 0 0,0 0 1 0 0,0 0 0 0 0,0 0-1 0 0,1 0 1 0 0,-1 0-1 0 0,0-1 1 0 0,1 1 0 0 0,-1 0-1 0 0,0 0 1 0 0,0 0 0 0 0,1 0-1 0 0,-1 0 1 0 0,0 0 0 0 0,0 0-1 0 0,0 0 1 0 0,0 0 0 0 0,0 0-1 0 0,0-1 1 0 0,1 1-1 0 0,-1 0 1 0 0,0-1 0 0 0,0 1-1 0 0,0 0 1 0 0,0 0 0 0 0,1-1-1 0 0,-1 1 1 0 0,0 0 0 0 0,0 0-1 0 0,0 0 1 0 0,0 0 0 0 0,0-1 252 0 0,2-3-458 0 0,0 0 286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1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1 204 12 0 0,'39'-61'3482'0'0,"-25"45"-3263"0"0,-1 0 1 0 0,-1-1 0 0 0,-1-1-1 0 0,0 1 1 0 0,-1-2-1 0 0,-1 0 1 0 0,0-1-220 0 0,-7 20 56 0 0,0 0 0 0 0,0 0 0 0 0,1 0 0 0 0,-1 0 0 0 0,0 0 0 0 0,0 1 0 0 0,1-1-1 0 0,-2 1 1 0 0,1-1 0 0 0,1 1 0 0 0,-1 0 0 0 0,0-1 0 0 0,0 2 0 0 0,1-1-56 0 0,14 5 91 0 0,8-2 290 0 0,-19-4-335 0 0,1 1 0 0 0,-1 0 1 0 0,1 1-1 0 0,-1 0 0 0 0,4 1-46 0 0,-52 60 65 0 0,6-2-66 0 0,-24 59 1 0 0,48-105 38 0 0,11-14-38 0 0,1-1 1 0 0,0 1 0 0 0,-1-1-1 0 0,1 0 1 0 0,-1 0 0 0 0,1 0-1 0 0,0 1 1 0 0,0-1-1 0 0,0 0 1 0 0,-1 1 0 0 0,0-1-1 0 0,1 0 1 0 0,-1 0-1 0 0,1 1 1 0 0,0-1 0 0 0,0 0-1 0 0,-1 0 1 0 0,0 0 0 0 0,1 0-1 0 0,-1 0 1 0 0,1 0-1 0 0,0 0 1 0 0,-1 0 0 0 0,1 0-1 0 0,-1 0 1 0 0,1 0-1 0 0,-1 0 1 0 0,1 0 0 0 0,0 0-1 0 0,-1 0 1 0 0,1-1-1 0 0,-1 1 1 0 0,1 0 0 0 0,-1 0-1 0 0,1-1 1 0 0,0 1 0 0 0,0 0-1 0 0,-1-1 1 0 0,1 1-1 0 0,-1 0 1 0 0,1 0 0 0 0,-1-1-1 0 0,-46-63-148 0 0,46 63-89 0 0,1 0 1 0 0,-1 1-1 0 0,0-1 0 0 0,0 0 0 0 0,0 1 0 0 0,0 0 0 0 0,0-1 0 0 0,1 1 0 0 0,-1-1 0 0 0,-1 0 1 0 0,2 1-1 0 0,-1 0 0 0 0,-1 0 0 0 0,2 0 0 0 0,-1 0 0 0 0,-1 0 0 0 0,1-1 0 0 0,1 1 1 0 0,-2 0-1 0 0,2 0 0 0 0,-1 1 0 0 0,-1-1 0 0 0,2 0 0 0 0,-1 0 237 0 0,-4 0-577 0 0,5 0 362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3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255 118 8 0 0,'-32'-21'5188'0'0,"-26"-18"-4886"0"0,46 33-185 0 0,1-1-1 0 0,1 0 1 0 0,0-1 0 0 0,-1 0-1 0 0,-4-6-116 0 0,13 11-1 0 0,1 3 4 0 0,1 0 1 0 0,0-1-1 0 0,-1 1 1 0 0,0-1-1 0 0,1 1 1 0 0,-1-1-1 0 0,1 1 1 0 0,-1 0-1 0 0,1 0 1 0 0,-1 0-1 0 0,0-1 1 0 0,1 1-1 0 0,-1 0 1 0 0,0 0-1 0 0,0-1 1 0 0,1 1-1 0 0,0 0 1 0 0,-1 0-1 0 0,0 0 1 0 0,0 0-1 0 0,1 0 1 0 0,-1 0-1 0 0,0 0 1 0 0,1 1-1 0 0,-1-1 0 0 0,1 0 1 0 0,-1 0-1 0 0,0 1 1 0 0,0-1-4 0 0,-15 15 25 0 0,-3 2-15 0 0,9-13-4 0 0,7-3-6 0 0,1 0 1 0 0,0 0 0 0 0,0 1 0 0 0,-1-1 0 0 0,1 0-1 0 0,0 0 1 0 0,-1 1 0 0 0,2-1 0 0 0,-1 2 0 0 0,0-2-1 0 0,0 1 1 0 0,1 0 0 0 0,-1 0-1 0 0,4 1-2 0 0,1-1 0 0 0,0 2 0 0 0,0-2 0 0 0,0 0 0 0 0,1-1 0 0 0,-1 2 0 0 0,0-2 1 0 0,2 2 1 0 0,13 7 11 0 0,-1 2 1 0 0,1 1 0 0 0,-2 0 0 0 0,0 2-1 0 0,9 9-11 0 0,-8-7 7 0 0,1-1-1 0 0,1-1 0 0 0,0 0 1 0 0,4 0-7 0 0,-15-9-2 0 0,-8-6 2 0 0,0 0 1 0 0,1 0 0 0 0,-1 1 0 0 0,0-1-1 0 0,0 0 1 0 0,0 1 0 0 0,1-1 0 0 0,-1 0-1 0 0,0 0 1 0 0,0 1 0 0 0,0-1 0 0 0,0 0-1 0 0,0 0 1 0 0,0 0 0 0 0,1 0 0 0 0,-1 0-1 0 0,0 0 1 0 0,0 0 0 0 0,1 0 0 0 0,-1 0-1 0 0,0 0 1 0 0,1 1 0 0 0,-1-1 0 0 0,0 0-1 0 0,0 0 1 0 0,0 0 0 0 0,0 0 0 0 0,1 0-1 0 0,-1 0 1 0 0,0 0 0 0 0,1 0 0 0 0,-1 0-1 0 0,0 0 1 0 0,0-1 0 0 0,0 1 0 0 0,0 0-1 0 0,1 0 1 0 0,-1 0 0 0 0,0 0 0 0 0,1 0 0 0 0,-1 0-1 0 0,0 0 1 0 0,1 0 0 0 0,-1 0 0 0 0,0 0-1 0 0,0-1 1 0 0,0 1 0 0 0,1 0 0 0 0,-1 0-1 0 0,0-1 1 0 0,0 1 0 0 0,0 0 0 0 0,0-1-1 0 0,0 1 1 0 0,0 0 0 0 0,0 0 0 0 0,0 0-1 0 0,0 0 1 0 0,0 0 0 0 0,0-1 0 0 0,0 1-1 0 0,0 0 1 0 0,0-1 0 0 0,0 1 0 0 0,0-1-1 0 0,0 1 1 0 0,0 0-1 0 0,5-9-2 0 0,-1-6-6 0 0,0 1 0 0 0,-1 0 0 0 0,0 0-1 0 0,-1-1 1 0 0,0 1 0 0 0,-1-1 0 0 0,-1-1 8 0 0,0 16-77 0 0,0 0 1 0 0,-1-1-1 0 0,1 1 0 0 0,0-1 1 0 0,0 0-1 0 0,0 1 1 0 0,-1-1-1 0 0,1 1 0 0 0,0 0 1 0 0,-1 0-1 0 0,1-1 1 0 0,0 1-1 0 0,0 0 0 0 0,0-1 1 0 0,-1 1-1 0 0,1-1 1 0 0,-1 1-1 0 0,1 0 0 0 0,-1 0 1 0 0,1 0-1 0 0,-1 0 1 0 0,1 0-1 0 0,0-1 0 0 0,0 1 1 0 0,-1 0-1 0 0,1 0 0 0 0,-1 0 1 0 0,1 0-1 0 0,0 0 1 0 0,-1-1-1 0 0,1 1 0 0 0,-1 0 1 0 0,0 1-1 0 0,1-1 1 0 0,0 0-1 0 0,0 0 0 0 0,-1 0 1 0 0,1 0-1 0 0,-1 0 1 0 0,0 0-1 0 0,1 1 0 0 0,-1-1 1 0 0,1 0-1 0 0,0 0 1 0 0,0 0-1 0 0,-1 0 0 0 0,1 1 1 0 0,-1-1 76 0 0,-11 2-2404 0 0,10-4 2211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2.3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157 340 4 0 0,'8'10'1501'0'0,"-2"-5"78"0"0,-16 2-366 0 0,7-6-1120 0 0,-1 0-1 0 0,-1 0 1 0 0,2-1 0 0 0,-1 0-1 0 0,0 0 1 0 0,0 0-1 0 0,1-1 1 0 0,-1 1 0 0 0,0-1-1 0 0,0 0 1 0 0,1 0-1 0 0,-1-1 1 0 0,0 1 0 0 0,0 0-1 0 0,1-1 1 0 0,0 0-1 0 0,-1 0 1 0 0,-1-1-93 0 0,-1-2 28 0 0,-1 1-1 0 0,1-1 1 0 0,0 1-1 0 0,1-1 1 0 0,-1-1-1 0 0,1 1 1 0 0,0-1-1 0 0,0 0 1 0 0,1-1-28 0 0,-1 0 4 0 0,1 0 0 0 0,-1-1 0 0 0,2 1 0 0 0,0-2 0 0 0,0 1 0 0 0,0 0 0 0 0,1 0 0 0 0,0-1 0 0 0,0 1 0 0 0,2-1 0 0 0,-1 1 0 0 0,0-6-4 0 0,2 7 7 0 0,0-1 0 0 0,0 1-1 0 0,1-1 1 0 0,-1 1 0 0 0,1 0 0 0 0,1-1 0 0 0,0 2 0 0 0,0-1 0 0 0,0 0-1 0 0,1 1 1 0 0,0 0 0 0 0,0-1 0 0 0,1 1 0 0 0,3-3-7 0 0,-1 1 28 0 0,0 2 0 0 0,0-1 0 0 0,1 0 0 0 0,0 1 0 0 0,0 0-1 0 0,0 1 1 0 0,1 0 0 0 0,0 1 0 0 0,0-1 0 0 0,0 2 0 0 0,1-1 0 0 0,0 2 0 0 0,-1-1 0 0 0,1 1 0 0 0,8-1-28 0 0,-2 2-1 0 0,0 0 1 0 0,0 0-1 0 0,-1 2 0 0 0,1 0 1 0 0,0 1-1 0 0,0 0 0 0 0,-1 1 1 0 0,0 1-1 0 0,13 5 1 0 0,-23-7 3 0 0,1-1 0 0 0,-1 2 0 0 0,0 0 0 0 0,0-1 0 0 0,0 1 0 0 0,0 1-1 0 0,0-1 1 0 0,-1 1 0 0 0,1-1 0 0 0,-2 1 0 0 0,1 0 0 0 0,0 1 0 0 0,0-1 0 0 0,2 5-3 0 0,-3-3 6 0 0,0 1 0 0 0,0-1 0 0 0,0 0 0 0 0,-1 2 0 0 0,0-2 0 0 0,0 1 0 0 0,-1 0 0 0 0,0 1 0 0 0,0-2 0 0 0,-1 2 0 0 0,0 4-6 0 0,0 2 85 0 0,0 0 1 0 0,-1 0-1 0 0,-1-1 0 0 0,0 1 0 0 0,-1-1 1 0 0,0 0-1 0 0,-1 0 0 0 0,-3 9-85 0 0,4-16 109 0 0,0 0 0 0 0,-1-1-1 0 0,0 1 1 0 0,1-1 0 0 0,-1 0-1 0 0,-1 0 1 0 0,1 1 0 0 0,-1-2 0 0 0,0 1-1 0 0,0-1 1 0 0,0 0 0 0 0,-1 0-1 0 0,0 0 1 0 0,0-1 0 0 0,0 0-1 0 0,0 0 1 0 0,0 0 0 0 0,-3 0-109 0 0,-7 1 73 0 0,-1 0-1 0 0,1-1 1 0 0,-1-1 0 0 0,1-1-1 0 0,-1 1 1 0 0,0-2 0 0 0,-5-2-73 0 0,7 2-59 0 0,3 1 85 0 0,2-2-1 0 0,-1 1 1 0 0,1-1-1 0 0,-5-1-25 0 0,13 1-38 0 0,-1 1 0 0 0,1-1 0 0 0,0 1 0 0 0,0-1 0 0 0,0 0-1 0 0,0 0 1 0 0,0 0 0 0 0,0 0 0 0 0,0 0 0 0 0,0 0 0 0 0,0-1 0 0 0,1 1 0 0 0,-1-1 0 0 0,0 1 0 0 0,0-1 0 0 0,1 1-1 0 0,-1-2 1 0 0,2 2 0 0 0,-2-1 0 0 0,1 0 0 0 0,0 0 0 0 0,0 0 0 0 0,0-1 38 0 0,-5-21-1754 0 0,1 0 1 0 0,1 0-1 0 0,2 1 1 0 0,1-2-1 0 0,0-5 1754 0 0,1 3-359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3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16 0 0,'5'-7'-13'0'0,"4"-3"2479"0"0,-6 28-548 0 0,4 195 1081 0 0,-12-251-2789 0 0,0 11-75 0 0,1-1 1 0 0,1 1-1 0 0,1 0 1 0 0,3-27-136 0 0,1 45-2 0 0,-1 1 1 0 0,1 0-1 0 0,1 0 0 0 0,0-1 0 0 0,0 1 1 0 0,0 1-1 0 0,1-1 0 0 0,1 1 0 0 0,-1-1 1 0 0,1 1-1 0 0,0 0 0 0 0,1 1 0 0 0,2-4 2 0 0,-6 8 0 0 0,1 0-1 0 0,-1-1 1 0 0,1 2-1 0 0,-1-1 1 0 0,1 0-1 0 0,0 1 1 0 0,0-2-1 0 0,-1 3 1 0 0,1-2-1 0 0,1 1 1 0 0,-1 0-1 0 0,0 0 1 0 0,0 0-1 0 0,0 1 1 0 0,1-1-1 0 0,-1 1 1 0 0,0-1-1 0 0,1 1 1 0 0,-1 1-1 0 0,0-1 1 0 0,0 0-1 0 0,0 1 1 0 0,0-1-1 0 0,0 1 1 0 0,1 0-1 0 0,-1 0 1 0 0,0 0-1 0 0,0 1 1 0 0,0-1-1 0 0,-1 1 1 0 0,1-1-1 0 0,0 1 1 0 0,0 0-1 0 0,0 0 1 0 0,-1 0-1 0 0,1 1 1 0 0,5 5 8 0 0,0 0 0 0 0,0 0 0 0 0,-1 1 0 0 0,0 0 0 0 0,-1 0-1 0 0,0 0 1 0 0,0 0 0 0 0,-1 2 0 0 0,1 0-8 0 0,6 21 5 0 0,0 1-1 0 0,1 9-4 0 0,16 42-78 0 0,-20-69-938 0 0,-6-25-2242 0 0,-4-28-581 0 0,1 38 4016 0 0,-1-12-336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4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572 108 32 0 0,'0'0'18'0'0,"0"0"0"0"0,0 0 1 0 0,0 0-1 0 0,0 0 0 0 0,1 0 0 0 0,-1 0 0 0 0,0 0 1 0 0,0 0-1 0 0,0 0 0 0 0,0 0 0 0 0,0 0 1 0 0,0 0-1 0 0,0 0 0 0 0,0 0 0 0 0,0 0 0 0 0,0 0 1 0 0,0-1-1 0 0,0 1 0 0 0,1 0 0 0 0,-1 0 0 0 0,0 0 1 0 0,0 0-1 0 0,0 0 0 0 0,0 0 0 0 0,0 0 0 0 0,0 0 1 0 0,0 0-1 0 0,0 0 0 0 0,0 0 0 0 0,1 0 1 0 0,-1 0-1 0 0,0 0 0 0 0,0-1 0 0 0,0 1 0 0 0,0 0 1 0 0,0 0-1 0 0,0 0 0 0 0,0 0 0 0 0,0 0 0 0 0,0-1 1 0 0,0 1-1 0 0,0 0 0 0 0,0 0 0 0 0,0 0 0 0 0,0 0 1 0 0,0 0-1 0 0,0-1 0 0 0,0 1 0 0 0,0 0 1 0 0,-1 0-19 0 0,-3-9 787 0 0,-8-5 475 0 0,6 11-1064 0 0,0 0-1 0 0,0 0 0 0 0,-1 1 1 0 0,1 0-1 0 0,-1-1 0 0 0,0 2 1 0 0,1-1-1 0 0,0 2 1 0 0,-1-2-1 0 0,0 2 0 0 0,0-1 1 0 0,1 2-1 0 0,-1-1 0 0 0,-1 1-197 0 0,-16 2 540 0 0,2 1 0 0 0,-1 0 0 0 0,-10 5-540 0 0,9-2 40 0 0,0 0-1 0 0,0 2 1 0 0,1 0-1 0 0,1 2 0 0 0,-1 0 1 0 0,1 2-1 0 0,1 0 1 0 0,0 2-1 0 0,2 0 0 0 0,-1 0 1 0 0,0 3-40 0 0,12-9 8 0 0,0 0 0 0 0,-1 0 0 0 0,2 0 0 0 0,0 2 0 0 0,0-1 0 0 0,1 0 0 0 0,0 1 0 0 0,1 0 0 0 0,1 0 0 0 0,-1 0 0 0 0,1 1 0 0 0,1 0 0 0 0,0-1 0 0 0,0 7-8 0 0,0 7-15 0 0,0 1 0 0 0,1 0 0 0 0,2 0 0 0 0,1-1 0 0 0,1 1 0 0 0,1 0 0 0 0,1-1 0 0 0,1 0-1 0 0,1 1 1 0 0,2-2 0 0 0,1 0 0 0 0,0 0 0 0 0,9 16 15 0 0,-3-13 19 0 0,0-1 0 0 0,8 10-19 0 0,-16-26 7 0 0,2 0 0 0 0,-1-1 1 0 0,0 0-1 0 0,2-1 0 0 0,-1 0 0 0 0,1 0 0 0 0,4 2-7 0 0,-1-2 54 0 0,0-1 0 0 0,1-1 1 0 0,-1 0-1 0 0,1 0 0 0 0,1-1 0 0 0,-1-1 1 0 0,0-1-1 0 0,1 0 0 0 0,4 0-54 0 0,27 1 364 0 0,2-1 0 0 0,12-3-364 0 0,-42 0-49 0 0,-4-1 358 0 0,0 1-1 0 0,0-3 0 0 0,1 1 1 0 0,-1-1-1 0 0,-1-1 1 0 0,1 1-1 0 0,-1-3 0 0 0,1 1 1 0 0,-1-1-1 0 0,7-4-308 0 0,-2-1 121 0 0,-1 0-1 0 0,0-1 1 0 0,-1-1-1 0 0,-1 0 0 0 0,0-1 1 0 0,0-1-1 0 0,-1-1-120 0 0,2-5 171 0 0,-1 0 1 0 0,-1-1-1 0 0,-2-1 0 0 0,0-1 0 0 0,-1 1 0 0 0,-1-1 1 0 0,-1-1-1 0 0,-2 1 0 0 0,0-2 0 0 0,1-15-171 0 0,-5 27 203 0 0,-1 2-1 0 0,0-2 1 0 0,-1 1-1 0 0,0-1 1 0 0,-1 1-1 0 0,-1-1 1 0 0,0 1-1 0 0,-1 0 1 0 0,0-1-1 0 0,-1 1 1 0 0,-1 0-1 0 0,1 0 1 0 0,-3 0-203 0 0,-3-8 665 0 0,-3 1 0 0 0,1 1 0 0 0,-2 0 0 0 0,0 1 0 0 0,-1 0 0 0 0,-1 1 0 0 0,0 0 0 0 0,-3 1-665 0 0,12 11 88 0 0,0-1 1 0 0,-1 1-1 0 0,0 1 0 0 0,0-1 0 0 0,0 1 1 0 0,-1 1-1 0 0,1-1 0 0 0,-4-1-88 0 0,-67-19 28 0 0,31 11-57 0 0,39 10 575 0 0,3 2-1087 0 0,1 0 0 0 0,-1-1 0 0 0,2 0 0 0 0,-2 0 0 0 0,1 0 0 0 0,-3-2 541 0 0,5 2-858 0 0,0 1-1 0 0,1-2 1 0 0,-1 2 0 0 0,1-1-1 0 0,-1 0 1 0 0,1 0 0 0 0,-1 0-1 0 0,1 0 1 0 0,0 0 0 0 0,0 0-1 0 0,0-1 1 0 0,1 1-1 0 0,-1-1 1 0 0,0-1 858 0 0,-3-12-4007 0 0,-6-28-325 0 0,10 30 4123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9.4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4959 20 0 0,'0'7'574'0'0,"0"-5"155"0"0,1-3-49 0 0,5-15-66 0 0,7-7-418 0 0,1 1 1 0 0,1 0-1 0 0,1 0 1 0 0,4-2-197 0 0,31-45 211 0 0,248-409-173 0 0,-196 292-65 0 0,48-131 27 0 0,152-377-13 0 0,-120 229 45 0 0,-88 222-3 0 0,43-70-29 0 0,-95 220 43 0 0,-10 22 197 0 0,92-218 1408 0 0,87-235 1146 0 0,-157 391-2669 0 0,-17 45 119 0 0,-4-1-1 0 0,2-26-243 0 0,5-24 200 0 0,-16 62-176 0 0,-4-2 0 0 0,-4-1 0 0 0,-1-10-24 0 0,0 28 143 0 0,-14 54-129 0 0,2-1 0 0 0,-1 0 0 0 0,-1 0 0 0 0,-1 0 0 0 0,1 0 0 0 0,-1 0 0 0 0,-1 0 0 0 0,1-1 0 0 0,-1 1 0 0 0,-1-5-14 0 0,1 14 1 0 0,0-1 0 0 0,-1 0 0 0 0,1 1 1 0 0,0 0-1 0 0,-1-1 0 0 0,1 1 0 0 0,-1-1 0 0 0,1 0 1 0 0,-1 1-1 0 0,1 0 0 0 0,0-1 0 0 0,0 1 0 0 0,-1-1 1 0 0,0 1-1 0 0,1-1 0 0 0,0 1 0 0 0,-1 0 0 0 0,1 0 0 0 0,-1 0 1 0 0,0-1-1 0 0,1 1 0 0 0,0 0 0 0 0,-1 0 0 0 0,0 0 1 0 0,0-1-1 0 0,0 1 0 0 0,1 0 0 0 0,0 0 0 0 0,-1 0 1 0 0,0 0-1 0 0,1 0 0 0 0,0 0 0 0 0,-1 1 0 0 0,0-1 1 0 0,0 0-1 0 0,0 0 0 0 0,1 0 0 0 0,0 1 0 0 0,-1-1 0 0 0,0 0 1 0 0,1 0-1 0 0,-1 0 0 0 0,1 1 0 0 0,0-1 0 0 0,-1 1 1 0 0,1-1-1 0 0,-1 1 0 0 0,1-1-1 0 0,-35 25-36 0 0,25-17 27 0 0,-14 7-1 0 0,12-6 7 0 0,-1-1-1 0 0,1 0 0 0 0,-2-1 1 0 0,1 0-1 0 0,-1-2 1 0 0,-11 4 3 0 0,22-9 1 0 0,20-23 17 0 0,-8 12-23 0 0,38-47 38 0 0,-41 52-26 0 0,0 0 1 0 0,-1 1-1 0 0,2 0 1 0 0,0-1-1 0 0,0 2 0 0 0,-1-1 1 0 0,7-1-8 0 0,-11 5 0 0 0,-1 1 0 0 0,2 0 0 0 0,-1 0-1 0 0,-1 0 1 0 0,1 1 0 0 0,0-1 0 0 0,0 0 0 0 0,0 0 0 0 0,0 1 0 0 0,0 0 0 0 0,0 0 0 0 0,-1 0 0 0 0,1-1 0 0 0,0 1-1 0 0,0 0 1 0 0,0 0 0 0 0,-1 0 0 0 0,1 1 0 0 0,-1-1 0 0 0,1 1 0 0 0,0 0 0 0 0,33 32 16 0 0,-35-33-15 0 0,11 11 69 0 0,-2 1 0 0 0,0 0 0 0 0,0-1 0 0 0,-2 2 0 0 0,1 0 0 0 0,4 13-70 0 0,1-5 652 0 0,-12-22-812 0 0,0 1 1 0 0,0 1-1 0 0,0-1 0 0 0,0-1 0 0 0,0 1 1 0 0,0-1-1 0 0,1 1 0 0 0,-2 0 0 0 0,2-1 0 0 0,-2 0 1 0 0,2 1-1 0 0,0 0 0 0 0,-2-1 0 0 0,2 0 0 0 0,-1 0 1 0 0,0 0-1 0 0,0 0 0 0 0,1 0 0 0 0,-1 0 1 0 0,1 0 159 0 0,0 0-386 0 0,1-1 1 0 0,0 0 0 0 0,-1 0 0 0 0,0 0-1 0 0,0 0 1 0 0,0 0 0 0 0,1-1 0 0 0,-1 1-1 0 0,0-1 1 0 0,0 0 0 0 0,1 1 0 0 0,-2-1-1 0 0,1 0 1 0 0,0 0 0 0 0,-1 0 0 0 0,1 0-1 0 0,0-1 1 0 0,0-1 385 0 0,8-13-449 0 0,2-4 300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3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4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0 1 0 0,-1 1 0 0 0,8-4-283 0 0,-7 5 521 0 0,0-1-1 0 0,-2 1 1 0 0,1-1 0 0 0,5-9-521 0 0,5-6 758 0 0,-20 26-717 0 0,0 1 0 0 0,-1-2 1 0 0,1 1-1 0 0,1 1 1 0 0,-2-1-1 0 0,1 0 0 0 0,0 0 1 0 0,0 1-1 0 0,0 0 1 0 0,0-1-1 0 0,0 0 1 0 0,0 1-1 0 0,1-1 0 0 0,-2 1 1 0 0,2 0-1 0 0,-1 0 1 0 0,0 0-1 0 0,0-1 0 0 0,0 1 1 0 0,1 0-1 0 0,-1 0 1 0 0,1 0-42 0 0,26 9 958 0 0,1 1-1059 0 0,-26-9 114 0 0,-1-1 1 0 0,1 1-1 0 0,-1-1 1 0 0,1 1-1 0 0,0 0 0 0 0,0 0 1 0 0,-1 0-1 0 0,1 0 1 0 0,-1 0-1 0 0,0 0 1 0 0,1 1-1 0 0,0 0-13 0 0,-6 0 83 0 0,1 1-1 0 0,0-1 0 0 0,0 0 1 0 0,-1 0-1 0 0,0 1 1 0 0,0-2-1 0 0,1 1 0 0 0,-1 0 1 0 0,-1 0-83 0 0,-6 4 12 0 0,-19 19-62 0 0,2 1 0 0 0,1 2-1 0 0,1 0 1 0 0,-11 17 50 0 0,30-35-5 0 0,-12 10 0 0 0,-7 10 14 0 0,14-90 31 0 0,10 55-320 0 0,-1 0 1 0 0,-1 0-1 0 0,0 0 1 0 0,0 0-1 0 0,0 0 1 0 0,0 1-1 0 0,-2-2 280 0 0,-7-11-6474 0 0,10 13 5895 0 0,0-1 299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6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0,-11-9-16 0 0,-1 1 0 0 0,-1 2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1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158 390 48 0 0,'6'0'769'0'0,"9"1"753"0"0,-15-1-1504 0 0,0 0 0 0 0,1 0-1 0 0,-1 0 1 0 0,0 0 0 0 0,0 0-1 0 0,1 0 1 0 0,-1 0 0 0 0,0 1-1 0 0,0-1 1 0 0,0 0-1 0 0,0 1 1 0 0,1-1 0 0 0,-1 0-1 0 0,0 0 1 0 0,0 1 0 0 0,0-1-1 0 0,0 0 1 0 0,0 0 0 0 0,0 1-1 0 0,0-1 1 0 0,0 0-1 0 0,0 0 1 0 0,0 0 0 0 0,0 0-1 0 0,0 1 1 0 0,0-1 0 0 0,0 0-1 0 0,0 1 1 0 0,0-1 0 0 0,0 0-1 0 0,0 0 1 0 0,0 1 0 0 0,0-1-1 0 0,0 0 1 0 0,-1 0-1 0 0,1 0 1 0 0,0 0 0 0 0,0 0-1 0 0,0 0 1 0 0,-1 1 0 0 0,1-1-1 0 0,0 0 1 0 0,0 0 0 0 0,0 1-1 0 0,-1-1 1 0 0,1 0-1 0 0,0 0 1 0 0,0 0 0 0 0,0 0-1 0 0,0 0 1 0 0,-1 1-18 0 0,-13 18 200 0 0,1 1 1 0 0,1 1-1 0 0,1 1 0 0 0,-7 19-200 0 0,-7 10 36 0 0,5-12-51 0 0,2 0-1 0 0,3 2 0 0 0,-8 26 16 0 0,18-58-8 0 0,2-2-2 0 0,16 0-13 0 0,-9-5 24 0 0,1 0-1 0 0,0 1 1 0 0,0 0-1 0 0,0 0 0 0 0,-2-1 1 0 0,6 5-1 0 0,21 14 1 0 0,-27-20 17 0 0,0 0 0 0 0,0 0 0 0 0,0 1 0 0 0,0 0 0 0 0,0 0 0 0 0,0 0 0 0 0,-1-1 0 0 0,0 1 0 0 0,1 1 0 0 0,-1-1 0 0 0,1 1 0 0 0,-1 0-18 0 0,-1-10 62 0 0,0 1 0 0 0,1-1 0 0 0,0 0 0 0 0,1 0 0 0 0,-1 1-1 0 0,1 0 1 0 0,0-1 0 0 0,3-3-62 0 0,4-9 69 0 0,9-22-15 0 0,75-152 1 0 0,-65 137-20 0 0,-27 46 126 0 0,-6 22-2 0 0,4-12-163 0 0,17-13 0 0 0,66-17-6 0 0,-47 17 7 0 0,1 1 0 0 0,19-4 3 0 0,-41 14 1 0 0,-7 1-3 0 0,0 0 0 0 0,0-2 0 0 0,-1 2 1 0 0,2-2-1 0 0,-2 1 0 0 0,1-1 0 0 0,-1-1 0 0 0,0 0 0 0 0,3-2 2 0 0,-16-17 24 0 0,2-170-4 0 0,-55 213 120 0 0,6-1-145 0 0,34-13 0 0 0,-1 1 0 0 0,1 1-1 0 0,1 1 1 0 0,0 0 0 0 0,-17 12 5 0 0,30-17 3 0 0,0-1 0 0 0,0 1 0 0 0,0-1 0 0 0,-1 0 1 0 0,1 0-1 0 0,-1-1 0 0 0,0 0 0 0 0,0 1 0 0 0,0-2 0 0 0,0 1 0 0 0,0-1 0 0 0,0 0 0 0 0,0 0-3 0 0,5-2 3 0 0,-1-1-1 0 0,2 2 1 0 0,-1-2-1 0 0,0 1 0 0 0,0-1 1 0 0,1 1-1 0 0,0 0 1 0 0,-1-1-1 0 0,0 1 1 0 0,1-1-1 0 0,-1 1 1 0 0,1-1-1 0 0,0 1 1 0 0,0-1-1 0 0,0 1 1 0 0,0-1-1 0 0,0 1 1 0 0,0-1-3 0 0,-3-13 46 0 0,-1 6 26 0 0,0-1-1 0 0,0 0 0 0 0,1 0 0 0 0,-1-6-71 0 0,-15-37 161 0 0,15 46-155 0 0,0-1 0 0 0,0 0 1 0 0,1 0-1 0 0,0 0 0 0 0,1-1 0 0 0,0 1 1 0 0,-1 0-1 0 0,2-1 0 0 0,0 1 1 0 0,0-4-7 0 0,1 9 6 0 0,-3-27 63 0 0,3 30-56 0 0,0 0-1 0 0,0-1 0 0 0,-1 0 1 0 0,1 1-1 0 0,-1-1 1 0 0,1 1-1 0 0,-1 0 0 0 0,1-1 1 0 0,0 1-1 0 0,-1-1 1 0 0,0 1-1 0 0,1-1 0 0 0,-1 1 1 0 0,1 0-1 0 0,0 0 1 0 0,-1 0-1 0 0,0-1 0 0 0,0 1 1 0 0,1 0-1 0 0,0 0 1 0 0,-1 0-1 0 0,0-1 0 0 0,0 1 1 0 0,1 0-1 0 0,0 0 1 0 0,-1 0-1 0 0,0 0 0 0 0,0 0 1 0 0,1 0-1 0 0,0 1 1 0 0,-1-1-1 0 0,0 0 0 0 0,0 0 1 0 0,1 1-1 0 0,0-1 1 0 0,-1 0-1 0 0,0 0 0 0 0,1 0 1 0 0,-1 1-1 0 0,1-1 1 0 0,-1 1-13 0 0,-9 3 0 0 0,0-1 1 0 0,1 0-1 0 0,-1 0 1 0 0,-1-1-1 0 0,1-1 1 0 0,0 0-1 0 0,0 0 1 0 0,-9 0-1 0 0,18-1-2 0 0,0 0 1 0 0,1 0-1 0 0,0 0 1 0 0,0 0-1 0 0,-1 0 1 0 0,0 0-1 0 0,1 0 1 0 0,-1 0-1 0 0,1 0 1 0 0,0 0-1 0 0,0 0 1 0 0,-1 0-1 0 0,1 0 1 0 0,-1 0-1 0 0,1 1 1 0 0,-1-1-1 0 0,1 0 1 0 0,0 1-1 0 0,0-1 1 0 0,-1 0-1 0 0,1 1 1 0 0,0-1-1 0 0,-1 0 1 0 0,1 0-1 0 0,0 1 1 0 0,-1-1-1 0 0,1 1 1 0 0,0-1-1 0 0,0 0 1 0 0,0 0-1 0 0,0 1 1 0 0,0-1-1 0 0,0 1 1 0 0,0 0 0 0 0,0-1-1 0 0,0 0 1 0 0,0 0-1 0 0,0 1 1 0 0,0-1-1 0 0,0 1 1 0 0,0 0-1 0 0,0-1 1 0 0,0 1-1 0 0,0-1 2 0 0,7 25-44 0 0,-2-11 41 0 0,1 19-26 0 0,0 2 1 0 0,3-2-1 0 0,0 1 1 0 0,3-2 0 0 0,0 0-1 0 0,3 0 1 0 0,3 4 28 0 0,-18-35-206 0 0,1 1 1 0 0,0 0 0 0 0,0 0-1 0 0,-1 0 1 0 0,0 0 0 0 0,0-1-1 0 0,1 2 1 0 0,-1-1 0 0 0,0-1-1 0 0,0 2 1 0 0,0-1 0 0 0,0-1-1 0 0,-1 2 1 0 0,1-2 0 0 0,0 1-1 0 0,0 1 1 0 0,-1-2 0 0 0,0 1-1 0 0,0 0 1 0 0,1-1 0 0 0,-2 2-1 0 0,1-2 1 0 0,1 0 0 0 0,-2 1-1 0 0,1 0 1 0 0,0-1 0 0 0,-1 0-1 0 0,1 1 1 0 0,-2 1 205 0 0,-2 2-270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3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12 0 0,'7'0'513'0'0,"0"-1"1"0"0,-1 1-1 0 0,1-1 0 0 0,-1-1 0 0 0,1 1 1 0 0,0-1-514 0 0,5-1 187 0 0,0 1-1 0 0,0 1 1 0 0,0 0 0 0 0,5 0-187 0 0,32-3 299 0 0,-19-2-169 0 0,-9 1 320 0 0,0 1-1 0 0,1 2 1 0 0,7 0-450 0 0,-29 2 4 0 0,0 0 8 0 0,0 0 21 0 0,-12 35 462 0 0,12-30-493 0 0,0 0-1 0 0,0 0 1 0 0,0 0 0 0 0,1 0-1 0 0,1 0 1 0 0,-2 0-1 0 0,2 0 1 0 0,-1-1 0 0 0,2 1-1 0 0,0 3-1 0 0,-3-8 1 0 0,0 1 0 0 0,0-1 0 0 0,0 0 1 0 0,0 0-1 0 0,0 1 0 0 0,0-1 0 0 0,0 0 0 0 0,0 0 0 0 0,0 0 0 0 0,0 0 0 0 0,0 0 0 0 0,0 0 0 0 0,0 1 0 0 0,0-1 1 0 0,0 0-1 0 0,0 0 0 0 0,0 1 0 0 0,0-1 0 0 0,0 0 0 0 0,0 0 0 0 0,0 1 0 0 0,0-1 0 0 0,0 0 0 0 0,0 0 0 0 0,0 0 1 0 0,0 0-1 0 0,0 0 0 0 0,-1 0 0 0 0,1 0 0 0 0,0 0 0 0 0,0 1 0 0 0,0-1 0 0 0,-1 0 0 0 0,1 0 0 0 0,0 0 0 0 0,0 0 1 0 0,0 0-1 0 0,-1 0 0 0 0,1 1 0 0 0,0-1 0 0 0,0 0 0 0 0,0 0 0 0 0,0 0 0 0 0,0 0-1 0 0,-17 3 19 0 0,-23-2-17 0 0,31-2 1 0 0,-36 3-32 0 0,0 2 0 0 0,-23 6 29 0 0,44-6-2 0 0,2-3 7 0 0,22-1-5 0 0,0 0 1 0 0,0 0-1 0 0,0 0 0 0 0,-1 0 0 0 0,1 0 0 0 0,0 0 0 0 0,-1 0 0 0 0,1 0 1 0 0,-1 0-1 0 0,1 0 0 0 0,0 0 0 0 0,0 0 0 0 0,0 0 0 0 0,-1 0 0 0 0,1 0 1 0 0,0 0-1 0 0,-1 0 0 0 0,1-1 0 0 0,0 1 0 0 0,-1 0 0 0 0,1 0 0 0 0,0 0 1 0 0,0-1-1 0 0,0 1 0 0 0,0 0 0 0 0,0 0 0 0 0,-1 0 0 0 0,1 0 0 0 0,0 0 1 0 0,0-1-1 0 0,-1 1 0 0 0,1 0 0 0 0,0-1 0 0 0,0 1 0 0 0,0 0 0 0 0,0-1 1 0 0,-1 1-1 0 0,1 0 0 0 0,0 0 0 0 0,0 0 0 0 0,0-1 0 0 0,0 1 0 0 0,0 0 1 0 0,0-1-1 0 0,0 1 0 0 0,0-1 0 0 0,0 1 0 0 0,0 0 0 0 0,0 0 0 0 0,0 0 1 0 0,1 0-1 0 0,-1-1 0 0 0,0 1 0 0 0,2-4 11 0 0,-2 0 0 0 0,2 1 0 0 0,-1-1-1 0 0,-1 0 1 0 0,1 0 0 0 0,-1 0 0 0 0,0 0 0 0 0,0 0-11 0 0,5-27-1190 0 0,3 1-3746 0 0,-6 23 4781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5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150 293 8 0 0,'0'-1'70'0'0,"1"1"0"0"0,0-1 0 0 0,-1 0 0 0 0,0 1 0 0 0,1-1 0 0 0,-1 0 0 0 0,1 0 0 0 0,-1 1 0 0 0,0 0 0 0 0,1-1 0 0 0,-1 0 0 0 0,0 0-1 0 0,0 1 1 0 0,0-2 0 0 0,0 1 0 0 0,0 1 0 0 0,0-1 0 0 0,0 0 0 0 0,0 0 0 0 0,0 1 0 0 0,0-1 0 0 0,0 0 0 0 0,0 0 0 0 0,0 1 0 0 0,0-1 0 0 0,-1 0 0 0 0,1 0-70 0 0,-9-31 971 0 0,3 12-488 0 0,-5-60 299 0 0,8 39-688 0 0,-9-25-94 0 0,11 50 106 0 0,-1 2 278 0 0,2 14-380 0 0,0 0 0 0 0,0 0-1 0 0,-1-1 1 0 0,1 1-1 0 0,-1 0 1 0 0,1 0-1 0 0,0 0 1 0 0,-1 0 0 0 0,1 0-1 0 0,0 0 1 0 0,0 0-1 0 0,-1 0 1 0 0,1 0-1 0 0,0 0 1 0 0,-1 0 0 0 0,1 0-1 0 0,-1 0 1 0 0,1 0-1 0 0,0 0 1 0 0,0 1-1 0 0,0-1 1 0 0,-1 0 0 0 0,1 0-1 0 0,0 0 1 0 0,-1 1-1 0 0,1-1 1 0 0,0 0-1 0 0,-1 0 1 0 0,1 1 0 0 0,0-1-1 0 0,0 0 1 0 0,0 0-1 0 0,0 0 1 0 0,0 0-1 0 0,-1 1 1 0 0,1-1 0 0 0,0 0-1 0 0,0 1-3 0 0,-3 0 36 0 0,0-1 0 0 0,1 0 0 0 0,-1 0-1 0 0,0 0 1 0 0,0 0 0 0 0,0 0 0 0 0,1 0 0 0 0,-1-1-1 0 0,0 0 1 0 0,-1 0-36 0 0,-11-1 33 0 0,5 1-27 0 0,8 1-5 0 0,0 0-1 0 0,0-1 1 0 0,0 1 0 0 0,0 0-1 0 0,0-1 1 0 0,0 1 0 0 0,0 1-1 0 0,0-1 1 0 0,0 0 0 0 0,-1 1-1 0 0,2-1 1 0 0,-1 0 0 0 0,-1 1-1 0 0,2 0 1 0 0,-1 0 0 0 0,0-1-1 0 0,0 1 1 0 0,0 1 0 0 0,1-2-1 0 0,-1 2 1 0 0,0-1-1 0 0,3 2-3 0 0,-1 0 0 0 0,1 0 0 0 0,0 0 0 0 0,0 0 0 0 0,0 0 0 0 0,0 0 0 0 0,1 0 1 0 0,-1 0-1 0 0,1 0 0 0 0,1 1 3 0 0,2 5-6 0 0,1 10-2 0 0,-1 0 0 0 0,-1 0 0 0 0,0 1 0 0 0,-2-1 1 0 0,0 1-1 0 0,-1 7 8 0 0,8 57-22 0 0,-8-77 23 0 0,-1-5-1 0 0,0 1 0 0 0,1 0 0 0 0,-1-1 1 0 0,1 1-1 0 0,0-1 0 0 0,-1 0 0 0 0,2 1 1 0 0,-1-1-1 0 0,0 0 0 0 0,0 0 0 0 0,0 1 1 0 0,1-1-1 0 0,-1-1 0 0 0,1 2 0 0 0,-1-2 1 0 0,2 1-1 0 0,-2 0 0 0 0,1-1 0 0 0,4 8 3 0 0,-6-9-3 0 0,0 0 0 0 0,0 1 0 0 0,1-1 0 0 0,-1 0 0 0 0,0 1 0 0 0,0-1 1 0 0,0 0-1 0 0,0 1 0 0 0,1-1 0 0 0,-1 0 0 0 0,0 0 0 0 0,0 0 0 0 0,1 0 0 0 0,-1 0 0 0 0,0 0 0 0 0,0 1 0 0 0,0-1 0 0 0,0 0 0 0 0,1 0 0 0 0,-1 0 1 0 0,0 1-1 0 0,1-1 0 0 0,-1 0 0 0 0,0 0 0 0 0,1 0 0 0 0,-1 0 0 0 0,0 0 0 0 0,0 0 0 0 0,0 0 0 0 0,1 0 0 0 0,-1 0 0 0 0,0 0 0 0 0,1 0 1 0 0,-1 0-1 0 0,0 0 0 0 0,1 0 0 0 0,-1 0 0 0 0,0 0 0 0 0,0 0 0 0 0,0-1 0 0 0,1 1 0 0 0,-1 0 0 0 0,0 0 0 0 0,1 0 0 0 0,-1-1 0 0 0,0 1 0 0 0,0 0 1 0 0,1 0-1 0 0,-1 0 0 0 0,0 0 0 0 0,0 0 0 0 0,0 0 0 0 0,0-1 0 0 0,0 1 0 0 0,0 0 0 0 0,0-1 0 0 0,1 1 0 0 0,-1 0 0 0 0,0-1 0 0 0,0 1 0 0 0,19-7-2 0 0,-18 7 2 0 0,1 0 0 0 0,-1 0 0 0 0,0-1 0 0 0,1 1 1 0 0,-1-1-1 0 0,1 1 0 0 0,-1 0 0 0 0,1-1 0 0 0,-2 0 0 0 0,2 1 0 0 0,-1-1 0 0 0,0 0 1 0 0,1 0-1 0 0,-2 0 0 0 0,2 1 0 0 0,-1-2 0 0 0,-1 1 0 0 0,2 1 0 0 0,-1-2 0 0 0,-1 1 0 0 0,3-7-113 0 0,-2 1-1 0 0,0-1 1 0 0,0 1-1 0 0,-1-1 0 0 0,0 1 1 0 0,0-1-1 0 0,0 1 1 0 0,0-2-1 0 0,-3-3 114 0 0,2-6-734 0 0,-5-33-2445 0 0,6 42 2970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36 0 0,'32'2'1771'0'0,"-14"-2"-961"0"0,-1 0 0 0 0,17-2-810 0 0,209-20 2893 0 0,15 10-2893 0 0,-43 3 945 0 0,-177 8-905 0 0,-24 1-30 0 0,1 0 1 0 0,0-2-1 0 0,0 1 1 0 0,-1-1-1 0 0,5-2-10 0 0,-19 4 1 0 0,0 0 0 0 0,1-1 0 0 0,-1 1 0 0 0,1 0 0 0 0,-1 0 0 0 0,1 0 0 0 0,-1 0 0 0 0,0 0-1 0 0,0-1 1 0 0,0 1 0 0 0,1 0 0 0 0,-1 0 0 0 0,1 0 0 0 0,-1 0 0 0 0,0 0 0 0 0,1-1 0 0 0,-1 1 0 0 0,0-1-1 0 0,0 1 1 0 0,0 0 0 0 0,0-1 0 0 0,0 1 0 0 0,1 0 0 0 0,-1 0 0 0 0,0-1 0 0 0,0 1 0 0 0,0 0 0 0 0,0-1-1 0 0,0 1 1 0 0,0-1 0 0 0,1 1 0 0 0,-1 0 0 0 0,0 0 0 0 0,0-1 0 0 0,0 1 0 0 0,0-1 0 0 0,-1 1 0 0 0,1-1 0 0 0,0 1-1 0 0,0 0 1 0 0,0 0 0 0 0,0-1 0 0 0,0 1 0 0 0,-1 0 0 0 0,1-1 0 0 0,0 1 0 0 0,0-1 0 0 0,0 1 0 0 0,0 0-1 0 0,0 0 1 0 0,-1 0 0 0 0,1-1 0 0 0,0 1 0 0 0,-1 0 0 0 0,1 0 0 0 0,0-1 0 0 0,-1 1 0 0 0,1 0 0 0 0,0 0-1 0 0,0-1 1 0 0,-1 1-1 0 0,-25-18 8 0 0,19 12 4 0 0,-28-22-32 0 0,1 1 1 0 0,-7-2 19 0 0,34 22-8 0 0,11 7-16 0 0,15 7 4 0 0,2 7 183 0 0,0-2 0 0 0,0 0 0 0 0,2-2 0 0 0,4 2-163 0 0,40 20 200 0 0,-66-31-199 0 0,0-1 0 0 0,-1 1 0 0 0,1 0 0 0 0,-1 0 0 0 0,1-1 0 0 0,0 1 1 0 0,-1 0-1 0 0,0 0 0 0 0,1 0 0 0 0,-1 0 0 0 0,1 0 0 0 0,-1-1 0 0 0,0 2 0 0 0,1-1 0 0 0,-1-1 1 0 0,0 2-1 0 0,0-1 0 0 0,0-1 0 0 0,0 2 0 0 0,0-1 0 0 0,0-1 0 0 0,0 2 0 0 0,-1-1 0 0 0,1-1 1 0 0,0 1-1 0 0,-1 1 0 0 0,1-2 0 0 0,-1 1 0 0 0,1 0 0 0 0,0 0 0 0 0,-1 0-1 0 0,-17 36 30 0 0,13-29-19 0 0,-12 26-162 0 0,-2-1 0 0 0,-17 22 151 0 0,-4-11-3460 0 0,38-43 3221 0 0,1 1-1 0 0,-1-1 1 0 0,1 1-1 0 0,-1-1 1 0 0,1 0-1 0 0,-1 0 1 0 0,0 0-1 0 0,0 0 1 0 0,0 0-1 0 0,0 0 1 0 0,1-1-1 0 0,-2 1 1 0 0,1 0-1 0 0,1 0 1 0 0,-2-1-1 0 0,1 0 1 0 0,0 0-1 0 0,-1 0 240 0 0,-3-2-187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16 0 0,'-2'-1'197'0'0,"-1"0"0"0"0,0 1 0 0 0,1 0 0 0 0,-1 0-1 0 0,0 0 1 0 0,0 0 0 0 0,1 0 0 0 0,-1 1 0 0 0,1 0 0 0 0,-1-1 0 0 0,1 0 0 0 0,-1 2-1 0 0,0-1 1 0 0,1-1 0 0 0,-1 2-197 0 0,-38 20 617 0 0,30-16-583 0 0,0 3 1 0 0,1-2-1 0 0,-1 2 0 0 0,1 0 0 0 0,1 0 0 0 0,0 1 0 0 0,1 0 1 0 0,-5 8-35 0 0,10-12 8 0 0,-1-1 0 0 0,1 1 0 0 0,0 0 0 0 0,1 0 0 0 0,-1 0 0 0 0,1 0 0 0 0,1 1 0 0 0,-1-1 0 0 0,1 0 0 0 0,0 0 0 0 0,0 1 0 0 0,1 0 0 0 0,0-1 0 0 0,0 1 0 0 0,1-1 0 0 0,0 0 0 0 0,-1 1 0 0 0,2 1-8 0 0,0 1 14 0 0,1 0-1 0 0,0 0 1 0 0,1 0-1 0 0,0 0 1 0 0,-1 0-1 0 0,3-1 1 0 0,-2 0-1 0 0,1 0 1 0 0,1 0-1 0 0,3 2-13 0 0,-6-7 11 0 0,0 0 0 0 0,0 0-1 0 0,1 0 1 0 0,0 0 0 0 0,-1 0 0 0 0,1 0-1 0 0,0-1 1 0 0,1 0 0 0 0,-1 0 0 0 0,0 0-1 0 0,0-1 1 0 0,1 1 0 0 0,-1-1 0 0 0,1 0-1 0 0,0 0 1 0 0,-1 0 0 0 0,1-1 0 0 0,-1 0-1 0 0,2 0 1 0 0,-2 0 0 0 0,1 0 0 0 0,1-1-11 0 0,3-1 2 0 0,-1-1 1 0 0,1 0-1 0 0,-1 0 0 0 0,0-1 1 0 0,1-1-1 0 0,-2 1 1 0 0,1-1-1 0 0,-1 0 0 0 0,1 0 1 0 0,-1-1-1 0 0,-1 0 1 0 0,1 0-1 0 0,1-3-2 0 0,-1-1 3 0 0,1 0-1 0 0,-2 0 1 0 0,0-1 0 0 0,4-9-3 0 0,-8 14 1 0 0,0 1 0 0 0,-1 0 0 0 0,1-1 0 0 0,-1 0 0 0 0,0 0 0 0 0,-1 0 0 0 0,1 0-1 0 0,-1 0 1 0 0,0 0 0 0 0,-1 1 0 0 0,0-2-1 0 0,0-8 41 0 0,1 12-13 0 0,0 0 1 0 0,-1 0 0 0 0,1 0 0 0 0,-1-1 0 0 0,1 1 0 0 0,-1 0-1 0 0,0 0 1 0 0,0-1 0 0 0,0 1 0 0 0,-1 0 0 0 0,1 0 0 0 0,-1 1-1 0 0,1-1 1 0 0,-1 0 0 0 0,0 1 0 0 0,0-1 0 0 0,0 0 0 0 0,-1 1-1 0 0,-1-2-28 0 0,0 1 5 0 0,1-2-1 0 0,-1 1 0 0 0,1 0 0 0 0,0-1 0 0 0,0 1 0 0 0,0-1-4 0 0,2 2 2 0 0,-1 0 0 0 0,0 0 1 0 0,0 0-1 0 0,0 0 0 0 0,1 1 0 0 0,-1-1 0 0 0,-1 1 1 0 0,0 0-1 0 0,1-1 0 0 0,0 1 0 0 0,-1 1 1 0 0,0-2-1 0 0,0 2 0 0 0,1-1 0 0 0,-1 1 0 0 0,-3-1-2 0 0,-6-4 360 0 0,11 6-507 0 0,-1-1 1 0 0,2 0-1 0 0,-2 0 1 0 0,0 1 0 0 0,2 0-1 0 0,-2-1 1 0 0,1 0 0 0 0,0 1-1 0 0,0-1 1 0 0,-1 1 0 0 0,1 0-1 0 0,-1 0 1 0 0,0 0 0 0 0,2 0-1 0 0,-2 0 1 0 0,1 0-1 0 0,-1 0 1 0 0,1 0 0 0 0,-1 1-1 0 0,1-1 1 0 0,0 1 0 0 0,0-1-1 0 0,-1 1 1 0 0,1-1 0 0 0,0 0-1 0 0,-1 1 1 0 0,2 0 0 0 0,-2 0-1 0 0,1-1 1 0 0,0 2-1 0 0,0-1 1 0 0,0-1 0 0 0,0 1-1 0 0,0 1 1 0 0,0-2 0 0 0,0 3 146 0 0,-2 0-163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0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2651 7431 24 0 0,'-6'7'195'0'0,"0"0"1"0"0,-1-1-1 0 0,0 0 1 0 0,0 0-1 0 0,-1 0 1 0 0,0-1-1 0 0,-4 2-195 0 0,6-5 53 0 0,1 1 0 0 0,-1-1 0 0 0,0-1 0 0 0,0 1 0 0 0,0-1 0 0 0,0 0 1 0 0,0-1-1 0 0,0 1 0 0 0,1-1 0 0 0,-1 0 0 0 0,0-1 0 0 0,-2 0-53 0 0,-49-8 140 0 0,1-2 1 0 0,-1-2-1 0 0,3-4 1 0 0,-1-2-1 0 0,-46-23-140 0 0,26 3 48 0 0,1-3 0 0 0,3-3 0 0 0,-30-27-48 0 0,-10-6 23 0 0,6 5 107 0 0,2-4 1 0 0,4-5-1 0 0,-74-81-130 0 0,25 3 18 0 0,7-8-1 0 0,-23-45-17 0 0,-7-36 128 0 0,-42-96-128 0 0,141 210 8 0 0,6-2 0 0 0,-29-97-8 0 0,62 144-4 0 0,5-1 1 0 0,3-1-1 0 0,4-2 1 0 0,4 1-1 0 0,5-2 1 0 0,3 0-1 0 0,4 0 1 0 0,7-36 3 0 0,7-37 26 0 0,9 1 0 0 0,6 0 1 0 0,33-108-27 0 0,-20 139 10 0 0,5 2 1 0 0,7 2-1 0 0,4 2 1 0 0,45-72-11 0 0,-21 62 19 0 0,6 2-1 0 0,6 6 1 0 0,11-5-19 0 0,32-22 66 0 0,8 6 1 0 0,5 6-1 0 0,7 7 0 0 0,7 6 0 0 0,83-49-66 0 0,18 2 27 0 0,9 11 0 0 0,6 13 0 0 0,96-32-27 0 0,-138 84 41 0 0,4 10 1 0 0,99-20-42 0 0,-88 44-9 0 0,69-2 9 0 0,-179 48-4 0 0,2 6-1 0 0,-1 7 1 0 0,23 5 4 0 0,14 8 222 0 0,-2 7 1 0 0,136 25-223 0 0,-191-13 110 0 0,-1 6 1 0 0,-1 4 0 0 0,-2 6-1 0 0,53 27-110 0 0,40 27 99 0 0,-4 9 0 0 0,171 113-99 0 0,-237-122 341 0 0,-6 5 1 0 0,-3 6-1 0 0,-4 6 0 0 0,40 50-341 0 0,-26-4 286 0 0,-6 5 0 0 0,-7 6 0 0 0,-7 5 0 0 0,-8 6 0 0 0,-8 3 0 0 0,46 118-286 0 0,-98-176 490 0 0,-4 2-1 0 0,-6 2 0 0 0,-3 12-489 0 0,81 386 546 0 0,-108-465-556 0 0,15 75 511 0 0,-6 2 0 0 0,-7 0 1 0 0,-4 1-1 0 0,-7 0 1 0 0,-6 0-1 0 0,-9 30-501 0 0,0-75 37 0 0,-4-1 0 0 0,-4 0 0 0 0,-4-2-1 0 0,-4 0 1 0 0,-10 14-37 0 0,-14 20-16 0 0,-5-1 0 0 0,-6-4 1 0 0,-23 26 15 0 0,-76 90 147 0 0,-136 147-147 0 0,244-318 45 0 0,-1-2-1 0 0,-4-3 1 0 0,-2-3 0 0 0,-5 1-45 0 0,-274 185-117 0 0,166-121 81 0 0,-187 122 1086 0 0,270-186-513 0 0,-2-3 0 0 0,-2-6 0 0 0,-9 0-537 0 0,-87 30 887 0 0,-282 104 2421 0 0,270-111 4460 0 0,-76 11-7768 0 0,0-29 2031 0 0,84-17-1545 0 0,-68 9 1562 0 0,-108-2-2048 0 0,332-39 0 0 0,0-1 0 0 0,1-3 0 0 0,0-1 0 0 0,0-1 0 0 0,-25-9 0 0 0,40 10 0 0 0,-24-3 0 0 0,0 2 0 0 0,-15 2 0 0 0,30 2 0 0 0,1-1 0 0 0,0-1 0 0 0,0-2 0 0 0,0-2 0 0 0,1 0 0 0 0,-16-7 0 0 0,-104-37 0 0 0,-2 5 0 0 0,-2 8 0 0 0,-64-4 0 0 0,83 14-2732 0 0,4-5-17679 0 0,-114-46 20411 0 0,90 17-4825 0 0,90 31 2585 0 0,0-3 0 0 0,-26-20 2240 0 0,17 6-303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 0 0,'0'0'52'0'0,"1"-1"-1"0"0,-1 1 1 0 0,0 0-1 0 0,0 0 1 0 0,0-1-1 0 0,0 1 1 0 0,0 0 0 0 0,0 0-1 0 0,0 0 1 0 0,0 0-1 0 0,0 0 1 0 0,0 0-1 0 0,0 0 1 0 0,0 0 0 0 0,1 0-1 0 0,-1-1 1 0 0,0 1-1 0 0,0 0 1 0 0,0 0-1 0 0,1 0 1 0 0,-1 0 0 0 0,0 0-1 0 0,0 0 1 0 0,1-1-1 0 0,-1 1 1 0 0,0 0-1 0 0,0 0 1 0 0,0 0 0 0 0,0 0-1 0 0,0 0 1 0 0,0 0-1 0 0,1 0 1 0 0,-1 0-1 0 0,0 0 1 0 0,1 0 0 0 0,-1 0-1 0 0,0 1 1 0 0,0-1-1 0 0,1 0 1 0 0,-1 0-1 0 0,0 0 1 0 0,0 0 0 0 0,0 0-1 0 0,0 0 1 0 0,0 0-1 0 0,0 1 1 0 0,0-1-1 0 0,0 0 1 0 0,1 0 0 0 0,-1 0-52 0 0,0 12 682 0 0,0 5-607 0 0,2-3-53 0 0,6 50-90 0 0,-9-63-24 0 0,1-1 1 0 0,-1 0 0 0 0,1 0 0 0 0,0 0 0 0 0,0 0-1 0 0,-1 0 1 0 0,1 1 0 0 0,-1-1 0 0 0,1 0 0 0 0,-1 0-1 0 0,1 0 1 0 0,0 1 0 0 0,0-1 0 0 0,-1 0 0 0 0,0 0-1 0 0,1 0 1 0 0,-1 0 0 0 0,1 0 0 0 0,0 0-1 0 0,0 0 1 0 0,-1 0 0 0 0,0 0 0 0 0,1-1 0 0 0,-1 1-1 0 0,1 0 1 0 0,0 0 0 0 0,0 0 0 0 0,-1-1 0 0 0,1 1-1 0 0,-1 0 1 0 0,1 0 0 0 0,-1 0 0 0 0,1 0 0 0 0,0-1-1 0 0,0 1 92 0 0,-4-3-117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56 0 0,'90'2'2512'0'0,"-90"-2"-2611"0"0,1 0 1 0 0,0 0 0 0 0,-1 0 0 0 0,1-1 0 0 0,0 1 0 0 0,-1 0 0 0 0,1-1-1 0 0,-1 1 1 0 0,1 0 0 0 0,-1 0 0 0 0,1 0 0 0 0,0-1 0 0 0,-1 1 0 0 0,0-1-1 0 0,1 1 1 0 0,-1-1 0 0 0,1 1 0 0 0,-1 0 0 0 0,1-1 0 0 0,-1 0 0 0 0,0 1-1 0 0,0-1 1 0 0,0 1 0 0 0,1-1 98 0 0,0-1 40 0 0,2-3-256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 0 0,'77'1'3995'0'0,"-30"-5"-3035"0"0,22 1-960 0 0,-68 4-23 0 0,-5 2-245 0 0,-10 0-1040 0 0,-16-9-1802 0 0,24 4 2868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 28 0 0,'-1'-1'81'0'0,"0"0"-1"0"0,1-1 1 0 0,0 1 0 0 0,-1 0 0 0 0,0-1-1 0 0,0 1 1 0 0,1 0 0 0 0,-2 0 0 0 0,1 0-1 0 0,1-1 1 0 0,-2 2 0 0 0,1-1-1 0 0,0 0 1 0 0,0 0 0 0 0,-1 0 0 0 0,1 0-1 0 0,0 0 1 0 0,0 1 0 0 0,-1 0 0 0 0,1-1-1 0 0,-1 0 1 0 0,2 1 0 0 0,-2-1-1 0 0,1 1 1 0 0,-1 0 0 0 0,0 0 0 0 0,1 0-1 0 0,0 0 1 0 0,-2 0-81 0 0,-5-1 16 0 0,-1 0-1 0 0,1 1 1 0 0,0 0 0 0 0,-8 1-16 0 0,1 1 50 0 0,-1 1 1 0 0,0 0 0 0 0,1 2 0 0 0,0 0-1 0 0,0 0 1 0 0,1 1 0 0 0,0 1 0 0 0,-1 1-51 0 0,3-1 9 0 0,1 0 0 0 0,-1 1 1 0 0,1 1-1 0 0,-4 4-9 0 0,11-9 4 0 0,0 1-1 0 0,-1 0 1 0 0,1 0 0 0 0,1 0 0 0 0,0 1-1 0 0,-1 0 1 0 0,1 0 0 0 0,1 0 0 0 0,0 0-1 0 0,-2 3-3 0 0,2-4 32 0 0,0 0 0 0 0,1 0-1 0 0,0 1 1 0 0,-1 0-1 0 0,1-1 1 0 0,1 1 0 0 0,0-1-1 0 0,-1 1 1 0 0,2-1-1 0 0,-1 1 1 0 0,0 0 0 0 0,1 0-1 0 0,0-1 1 0 0,1 2-32 0 0,-2-6 12 0 0,3 9 98 0 0,-1 0 0 0 0,2-1 0 0 0,0 1 0 0 0,1 0 0 0 0,-1 0-110 0 0,-2-7 42 0 0,0 0-1 0 0,0 0 1 0 0,0 0-1 0 0,1-1 1 0 0,-1 1-1 0 0,1-1 1 0 0,0 0-1 0 0,0 1 1 0 0,0-1-1 0 0,0 0 1 0 0,0 0-1 0 0,0-1 1 0 0,0 1-1 0 0,0-1 1 0 0,0 1-1 0 0,3 0-41 0 0,11 2 40 0 0,-1 1 1 0 0,0-2-1 0 0,1 0 0 0 0,0-1 0 0 0,0-1 1 0 0,12 0-41 0 0,-19-2 15 0 0,-1 0 0 0 0,0 0 0 0 0,-1-1 0 0 0,2 0 0 0 0,-1 0 0 0 0,0-1 0 0 0,0-1 1 0 0,-1 0-1 0 0,1 0 0 0 0,-2 0 0 0 0,1-1 0 0 0,1 0 0 0 0,-2 0-15 0 0,15-10 145 0 0,-19 13-102 0 0,0 1 1 0 0,0-1 0 0 0,0 1-1 0 0,-1-1 1 0 0,1-1-1 0 0,0 2 1 0 0,0-1 0 0 0,-1-1-1 0 0,0 0 1 0 0,0 1 0 0 0,0 0-1 0 0,0-1 1 0 0,-1 0-1 0 0,2 0 1 0 0,-2 1 0 0 0,1-1-1 0 0,-1-1 1 0 0,0 1-1 0 0,0 0 1 0 0,0 0 0 0 0,0 0-1 0 0,0-2-43 0 0,-1-5 92 0 0,0 1-1 0 0,0-1 0 0 0,0 1 1 0 0,0-1-1 0 0,-2 1 0 0 0,1 0 1 0 0,-1 0-1 0 0,-1 0 0 0 0,0 0 1 0 0,0 0-1 0 0,-3-6-91 0 0,1 3 82 0 0,4 9-110 0 0,1 0 0 0 0,-1 1 0 0 0,-1-1 0 0 0,1 0 1 0 0,0 1-1 0 0,-1-1 0 0 0,1 1 0 0 0,0-1 0 0 0,-1 0 0 0 0,0 1 0 0 0,0 0 0 0 0,0 0 0 0 0,0 0 1 0 0,-1 0-1 0 0,1 0 0 0 0,0 0 0 0 0,0 1 0 0 0,0-1 0 0 0,-1 1 0 0 0,0-1 0 0 0,0 1 0 0 0,1 0 1 0 0,-3-1 27 0 0,-48-20-6191 0 0,47 17 5885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0,'2'1'185'0'0,"0"0"1"0"0,1 1-1 0 0,-2-1 0 0 0,1 0 1 0 0,1 0-1 0 0,-2 1 1 0 0,1-1-1 0 0,0 2 0 0 0,-1-2 1 0 0,1 2-1 0 0,-1-2 0 0 0,1 1-185 0 0,5 6 249 0 0,1-3-114 0 0,-1 0 0 0 0,1 0 0 0 0,0-1 1 0 0,0 0-1 0 0,1 0 0 0 0,-1-1 0 0 0,4 1-135 0 0,0 1 189 0 0,-1-1 1 0 0,0 2-1 0 0,9 4-189 0 0,137 88 585 0 0,-142-89-317 0 0,0 0 0 0 0,0 2 0 0 0,7 5-268 0 0,-22-16 5 0 0,0 0 17 0 0,0 0 70 0 0,0 0 63 0 0,-1 1-108 0 0,1 0 0 0 0,0-1 1 0 0,-1 1-1 0 0,0 0 0 0 0,1 0 0 0 0,-1-1 0 0 0,1 1 1 0 0,0 0-1 0 0,0 0 0 0 0,-1 0 0 0 0,1 0 1 0 0,0 0-1 0 0,-1-1 0 0 0,1 1 0 0 0,0 1 1 0 0,0-2-1 0 0,0 1 0 0 0,0 0 0 0 0,0 0 0 0 0,0 0-47 0 0,0 21-77 0 0,13 43 66 0 0,-6-33-18 0 0,3 29 29 0 0,-3-13-3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0 1 0 0,-25-54-39 0 0,39 106-7 0 0,0 3 2 0 0,2 0-1 0 0,-1 0 1 0 0,1-1 0 0 0,0 1-1 0 0,1 0 1 0 0,0-1 0 0 0,-1-9 5 0 0,4 17 2 0 0,-1 0 0 0 0,1-1 0 0 0,0 0 1 0 0,0 0-1 0 0,0 1 0 0 0,-1-1 1 0 0,2 1-1 0 0,-1-1 0 0 0,0 1 0 0 0,1 0 1 0 0,-1-1-1 0 0,1 2 0 0 0,-2-2 0 0 0,3 1-2 0 0,10-13 9 0 0,11-34 1698 0 0,4-14-1707 0 0,-21 43-44 0 0,7-17 70 0 0,-2 1-1 0 0,1-16-25 0 0,-4 18 33 0 0,2-1 0 0 0,13-30-33 0 0,-22 58 12 0 0,0 1 0 0 0,1-1 0 0 0,-2-1 0 0 0,1 1 0 0 0,-1-1 0 0 0,0 1 0 0 0,0-1 0 0 0,-1 1 0 0 0,0-2-12 0 0,-3 5 6 0 0,1 1 0 0 0,0-1 1 0 0,-1 1-1 0 0,1-1 0 0 0,-1 1 0 0 0,0 0 0 0 0,0-1 1 0 0,0 2-1 0 0,0 0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0,-1-2 0 0 0,0 2 0 0 0,0 0 0 0 0,1-2 0 0 0,-1 2 0 0 0,0-1 1 0 0,1 1-1 0 0,-1-1 0 0 0,1 1 0 0 0,0 0-1 0 0,-8 21 21 0 0,-99 299-174 0 0,99-302 144 0 0,5-14 6 0 0,0 0-1 0 0,0-1 1 0 0,1 2 0 0 0,1-1 0 0 0,-2 0 0 0 0,2 3 3 0 0,0-8 4 0 0,0-1 0 0 0,1 0-1 0 0,0 1-3 0 0,0-1-2 0 0,0 0 4 0 0,-1 0-1 0 0,-1 0 3 0 0,-37-23 15 0 0,-8-3-17 0 0,-25-12 13 0 0,-44-33-15 0 0,108 65 3 0 0,0 2 0 0 0,1-1 0 0 0,-2 2 0 0 0,1-1 0 0 0,0 1 0 0 0,-1 0 0 0 0,1 0 0 0 0,-1 1 0 0 0,0 0 0 0 0,0 1 0 0 0,0 0 0 0 0,-6 0-3 0 0,15 1 0 0 0,-1 0 1 0 0,0-1-1 0 0,0 1 0 0 0,1 0 0 0 0,-1 0 0 0 0,0 0 0 0 0,0 0 0 0 0,1 0 0 0 0,0 0 0 0 0,-1 0 0 0 0,0 0 0 0 0,0 0 0 0 0,1 0 0 0 0,-1 1 0 0 0,0-1 0 0 0,0 0 0 0 0,1 1 0 0 0,-1-1 0 0 0,1 0 0 0 0,-1 0 0 0 0,0 1 1 0 0,1-1-1 0 0,0 1 0 0 0,-1-1 0 0 0,0 1 0 0 0,0-1 0 0 0,1 0 0 0 0,0 1 0 0 0,0 0 0 0 0,-1 0 0 0 0,1-1 0 0 0,-1 0 0 0 0,1 1 0 0 0,-1 0 0 0 0,1 0 0 0 0,0-1 0 0 0,0 1 0 0 0,-6 11-2 0 0,-6 11-6 0 0,0-1 0 0 0,3 2 0 0 0,-1 0 0 0 0,2 0 0 0 0,1 1 0 0 0,-1 12 8 0 0,7-35 1 0 0,1 0-1 0 0,-1-1 0 0 0,1 1 1 0 0,0 0-1 0 0,0 0 0 0 0,0 0 1 0 0,0 0-1 0 0,0-1 0 0 0,0 1 1 0 0,1 0-1 0 0,-1 0 0 0 0,1 0 0 0 0,-1-2 1 0 0,0 1 0 0 0,1 0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0,-1-1 0 0 0,0 2-1 0 0,0 0 1 0 0,0 0 0 0 0,0 1 0 0 0,-1 0-1 0 0,8 6 3 0 0,-3-2-4 0 0,1-1-1 0 0,0-1 0 0 0,0 0 1 0 0,6 1 4 0 0,2-2-21 0 0,-17-6-151 0 0,-2 1-1 0 0,2 0 1 0 0,-1 0 0 0 0,1 0 0 0 0,-1 1 0 0 0,-1 0 0 0 0,2 0-1 0 0,-1 0 1 0 0,-1 0 0 0 0,1 0 0 0 0,1 1 172 0 0,-5-2-162 0 0,0-1 1 0 0,0 1-1 0 0,1-1 1 0 0,-1 0-1 0 0,0 1 0 0 0,0 0 1 0 0,1 0-1 0 0,-1-1 1 0 0,0 0-1 0 0,0 1 0 0 0,0 0 1 0 0,0 0-1 0 0,0-1 1 0 0,0 0-1 0 0,0 1 0 0 0,0 0 1 0 0,0 0-1 0 0,0-1 1 0 0,0 0-1 0 0,-1 1 0 0 0,1 0 1 0 0,0 0-1 0 0,-1-1 1 0 0,1 0-1 0 0,0 1 0 0 0,0-1 1 0 0,0 1 161 0 0,-12 16-1645 0 0,9-12 1428 0 0,-5 5 8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11 360 12 0 0,'0'0'68'0'0,"-10"6"2477"0"0,37-72-12 0 0,29-48-2533 0 0,-32 69 491 0 0,35-81 221 0 0,-58 126-671 0 0,0-2 0 0 0,0 1 1 0 0,0 0-1 0 0,0 0 1 0 0,0 0-1 0 0,-1 1 0 0 0,2-2 1 0 0,-1 1-1 0 0,0 1 1 0 0,0-1-1 0 0,0 0 0 0 0,0 1 1 0 0,1-1-1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0,1 0-1 0 0,1 0 1 0 0,1 2 0 0 0,-5 10 7 0 0,-9 22-12 0 0,-9 23 12 0 0,22-51 6 0 0,-1 0 0 0 0,-1 0 0 0 0,0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0,-1 0 0 0 0,2 1 0 0 0,0-1 0 0 0,0-1 0 0 0,0 1 0 0 0,1-1 0 0 0,-1-1 82 0 0,-1-4-3128 0 0,0-12-383 0 0,5 15 3335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0,'2'0'172'0'0,"0"0"0"0"0,0-1 0 0 0,1 1-1 0 0,-1 0 1 0 0,0-1 0 0 0,0 0 0 0 0,1 0 0 0 0,-2 0 0 0 0,1 0 0 0 0,1 0-1 0 0,-2 0 1 0 0,1-1 0 0 0,0 1 0 0 0,0-1 0 0 0,0 1 0 0 0,1-2-172 0 0,26-34 1019 0 0,-14 16-816 0 0,182-198 1039 0 0,-183 203-1216 0 0,-11 13-23 0 0,0-1 0 0 0,0 0 0 0 0,0 0 0 0 0,0 1 0 0 0,1 0 0 0 0,0 0 0 0 0,0 0 0 0 0,-1 1 0 0 0,2-1-3 0 0,-4 8 5 0 0,2 1 0 0 0,-2-1 1 0 0,1 0-1 0 0,1-1 0 0 0,0 2 0 0 0,0-2 0 0 0,0 1-5 0 0,5 5-5 0 0,-1 1 0 0 0,0-1 1 0 0,4 11 4 0 0,-6-12-4 0 0,0-1 1 0 0,0 1-1 0 0,1-1 1 0 0,0-1-1 0 0,0 2 1 0 0,4 1 3 0 0,-10-10 0 0 0,1 0 1 0 0,0 0-1 0 0,-1 0 0 0 0,0 1 1 0 0,0-1-1 0 0,1 0 0 0 0,0 1 1 0 0,-1-1-1 0 0,1 1 0 0 0,-1-1 1 0 0,0 0-1 0 0,0 0 0 0 0,1 1 1 0 0,-1-1-1 0 0,0 1 0 0 0,1-1 1 0 0,-1 1-1 0 0,0-1 0 0 0,1 0 1 0 0,-1 1-1 0 0,0-1 0 0 0,0 1 1 0 0,0 0-1 0 0,0-1 1 0 0,0 0-1 0 0,0 1 0 0 0,0-1 1 0 0,0 1-1 0 0,0 0 0 0 0,0-1 1 0 0,0 0-1 0 0,0 1 0 0 0,0 0 1 0 0,0-1-1 0 0,0 1 0 0 0,0-1 1 0 0,0 0-1 0 0,0 1 0 0 0,-1-1 1 0 0,1 1-1 0 0,0 0 0 0 0,-1-1 1 0 0,1 0-1 0 0,0 0 1 0 0,-1 1-1 0 0,1-1 0 0 0,0 1 1 0 0,0-1-1 0 0,-1 1 0 0 0,1-1 1 0 0,-1 0-1 0 0,1 0 0 0 0,-1 0 1 0 0,1 1-1 0 0,0-1 0 0 0,-1 0 1 0 0,0 0-1 0 0,1 1 0 0 0,-1-1 1 0 0,1 0-1 0 0,0 0 0 0 0,-12 8-5 0 0,-30 33-15 0 0,-6 10 20 0 0,16-15 10 0 0,-2-3 0 0 0,-15 11-10 0 0,-37 23-15 0 0,85-67 18 0 0,1 1-2 0 0,0-1 1 0 0,-12 146 71 0 0,4-78-114 0 0,6-55 59 0 0,0-2 1 0 0,0 1-1 0 0,2 1 0 0 0,-1-1 1 0 0,2 0-1 0 0,-1 0 0 0 0,1 0 1 0 0,2 5-19 0 0,-3-17 9 0 0,0 1 0 0 0,1 0 0 0 0,-1 0 0 0 0,0-1 0 0 0,0 1 0 0 0,0-1 0 0 0,0 1-1 0 0,1 0 1 0 0,-1-1 0 0 0,0 0 0 0 0,0 1 0 0 0,-1 0 0 0 0,1 0 0 0 0,0-1 0 0 0,0 1 0 0 0,0-1 0 0 0,0 1 0 0 0,-1 0 0 0 0,1-1 0 0 0,0 0 0 0 0,-1 1 0 0 0,1 0 0 0 0,0-1 0 0 0,0 1 0 0 0,0 0 0 0 0,-1-1 0 0 0,0 0 0 0 0,1 0 0 0 0,-1 1 0 0 0,1 0-1 0 0,0-1 1 0 0,-1 0 0 0 0,1 0 0 0 0,-1 0 0 0 0,0 1 0 0 0,1-1 0 0 0,0 0 0 0 0,-1 1 0 0 0,0-1 0 0 0,0 0 0 0 0,1 0 0 0 0,0 1 0 0 0,-1-1 0 0 0,0 0 0 0 0,0 0 0 0 0,1 0 0 0 0,0 0 0 0 0,-1 0 0 0 0,0 0 0 0 0,0-1 0 0 0,1 1 0 0 0,0 0 0 0 0,-2 0-9 0 0,0-1 3 0 0,0 0 0 0 0,-1 1 1 0 0,1 0-1 0 0,-1 0 1 0 0,1 0-1 0 0,0 0 0 0 0,-1 0 1 0 0,0 0-1 0 0,1 1 1 0 0,-1 0-4 0 0,-16 0 232 0 0,-23-10 241 0 0,33 6-476 0 0,0 0 0 0 0,-1 1 0 0 0,0 1 0 0 0,0-1 0 0 0,-5 1 3 0 0,-13 1 12 0 0,34-11 23 0 0,-2 5-31 0 0,-1 0 1 0 0,0 0-1 0 0,-1 0 1 0 0,0 0-1 0 0,0 0 1 0 0,0 0-1 0 0,-1-1 1 0 0,1 1-1 0 0,-1-1 1 0 0,-1 0-1 0 0,0-1-4 0 0,0-75 43 0 0,-3 53-42 0 0,2 18-15 0 0,0-1-1 0 0,0-1 1 0 0,1 2-1 0 0,1-1 0 0 0,1 0 1 0 0,-1 0-1 0 0,4-11 15 0 0,-2 17 265 0 0,-3 6-372 0 0,0 1 1 0 0,1 0-1 0 0,-1 0 1 0 0,0 0-1 0 0,0 0 1 0 0,0 0-1 0 0,0 0 1 0 0,0-1 0 0 0,1 1-1 0 0,-1 0 1 0 0,0 0-1 0 0,0-1 1 0 0,0 1-1 0 0,0 0 1 0 0,0-1-1 0 0,0 1 1 0 0,0 0-1 0 0,0-1 1 0 0,0 1 0 0 0,0 0-1 0 0,0 0 1 0 0,0 0-1 0 0,0 0 1 0 0,0 0-1 0 0,0-1 1 0 0,-1 1-1 0 0,1 0 1 0 0,0 0-1 0 0,0-1 1 0 0,0 1 0 0 0,0 0-1 0 0,0 0 1 0 0,-1 0-1 0 0,1 0 1 0 0,0 0-1 0 0,0 0 1 0 0,0 0-1 0 0,0-1 1 0 0,0 1 0 0 0,0 0-1 0 0,0 0 1 0 0,-1 0-1 0 0,1 0 1 0 0,0-1-1 0 0,-1 1 1 0 0,1 0-1 0 0,0 0 1 0 0,0 0-1 0 0,-1 0 1 0 0,1 0 0 0 0,0 0-1 0 0,0 0 1 0 0,0 0-1 0 0,0 0 1 0 0,0 0-1 0 0,-1 0 1 0 0,1 0-1 0 0,0 0 1 0 0,-1 0-1 0 0,1 0 1 0 0,0 0 106 0 0,-1 0-386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0 0 0 0,0 0 0 0 0,0 0 0 0 0,0 0 0 0 0,-1 0 0 0 0,1 0 0 0 0,0 0-1 0 0,0 0 1 0 0,0 0 0 0 0,0 0 0 0 0,0 0 0 0 0,0 0 0 0 0,0 0 0 0 0,-1 0 0 0 0,1 0-1 0 0,0 0 1 0 0,0 0 0 0 0,0 0 0 0 0,0 0-11 0 0,0 13 78 0 0,0-10-78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0-1 0 0,1 1 1 0 0,-1 0 0 0 0,2-2 2 0 0,0 2 0 0 0,0-2 0 0 0,-1 1 0 0 0,2 0 0 0 0,-1-1 0 0 0,0 1 0 0 0,0-1 0 0 0,1 1 0 0 0,-1-1 0 0 0,0 0 0 0 0,3 1-2 0 0,11 7 5 0 0,-3 3 1 0 0,0 0-1 0 0,-1 0 1 0 0,-1 1 0 0 0,9 14-6 0 0,-8-11 6 0 0,1 0 0 0 0,1 0-1 0 0,4 2-5 0 0,-1-2 9 0 0,-11-9-8 0 0,0-1 1 0 0,0 0-1 0 0,1-1 0 0 0,1 0 1 0 0,-1 0-1 0 0,4 2-1 0 0,-9-7 3 0 0,-2 0 1 0 0,1 1-3 0 0,-1-1 3 0 0,5-42 35 0 0,-4 35-19 0 0,-2 1-1 0 0,1 0 0 0 0,-1 0 0 0 0,0-1 0 0 0,0 1 1 0 0,-1 0-1 0 0,0-1-19 0 0,2 7-61 0 0,-1-2 1 0 0,1 1-1 0 0,0-1 1 0 0,-1 2-1 0 0,0-2 1 0 0,0 1 0 0 0,1 0-1 0 0,-1 0 1 0 0,-1-1-1 0 0,2 2 1 0 0,-1-2-1 0 0,-1 1 1 0 0,2 1-1 0 0,-2-1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0,0-1 0 0 0,0 1 0 0 0,0 0 0 0 0,-1-1 1 0 0,1 1-1 0 0,0-1 0 0 0,-1 1 0 0 0,1 0 1 0 0,0-1 89 0 0,0-4-235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0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0 820 24 0 0,'7'-4'213'0'0,"-1"-1"1"0"0,0-1-1 0 0,0 1 0 0 0,-1-1 1 0 0,0 0-1 0 0,1 0 0 0 0,-2 0 1 0 0,1-1-1 0 0,-2 1 0 0 0,3-4-213 0 0,7-12 503 0 0,23-24-7 0 0,2 1 0 0 0,1 3 0 0 0,2 0 1 0 0,21-12-497 0 0,-26 21 156 0 0,86-77 239 0 0,6 7 0 0 0,131-83-395 0 0,-247 178 3 0 0,-10 7-2 0 0,-1-2 0 0 0,2 2 0 0 0,-1-1 1 0 0,0 1-1 0 0,0-1 0 0 0,1 1 1 0 0,-1-1-1 0 0,1 2 0 0 0,-1-1 1 0 0,0-1-1 0 0,4 2-1 0 0,-6 0 0 0 0,0 0 0 0 0,0 0 1 0 0,-1 0-1 0 0,1 0 0 0 0,0 0 0 0 0,0 0 1 0 0,0 0-1 0 0,0 0 0 0 0,0 0 0 0 0,0 0 0 0 0,-1 0 1 0 0,1 0-1 0 0,0 1 0 0 0,0-1 0 0 0,0 0 1 0 0,0 0-1 0 0,0 0 0 0 0,0 0 0 0 0,0 1 1 0 0,0-1-1 0 0,0 0 0 0 0,0 0 0 0 0,0 0 1 0 0,0 1-1 0 0,0-1 0 0 0,0 0 0 0 0,0 0 0 0 0,0 0 1 0 0,0 0-1 0 0,0 0 0 0 0,0 0 0 0 0,0 0 1 0 0,0 0-1 0 0,0 0 0 0 0,1 1 0 0 0,-1-1 1 0 0,0 0-1 0 0,0 0 0 0 0,0 0 0 0 0,0 0 1 0 0,0 1-1 0 0,0-1 0 0 0,1 0 0 0 0,-1 0 1 0 0,0 0-1 0 0,0 0 0 0 0,0 0 0 0 0,0 0 0 0 0,0 0 1 0 0,0 0-1 0 0,0 1 0 0 0,0-1 0 0 0,0 0 1 0 0,0 0-1 0 0,1 0 0 0 0,-1 0 0 0 0,0 0 1 0 0,0 0-1 0 0,0 0 0 0 0,1 0 0 0 0,-1 0 0 0 0,-10 6-5 0 0,4-3 7 0 0,0 0-1 0 0,0-1 0 0 0,-1-1 1 0 0,1 2-1 0 0,0-3 0 0 0,0 2 1 0 0,-1-1-1 0 0,0-1 0 0 0,0 0 1 0 0,1 0-1 0 0,0 0 0 0 0,-1-1 1 0 0,-5-1-2 0 0,-45 0 6 0 0,35 5-3 0 0,15-1-3 0 0,-2-1 1 0 0,1 0-1 0 0,1 0 1 0 0,-2-1-1 0 0,1 0 1 0 0,1 0-1 0 0,-2-1 1 0 0,2-1 0 0 0,-1 1-1 0 0,-3-1 0 0 0,10 2 0 0 0,1 0 0 0 0,0 0-1 0 0,-1-1 1 0 0,0 1 0 0 0,1 0-1 0 0,-1 0 1 0 0,1 0 0 0 0,0-1 0 0 0,-1 1-1 0 0,0 0 1 0 0,1-1 0 0 0,-1 1-1 0 0,1 0 1 0 0,0 0 0 0 0,0 0 0 0 0,-1-1-1 0 0,1 1 1 0 0,-1-1 0 0 0,1 1-1 0 0,-1-1 1 0 0,1 1 0 0 0,0 0 0 0 0,0-1-1 0 0,0 1 1 0 0,0-1 0 0 0,-1 0-1 0 0,1 1 1 0 0,0 0 0 0 0,0-1-1 0 0,0 1 1 0 0,0-1 0 0 0,0 0 0 0 0,0 1-1 0 0,0 0 1 0 0,0-1 0 0 0,0 0-1 0 0,0 1 1 0 0,0-1 0 0 0,0 1 0 0 0,0 0-1 0 0,0-1 1 0 0,1 0 0 0 0,-1 1-1 0 0,0-1 1 0 0,0 1 0 0 0,0 0 0 0 0,0-1-1 0 0,1 1 1 0 0,-1-1 0 0 0,0 1-1 0 0,1-1 1 0 0,-1 1 0 0 0,1 0 0 0 0,-1 0-1 0 0,0-1 1 0 0,0 1 0 0 0,1 0-1 0 0,0-1 1 0 0,-1 1 0 0 0,1 0 0 0 0,-1-1-1 0 0,0 1 1 0 0,1 0 0 0 0,32-14-14 0 0,104-9-2 0 0,-92 16 23 0 0,-44 7-7 0 0,1-1 0 0 0,-1 1 1 0 0,0 0-1 0 0,0 0 0 0 0,0 0 1 0 0,1 0-1 0 0,-1 0 0 0 0,0-1 0 0 0,0 2 1 0 0,1-1-1 0 0,-1 0 0 0 0,0 0 1 0 0,0 0-1 0 0,0 0 0 0 0,1 0 1 0 0,-1 1-1 0 0,0-1 0 0 0,0 1 0 0 0,0 0 1 0 0,0-1-1 0 0,0 1 0 0 0,0-1 1 0 0,0 1-1 0 0,0 0 0 0 0,0 0 0 0 0,0 0 1 0 0,0 0-1 0 0,0 2 2 0 0,-1-1 0 0 0,1 0 0 0 0,0 1 0 0 0,-1-1 0 0 0,1 1-1 0 0,-1 0 1 0 0,0 0 0 0 0,0-1 0 0 0,0 1 0 0 0,-1-1 0 0 0,1 1-2 0 0,-1 15 7 0 0,0 32-290 0 0,-3-1 0 0 0,-7 37 283 0 0,7-77-599 0 0,0 5-3406 0 0,4-14 3619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252 636 4 0 0,'8'-19'980'0'0,"-4"13"-132"0"0,-2 7 85 0 0,0 52-796 0 0,5 22-137 0 0,2 23 23 0 0,-8-76 40 0 0,2-2 1 0 0,0 2-1 0 0,2-1 0 0 0,0 0 1 0 0,7 16-64 0 0,-11-36 57 0 0,-1 0 0 0 0,1-1 0 0 0,-1 1 0 0 0,1 0 0 0 0,0 0 0 0 0,0-1 0 0 0,-1 1 1 0 0,2 0-1 0 0,-1-1 0 0 0,-1 0 0 0 0,1 1 0 0 0,1 0 0 0 0,-2-1 0 0 0,1 1 0 0 0,1-1 0 0 0,-2 0 1 0 0,1 1-1 0 0,1-1 0 0 0,-2 0 0 0 0,3 0-57 0 0,30 3 96 0 0,-5 0-84 0 0,-21 0-12 0 0,0-1 1 0 0,1-1-1 0 0,0 1 0 0 0,0-2 1 0 0,-1 1-1 0 0,1-1 1 0 0,0 0-1 0 0,-1 0 0 0 0,1-1 1 0 0,2 0-1 0 0,-9 0 0 0 0,0 1 1 0 0,-1 0-1 0 0,1-1 1 0 0,-1 1-1 0 0,0-1 1 0 0,0 0-1 0 0,1 1 1 0 0,-1 0 0 0 0,0-1-1 0 0,1 0 1 0 0,-1 0-1 0 0,0 1 1 0 0,0-1-1 0 0,1 1 1 0 0,-1-1-1 0 0,0 0 1 0 0,0 1-1 0 0,0-1 1 0 0,0 1-1 0 0,0-1 1 0 0,0 0-1 0 0,0 1 1 0 0,0-1 0 0 0,-1 0-1 0 0,1 0 1 0 0,0 0-1 0 0,-6-23 17 0 0,3 10-12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0,1 1 0 0 0,-1-1 0 0 0,0 1 0 0 0,0-1 0 0 0,1 1 0 0 0,-1 0 0 0 0,1 0 1 0 0,0 0-1 0 0,-1 0 0 0 0,0-1 0 0 0,1 1 0 0 0,-1 0 0 0 0,1 0 0 0 0,0 0 0 0 0,-1 0 0 0 0,0 0 0 0 0,1-1 0 0 0,0 1 0 0 0,0 0 0 0 0,-1 1 0 0 0,0-1 0 0 0,1 0 0 0 0,-1 0 0 0 0,1 0 0 0 0,0 0 0 0 0,-1 0 0 0 0,0 1 0 0 0,1-1 0 0 0,1 0 2 0 0,1-3 1 0 0,0 0-1 0 0,-1-1 0 0 0,0 1 1 0 0,0-1-1 0 0,0 1 1 0 0,-1-1-1 0 0,1 1 1 0 0,-1-1-1 0 0,1-3-2 0 0,0 0 5 0 0,52-94 41 0 0,-26 50-51 0 0,16-42 5 0 0,-23 56-11 0 0,-16 29 10 0 0,-1 0 0 0 0,1 1 0 0 0,-2-1 0 0 0,0 0 0 0 0,1-1 1 0 0,-4 6 33 0 0,1 1 0 0 0,-1 1 0 0 0,0-2 0 0 0,1 1 0 0 0,-2 0 1 0 0,1 0-1 0 0,0-1 0 0 0,0 1 0 0 0,-1 0 0 0 0,0 0 0 0 0,1 0 0 0 0,0 0 0 0 0,-1 0 0 0 0,0 0 0 0 0,0 0 0 0 0,0 0 0 0 0,0 0 1 0 0,-1-1-34 0 0,-27-31 789 0 0,14 19-982 0 0,-6-16 196 0 0,18 25-1 0 0,-1 1 0 0 0,0-1 0 0 0,0 0 0 0 0,0 1 0 0 0,0 0 0 0 0,-1 0 0 0 0,0 1 0 0 0,-2-3-2 0 0,2 4 5 0 0,5 3-5 0 0,0 1 1 0 0,1-1 0 0 0,-1 0-1 0 0,0 0 1 0 0,0 0 0 0 0,0 0-1 0 0,0 0 1 0 0,0 0-1 0 0,0 0 1 0 0,0 1 0 0 0,-1-1-1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0,0-1-1 0 0,-3 12 0 0 0,-5 11 2 0 0,-1 0 0 0 0,-1 0 1 0 0,0-2-1 0 0,-2 1 1 0 0,-3 2-3 0 0,-20 37 4 0 0,13-15 51 0 0,-17 46-55 0 0,39-90 0 0 0,0-1 0 0 0,0 0 0 0 0,0 0 1 0 0,0 0-1 0 0,0 0 0 0 0,0 0 0 0 0,-1 0 1 0 0,1 0-1 0 0,0 0 0 0 0,0 1 0 0 0,0-1 0 0 0,-1 0 1 0 0,1 0-1 0 0,0 0 0 0 0,0 0 0 0 0,0 0 0 0 0,0 0 1 0 0,0 1-1 0 0,0-1 0 0 0,0 0 0 0 0,-1 0 0 0 0,1 0 1 0 0,0 0-1 0 0,0 0 0 0 0,0 0 0 0 0,-1 0 1 0 0,1 0-1 0 0,0 0 0 0 0,0 0 0 0 0,-1 0 0 0 0,1 0 1 0 0,0 0-1 0 0,0 0 0 0 0,0 0 0 0 0,0 0 0 0 0,0 0 1 0 0,0-1-1 0 0,-1 1 0 0 0,1 0 0 0 0,0 0 0 0 0,0 0 0 0 0,-11-8-4 0 0,-11-15-6 0 0,20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0-1 0 0,2 1 0 0 0,-2-2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1 239 24 0 0,'5'-3'241'0'0,"1"0"0"0"0,-1-1 0 0 0,0 1 0 0 0,0-1 1 0 0,0 0-1 0 0,-1 0 0 0 0,1-1 0 0 0,-1 1 0 0 0,0-1 0 0 0,0-1-241 0 0,36-55 1089 0 0,-4 6-936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34 1 0 0,7-9 7 0 0,-69 153-32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0,1-1 0 0 0,-3-4 54 0 0,-9 5-3838 0 0,12 8 3570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209 206 4 0 0,'0'0'85'0'0,"0"-2"1"0"0,0 1-1 0 0,1 0 1 0 0,-1-1-1 0 0,1 1 0 0 0,-1 0 1 0 0,0 0-1 0 0,0-1 1 0 0,0 1-1 0 0,0 0 1 0 0,0-1-1 0 0,0 1 0 0 0,0 0 1 0 0,-1 0-1 0 0,1-1 1 0 0,0 1-1 0 0,-1 0 0 0 0,1-1 1 0 0,0 2-1 0 0,-1-2 1 0 0,0 1-1 0 0,0 0 0 0 0,1 0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0-1 0 0,1 2 0 0 0,-1-1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0,2-1 0 0 0,1 1 0 0 0,-1-1 2 0 0,-5-44-9 0 0,7 59-13 0 0,-1 1-1 0 0,1-1 0 0 0,0 1 0 0 0,0 0 0 0 0,-1 0 1 0 0,1 0-1 0 0,0-1 0 0 0,0 1 0 0 0,-1 0 0 0 0,1-1 0 0 0,0 1 1 0 0,0 0-1 0 0,0-1 0 0 0,-1 1 0 0 0,1 0 0 0 0,0 0 1 0 0,-1 0-1 0 0,1 0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0,1-2 0 0 0,1 1 0 0 0,-1 1 0 0 0,0-1 0 0 0,0 0 0 0 0,1 1 0 0 0,1-1-186 0 0,7-11 307 0 0,-2-3-95 0 0,0 0-1 0 0,-1 0 1 0 0,0-5-212 0 0,-3 7 20 0 0,1 1 1 0 0,1 0-1 0 0,1 1 0 0 0,-1 0 0 0 0,4-4-20 0 0,-9 17 31 0 0,-1 0 1 0 0,0 0-1 0 0,1 0 1 0 0,-1 0-1 0 0,0 1 1 0 0,0-1-1 0 0,1 0 0 0 0,-1 0 1 0 0,1 1-1 0 0,-1 0 1 0 0,1-1-1 0 0,-1 1 1 0 0,2-1-1 0 0,-2 1 0 0 0,1 0 1 0 0,-1 0-1 0 0,1 0-31 0 0,34 0-66 0 0,-22 1 113 0 0,-14 0-42 0 0,0-1 1 0 0,0 0-1 0 0,0 0 1 0 0,1 0-1 0 0,-1 0 1 0 0,0 0-1 0 0,0 0 0 0 0,0 1 1 0 0,0-1-1 0 0,0 0 1 0 0,0 1-1 0 0,0-1 1 0 0,0 0-1 0 0,0 1 1 0 0,0-1-1 0 0,0 0 1 0 0,0 0-1 0 0,0 0 1 0 0,0 0-1 0 0,0 1 1 0 0,0-1-1 0 0,0 0 1 0 0,0 1-1 0 0,0-1 1 0 0,0 0-1 0 0,0 0 1 0 0,0 1-1 0 0,0-1 1 0 0,0 0-1 0 0,0 0 1 0 0,-1 0-1 0 0,1 0 1 0 0,0 0-1 0 0,0 1 0 0 0,0-1 1 0 0,-1 0-1 0 0,1 0 1 0 0,0 0-1 0 0,0 1 1 0 0,-1-1-1 0 0,1 0 1 0 0,0 0-6 0 0,-12 18 389 0 0,3-4-387 0 0,-10 30 3 0 0,2 2 1 0 0,1 1-1 0 0,2 4-5 0 0,-2-17-18 0 0,10-24 15 0 0,6-9 3 0 0,0-1 1 0 0,-1 0-1 0 0,1 1 0 0 0,0-1 0 0 0,-1 1 0 0 0,1 0 0 0 0,0-1 0 0 0,0 0 0 0 0,-1 0 0 0 0,1 1 0 0 0,-1-1 0 0 0,1 1 1 0 0,-1-1-1 0 0,1 0 0 0 0,0 1 0 0 0,-1-1 0 0 0,0 0 0 0 0,1 0 0 0 0,-1 0 0 0 0,1 0 0 0 0,0 0 0 0 0,-1 1 0 0 0,0-1 0 0 0,1 0 1 0 0,-1 0-1 0 0,1 0 0 0 0,-1 0 0 0 0,1 0 0 0 0,-1 0 0 0 0,0 0 0 0 0,1-1 0 0 0,-18-10 6 0 0,-11-29-4 0 0,25 34-6 0 0,3 6-133 0 0,-1-1 0 0 0,2-1 0 0 0,-2 2-1 0 0,1-1 1 0 0,-1 0 0 0 0,1 0 0 0 0,-1 1 0 0 0,1 0 0 0 0,-1-1 0 0 0,1 1-1 0 0,-1 0 1 0 0,1-1 0 0 0,-2 1 0 0 0,2 0 0 0 0,-1 0 0 0 0,1 0 0 0 0,-1 0-1 0 0,1 0 1 0 0,-1 1 0 0 0,0-1 0 0 0,1 1 0 0 0,-1-1 0 0 0,1 0 0 0 0,-1 1 0 0 0,1 0-1 0 0,-1 0 138 0 0,-6 2-257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0,-1 2 0 0 0,0-1 0 0 0,0-1 0 0 0,-3-1-100 0 0,-18-20 333 0 0,4 0-339 0 0,-17-24 261 0 0,36 45-221 0 0,-1 1 1 0 0,1 0 0 0 0,0 0 0 0 0,0 0-1 0 0,0-1 1 0 0,1 1 0 0 0,0-1-1 0 0,-1 1 1 0 0,2-2 0 0 0,0 2-1 0 0,-1-3-34 0 0,1 7 8 0 0,0 0 0 0 0,0 0 0 0 0,-18 23 8 0 0,-8-10-12 0 0,24-12-3 0 0,-1 0 0 0 0,1 0-1 0 0,-1 0 1 0 0,0 0-1 0 0,1 0 1 0 0,0 1 0 0 0,0-1-1 0 0,0 1 1 0 0,-1 0 0 0 0,1-1-1 0 0,0 2 1 0 0,0-2-1 0 0,0 1 1 0 0,-1 3-1 0 0,3-4 3 0 0,0 1-3 0 0,1-1 0 0 0,-1 0 0 0 0,1 1 0 0 0,-1-1 0 0 0,1 0 0 0 0,0 0 0 0 0,-1 0 0 0 0,1 1 0 0 0,0-2 0 0 0,1 2 0 0 0,-2-1 0 0 0,1-1 0 0 0,0 1 0 0 0,0 1 0 0 0,1-2 0 0 0,-1 1 0 0 0,0 0 0 0 0,0-1 0 0 0,0 1 0 0 0,1-1 0 0 0,7 6 0 0 0,8 14-10 0 0,-1 0 0 0 0,-1 0-1 0 0,11 23 11 0 0,-8-15-4 0 0,-11-16 1 0 0,1-1 0 0 0,0 0 0 0 0,1 0 0 0 0,0-1 0 0 0,1 0 0 0 0,0 0 0 0 0,6 3 3 0 0,-10-7 2 0 0,-3-4 2 0 0,-4-10-2 0 0,1 3-1 0 0,0 1 0 0 0,0-1 0 0 0,0 0 0 0 0,0 0 0 0 0,0 1 0 0 0,1-1 0 0 0,0 1-1 0 0,0-1 1 0 0,1 1 0 0 0,0-4-1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0,5-7-229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205 446 12 0 0,'2'1'174'0'0,"-2"1"1"0"0,2-2-1 0 0,-2 2 1 0 0,2-1-1 0 0,-1 0 1 0 0,-1 1-1 0 0,1-1 1 0 0,0 1-1 0 0,0-1 1 0 0,0 0-1 0 0,-1 0 1 0 0,1 1-1 0 0,0 0 1 0 0,-1 0-1 0 0,0-1 1 0 0,0 2-175 0 0,10 35 650 0 0,-13 28-592 0 0,1-48 3 0 0,0 0-1 0 0,2 0 1 0 0,0-1-1 0 0,1 1 1 0 0,2-1-1 0 0,-1 2-60 0 0,-2-15 79 0 0,1-1 1 0 0,1 1-1 0 0,-2 0 1 0 0,2 0-1 0 0,-1-1 0 0 0,1 0 1 0 0,0 1-1 0 0,0-1 1 0 0,0 0-1 0 0,0 0 0 0 0,1 1-79 0 0,-1-3 57 0 0,1-1-1 0 0,0 0 1 0 0,0 0 0 0 0,0 0-1 0 0,-1 0 1 0 0,1 0-1 0 0,0 0 1 0 0,-1 0-1 0 0,1 0 1 0 0,0-1-1 0 0,-1 0 1 0 0,2 0-57 0 0,12-2-10 0 0,6 3 17 0 0,-17-1-6 0 0,0 0-1 0 0,1 1 1 0 0,0 0-1 0 0,-1 0 1 0 0,1 1-1 0 0,-1 0 1 0 0,0-1-1 0 0,1 1 1 0 0,0 1-1 0 0,-1 0 0 0 0,-3-2 3 0 0,-1-2 0 0 0,0-1 0 0 0,0 1 1 0 0,0 0-1 0 0,0 0 0 0 0,-1-1 0 0 0,0 1 1 0 0,1 0-1 0 0,-1 0 0 0 0,1-1 0 0 0,-1 0-3 0 0,0-3 4 0 0,4-9 39 0 0,-2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0,0 2 1 0 0,0-2-1 0 0,0 1 0 0 0,1 0 0 0 0,-2-1 0 0 0,1 2 1 0 0,0-2-1 0 0,0 1 0 0 0,-1 1 0 0 0,1-2-13 0 0,-2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0,45-66-37 0 0,36-60 23 0 0,0-1 0 0 0,-1 1-1 0 0,0-1 1 0 0,1 0 0 0 0,-1 1 0 0 0,0 0 0 0 0,0 0-1 0 0,0-1 1 0 0,-1 1 0 0 0,-1-2 0 0 0,-25-29-3 0 0,23 24 12 0 0,1 0-1 0 0,-2 0 0 0 0,1 1 0 0 0,-1 0 1 0 0,0 0-1 0 0,-4-3-8 0 0,-28-33 39 0 0,37 39-60 0 0,-11-17-55 0 0,13 22 76 0 0,0 0-1 0 0,0-1 1 0 0,0 1 0 0 0,-1-1 0 0 0,1 1 0 0 0,0 0-1 0 0,0 0 1 0 0,0 0 0 0 0,-1 0 0 0 0,1 0-1 0 0,0-1 1 0 0,0 1 0 0 0,0 0 0 0 0,0-1-1 0 0,0 1 1 0 0,-1 0 0 0 0,1 0 0 0 0,0 0 0 0 0,-1-1-1 0 0,1 1 1 0 0,0 0 0 0 0,-1 0 0 0 0,1 0-1 0 0,0 0 1 0 0,0 0 0 0 0,0 0 0 0 0,-1 0 0 0 0,1 0-1 0 0,-1 0 1 0 0,1 0 0 0 0,0 0 0 0 0,-1 0-1 0 0,1 0 1 0 0,0 0 0 0 0,0 0 0 0 0,0 0 0 0 0,-1 0-1 0 0,1 0 1 0 0,0 0 0 0 0,-1 1 0 0 0,1-1-1 0 0,0 0 1 0 0,-1 0 0 0 0,1 0 0 0 0,0 1-1 0 0,0-1 1 0 0,0 0 0 0 0,0 0 0 0 0,0 1 0 0 0,-1-1-1 0 0,1 0 1 0 0,0 0 0 0 0,0 0 0 0 0,0 0-1 0 0,-1 1 1 0 0,1-1 0 0 0,0 0 0 0 0,0 1 0 0 0,0-1-1 0 0,0 1 1 0 0,0-1 0 0 0,0 0 0 0 0,0 0 0 0 0,-7 18 35 0 0,5-9-39 0 0,-1 0 1 0 0,0-1 0 0 0,0 0 0 0 0,-1 0 0 0 0,1 0 0 0 0,-2 0 0 0 0,1 0 0 0 0,-2-2 0 0 0,1 2-1 0 0,0-1 1 0 0,-1-1 0 0 0,-1 0 0 0 0,1 0 0 0 0,-4 3 3 0 0,9-9-2 0 0,0 0 0 0 0,1 1 0 0 0,-1-1 0 0 0,1 1 0 0 0,-1-1 0 0 0,1 1 0 0 0,-1-1 0 0 0,0 0 0 0 0,1 0 0 0 0,0 1 0 0 0,-1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0,-8-8 80 0 0,26 37-53 0 0,-38-41-75 0 0,1-1 0 0 0,0 1 0 0 0,0-2 0 0 0,2 1 0 0 0,-1-1 0 0 0,1-1 0 0 0,0 0 0 0 0,1 0 0 0 0,10 4 109 0 0,-21-12-89 0 0,0 0 0 0 0,0 0-1 0 0,1 0 1 0 0,-1 0-1 0 0,0 0 1 0 0,1 0 0 0 0,-1 0-1 0 0,0 0 1 0 0,1 0 0 0 0,-1 0-1 0 0,0 1 1 0 0,0-1 0 0 0,0 0-1 0 0,0 0 1 0 0,0 0 0 0 0,1 0-1 0 0,-1 0 1 0 0,0 1 0 0 0,0-1-1 0 0,1 0 1 0 0,-1 0 0 0 0,0 0-1 0 0,0 1 1 0 0,1-1 0 0 0,-1 0-1 0 0,0 0 1 0 0,0 0-1 0 0,0 0 1 0 0,0 0 0 0 0,0 0-1 0 0,0 1 1 0 0,0-1 0 0 0,0 0-1 0 0,0 1 1 0 0,0-1 0 0 0,0 0-1 0 0,0 1 1 0 0,0-1 0 0 0,0 0-1 0 0,0 0 1 0 0,0 0 0 0 0,0 0-1 0 0,0 0 1 0 0,0 1 0 0 0,0-1-1 0 0,0 0 1 0 0,0 1 0 0 0,0-1-1 0 0,0 0 1 0 0,0 1-1 0 0,0-1 1 0 0,0 0 0 0 0,0 0-1 0 0,0 0 1 0 0,0 0 0 0 0,-1 0-1 0 0,1 0 1 0 0,0 1 0 0 0,0-1-1 0 0,-1 0 90 0 0,-14 7-4147 0 0,14-6 4463 0 0,-6 0-508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0 170 16 0 0,'5'-4'337'0'0,"0"-1"1"0"0,-1 0-1 0 0,1 0 0 0 0,-1 0 1 0 0,-1-1-1 0 0,1 1 1 0 0,0-1-1 0 0,-1 0-337 0 0,1-1 98 0 0,2 0-1 0 0,-1 1 1 0 0,1 0 0 0 0,0 0 0 0 0,0 0-1 0 0,0 0 1 0 0,1 1 0 0 0,2-2-98 0 0,0 1 98 0 0,-2 0 0 0 0,0 0 0 0 0,0 0 0 0 0,-1 0 0 0 0,1-2 0 0 0,1-3-98 0 0,-5 7 9 0 0,1-6 18 0 0,-4 9-27 0 0,1 1 1 0 0,-1 0-1 0 0,0 0 0 0 0,0-1 1 0 0,0 1-1 0 0,0 0 0 0 0,0 0 1 0 0,0-1-1 0 0,0 1 0 0 0,0 0 1 0 0,0 0-1 0 0,0 0 0 0 0,0 0 1 0 0,1 0-1 0 0,-1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0 0 0 0,0 0 0 0 0,7 9 0 0 0,10 6 0 0 0,-14-13 3 0 0,-1-1 1 0 0,1 1-1 0 0,-1-1 0 0 0,0 1 0 0 0,1 0 0 0 0,-1 0 0 0 0,0 0 0 0 0,-1 0 0 0 0,2 0 0 0 0,-2 1 0 0 0,2-1 1 0 0,-2 0-1 0 0,1 0 0 0 0,-2 1 0 0 0,2 0 0 0 0,-1 0 0 0 0,1 0-3 0 0,-2-2 35 0 0,0-1 2 0 0,-26 27 78 0 0,-61 76-118 0 0,69-80 7 0 0,0 0 0 0 0,-18 14-4 0 0,36-37 3 0 0,-4-27 278 0 0,3 26-290 0 0,0-8 4 0 0,-1 0 1 0 0,1 0 0 0 0,0 1 0 0 0,0-1-1 0 0,1 0 1 0 0,1 1 0 0 0,0-1 0 0 0,-1 1-1 0 0,2-1 1 0 0,0-1 4 0 0,5 3-562 0 0,-6 6-3079 0 0,-1 1 3632 0 0,0 0-320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09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 16 0 0,'0'-1'68'0'0,"1"0"0"0"0,-1-1 0 0 0,0 1 0 0 0,0 0 0 0 0,1 0 1 0 0,-1-1-1 0 0,0 1 0 0 0,0 0 0 0 0,1-1 0 0 0,0 2 0 0 0,-1-2 0 0 0,1 1 0 0 0,-1 0 0 0 0,1 0 0 0 0,0 0 0 0 0,0 0 1 0 0,0 0-1 0 0,0 0 0 0 0,0 0 0 0 0,0 0 0 0 0,0 0 0 0 0,0 1 0 0 0,1-2-68 0 0,-1 2 17 0 0,-1 0-1 0 0,1-1 0 0 0,0 1 1 0 0,0 0-1 0 0,-1 0 0 0 0,1 0 1 0 0,0 0-1 0 0,0 0 1 0 0,-1 0-1 0 0,2 0 0 0 0,-1 0 1 0 0,-1 0-1 0 0,1 0 0 0 0,0 0 1 0 0,0 0-1 0 0,-1 1 1 0 0,1-1-1 0 0,0 0 0 0 0,0 1 1 0 0,-1-1-1 0 0,1 1 0 0 0,0-1 1 0 0,-1 0-1 0 0,1 1 1 0 0,-1-1-1 0 0,1 1 0 0 0,0 0 1 0 0,-1-1-1 0 0,1 0 0 0 0,-1 1 1 0 0,0 0-1 0 0,1 0 1 0 0,-1-1-1 0 0,1 1 0 0 0,-1 0 1 0 0,1 0-1 0 0,-1-1 0 0 0,0 1 1 0 0,0 0-17 0 0,15 38 251 0 0,-1 1-1 0 0,-2 0 1 0 0,5 38-251 0 0,12 41 295 0 0,-22-98-136 0 0,0 0 1 0 0,1 0 0 0 0,9 15-160 0 0,-23-49 72 0 0,0-1-1 0 0,2 0 1 0 0,-1 0-1 0 0,2 0 1 0 0,0-1 0 0 0,0 0-1 0 0,1 1 1 0 0,1-1-1 0 0,0 0 1 0 0,2-13-72 0 0,1-5-23 0 0,2 0 1 0 0,0 0 0 0 0,2 0-1 0 0,6-15 23 0 0,-7 32 0 0 0,1 0 1 0 0,0 0-1 0 0,1 1 0 0 0,1 0 1 0 0,0 0-1 0 0,1 0 0 0 0,1 1 1 0 0,2-2-1 0 0,-12 15 0 0 0,0 1 0 0 0,1-1 0 0 0,-1 1 0 0 0,0-1 0 0 0,1 1 0 0 0,-1 0 0 0 0,0 0 0 0 0,1-1 0 0 0,-1 1 0 0 0,0 0 0 0 0,0-1 0 0 0,0 1 0 0 0,1 0 0 0 0,-1-1 0 0 0,1 1 0 0 0,-1 0 0 0 0,1 0 1 0 0,-1 0-1 0 0,0 0 0 0 0,0 0 0 0 0,1 0 0 0 0,-1 0 0 0 0,1-1 0 0 0,-1 1 0 0 0,1 0 0 0 0,-1 0 0 0 0,0 0 0 0 0,0 0 0 0 0,1 0 0 0 0,0 0 0 0 0,-1 0 0 0 0,1 0 0 0 0,-1 1 0 0 0,0-1 0 0 0,0 0 0 0 0,1 0 0 0 0,-1 0 0 0 0,1 0 0 0 0,-1 0 0 0 0,1 0 0 0 0,-1 0 1 0 0,0 1-1 0 0,0-1 0 0 0,1 1 0 0 0,-1-1 0 0 0,0 0 0 0 0,1 1 0 0 0,-1-1 0 0 0,0 0 0 0 0,1 0 0 0 0,-1 1 0 0 0,0-1 0 0 0,0 0 0 0 0,0 1 0 0 0,0 0 0 0 0,0-1 0 0 0,0 0 0 0 0,0 0 0 0 0,11 33 8 0 0,-6-15-5 0 0,21 39 4 0 0,-17-33 2 0 0,-9-21-9 0 0,2 0 1 0 0,-1 0-1 0 0,-1 0 0 0 0,2 0 1 0 0,-1 0-1 0 0,0 0 0 0 0,1 0 1 0 0,0 0-1 0 0,-1 0 0 0 0,3 1 0 0 0,-2-2 6 0 0,0 0-1 0 0,0-1 1 0 0,0 1 0 0 0,0-1-1 0 0,0 1 1 0 0,0-1-1 0 0,1 0 1 0 0,-1 1-1 0 0,0-2 1 0 0,0 1-1 0 0,1 0 1 0 0,0 0-1 0 0,-1-1 1 0 0,0 1 0 0 0,1-1-1 0 0,0 0-5 0 0,4 1 54 0 0,0-1 1 0 0,-1 0-1 0 0,0-1 0 0 0,1 0 1 0 0,0 0-1 0 0,3-1-54 0 0,8-4 72 0 0,-1 0 1 0 0,0 0 0 0 0,0-1-1 0 0,7-5-72 0 0,-14 6 5 0 0,1 0-1 0 0,-2-1 1 0 0,0 0 0 0 0,1-1-1 0 0,-1 1 1 0 0,-1-2-1 0 0,1 0 1 0 0,-2 0 0 0 0,3-3-5 0 0,-9 10 1 0 0,2-1 0 0 0,-2 1 0 0 0,1-1 1 0 0,-2 0-1 0 0,2 1 0 0 0,-1-1 1 0 0,0 0-1 0 0,0 0 0 0 0,0 0 0 0 0,-1 0 1 0 0,0 0-1 0 0,0-1 0 0 0,1 1 0 0 0,-1 0 1 0 0,0 0-1 0 0,-1-1-1 0 0,1 1 1 0 0,-1 0 0 0 0,-1 0 0 0 0,2 0 0 0 0,-2 0 0 0 0,1 1-1 0 0,-1-1 1 0 0,0 1 0 0 0,0-1 0 0 0,0 0 0 0 0,1 1 0 0 0,-2 0 0 0 0,1 0 0 0 0,0-1 0 0 0,0 2 0 0 0,-1-1 0 0 0,0 0 0 0 0,0 1 0 0 0,1-1-1 0 0,-2 0 0 0 0,0 0 3 0 0,-1-1-1 0 0,1 1 1 0 0,-1 1-1 0 0,1-2 1 0 0,-1 3-1 0 0,1-2 1 0 0,-1 1-1 0 0,0 0 1 0 0,1 1-1 0 0,-1-1 1 0 0,0 1-1 0 0,0 0 1 0 0,0 0-1 0 0,1 1 0 0 0,-1 0 1 0 0,0-1-1 0 0,0 2-2 0 0,-2-1-9 0 0,0 2-1 0 0,0 0 0 0 0,1 0 0 0 0,-1 0 0 0 0,1 1 1 0 0,0 0-1 0 0,0 0 0 0 0,0 0 0 0 0,0 1 0 0 0,1 0 1 0 0,-1 0 9 0 0,-1 3 61 0 0,-1 1 0 0 0,1-1 1 0 0,0 1-1 0 0,1 1 0 0 0,0-1 1 0 0,1 0-1 0 0,0 2 1 0 0,0-1-1 0 0,1 0 0 0 0,0 1 1 0 0,1-1-1 0 0,0 1 0 0 0,1 1 1 0 0,-1 9-62 0 0,2-12 253 0 0,1-2 0 0 0,0 1 0 0 0,1 0 0 0 0,0 0 0 0 0,0 0-1 0 0,1 0 1 0 0,0-1 0 0 0,0 1 0 0 0,1-1 0 0 0,0 1 0 0 0,0-1 0 0 0,1 0 0 0 0,0 0 0 0 0,0 0 0 0 0,0-1 0 0 0,2 1 0 0 0,3 4-253 0 0,-3-5 388 0 0,0 0 0 0 0,2-1 0 0 0,-1 0 0 0 0,0 0 0 0 0,1 0 0 0 0,0-1 1 0 0,-1-1-1 0 0,2 1 0 0 0,-1-1 0 0 0,0 0 0 0 0,0-1 0 0 0,1 1 0 0 0,0-2 0 0 0,0 1 0 0 0,0-2 1 0 0,0 1-389 0 0,12 1 1255 0 0,1-2 0 0 0,-1-1 1 0 0,1-1-1 0 0,-1 0 0 0 0,1-2 1 0 0,17-5-1256 0 0,-37 6-5613 0 0,-7 0 341 0 0,-16-9-3218 0 0,-2 0 4374 0 0,16 4 3639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0,-1-1 0 0 0,8-3-283 0 0,-7 5 521 0 0,0-1-1 0 0,-2 1 1 0 0,1-1 0 0 0,5-9-521 0 0,5-6 758 0 0,-20 26-717 0 0,0 1 0 0 0,-1-2 1 0 0,1 2-1 0 0,1-1 1 0 0,-2 0-1 0 0,1 0 0 0 0,0 1 1 0 0,0 0-1 0 0,0-1 1 0 0,0 0-1 0 0,0 0 1 0 0,0 1-1 0 0,1-1 0 0 0,-2 1 1 0 0,2 0-1 0 0,-1 0 1 0 0,0 0-1 0 0,0-1 0 0 0,0 1 1 0 0,1 0-1 0 0,-1 0 1 0 0,1 0-42 0 0,26 9 958 0 0,1 1-1059 0 0,-26-9 114 0 0,-1-1 1 0 0,1 1-1 0 0,-1-1 1 0 0,1 1-1 0 0,0 0 0 0 0,0 0 1 0 0,-1 0-1 0 0,1 0 1 0 0,-1 0-1 0 0,0 0 1 0 0,1 1-1 0 0,0 0-13 0 0,-6 0 83 0 0,1 1-1 0 0,0-1 0 0 0,0 0 1 0 0,-1 1-1 0 0,0-1 1 0 0,0-1-1 0 0,1 2 0 0 0,-1-2 1 0 0,-1 1-83 0 0,-6 4 12 0 0,-19 19-62 0 0,2 1 0 0 0,1 2-1 0 0,1 0 1 0 0,-11 17 50 0 0,30-35-5 0 0,-12 10 0 0 0,-7 10 14 0 0,14-90 31 0 0,10 55-320 0 0,-1 0 1 0 0,-1 0-1 0 0,0 0 1 0 0,0 0-1 0 0,0 1 1 0 0,0-1-1 0 0,-2-1 280 0 0,-7-10-6474 0 0,10 11 5895 0 0,0 0 299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0,0 2 0 0 0,1-2 0 0 0,0 1-1 0 0,0 0 1 0 0,0-3-15 0 0,-25 34 35 0 0,21-23-29 0 0,1 0-1 0 0,-1-1 1 0 0,0 1-1 0 0,0-1 1 0 0,0 1-1 0 0,-1-1 1 0 0,1 0-1 0 0,-5 1-5 0 0,-19 16 11 0 0,53 4-10 0 0,-9-9-16 0 0,-2 1 0 0 0,-1 2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32 0 0,'2'-18'610'0'0,"0"6"766"0"0,7 22-895 0 0,-2 11-385 0 0,0 0 0 0 0,-2 0 0 0 0,0 1 1 0 0,-2 0-1 0 0,0 0 0 0 0,0 3-96 0 0,3 27 120 0 0,24 185 1184 0 0,-5 131-1304 0 0,-23-256 379 0 0,-5-150-245 0 0,0 1 0 0 0,-6-17-134 0 0,1 8 16 0 0,-1-46-16 0 0,9 9-3 0 0,3-1 1 0 0,5 1-1 0 0,2 1 0 0 0,5-1 1 0 0,18-62 2 0 0,-30 135 10 0 0,0-5-8 0 0,2 0 0 0 0,0 0 0 0 0,0 0 0 0 0,1 0 0 0 0,1 1 1 0 0,4-6-3 0 0,-9 18 6 0 0,-1-1 0 0 0,1 1 0 0 0,1-1 1 0 0,-2 1-1 0 0,1 0 0 0 0,1 0 1 0 0,0-1-1 0 0,-1 1 0 0 0,0 1 0 0 0,1-1 1 0 0,0 0-1 0 0,-1 0 0 0 0,1 2 1 0 0,0-2-1 0 0,0 1 0 0 0,0 0 1 0 0,0 0-1 0 0,0 0 0 0 0,0 1 0 0 0,0 0 1 0 0,1-1-1 0 0,-1 1 0 0 0,0 0 1 0 0,0 0-1 0 0,1 0 0 0 0,-1 1 0 0 0,0-1 1 0 0,0 0-1 0 0,0 1 0 0 0,0 1 1 0 0,0-2-1 0 0,0 2 0 0 0,0-1 0 0 0,2 1-6 0 0,4 3 67 0 0,0 0 0 0 0,0 1 0 0 0,-1 0 0 0 0,0 0-1 0 0,0 0 1 0 0,0 2 0 0 0,-1-2 0 0 0,0 3-1 0 0,0-2 1 0 0,0 2 0 0 0,-1-1 0 0 0,-1 1 0 0 0,0 0-1 0 0,0 0 1 0 0,0 0 0 0 0,-1 1 0 0 0,-1 0-1 0 0,2 7-66 0 0,6 23 918 0 0,-1 1 0 0 0,-3 0 0 0 0,3 39-918 0 0,-9-76 51 0 0,19 258 5942 0 0,-11-241-5461 0 0,-6-19 673 0 0,-4-16-492 0 0,-5-12-703 0 0,2 0 0 0 0,2 0 0 0 0,0-1 0 0 0,1 0 0 0 0,2 1 0 0 0,1 0 0 0 0,4-21-10 0 0,2-2 21 0 0,4-1-1 0 0,1 2 0 0 0,12-29-20 0 0,-10 34-11 0 0,2 1-1 0 0,3 1 1 0 0,0 1-1 0 0,3 0 1 0 0,12-17 11 0 0,-34 56 0 0 0,1-1 0 0 0,-1 1 0 0 0,-1-1 0 0 0,1 1 0 0 0,0 0 0 0 0,0-1 0 0 0,1 1 1 0 0,-1 0-1 0 0,0 0 0 0 0,0 0 0 0 0,1 0 0 0 0,-1 0 0 0 0,1 0 0 0 0,-1 0 0 0 0,1 0 1 0 0,-1 1-1 0 0,1-1 0 0 0,-1 1 0 0 0,1-1 0 0 0,0 1 0 0 0,0-1 0 0 0,-1 1 0 0 0,1 0 0 0 0,0 0 1 0 0,-1 0-1 0 0,2 1 7 0 0,0 0 0 0 0,0 0 0 0 0,-1 1 1 0 0,0-1-1 0 0,0 1 0 0 0,1-1 0 0 0,-1 1 1 0 0,0 0-1 0 0,0 0 0 0 0,0 0 1 0 0,-1 0-1 0 0,2 0 0 0 0,-2 0 0 0 0,1 1 1 0 0,-1 0-8 0 0,11 15 55 0 0,-1 0 1 0 0,-2 2 0 0 0,0-1-1 0 0,0 1 1 0 0,-2-1 0 0 0,0 2 0 0 0,1 14-56 0 0,7 38 27 0 0,1 41-27 0 0,-12-80-35 0 0,17 170 105 0 0,8 64-106 0 0,-21-236-602 0 0,-3-20-2398 0 0,-3-7 560 0 0,0-4-6992 0 0,1-9 7135 0 0,-2 8 2199 0 0,3-6-183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21 72 0 0,'0'-1'94'0'0,"0"0"1"0"0,0 0-1 0 0,0 1 0 0 0,0-1 1 0 0,0 0-1 0 0,0 0 0 0 0,-1 1 1 0 0,1-1-1 0 0,0 0 0 0 0,-1 0 0 0 0,1 1 1 0 0,0 0-1 0 0,-1-1 0 0 0,1 0 1 0 0,0 0-1 0 0,-1 0 0 0 0,1 1 1 0 0,-1 0-1 0 0,0-1 0 0 0,1 0 1 0 0,0 0-1 0 0,-1 1 0 0 0,0 0 1 0 0,0 0-1 0 0,1-1 0 0 0,0 1 1 0 0,-1-1-1 0 0,0 1 0 0 0,0 0 1 0 0,1 0-95 0 0,-3-1 122 0 0,0 1 1 0 0,1-1-1 0 0,-1 1 1 0 0,1 0 0 0 0,-1 0-1 0 0,1 0 1 0 0,-1 0 0 0 0,0 1-1 0 0,1-1 1 0 0,-2 1-123 0 0,-1 0 89 0 0,0 0-1 0 0,0 1 0 0 0,-1-1 1 0 0,1 2-1 0 0,0-1 1 0 0,0 0-1 0 0,0 1 0 0 0,1 0 1 0 0,-4 3-89 0 0,1 2 114 0 0,1 0 0 0 0,-1 1 0 0 0,1 0 1 0 0,1 1-1 0 0,-1 0 0 0 0,2-1 0 0 0,-1 1 0 0 0,2 0 0 0 0,0 0 1 0 0,0 1-1 0 0,0-1 0 0 0,0 4-114 0 0,3-7 103 0 0,-1-1 0 0 0,0 0 0 0 0,1 1 1 0 0,0-1-1 0 0,1 1 0 0 0,0-1 0 0 0,-1 1 0 0 0,1-1 0 0 0,1 0 0 0 0,0 1-103 0 0,-1-3 55 0 0,1-1 0 0 0,-1 1-1 0 0,1-1 1 0 0,0 0 0 0 0,0 0 0 0 0,0 0-1 0 0,0 0 1 0 0,1 0 0 0 0,-1 0-1 0 0,1 0 1 0 0,0-1 0 0 0,0 0 0 0 0,0 0-1 0 0,0 1 1 0 0,0-1 0 0 0,0-1-1 0 0,2 2-54 0 0,1-1 15 0 0,-1-1-1 0 0,0 1 0 0 0,1-2 1 0 0,0 2-1 0 0,-1-2 0 0 0,1 1 1 0 0,-1-1-1 0 0,1 0 0 0 0,-1-1 1 0 0,1 0-1 0 0,0 0 0 0 0,-1 0 1 0 0,0 0-1 0 0,1-1 0 0 0,-1 1 1 0 0,1-2-1 0 0,-2 1 1 0 0,1 0-1 0 0,1-1 0 0 0,-1 0-14 0 0,2-1 9 0 0,-1 0 0 0 0,1-1-1 0 0,0 1 1 0 0,-1-2 0 0 0,0 1-1 0 0,0 0 1 0 0,-1-1 0 0 0,0 0 0 0 0,1 0-1 0 0,-2 0 1 0 0,1-1 0 0 0,-1 0-1 0 0,3-6-8 0 0,-6 9 3 0 0,1 0 0 0 0,-1 0-1 0 0,-1 0 1 0 0,1 0-1 0 0,0 0 1 0 0,-1-1 0 0 0,0 2-1 0 0,0-2 1 0 0,0 1-1 0 0,-1 0 1 0 0,0 0 0 0 0,1 0-1 0 0,-1 0 1 0 0,-1 0-1 0 0,2 0 1 0 0,-2 0-1 0 0,0 1 1 0 0,0-1 0 0 0,0 0-1 0 0,1 0 1 0 0,-2 2-1 0 0,0-2 1 0 0,1 1 0 0 0,-1 0-1 0 0,0 0 1 0 0,0 0-1 0 0,0 0 1 0 0,0 1 0 0 0,0-1-1 0 0,-1 0-2 0 0,-3-2-17 0 0,0 1 0 0 0,0-1-1 0 0,-1 1 1 0 0,1 1 0 0 0,-1-1 0 0 0,1 1-1 0 0,-2 1 1 0 0,1-1 0 0 0,0 1-1 0 0,0 1 1 0 0,-1-1 0 0 0,1 1 0 0 0,0 1-1 0 0,-5 0 18 0 0,-3 4-1165 0 0,4 0-1470 0 0,12-4 2568 0 0,0 0 0 0 0,0 0 0 0 0,0 0 1 0 0,0 0-1 0 0,0-1 0 0 0,0 1 1 0 0,0 0-1 0 0,0 0 0 0 0,0 0 1 0 0,0 0-1 0 0,0 0 0 0 0,0 0 1 0 0,0 0-1 0 0,0 0 0 0 0,0-1 0 0 0,0 1 1 0 0,0 0-1 0 0,0 0 0 0 0,0 0 1 0 0,0 0-1 0 0,0 0 0 0 0,0 0 1 0 0,0 0-1 0 0,0 0 0 0 0,0 0 1 0 0,0 0-1 0 0,0 0 0 0 0,0 0 0 0 0,0 0 1 0 0,0 0-1 0 0,0 0 0 0 0,0 0 1 0 0,0 0-1 0 0,0 0 0 0 0,0 0 1 0 0,0-1-1 0 0,0 1 0 0 0,0 0 0 0 0,0 0 1 0 0,0 0-1 0 0,0 0 0 0 0,0 0 1 0 0,0 0-1 0 0,0 0 0 0 0,0 0 1 0 0,0 0-1 0 0,0 0 0 0 0,0 0 1 0 0,0 0-1 0 0,-1 0 0 0 0,1 0 0 0 0,0 0 1 0 0,0 0-1 0 0,0 0 0 0 0,0 0 1 0 0,0 0-1 0 0,0 0 0 0 0,0 0 1 0 0,0 0-1 0 0,-1 0 0 0 0,1 0 0 0 0,0 0 1 0 0,0 0-1 0 0,0 0 0 0 0,0 0 1 0 0,0 0 66 0 0,5-7-273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0,'5'-7'250'0'0,"5"-4"1871"0"0,-9 12-2081 0 0,-1-1 0 0 0,1 0 1 0 0,-1 1-1 0 0,0-1 0 0 0,1 0 1 0 0,-1 0-1 0 0,1 1 0 0 0,-1-1 1 0 0,1 1-1 0 0,-1-1 0 0 0,0 1 0 0 0,0-1 1 0 0,0 0-1 0 0,1 1 0 0 0,-1-1 1 0 0,0 1-1 0 0,1 0 0 0 0,-1-1 1 0 0,0 0-1 0 0,0 1 0 0 0,1 0 1 0 0,-1-1-1 0 0,0 1 0 0 0,0-1 1 0 0,0 1-1 0 0,0-1 0 0 0,0 1 1 0 0,0 0-1 0 0,0-1 0 0 0,-1 0-40 0 0,29 128 2623 0 0,7 51 5879 0 0,-34-171-8414 0 0,2 19 3739 0 0,-13-48-698 0 0,5 6-3098 0 0,2 1 0 0 0,0-1 0 0 0,0 0 1 0 0,2 0-1 0 0,0-1 0 0 0,0 1 0 0 0,1 0 1 0 0,2 0-1 0 0,-1-1 0 0 0,2 1 0 0 0,0 1 1 0 0,0-2-1 0 0,1 2 0 0 0,1 0 0 0 0,1 0 1 0 0,0 0-1 0 0,0 0 0 0 0,1 1 0 0 0,1 0 1 0 0,1 0-1 0 0,0 0 0 0 0,3-1-31 0 0,-12 13-1 0 0,1-1-1 0 0,0 1 1 0 0,0 0-1 0 0,0-1 1 0 0,0 2-1 0 0,0-1 1 0 0,0-1-1 0 0,1 2 1 0 0,-1-1 0 0 0,0-1-1 0 0,0 2 1 0 0,1-1-1 0 0,-1 0 1 0 0,1 1-1 0 0,-1-1 1 0 0,0 0-1 0 0,1 1 1 0 0,-1 0 0 0 0,1 0-1 0 0,0-1 1 0 0,-1 1-1 0 0,1 0 1 0 0,-1 0-1 0 0,2 0 2 0 0,-2 1 6 0 0,1-1-1 0 0,-1 1 0 0 0,1 0 1 0 0,-1 0-1 0 0,1 0 0 0 0,-2 0 1 0 0,2 1-1 0 0,-1-2 0 0 0,0 2 1 0 0,1-1-1 0 0,-2 0 0 0 0,1 1 1 0 0,1-1-1 0 0,-2 1 0 0 0,1-1 0 0 0,0 1 1 0 0,0-1-1 0 0,-1 1-5 0 0,6 12 64 0 0,-3-1-1 0 0,1 1 1 0 0,-1-1-1 0 0,2 14-63 0 0,-5-24 9 0 0,7 73 179 0 0,-5-52-220 0 0,0 0 1 0 0,2-1-1 0 0,-1 1 0 0 0,8 16 32 0 0,-11-39-115 0 0,0 0 0 0 0,0-1 0 0 0,0 1 0 0 0,0-1 0 0 0,0 1 0 0 0,1 0 0 0 0,-1-1 0 0 0,0 1 0 0 0,0-1 0 0 0,0 1 0 0 0,0 0 0 0 0,1-1 0 0 0,-1 0 0 0 0,1 1 0 0 0,-1 0 0 0 0,1-1 0 0 0,-1 1 0 0 0,0-1 0 0 0,1 0 0 0 0,-1 1 0 0 0,1-1 0 0 0,0 1 0 0 0,-1-1 0 0 0,0 0 0 0 0,1 1 0 0 0,0-1 115 0 0,6-12-6333 0 0,-1-29-3912 0 0,-6 40 10129 0 0,3-32-2557 0 0,0 16 2257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24 0 0,'-1'-1'64'0'0,"1"1"-1"0"0,0-1 1 0 0,0 1-1 0 0,-1 0 1 0 0,0 0-1 0 0,1 0 1 0 0,-1 0-1 0 0,1-1 1 0 0,0 1-1 0 0,-1 0 1 0 0,0 0-1 0 0,1 0 1 0 0,-1-1-1 0 0,1 1 1 0 0,0 0 0 0 0,-1 0-1 0 0,0 0 1 0 0,1 0-1 0 0,-1 0 1 0 0,1 0-1 0 0,0 1 1 0 0,-1-1-1 0 0,0 0 1 0 0,1 0-1 0 0,-1 0 1 0 0,1 1-1 0 0,0-1 1 0 0,-1 0-1 0 0,0 0 1 0 0,1 0 0 0 0,-1 0-1 0 0,1 1 1 0 0,0-1-1 0 0,0 1 1 0 0,-1 0-64 0 0,-20 9 754 0 0,12-3-648 0 0,1 0 1 0 0,-1 1-1 0 0,2-1 1 0 0,-1 2-1 0 0,2-1 1 0 0,-1 1-1 0 0,1 0 1 0 0,0 0-1 0 0,1 1 1 0 0,-1-1-1 0 0,2 1 1 0 0,-1 5-107 0 0,2-8 66 0 0,0 0 0 0 0,1-1 1 0 0,1 1-1 0 0,-1 0 0 0 0,1 0 1 0 0,0 0-1 0 0,0 1 0 0 0,1-2 1 0 0,0 2-1 0 0,1-1 1 0 0,0 0-1 0 0,-1 0 0 0 0,2 0 1 0 0,-1 0-1 0 0,2 0 0 0 0,-1 0 1 0 0,0-1-1 0 0,1 1 1 0 0,2 4-67 0 0,-3-8 31 0 0,0 0 0 0 0,0 0 0 0 0,1 0 1 0 0,-1-1-1 0 0,0 1 0 0 0,1-1 0 0 0,-1 0 1 0 0,1 1-1 0 0,0-1 0 0 0,0 0 0 0 0,0 0 1 0 0,0-1-1 0 0,0 1 0 0 0,0 0 0 0 0,1-1 1 0 0,-1 0-1 0 0,1 0 0 0 0,0 0 0 0 0,-1-1 1 0 0,1 1-32 0 0,2 0 30 0 0,0-1 1 0 0,0 0-1 0 0,0-1 1 0 0,-1 1 0 0 0,1-1-1 0 0,0 0 1 0 0,0-1-1 0 0,0 1 1 0 0,0-1 0 0 0,-1 0-1 0 0,1-1 1 0 0,-1 1-31 0 0,3-1 9 0 0,-2-1 0 0 0,1 0 0 0 0,0 0 0 0 0,0-1 0 0 0,-1 1 0 0 0,0-1 0 0 0,0-1 0 0 0,-1 1 0 0 0,0-1 0 0 0,0 0 1 0 0,1 0-1 0 0,-2-1 0 0 0,0 1 0 0 0,0-1 0 0 0,0 0 0 0 0,-1 0 0 0 0,0 0 0 0 0,2-8-9 0 0,-4 8-2 0 0,-1 0 0 0 0,0 1 0 0 0,0 0 1 0 0,-1-1-1 0 0,1 0 0 0 0,-1 1 0 0 0,-1-1 0 0 0,1 0 0 0 0,-1 2 1 0 0,-1-1-1 0 0,1 0 0 0 0,-1 0 0 0 0,0 0 0 0 0,-3-6 2 0 0,4 9-5 0 0,0-1 0 0 0,-1 0 0 0 0,0 0 0 0 0,0 1 0 0 0,0 0 0 0 0,0 0 1 0 0,0 0-1 0 0,0 0 0 0 0,-1 0 0 0 0,0 0 0 0 0,0 0 0 0 0,1 1 0 0 0,-2 1 0 0 0,1-2 0 0 0,0 2 0 0 0,0-1 0 0 0,0 1 0 0 0,-1-1 0 0 0,1 2 0 0 0,-1-1 0 0 0,1 0 0 0 0,-2 0 5 0 0,-15 8-388 0 0,14-2-5612 0 0,14-8 5831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192 477 20 0 0,'2'-3'266'0'0,"0"0"-1"0"0,-1 0 1 0 0,1-1 0 0 0,-1 1 0 0 0,0-1-1 0 0,1 0 1 0 0,-2 1 0 0 0,1 0-1 0 0,0-1 1 0 0,0 0 0 0 0,-1 0 0 0 0,0 1-1 0 0,0-2-265 0 0,-1 4 66 0 0,1-1-1 0 0,-1 1 1 0 0,0-1-1 0 0,1 1 0 0 0,-1 0 1 0 0,0-1-1 0 0,0 1 1 0 0,1-1-1 0 0,-1 1 1 0 0,-1 0-1 0 0,2 0 0 0 0,-1 0 1 0 0,-1-1-1 0 0,1 2 1 0 0,0-2-1 0 0,0 1 0 0 0,-1 1 1 0 0,1-1-1 0 0,-1 0 1 0 0,1 0-1 0 0,0 1 1 0 0,-1-1-1 0 0,1 1 0 0 0,-1-1 1 0 0,0 1-1 0 0,1-1 1 0 0,-1 1-1 0 0,1 0 1 0 0,-1 0-1 0 0,1 0 0 0 0,-1 0 1 0 0,-1 0-66 0 0,-2 0 27 0 0,0 0 1 0 0,-1 0-1 0 0,2 0 0 0 0,-1 1 1 0 0,-1 0-1 0 0,1 0 1 0 0,1 0-1 0 0,-2 1 1 0 0,2-1-1 0 0,-1 1 0 0 0,0 1 1 0 0,1-1-1 0 0,-1 0 1 0 0,1 1-1 0 0,-3 2-27 0 0,1 0 37 0 0,0 0 0 0 0,0 0 1 0 0,1 1-1 0 0,-1 0 0 0 0,1 0 0 0 0,0 1 0 0 0,0 0 0 0 0,2 0 1 0 0,-4 5-38 0 0,2 0 95 0 0,-1 0 1 0 0,2 0 0 0 0,0 0-1 0 0,1 0 1 0 0,0 0-1 0 0,1 0 1 0 0,0 1 0 0 0,1 0-1 0 0,0 0 1 0 0,1-1 0 0 0,1 0-1 0 0,1 12-95 0 0,-1-20 34 0 0,0 0 0 0 0,-1 0 0 0 0,1 0-1 0 0,1 0 1 0 0,-1 0 0 0 0,1-1-1 0 0,-1 1 1 0 0,1 0 0 0 0,0-1 0 0 0,0 1-1 0 0,0-1 1 0 0,1 0 0 0 0,0 0 0 0 0,0 0-1 0 0,-1 0 1 0 0,1 0 0 0 0,0-1-1 0 0,1 1 1 0 0,-1-1 0 0 0,0 0 0 0 0,0 0-1 0 0,1 0 1 0 0,0 0 0 0 0,3 0-34 0 0,0 0 41 0 0,0 0 0 0 0,0-1-1 0 0,1 0 1 0 0,0 0 0 0 0,0-1 0 0 0,-1 0 0 0 0,1-1-1 0 0,-1 0 1 0 0,1 0 0 0 0,-1 0 0 0 0,1-1 0 0 0,4-1-41 0 0,4-3 132 0 0,0 0 0 0 0,0-1 1 0 0,-1-1-1 0 0,1 1 0 0 0,-2-2 0 0 0,1-1 1 0 0,-1 0-1 0 0,-1 0 0 0 0,1-1 0 0 0,-1-1 1 0 0,-1 0-1 0 0,-1-2 0 0 0,0 1 1 0 0,0-1-1 0 0,-2 0 0 0 0,3-6-132 0 0,1-4-13 0 0,0 0-1 0 0,-2-2 1 0 0,0 0-1 0 0,-2 0 1 0 0,-2-1 0 0 0,0 0-1 0 0,-1 0 1 0 0,-2-1-1 0 0,1-21 14 0 0,-4 29-2 0 0,2-10 13 0 0,-1 1 1 0 0,-2-1 0 0 0,-1 1 0 0 0,-1-1-1 0 0,-5-22-11 0 0,6 49 4 0 0,1 1-1 0 0,-1-1 1 0 0,0 0-1 0 0,0 1 1 0 0,0-1-1 0 0,-1 1 1 0 0,1-1-1 0 0,-1 0 1 0 0,1 1-1 0 0,-1 0 1 0 0,0 0-1 0 0,0-1 1 0 0,0 2-1 0 0,0-1 1 0 0,0 0-1 0 0,0 0 1 0 0,-1 0-1 0 0,1 1 1 0 0,-2-1-4 0 0,3 2-1 0 0,-1-1 1 0 0,1 1 0 0 0,-1-1 0 0 0,0 1 0 0 0,1 0-1 0 0,-1 0 1 0 0,1 0 0 0 0,-1 0 0 0 0,0 0 0 0 0,0 0-1 0 0,1 1 1 0 0,-1-1 0 0 0,1 1 0 0 0,-1-1 0 0 0,1 0-1 0 0,-1 1 1 0 0,1 0 0 0 0,-1 0 0 0 0,1-1 0 0 0,-1 1-1 0 0,1 0 1 0 0,-1 0 0 0 0,2 0 0 0 0,-2 1 0 0 0,1-2-1 0 0,0 2 1 0 0,0-1 0 0 0,0 0 0 0 0,0 1-1 0 0,0-1 1 0 0,0 1 0 0 0,1-1 0 0 0,-1 1 0 0 0,-1 0 0 0 0,-4 10-6 0 0,1 1 0 0 0,0-1 1 0 0,0 0-1 0 0,2 1 0 0 0,-1 1 0 0 0,2-2 1 0 0,-2 15 5 0 0,-1 24-48 0 0,2 21 48 0 0,2-50-2 0 0,-1 22 7 0 0,-1 40 78 0 0,6 29-83 0 0,-2-88 9 0 0,1-1-1 0 0,2 1 1 0 0,1-1 0 0 0,1 1 0 0 0,0-1 0 0 0,9 17-9 0 0,-14-39-45 0 0,0 1 0 0 0,0 0 0 0 0,0-1 0 0 0,0 0 0 0 0,0 0 0 0 0,1 0 0 0 0,-1 0 0 0 0,1 0 0 0 0,-1 0 0 0 0,1 0 0 0 0,-1 0 0 0 0,2 0 0 0 0,-1-1 0 0 0,-1 1 0 0 0,2-1 0 0 0,-1 1 0 0 0,0-1 0 0 0,0 0 0 0 0,1 0 0 0 0,-1 0 0 0 0,0 0 0 0 0,0 0 45 0 0,1-1-256 0 0,-1 0 0 0 0,0-1 0 0 0,0 1 0 0 0,1-1 0 0 0,-1 1 0 0 0,-1 0 0 0 0,2-1 0 0 0,-1 0 0 0 0,-1 0 1 0 0,2 1-1 0 0,-1-2 0 0 0,-1 1 0 0 0,2 0 0 0 0,-2 0 0 0 0,1 0 0 0 0,-1-1 0 0 0,1 1 0 0 0,-1-1 0 0 0,1 1 1 0 0,-1-1-1 0 0,1 0 0 0 0,-1 0 0 0 0,0 1 0 0 0,0-1 0 0 0,1-1 256 0 0,18-39-3228 0 0,-12 27 2953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46 56 0 0,'9'-17'1787'0'0,"-9"16"-1710"0"0,0 1 1 0 0,0-1-1 0 0,0 1 0 0 0,0-1 0 0 0,0 1 0 0 0,-1 0 1 0 0,1-1-1 0 0,0 1 0 0 0,0-1 0 0 0,0 1 1 0 0,-1-1-1 0 0,1 1 0 0 0,0 0 0 0 0,-1 0 1 0 0,1-1-1 0 0,0 1 0 0 0,0 0 0 0 0,0-1 0 0 0,0 1 1 0 0,-1-1-1 0 0,1 1 0 0 0,-1 0 0 0 0,1 0 1 0 0,-1 0-1 0 0,1 0 0 0 0,-1 0 0 0 0,1-1-77 0 0,-2 0 173 0 0,-1 1 0 0 0,0-1 0 0 0,1 1 0 0 0,-1 0 0 0 0,1 0-1 0 0,-1 0 1 0 0,1 0 0 0 0,-1 0 0 0 0,0 0 0 0 0,1 0 0 0 0,-1 1 0 0 0,-2 0-173 0 0,-2 2 105 0 0,0 0 0 0 0,0 0 0 0 0,1 1 0 0 0,-1-1 0 0 0,1 1 0 0 0,-1 1 1 0 0,1-1-1 0 0,1 1 0 0 0,-1 1 0 0 0,1-1 0 0 0,0 0 0 0 0,0 1 0 0 0,0 0 1 0 0,1 1-1 0 0,0-1 0 0 0,1 1 0 0 0,-1-1 0 0 0,1 1 0 0 0,-2 4-105 0 0,2-4 103 0 0,0 0 0 0 0,1 0 0 0 0,0 0 0 0 0,0 1 0 0 0,0-1 0 0 0,1 1 0 0 0,0-1 0 0 0,0 1-1 0 0,1 0 1 0 0,0-1 0 0 0,0 1 0 0 0,1-1 0 0 0,0 2 0 0 0,0-2 0 0 0,1 1 0 0 0,0-2 0 0 0,0 2 0 0 0,1-1 0 0 0,1 3-103 0 0,-2-7 27 0 0,0 0 0 0 0,1 0 0 0 0,-1 0 0 0 0,0 0 0 0 0,1 0 0 0 0,-1-1 0 0 0,1 1 0 0 0,0 0 0 0 0,0-1 0 0 0,1 0 0 0 0,-1 0 0 0 0,0 0 0 0 0,1-1 1 0 0,0 1-1 0 0,-1-1 0 0 0,0 1 0 0 0,1-1-27 0 0,3 0 13 0 0,-1 1 1 0 0,0-2 0 0 0,1 1-1 0 0,0-1 1 0 0,0 0 0 0 0,-1 0-1 0 0,1-1 1 0 0,0 1 0 0 0,5-3-14 0 0,-2 1 4 0 0,-1 0 1 0 0,1-1-1 0 0,0-1 1 0 0,0 0-1 0 0,-1 0 1 0 0,0-1-1 0 0,0 0 1 0 0,-1 0-1 0 0,0-1 1 0 0,1 0 0 0 0,-1-1-1 0 0,-1 0 1 0 0,2-2-5 0 0,-4 4 2 0 0,-1-1 0 0 0,0-1 0 0 0,1 1 0 0 0,-2 0 1 0 0,0-1-1 0 0,0 0 0 0 0,0 0 0 0 0,0 0 0 0 0,-1 0 1 0 0,-1 0-1 0 0,1-1 0 0 0,-1 1 0 0 0,0 0 0 0 0,-1-1 1 0 0,1 1-1 0 0,-1-1 0 0 0,-1-1-2 0 0,0 4-6 0 0,1 1 0 0 0,-1-1 0 0 0,-1 1 0 0 0,1 0 0 0 0,-1-1 0 0 0,1 1 0 0 0,-1 0 1 0 0,-1 0-1 0 0,1 0 0 0 0,0 0 0 0 0,0 0 0 0 0,-1 1 0 0 0,0 0 0 0 0,0-1 0 0 0,0 1 0 0 0,-1 0 0 0 0,1 0 0 0 0,-1 0 0 0 0,0 1 0 0 0,1-1 0 0 0,-1 1 1 0 0,-1 0-1 0 0,1 0 0 0 0,0 0 0 0 0,0 1 0 0 0,0-1 0 0 0,-1 1 0 0 0,-3-1 6 0 0,-30-1-1797 0 0,32 3 639 0 0,0 0 0 0 0,0 0 1 0 0,-1-1-1 0 0,1 0 0 0 0,0 0 0 0 0,-5-2 1158 0 0,10 3-54 0 0,1-1-1 0 0,-1 1 0 0 0,0 0 1 0 0,1 0-1 0 0,0 0 0 0 0,-1 0 0 0 0,1-1 1 0 0,-1 1-1 0 0,1-1 0 0 0,0 1 1 0 0,0-1-1 0 0,-1 1 0 0 0,1 0 0 0 0,-1 0 1 0 0,1-1-1 0 0,-1 1 0 0 0,1-1 1 0 0,-1 0-1 0 0,1 1 0 0 0,0 0 0 0 0,0-1 1 0 0,0 1-1 0 0,0-1 0 0 0,0 0 1 0 0,0 1-1 0 0,0 0 0 0 0,0-1 0 0 0,0-1 55 0 0,0-6-189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24 0 0,'32'-39'2261'0'0,"-32"39"-2234"0"0,0-1 0 0 0,0 1 0 0 0,0 0 1 0 0,0 0-1 0 0,0 0 0 0 0,0 0 0 0 0,0-1 0 0 0,1 1 1 0 0,-1 0-1 0 0,0 0 0 0 0,0 0 0 0 0,0 0 0 0 0,1 0 1 0 0,-1 0-1 0 0,0 0 0 0 0,0 0 0 0 0,0-1 0 0 0,1 1 1 0 0,-1 0-1 0 0,0 0 0 0 0,0 0 0 0 0,0 0 0 0 0,0 0 0 0 0,0 0 1 0 0,0 0-1 0 0,1 0 0 0 0,-1 1 0 0 0,0-1 0 0 0,0 0 1 0 0,1 0-1 0 0,-1 0 0 0 0,0 0 0 0 0,0 0 0 0 0,0 0 1 0 0,1 0-1 0 0,-1 0 0 0 0,0 1 0 0 0,0-1 0 0 0,0 0 1 0 0,0 0-1 0 0,0 0 0 0 0,0 0 0 0 0,0 1 0 0 0,0-1 0 0 0,0 0 1 0 0,0 0-1 0 0,1 0-27 0 0,2 13 523 0 0,-1 14-196 0 0,-2-26-288 0 0,0 27 268 0 0,0 17 715 0 0,3 19-1022 0 0,-3-53 250 0 0,2 1-1 0 0,0-1 0 0 0,0 0 1 0 0,1 0-1 0 0,1 1 0 0 0,0-2 1 0 0,0 1-1 0 0,2 1-249 0 0,-6-12 54 0 0,0 1-1 0 0,0 0 1 0 0,0 0 0 0 0,1-1-1 0 0,-1 1 1 0 0,1 0 0 0 0,-1-1-1 0 0,1 1 1 0 0,-1-1 0 0 0,0 1-1 0 0,1 0 1 0 0,0-1 0 0 0,0 1-1 0 0,-1-1 1 0 0,0 0 0 0 0,1 1-1 0 0,0-1 1 0 0,0 1 0 0 0,-1-1-1 0 0,1 1 1 0 0,-1-1 0 0 0,1 0-1 0 0,0 0 1 0 0,-1 0 0 0 0,1 0-1 0 0,0 0-52 0 0,0 0 52 0 0,-1 0 1 0 0,1 0 0 0 0,0-1 0 0 0,0 1 0 0 0,-1-1 0 0 0,0 0 0 0 0,1 1 0 0 0,0 0 0 0 0,-1-1 0 0 0,1 0 0 0 0,-1 0 0 0 0,0 1 0 0 0,1 0 0 0 0,-1-1 0 0 0,1 0-1 0 0,-1 0 1 0 0,1 1 0 0 0,-1-1 0 0 0,0 0 0 0 0,0 0-54 0 0,2-5 173 0 0,-1 0 0 0 0,1 0 0 0 0,-1 0 0 0 0,0 0 0 0 0,0-6-173 0 0,-5-56 836 0 0,2 42-799 0 0,0 0-1 0 0,2 1 1 0 0,1-1 0 0 0,3-11-37 0 0,-3 30-6 0 0,0 0 1 0 0,1 1-1 0 0,0-1 1 0 0,0 0-1 0 0,0 1 1 0 0,1-1-1 0 0,0 1 1 0 0,0 0 0 0 0,1 0-1 0 0,0 0 1 0 0,0 1-1 0 0,0-1 1 0 0,1 1-1 0 0,-1 0 1 0 0,1 0-1 0 0,1 1 1 0 0,-1-1-1 0 0,4-1 6 0 0,-8 5 1 0 0,0 0 0 0 0,1-1 0 0 0,-1 2 0 0 0,1-1 0 0 0,-1 0 0 0 0,1 0-1 0 0,-1 0 1 0 0,1 1 0 0 0,-1-1 0 0 0,1 0 0 0 0,-1 1 0 0 0,1 0 0 0 0,0-1 0 0 0,-1 1 0 0 0,1 0 0 0 0,0 0 0 0 0,0 0 0 0 0,-1 0-1 0 0,1 0 1 0 0,0 0 0 0 0,-1 0 0 0 0,1 1 0 0 0,-1-1 0 0 0,2 0 0 0 0,-2 1 0 0 0,1 0 0 0 0,-1 0 0 0 0,1-1 0 0 0,-1 1-1 0 0,1 0 1 0 0,-1 0 0 0 0,1 0 0 0 0,-1 0 0 0 0,0 0 0 0 0,0 0 0 0 0,1 1 0 0 0,-1-2 0 0 0,-1 2 0 0 0,2-1 0 0 0,-1 1 0 0 0,-1-1-1 0 0,1 1 1 0 0,0-1 0 0 0,0 1 0 0 0,-1-1 0 0 0,1 1 0 0 0,0 0 0 0 0,-1 0-1 0 0,4 10 15 0 0,-1 0 0 0 0,0 0 0 0 0,0 0 0 0 0,-2 0 0 0 0,0 0 0 0 0,0 3-15 0 0,-1 76 104 0 0,0-55-144 0 0,0 1 0 0 0,3 11 40 0 0,-3-47-79 0 0,0-1 0 0 0,0 2 1 0 0,0-1-1 0 0,0-1 0 0 0,0 2 0 0 0,0-1 0 0 0,1-1 1 0 0,-1 1-1 0 0,1 1 0 0 0,-1-2 0 0 0,1 1 0 0 0,-1 0 1 0 0,0 0-1 0 0,1 0 0 0 0,-1 0 0 0 0,1 0 0 0 0,0-1 0 0 0,-1 1 1 0 0,1 0-1 0 0,0 0 0 0 0,0-1 0 0 0,-1 0 79 0 0,1 1-171 0 0,0-1 0 0 0,0 0 0 0 0,-1 0 0 0 0,1 0 0 0 0,0 0 0 0 0,0 0 1 0 0,-1-1-1 0 0,0 1 0 0 0,1 0 0 0 0,0 0 0 0 0,0 0 0 0 0,-1 0 0 0 0,1 0 0 0 0,0-1 0 0 0,0 1 0 0 0,-1-1 0 0 0,0 1 0 0 0,1-1 0 0 0,0 1 0 0 0,0 0 0 0 0,-1-1 0 0 0,0 0 171 0 0,7-6-1532 0 0,-1 1 1 0 0,0-2-1 0 0,0 1 0 0 0,1-5 1532 0 0,-3 6 76 0 0,9-10-512 0 0,-1-2 265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343 223 20 0 0,'1'-1'77'0'0,"0"0"1"0"0,0 1-1 0 0,0-1 0 0 0,0 0 0 0 0,-1 0 1 0 0,1 0-1 0 0,0-1 0 0 0,0 2 1 0 0,-1-1-1 0 0,1-1 0 0 0,0 2 1 0 0,-1-2-1 0 0,1 1 0 0 0,-1 0 0 0 0,0-1 1 0 0,0 1-1 0 0,1 0 0 0 0,-1 0 1 0 0,0-1-1 0 0,0 1 0 0 0,0 0 1 0 0,0-1-1 0 0,0 1 0 0 0,0 0 0 0 0,-1 0 1 0 0,1-1-1 0 0,0 1 0 0 0,0 0 1 0 0,0-1-1 0 0,-1 2 0 0 0,0-3-77 0 0,0-1 157 0 0,-1-1 0 0 0,1 1 0 0 0,-1-1 0 0 0,0 2 0 0 0,0-2 0 0 0,-1 1 0 0 0,-2-4-157 0 0,2 5 10 0 0,0 0 0 0 0,0-1 1 0 0,0 2-1 0 0,-1-1 0 0 0,1 0 0 0 0,0 1 0 0 0,-1 0 1 0 0,0-1-1 0 0,0 1 0 0 0,1 1 0 0 0,-2-1 0 0 0,1 1 0 0 0,1-1 1 0 0,-2 1-1 0 0,1 0 0 0 0,0 0 0 0 0,-4 0-10 0 0,2 1 25 0 0,0 0 0 0 0,0 1 0 0 0,0 0 0 0 0,0 0 0 0 0,-1 0 0 0 0,1 1 0 0 0,0-1 0 0 0,0 1 0 0 0,0 1 0 0 0,1 0 0 0 0,-4 0-25 0 0,-5 6 45 0 0,1 0 1 0 0,-2 0 0 0 0,3 1 0 0 0,-1 1-1 0 0,1 1 1 0 0,0 0 0 0 0,1 0-1 0 0,-7 9-45 0 0,8-7 56 0 0,0 0 0 0 0,1 0-1 0 0,1 2 1 0 0,0-1-1 0 0,1 1 1 0 0,-4 12-56 0 0,10-24 19 0 0,-1 0 0 0 0,2 0 0 0 0,-1 0 1 0 0,0 0-1 0 0,1 0 0 0 0,0 0 0 0 0,0 1 0 0 0,0-2 1 0 0,0 2-1 0 0,1-1 0 0 0,0 0 0 0 0,-1 0 0 0 0,3 4-19 0 0,-2-6 8 0 0,1 1-1 0 0,-1 0 0 0 0,1-1 1 0 0,-1 0-1 0 0,1 0 1 0 0,0 1-1 0 0,0-1 0 0 0,0 0 1 0 0,1 0-1 0 0,-1 0 1 0 0,0-1-1 0 0,0 1 0 0 0,1 0 1 0 0,0-1-1 0 0,0 0 0 0 0,-1 1 1 0 0,1-1-1 0 0,0-1 1 0 0,0 1-1 0 0,-1 0 0 0 0,3 0-7 0 0,6 1 69 0 0,0-1 0 0 0,0 0 0 0 0,1-1 0 0 0,-1 0 0 0 0,0-1 0 0 0,0 1-1 0 0,1-2 1 0 0,-1 0 0 0 0,-1 0 0 0 0,2-2 0 0 0,-2 1 0 0 0,1-2-69 0 0,14-4 264 0 0,-1-2 0 0 0,-1-1 1 0 0,1-1-1 0 0,12-9-264 0 0,-27 15 27 0 0,0 0 0 0 0,0 1 0 0 0,0-2 0 0 0,-1 0 0 0 0,-1 0 0 0 0,1-1 0 0 0,-1 0 0 0 0,-1 0 0 0 0,0 0 0 0 0,1-3-27 0 0,-5 8 0 0 0,1 0 1 0 0,-2 0 0 0 0,1 0 0 0 0,-1-1 0 0 0,1 2-1 0 0,-1-2 1 0 0,0 1 0 0 0,0-1 0 0 0,-1 1 0 0 0,0-1-1 0 0,0 1 1 0 0,0-1 0 0 0,0 1 0 0 0,0 0 0 0 0,-1-1 0 0 0,0 1-1 0 0,0-1 1 0 0,0 1 0 0 0,-1 0 0 0 0,1 0 0 0 0,-1 0-1 0 0,0-1 1 0 0,0 2 0 0 0,0-1 0 0 0,-1 0 0 0 0,-2-3-1 0 0,-1 1 1 0 0,0-1 0 0 0,-1 0 1 0 0,1 1-1 0 0,-5-2-1 0 0,10 6 0 0 0,0 2 1 0 0,-1-2-1 0 0,0 1 0 0 0,1 1 1 0 0,-1-1-1 0 0,1 0 0 0 0,-2 0 0 0 0,2 1 1 0 0,-1-1-1 0 0,0 1 0 0 0,1-1 1 0 0,-2 1-1 0 0,3 0 0 0 0,-1 0 0 0 0,0 0 0 0 0,0 0 0 0 0,1 0 1 0 0,-1 1-1 0 0,1-1 0 0 0,-1 0 0 0 0,0 1 0 0 0,1-1 1 0 0,-1 0-1 0 0,0 0 0 0 0,1 0 0 0 0,-1 1 1 0 0,1-1-1 0 0,0 1 0 0 0,-1 0 0 0 0,0-1 0 0 0,1 0 1 0 0,-1 1-1 0 0,1-1 0 0 0,0 1 0 0 0,-1 0 0 0 0,1-1 1 0 0,-1 0-1 0 0,1 1 0 0 0,0 0 0 0 0,-1 0 0 0 0,1-1 1 0 0,0 1-1 0 0,0 0 0 0 0,0 0 0 0 0,0 4 2 0 0,0 0-1 0 0,0 1 1 0 0,0-1 0 0 0,1 1 0 0 0,0 0-1 0 0,0-1 1 0 0,1 0 0 0 0,-1 0 0 0 0,2 1-1 0 0,-1-1 1 0 0,0-1 0 0 0,1 2-2 0 0,3 9 10 0 0,9 30 15 0 0,-2 0 0 0 0,-2 1 0 0 0,-2 1 0 0 0,-2 0 0 0 0,-2-1 0 0 0,-2 15-25 0 0,-2 17-12 0 0,-4-1 0 0 0,-3 1 0 0 0,-9 34 12 0 0,14-108 0 0 0,0 0 1 0 0,1-1-1 0 0,-1 1 0 0 0,-1 0 1 0 0,2 0-1 0 0,-2-1 1 0 0,1 0-1 0 0,-1 1 1 0 0,0-1-1 0 0,0 1 1 0 0,-1-1-1 0 0,1 0 0 0 0,0 0 1 0 0,0 0-1 0 0,-1 0 1 0 0,0-1-1 0 0,-1 2 0 0 0,2-3 1 0 0,-1 0-1 0 0,0 1 1 0 0,1-2-1 0 0,0 2 1 0 0,-1-1-1 0 0,1-1 1 0 0,-1 0 0 0 0,0 1-1 0 0,0 0 1 0 0,0-1-1 0 0,1 0 1 0 0,-1 0-1 0 0,0 0 1 0 0,1 0-1 0 0,-1-1 1 0 0,0 0 0 0 0,1 1-1 0 0,-1 0 1 0 0,0-1-1 0 0,0-1 1 0 0,1 2-1 0 0,0-2 1 0 0,-1 1-1 0 0,-1-2 0 0 0,-3 0 1 0 0,1-1 0 0 0,-1 0 0 0 0,1 0 0 0 0,0-2-1 0 0,0 2 1 0 0,0-1 0 0 0,1-1 0 0 0,-1 0 0 0 0,2 0 0 0 0,-1 0-1 0 0,1 0 1 0 0,-1-1 0 0 0,2 0 0 0 0,-1 0 0 0 0,1 1 0 0 0,0-2-1 0 0,1 1 1 0 0,-1 0 0 0 0,1-1 0 0 0,1 1 0 0 0,-1-1-1 0 0,1 0 1 0 0,1 1 0 0 0,0-1 0 0 0,0 0 0 0 0,0 0 0 0 0,0 1-1 0 0,2-1 1 0 0,-1 0 0 0 0,1 1 0 0 0,0 0 0 0 0,0-1 0 0 0,1 1-1 0 0,0 0 1 0 0,0 0 0 0 0,1 0 0 0 0,0 0 0 0 0,0 1-1 0 0,20-29-2 0 0,2 2 0 0 0,2 1 0 0 0,0 0 0 0 0,2 2 0 0 0,2 2 0 0 0,0 1 2 0 0,35-34-28 0 0,-55 48 31 0 0,0 0 1 0 0,0 0 0 0 0,-2-1-1 0 0,0-1 1 0 0,-1 0-1 0 0,0 0 1 0 0,-2-2 0 0 0,1 1-1 0 0,-1 0 1 0 0,-1-1 0 0 0,-2 0-1 0 0,1 0 1 0 0,-2 0-1 0 0,0-1 1 0 0,0 1 0 0 0,-3-1-1 0 0,1 0 1 0 0,-1 1 0 0 0,-1-1-1 0 0,-1 1 1 0 0,0-1-1 0 0,-2 0 1 0 0,-1-3-4 0 0,-2 0 16 0 0,3 19-5 0 0,1 14-10 0 0,2 42 109 0 0,2 1 1 0 0,2-1-1 0 0,3 0 1 0 0,5 13-111 0 0,-9-53 41 0 0,28 137 100 0 0,-24-123-136 0 0,-17-61-6377 0 0,-2-1 4916 0 0,6 13 1175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205 578 28 0 0,'0'0'68'0'0,"1"0"-1"0"0,-1 0 1 0 0,0 0-1 0 0,1 0 1 0 0,-1 0 0 0 0,1 0-1 0 0,0 0 1 0 0,-1 0 0 0 0,0 0-1 0 0,0 0 1 0 0,1 0-1 0 0,0 0 1 0 0,-1 0 0 0 0,1 0-1 0 0,-1 0 1 0 0,0 0 0 0 0,0-1-1 0 0,1 1 1 0 0,-1 0-1 0 0,1-1 1 0 0,-1 1 0 0 0,1 0-1 0 0,-1-1 1 0 0,0 1 0 0 0,0 0-1 0 0,1 0 1 0 0,-1-1-1 0 0,0 1 1 0 0,1-1 0 0 0,-1 1-1 0 0,0-1 1 0 0,0 1 0 0 0,1 0-1 0 0,-1-1 1 0 0,0 1-1 0 0,0-1 1 0 0,0 1 0 0 0,0-1-1 0 0,0 1 1 0 0,0 0 0 0 0,0-1-1 0 0,0 1 1 0 0,0-1-1 0 0,0 0 1 0 0,0 1 0 0 0,0 0-1 0 0,0-1 1 0 0,0 0-68 0 0,-1 0 140 0 0,1 0-1 0 0,-1-1 1 0 0,0 1 0 0 0,1 0 0 0 0,-1 0-1 0 0,0-1 1 0 0,0 1 0 0 0,1 0 0 0 0,-1 0-1 0 0,0 0 1 0 0,0 0 0 0 0,0 0 0 0 0,-1 0-1 0 0,2 0 1 0 0,-2 0 0 0 0,1 0-140 0 0,-3-1 35 0 0,-1 0 1 0 0,2 0-1 0 0,-2 0 1 0 0,0 1-1 0 0,1-1 0 0 0,0 1 1 0 0,-1 0-1 0 0,1 0 1 0 0,-1 0-1 0 0,1 1 1 0 0,-2 0-1 0 0,2 0 0 0 0,-1 0 1 0 0,1 0-1 0 0,-1 1 1 0 0,1 0-1 0 0,-1 0 0 0 0,1 0 1 0 0,-1 1-1 0 0,1-1 1 0 0,-1 1-1 0 0,1 0 1 0 0,0 0-1 0 0,0 0 0 0 0,0 1 1 0 0,0 0-1 0 0,0 0 1 0 0,0 0-36 0 0,-3 5-2 0 0,0-1-1 0 0,1 0 1 0 0,-1 1 0 0 0,2 0 0 0 0,-1 0 0 0 0,0 0-1 0 0,2 1 1 0 0,-1 0 0 0 0,2 0 0 0 0,-1 0 0 0 0,1 0-1 0 0,0 1 1 0 0,0 1 2 0 0,1-2 11 0 0,0 1 0 0 0,1 1-1 0 0,0-2 1 0 0,0 2 0 0 0,1-1-1 0 0,1 0 1 0 0,0 0 0 0 0,0 0-1 0 0,1 0 1 0 0,1 7-11 0 0,-2-14 18 0 0,1 0 0 0 0,-2 0 1 0 0,1 0-1 0 0,1-1 0 0 0,-1 1 0 0 0,1-1 0 0 0,-1 1 1 0 0,1-1-1 0 0,-1 1 0 0 0,1-1 0 0 0,1 0 0 0 0,-2 0 0 0 0,1 0 1 0 0,1 0-1 0 0,-1 0 0 0 0,1-1 0 0 0,-1 1 0 0 0,0 0 0 0 0,1-1 1 0 0,0 0-1 0 0,0 1 0 0 0,0-2 0 0 0,-1 1 0 0 0,1 0 0 0 0,0 0 1 0 0,0-1-1 0 0,0 0 0 0 0,0 1 0 0 0,0-1 0 0 0,0 0 0 0 0,-1 0 1 0 0,1-1-1 0 0,0 1 0 0 0,0 0 0 0 0,0-1 0 0 0,0 0 0 0 0,-1 0 1 0 0,4 0-19 0 0,1-2 31 0 0,1 0 1 0 0,-1 0 0 0 0,1-1-1 0 0,-1 0 1 0 0,0 0 0 0 0,0-1-1 0 0,-1 0 1 0 0,1 0 0 0 0,-1 0 0 0 0,0-1-1 0 0,0 0 1 0 0,-1 0 0 0 0,1-1-1 0 0,-2 1 1 0 0,4-6-32 0 0,-2 1-7 0 0,0 1 0 0 0,0-1 0 0 0,-1-1 0 0 0,-1 1 0 0 0,0-1 0 0 0,0 0 0 0 0,-1 0 0 0 0,-1 0 0 0 0,0 0 0 0 0,0-4 7 0 0,-1 10-1 0 0,-1-2 0 0 0,-1 1 0 0 0,0 1-1 0 0,0-2 1 0 0,0-2 1 0 0,0 9 1 0 0,1-1 0 0 0,-1-1 0 0 0,1 1 0 0 0,-1 1 0 0 0,0-2 0 0 0,0 1 0 0 0,1 1 0 0 0,-2-2 0 0 0,1 2 0 0 0,0-1 0 0 0,0 0 0 0 0,0 1-1 0 0,-1-1 1 0 0,1 0 0 0 0,-1 0 0 0 0,1 2 0 0 0,-1-2 0 0 0,0 1 0 0 0,0-1-1 0 0,1 2 0 0 0,-1 0 1 0 0,2 0-1 0 0,-1 0 1 0 0,0 0-1 0 0,0 0 1 0 0,0 0-1 0 0,0 0 0 0 0,0 1 1 0 0,1-1-1 0 0,-1 1 1 0 0,0-1-1 0 0,0 0 1 0 0,1 0-1 0 0,-2 1 0 0 0,1-1 1 0 0,1 1-1 0 0,-1 0 1 0 0,1-1-1 0 0,-1 0 1 0 0,0 1-1 0 0,1 0 0 0 0,-1 0 1 0 0,0-1-1 0 0,1 1 1 0 0,-1 0-1 0 0,1 0 0 0 0,0-1 1 0 0,-1 1-1 0 0,1 0 1 0 0,0 0-1 0 0,-1 0 1 0 0,1 0-1 0 0,0 0 0 0 0,-1-1 1 0 0,1 1-1 0 0,0 1 1 0 0,0-2-1 0 0,-8 36 17 0 0,7-20-1 0 0,0-1 0 0 0,1 1 0 0 0,0-1 0 0 0,3 13-16 0 0,-2-20 3 0 0,0-1 0 0 0,1 0 0 0 0,0 1 0 0 0,-1-2-1 0 0,2 1 1 0 0,0 0 0 0 0,0 0 0 0 0,0-1 0 0 0,1 0 0 0 0,0 0 0 0 0,1 3-3 0 0,-3-8 0 0 0,-1 1 0 0 0,1-1 0 0 0,0 1 0 0 0,-1-1 0 0 0,1 1 0 0 0,0-1 0 0 0,0 1 1 0 0,0-2-1 0 0,0 2 0 0 0,0-1 0 0 0,0-1 0 0 0,0 1 0 0 0,0 0 0 0 0,1 0 0 0 0,-1-1 0 0 0,0 0 1 0 0,0 0-1 0 0,1 1 0 0 0,0-1 0 0 0,1 0 0 0 0,0-1-1 0 0,0 1 1 0 0,1-1 0 0 0,-1 0 0 0 0,0 0-1 0 0,1 0 1 0 0,-1-1 0 0 0,0 1-1 0 0,3-3 1 0 0,6-3-5 0 0,-1-1-1 0 0,0 0 1 0 0,-1-1-1 0 0,1 0 1 0 0,6-9 5 0 0,0-2-2 0 0,0-1 0 0 0,-3 0 1 0 0,1 0-1 0 0,-2-2 0 0 0,0 0 1 0 0,-2-1-1 0 0,-1-1 0 0 0,0 0 0 0 0,-2 1 1 0 0,-2-2-1 0 0,1 0 0 0 0,-2-8 2 0 0,1-3-1 0 0,-2-2-1 0 0,-1 2 0 0 0,-2-1 0 0 0,-2-1 0 0 0,-1 1 1 0 0,-2 0-1 0 0,-2 0 0 0 0,-3-12 2 0 0,7 46 4 0 0,-1 0 0 0 0,1 0 1 0 0,-1 0-1 0 0,0 1 0 0 0,0-1 0 0 0,0 0 0 0 0,-1 0 0 0 0,1 1 1 0 0,0 0-1 0 0,-1-1 0 0 0,0 1 0 0 0,-3-2-4 0 0,5 4 2 0 0,0 0 0 0 0,0 0 0 0 0,0 1-1 0 0,0 0 1 0 0,0-1 0 0 0,0 0 0 0 0,0 0-1 0 0,0 1 1 0 0,0 0 0 0 0,0 0 0 0 0,0-1-1 0 0,0 1 1 0 0,-1 0 0 0 0,2 0 0 0 0,-2 0-1 0 0,1-1 1 0 0,0 1 0 0 0,0 1 0 0 0,-1-1 0 0 0,1 0-2 0 0,0 1 0 0 0,0-1 1 0 0,-1 0 0 0 0,2 1 0 0 0,-2 0 0 0 0,1 0 0 0 0,0-1-1 0 0,0 2 1 0 0,0-1 0 0 0,0-1 0 0 0,0 2 0 0 0,0-1 0 0 0,1 0 0 0 0,-1 0-1 0 0,0 0 1 0 0,0 0 0 0 0,1 1 0 0 0,-1-1 0 0 0,1 0 0 0 0,-1 0 0 0 0,1 1-1 0 0,-1-1 0 0 0,-5 24 17 0 0,0 1-1 0 0,1-1 1 0 0,1 1-1 0 0,1-1 0 0 0,2 14-16 0 0,-3 11 2 0 0,0-2 1 0 0,-12 188 268 0 0,15-182-75 0 0,3-1 1 0 0,1 1-1 0 0,6 20-196 0 0,-8-66 41 0 0,1 0-1 0 0,0 0 1 0 0,0 0-1 0 0,1 0 1 0 0,0 0-1 0 0,0-1 1 0 0,1 1 0 0 0,0-1-1 0 0,0 0 1 0 0,1 0-1 0 0,3 3-40 0 0,-6-8 0 0 0,0 1 0 0 0,1-1 0 0 0,-1 0 0 0 0,0 0 0 0 0,1 0 0 0 0,-1-1 0 0 0,1 1-1 0 0,0-1 1 0 0,0 1 0 0 0,0-1 0 0 0,0 0 0 0 0,0 1 0 0 0,0-2 0 0 0,0 1 0 0 0,0-1 0 0 0,0 1 0 0 0,0-1 0 0 0,1 0 0 0 0,-1 0-1 0 0,0 0 1 0 0,0 0 0 0 0,0-1 0 0 0,1 1 0 0 0,-1-1 0 0 0,0 1 0 0 0,0-2 0 0 0,0 1 0 0 0,0 0 0 0 0,0 0 0 0 0,-1 0 0 0 0,2-2 0 0 0,3 0-322 0 0,-1-1 1 0 0,0-1-1 0 0,0 1 1 0 0,0-1-1 0 0,-1 0 1 0 0,1 0-1 0 0,-2 0 1 0 0,2-1-1 0 0,-2 0 1 0 0,1 0 0 0 0,-1-1 321 0 0,10-16-2590 0 0,-2-1 1 0 0,6-12 2589 0 0,-9 15-240 0 0,7-11-37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292 504 16 0 0,'43'-33'4287'0'0,"-38"31"-4269"0"0,0-1 1 0 0,0 2-1 0 0,1-2 0 0 0,0 2 1 0 0,-1-1-1 0 0,1 1 0 0 0,-1 0 1 0 0,1 0-1 0 0,0 1 0 0 0,-1 0 1 0 0,1 0-1 0 0,0 0 0 0 0,0 1 0 0 0,0 0 1 0 0,0 0-1 0 0,-1 0 0 0 0,0 1 1 0 0,1 0-1 0 0,-1-1 0 0 0,1 2 1 0 0,-1 0-1 0 0,1 0-18 0 0,0 0 1 0 0,0 1 0 0 0,-1 1-1 0 0,1-2 1 0 0,-1 2 0 0 0,0 0 0 0 0,-1 0-1 0 0,2 0 1 0 0,-3 0 0 0 0,2 0 0 0 0,-1 1-1 0 0,-1 0 1 0 0,0 0 0 0 0,0 0 0 0 0,0 0-1 0 0,0 1 1 0 0,-1-1 0 0 0,0 1 0 0 0,1 4-1 0 0,-3-4 4 0 0,1 0-1 0 0,-2-1 1 0 0,1 0 0 0 0,-1 1 0 0 0,1 0-1 0 0,-2 0 1 0 0,1-1 0 0 0,-1 0 0 0 0,0 0 0 0 0,0 0-1 0 0,-1 0 1 0 0,0 0 0 0 0,0 0 0 0 0,-2 3-4 0 0,-3 5 10 0 0,-1-1-1 0 0,-1 0 1 0 0,0 0 0 0 0,0 0 0 0 0,-6 2-10 0 0,9-9 0 0 0,1 0 1 0 0,-2-1 0 0 0,1 0-1 0 0,-1 0 1 0 0,1-2 0 0 0,-2 2-1 0 0,1-1 1 0 0,0-1 0 0 0,0 0-1 0 0,-1-1 1 0 0,0 0 0 0 0,0 0-1 0 0,0-1 1 0 0,0 0 0 0 0,0 0-1 0 0,0-1 1 0 0,0 0 0 0 0,0-1-1 0 0,-8-1 0 0 0,4-1-1 0 0,-2 0-1 0 0,2 0 1 0 0,-1-1-1 0 0,1-1 0 0 0,0 0 1 0 0,0-1-1 0 0,1 0 1 0 0,0-1-1 0 0,0 0 0 0 0,0-1 1 0 0,0-1-1 0 0,-3-3 2 0 0,6 3 1 0 0,-1 0-1 0 0,0-1 0 0 0,1 0 1 0 0,1-1-1 0 0,0 0 1 0 0,0 0-1 0 0,1-1 0 0 0,1 0 1 0 0,0 0-1 0 0,0-1 1 0 0,2 1-1 0 0,-1-1 0 0 0,2-1 1 0 0,0 2-1 0 0,0-2 1 0 0,1 1-1 0 0,1-1 1 0 0,0 1-1 0 0,0-1 0 0 0,2 1 1 0 0,0-6-1 0 0,2-20 120 0 0,0 1 1 0 0,3-1 0 0 0,1 0-1 0 0,2 2 1 0 0,2-1-1 0 0,1 1 1 0 0,8-16-121 0 0,-14 42 11 0 0,0 0 1 0 0,1 0-1 0 0,-1 1 1 0 0,2-1-1 0 0,0 2 1 0 0,0-1-1 0 0,1 1 1 0 0,0 0-1 0 0,11-7-11 0 0,-15 12 3 0 0,1 0-1 0 0,0 0 1 0 0,0 1-1 0 0,0 0 1 0 0,0 0-1 0 0,1 1 1 0 0,0 0 0 0 0,-1-1-1 0 0,0 2 1 0 0,2-1-1 0 0,-1 1 1 0 0,-1 0-1 0 0,1 1 1 0 0,0 0-1 0 0,0 0 1 0 0,0 0-1 0 0,0 1 1 0 0,6 1-3 0 0,23 8 20 0 0,0 0 1 0 0,0 3 0 0 0,0 1 0 0 0,-2 2 0 0 0,19 12-21 0 0,-46-24 8 0 0,0 0 1 0 0,0 1 0 0 0,-1-1-1 0 0,0 1 1 0 0,1 1 0 0 0,-2 0-1 0 0,1 0 1 0 0,0 1-9 0 0,12 20-4272 0 0,-14-25 2791 0 0,1-2 1256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68 8 0 0,'0'-4'234'0'0,"0"1"1"0"0,0 0-1 0 0,0-1 1 0 0,-1 1-1 0 0,1 0 0 0 0,-1 0 1 0 0,0-1-1 0 0,0 1 1 0 0,0 0-1 0 0,-1 0 0 0 0,1 0 1 0 0,-1 0-1 0 0,1 1 0 0 0,-3-3-234 0 0,3 3 33 0 0,-1 0 0 0 0,1 1-1 0 0,-2-1 1 0 0,1 1-1 0 0,1-1 1 0 0,-2 1 0 0 0,1 0-1 0 0,0 0 1 0 0,0 0-1 0 0,-1 0 1 0 0,1 0-1 0 0,0 0 1 0 0,0 1 0 0 0,-1 0-1 0 0,1-1 1 0 0,0 1-1 0 0,-1-1 1 0 0,1 1 0 0 0,-1 0-1 0 0,1 1 1 0 0,-1-1-33 0 0,-7 1 8 0 0,1 0 1 0 0,0 1-1 0 0,0 1 1 0 0,0 0 0 0 0,1 0-1 0 0,-1 0 1 0 0,1 0-1 0 0,0 2 1 0 0,-1-1-1 0 0,1 1 1 0 0,1 0 0 0 0,-1 1-1 0 0,1 0 1 0 0,0 0-1 0 0,-3 4-8 0 0,5-5 22 0 0,0 1 0 0 0,0-1 0 0 0,0 1 0 0 0,1 1 0 0 0,0-1 0 0 0,0 1 0 0 0,0 0 0 0 0,1-1 0 0 0,0 2 0 0 0,0-1 0 0 0,1 0 0 0 0,0 1-1 0 0,0-1 1 0 0,1 1 0 0 0,0-1 0 0 0,0 1 0 0 0,1-1 0 0 0,0 1 0 0 0,0 0-22 0 0,0-6 17 0 0,1 0 0 0 0,-1 1 0 0 0,1-1 0 0 0,-1 0 0 0 0,1 0 0 0 0,0 1 0 0 0,0-1 0 0 0,-1-1 0 0 0,2 2 0 0 0,-1-1 0 0 0,0-1 0 0 0,0 2 0 0 0,0-2 0 0 0,1 1 0 0 0,-1 0 0 0 0,1-1 1 0 0,0 1-1 0 0,0-1 0 0 0,-1 1 0 0 0,1-1 0 0 0,0 0-17 0 0,2 1 50 0 0,0 0 0 0 0,0-1 0 0 0,0 1 0 0 0,0-1 0 0 0,1 1 0 0 0,-2-1 0 0 0,2-1 0 0 0,-1 1 0 0 0,1-1 0 0 0,3 0-50 0 0,4 0 168 0 0,0-1-1 0 0,0 0 1 0 0,0-1-1 0 0,-1-1 0 0 0,1 0 1 0 0,0 0-1 0 0,8-4-167 0 0,-13 4 25 0 0,-1 0 1 0 0,1-1-1 0 0,0 0 0 0 0,-1 0 0 0 0,0-1 0 0 0,0 1 0 0 0,-1-1 0 0 0,1 0 1 0 0,-1 0-1 0 0,0-1 0 0 0,0 1 0 0 0,0-1 0 0 0,-2 0 0 0 0,5-6-25 0 0,-6 7 1 0 0,0 1-1 0 0,0-2 0 0 0,-1 2 1 0 0,1-1-1 0 0,-1 0 0 0 0,-1 0 1 0 0,1 0-1 0 0,0 0 1 0 0,-1 0-1 0 0,0 0 0 0 0,0 0 1 0 0,0 0-1 0 0,-1 0 0 0 0,0 0 1 0 0,0 0-1 0 0,0 0 0 0 0,0 0 1 0 0,-1 1-1 0 0,0-1 1 0 0,0 1-1 0 0,-1-1 0 0 0,1 0 0 0 0,-3-3 14 0 0,2 8 7 0 0,4 18 36 0 0,9 39 80 0 0,-8-45-98 0 0,5 27 48 0 0,-4-18-68 0 0,2 1 0 0 0,0 0 0 0 0,1-1 1 0 0,8 19-20 0 0,-14-40-127 0 0,0 1 0 0 0,1 1 0 0 0,-1-2 0 0 0,0 1 0 0 0,1 0 0 0 0,-1-1 0 0 0,0 1 0 0 0,1-1 0 0 0,-1 1 0 0 0,1 0 0 0 0,0 0 0 0 0,-1-1 0 0 0,1 0 0 0 0,-1 1 0 0 0,1 0 0 0 0,0-1 0 0 0,-1 1 0 0 0,1-1 0 0 0,0 0-1 0 0,0 1 1 0 0,-1-1 0 0 0,2 1 127 0 0,-1-2-166 0 0,-1 1 0 0 0,0 0 0 0 0,1-1 0 0 0,0 1 0 0 0,0 0 0 0 0,-1 0 0 0 0,0 0 0 0 0,1-1 0 0 0,0 1 0 0 0,-1-1 0 0 0,1 0 0 0 0,-1 1 0 0 0,0 0 0 0 0,1-1 0 0 0,-1 1 0 0 0,1-1 0 0 0,-1 0 0 0 0,1 1 0 0 0,-1 0 0 0 0,0-1 0 0 0,0 0 0 0 0,0 0 0 0 0,0 1 0 0 0,0-1 0 0 0,1 1 0 0 0,-1-2 166 0 0,3-5-214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32 0 0,'2'14'824'0'0,"-1"1"-1"0"0,2-1 1 0 0,0-1-1 0 0,1 1-823 0 0,7 38 636 0 0,20 108 2921 0 0,-41-250-184 0 0,10 76-3411 0 0,0 1 1 0 0,1-1-1 0 0,0 1 1 0 0,1-1-1 0 0,0 1 1 0 0,1-1 0 0 0,2-1 37 0 0,0 1-14 0 0,0 0 1 0 0,1 0 0 0 0,8-10 13 0 0,-13 21 0 0 0,1-1 0 0 0,1 1 0 0 0,-1 0 0 0 0,0 0 1 0 0,0 0-1 0 0,1 0 0 0 0,0 0 0 0 0,0 0 0 0 0,0 1 0 0 0,0 0 0 0 0,0-1 1 0 0,0 1-1 0 0,1 0 0 0 0,-1 0 0 0 0,1 1 0 0 0,0-1 0 0 0,0 1 0 0 0,-2 1 0 0 0,0 0 0 0 0,0 0 0 0 0,0 0 0 0 0,0 0-1 0 0,0 0 1 0 0,0 1 0 0 0,0 0 0 0 0,0 0 0 0 0,0-1-1 0 0,0 1 1 0 0,-1 0 0 0 0,2 0 0 0 0,-2 0 0 0 0,1 1-1 0 0,-1-1 1 0 0,1 0 0 0 0,-1 1 0 0 0,1-1 0 0 0,-1 1 0 0 0,1-1-1 0 0,-1 0 1 0 0,0 1 0 0 0,0-1 0 0 0,0 2 0 0 0,0-2-1 0 0,0 2 1 0 0,6 8 9 0 0,-1 2-1 0 0,-1-1 0 0 0,3 6-8 0 0,-7-16 0 0 0,10 28 36 0 0,-1 1-1 0 0,2 12-35 0 0,-9-30 23 0 0,-1 0 0 0 0,-1 0 0 0 0,1 0 0 0 0,-1 0 0 0 0,-1 1 0 0 0,-1-1 0 0 0,-1 2-23 0 0,4-25 800 0 0,2-23-291 0 0,2 0 0 0 0,0 0 0 0 0,5-6-509 0 0,0 7-51 0 0,2 1 1 0 0,2-1 50 0 0,-11 23-10 0 0,1 0-1 0 0,0 0 0 0 0,1 1 1 0 0,0 0-1 0 0,1-1 0 0 0,0 2 1 0 0,-1-1-1 0 0,9-4 11 0 0,-14 11 0 0 0,0 0 0 0 0,-1 1 0 0 0,1 0 0 0 0,-1 0 0 0 0,1 0 0 0 0,0-1 0 0 0,0 1 0 0 0,-1 0 0 0 0,1 0 0 0 0,0-1 1 0 0,0 1-1 0 0,-1 0 0 0 0,1 0 0 0 0,0 0 0 0 0,0 0 0 0 0,-1 0 0 0 0,1 0 0 0 0,0 0 0 0 0,0 1 0 0 0,-1-1 0 0 0,0 0 0 0 0,1 0 0 0 0,0 1 0 0 0,0-1 0 0 0,-1 0 0 0 0,1 0 0 0 0,0 1 0 0 0,0-1 0 0 0,-1 1 0 0 0,0-1 0 0 0,1 0 0 0 0,-1 1 0 0 0,1 0 0 0 0,0-1 0 0 0,-1 1 0 0 0,0-1 0 0 0,0 1 0 0 0,1-1 0 0 0,-1 1 0 0 0,1 0 0 0 0,-1 0 0 0 0,1-1 0 0 0,-1 1 1 0 0,0 0-1 0 0,13 35 34 0 0,-11-31-30 0 0,7 32 81 0 0,-2-1 0 0 0,1 18-85 0 0,-3-23 33 0 0,0 0 0 0 0,2 0 1 0 0,9 24-34 0 0,-10-43-2815 0 0,-4-18-1470 0 0,-2-22-1997 0 0,-1 21 6860 0 0,1-10-1009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 0 0,'0'0'61'0'0,"1"-1"1"0"0,-1 0-1 0 0,1 1 0 0 0,-1-1 1 0 0,0 1-1 0 0,1 0 0 0 0,-1-1 1 0 0,1 1-1 0 0,-1-1 0 0 0,1 1 1 0 0,-1-1-1 0 0,1 1 0 0 0,-1 0 1 0 0,1 0-1 0 0,0 0 0 0 0,-1 0 0 0 0,1-1 1 0 0,-1 1-1 0 0,1 0 0 0 0,0 0 1 0 0,-1 0-1 0 0,1 0 0 0 0,0 0 1 0 0,0 0-1 0 0,-1 0 0 0 0,1 0-61 0 0,5 15 1039 0 0,-4-6-1123 0 0,10 41 492 0 0,-3 1 0 0 0,-1 0-1 0 0,-4 1 1 0 0,-1 7-408 0 0,1 6 471 0 0,-2-45 83 0 0,0-29 458 0 0,-4-36-186 0 0,-1 23-821 0 0,0 1 0 0 0,2-1 0 0 0,1 1 0 0 0,1-1 0 0 0,0 1 0 0 0,1-1 0 0 0,2 0-5 0 0,-2 13 0 0 0,-1 1 0 0 0,1-1 0 0 0,1 1 0 0 0,0 0 0 0 0,0 0 0 0 0,1 0 0 0 0,0 0-1 0 0,0 1 1 0 0,1-1 0 0 0,-1 1 0 0 0,2 0 0 0 0,-1 0 0 0 0,1 1 0 0 0,0 0 0 0 0,1 0 0 0 0,-1 0 0 0 0,1 1 0 0 0,7-5 0 0 0,-13 10 0 0 0,0-1 0 0 0,0 0 0 0 0,1 0 0 0 0,-1 1 1 0 0,0-1-1 0 0,1 1 0 0 0,-1-1 0 0 0,1 1 0 0 0,-1-1 0 0 0,1 1 1 0 0,-1 0-1 0 0,1 0 0 0 0,-1 0 0 0 0,1 0 0 0 0,-1 0 1 0 0,1 0-1 0 0,-1 0 0 0 0,0 0 0 0 0,0 1 0 0 0,1-1 0 0 0,-1 1 1 0 0,1-1-1 0 0,-1 1 0 0 0,1-1 0 0 0,0 2 1 0 0,0-1-1 0 0,-1 1 1 0 0,1 0 0 0 0,0 0 0 0 0,-1-1-1 0 0,1 1 1 0 0,-1 0 0 0 0,0 0 0 0 0,1 0-1 0 0,-2 1 1 0 0,1-2 0 0 0,0 1-1 0 0,0 1 1 0 0,0 0-1 0 0,3 12 5 0 0,-1-1 1 0 0,-1 0-1 0 0,0 0 0 0 0,-1 13-5 0 0,0-16 2 0 0,1 134 92 0 0,-3-87-29 0 0,17-95-77 0 0,6-35-32 0 0,3 2 0 0 0,2 1 0 0 0,11-14 44 0 0,-35 77-1 0 0,1 0-1 0 0,-1 0 0 0 0,0 0 1 0 0,2 1-1 0 0,1-2 2 0 0,-5 6 0 0 0,-1 0 0 0 0,0 1 0 0 0,0-1 0 0 0,1 1 0 0 0,-1 0-1 0 0,1-1 1 0 0,0 1 0 0 0,-1-1 0 0 0,0 1 0 0 0,1-1 0 0 0,-1 1 0 0 0,1 0 0 0 0,0 0-1 0 0,-1 0 1 0 0,0-1 0 0 0,1 1 0 0 0,0 0 0 0 0,0 0 0 0 0,-1-1 0 0 0,0 1 0 0 0,1 0-1 0 0,0 0 1 0 0,0 0 0 0 0,-1 0 0 0 0,0 0 0 0 0,1 0 0 0 0,0 0 0 0 0,0 1 0 0 0,-1-1-1 0 0,0 0 1 0 0,1 0 0 0 0,0 0 0 0 0,0 1 0 0 0,-1-1 0 0 0,0 0 0 0 0,1 0-1 0 0,0 0 1 0 0,-1 1 0 0 0,1-1 0 0 0,-1 1 0 0 0,0 0 0 0 0,1-1 0 0 0,-1 0 0 0 0,1 0-1 0 0,-1 1 1 0 0,1 0 0 0 0,-1-1 0 0 0,0 1 0 0 0,0-1 0 0 0,0 1 0 0 0,1-1 0 0 0,-1 1-1 0 0,0 0 1 0 0,0-1 0 0 0,1 1 0 0 0,-1-1 0 0 0,0 1 0 0 0,0 0 0 0 0,0-1 0 0 0,0 1-1 0 0,0 0 1 0 0,0-1 0 0 0,7 28 10 0 0,-2 2 0 0 0,2 27-10 0 0,8 39 29 0 0,-12-84-23 0 0,0-1 0 0 0,0-1 0 0 0,1 2 0 0 0,1-2 0 0 0,0 1 0 0 0,0-1 0 0 0,3 2-6 0 0,-7-10-80 0 0,1 1 1 0 0,-1-1-1 0 0,1 0 1 0 0,0 0-1 0 0,0 1 1 0 0,0-1-1 0 0,0-1 1 0 0,0 2-1 0 0,0-2 1 0 0,1 1-1 0 0,0-1 0 0 0,-1 1 1 0 0,0-1-1 0 0,1 1 1 0 0,-1-2-1 0 0,1 1 80 0 0,-2 0-123 0 0,1-1 0 0 0,-2 0-1 0 0,1 0 1 0 0,0 0-1 0 0,0 0 1 0 0,-1 0 0 0 0,1 0-1 0 0,1 0 1 0 0,-2-1-1 0 0,1 1 1 0 0,0 0 0 0 0,0-1-1 0 0,-1 1 1 0 0,1 0-1 0 0,0 0 1 0 0,0-1 0 0 0,-1 1-1 0 0,1-1 1 0 0,0 0-1 0 0,0 1 124 0 0,0-2-220 0 0,1 1 0 0 0,-1-1 0 0 0,0 1-1 0 0,0-1 1 0 0,0 1 0 0 0,0-2-1 0 0,0 2 1 0 0,-1-1 0 0 0,1 0 0 0 0,0 1-1 0 0,0-2 1 0 0,-1 0 220 0 0,4-12-533 0 0,-1 0 270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58 4 0 0,'4'-6'67'0'0,"14"-21"1484"0"0,-17 26-1502 0 0,-1 0 1 0 0,1 0 0 0 0,-1 1-1 0 0,1 0 1 0 0,-1-1 0 0 0,0 0-1 0 0,0 0 1 0 0,0 1 0 0 0,0 0-1 0 0,1-1 1 0 0,-1 0 0 0 0,0 0-1 0 0,0 1 1 0 0,0-1 0 0 0,0 0-1 0 0,0 0 1 0 0,0 1 0 0 0,0-1-1 0 0,0 0 1 0 0,0 1 0 0 0,0-1-1 0 0,-1 1 1 0 0,1-1 0 0 0,0 0-1 0 0,0 0 1 0 0,0 1 0 0 0,0 0-1 0 0,-1-1 1 0 0,1 0 0 0 0,-1 0-1 0 0,1 1 1 0 0,-1 0 0 0 0,1-1-1 0 0,0 0 1 0 0,-1 1 0 0 0,0-1-1 0 0,1 1 1 0 0,-1 0-50 0 0,0 0 16 0 0,-1 0 0 0 0,2-1 0 0 0,-2 1 0 0 0,1 0-1 0 0,0 0 1 0 0,-1 1 0 0 0,2-1 0 0 0,-2 0 0 0 0,1 0 0 0 0,0 0 0 0 0,0 0 0 0 0,0 1-1 0 0,0-1 1 0 0,-1 1 0 0 0,2 0 0 0 0,-1-1 0 0 0,-1 0 0 0 0,2 1 0 0 0,-1 0 0 0 0,-1 0 0 0 0,2-1-1 0 0,-1 2 1 0 0,0-1 0 0 0,0-1 0 0 0,1 1 0 0 0,-1 1-16 0 0,-21 26 68 0 0,21-26-53 0 0,-8 13 60 0 0,0 1 0 0 0,1 0 0 0 0,1 0 0 0 0,1 1 0 0 0,0 0 0 0 0,0 0 0 0 0,0 8-75 0 0,5-19 32 0 0,-1 1 0 0 0,2-1-1 0 0,-1 1 1 0 0,0-1 0 0 0,1 0 0 0 0,0 1 0 0 0,0-1 0 0 0,1 1 0 0 0,0-1 0 0 0,0 1-1 0 0,1-1 1 0 0,-1 0 0 0 0,1 0 0 0 0,1 0 0 0 0,-1 0 0 0 0,1 0 0 0 0,0 0 0 0 0,1 0 0 0 0,-1-1-1 0 0,0 0 1 0 0,2 0 0 0 0,-1 0-32 0 0,-1-2 8 0 0,1-1 1 0 0,0 1-1 0 0,0-1 0 0 0,-1 0 0 0 0,1 0 1 0 0,1 0-1 0 0,-2-1 0 0 0,2 1 0 0 0,-1-1 0 0 0,0 0 1 0 0,1 0-1 0 0,-1-1 0 0 0,1 0 0 0 0,-1 1 1 0 0,1-1-1 0 0,-1 0 0 0 0,1-1 0 0 0,-1 1 1 0 0,0-1-1 0 0,0 0 0 0 0,1 0 0 0 0,-1 0 1 0 0,0-1-1 0 0,1 1 0 0 0,-2-1 0 0 0,4-1-8 0 0,1-2 31 0 0,1 1 0 0 0,-1 0 1 0 0,0-1-1 0 0,0-1 0 0 0,-1 1 0 0 0,0-1 0 0 0,0-1 0 0 0,-1 1 0 0 0,1 0 0 0 0,-1-2 0 0 0,-1 1 1 0 0,3-3-32 0 0,-6 6 1 0 0,0 0 1 0 0,-1 0-1 0 0,1 0 1 0 0,-1 0 0 0 0,1 0-1 0 0,-2-1 1 0 0,1 1-1 0 0,0-1 1 0 0,-1 2-1 0 0,1-2 1 0 0,-1 1 0 0 0,-1-1-1 0 0,1 1 1 0 0,-1 0-1 0 0,0-1 1 0 0,1 1 0 0 0,-2 0-1 0 0,1 0 1 0 0,0 0-1 0 0,-1-1 1 0 0,0 2 0 0 0,0-1-1 0 0,0 0 1 0 0,-1 0-1 0 0,1 1 1 0 0,0-1 0 0 0,-2-1-2 0 0,-2-1-10 0 0,0 0 0 0 0,0-1 1 0 0,0 1-1 0 0,-1 1 1 0 0,1-1-1 0 0,-2 1 1 0 0,1 0-1 0 0,0 1 0 0 0,-1 0 1 0 0,0 0-1 0 0,0 0 1 0 0,0 1-1 0 0,-4-1 10 0 0,9 4-311 0 0,0 0 1 0 0,-1-1-1 0 0,1 1 0 0 0,0 0 0 0 0,0 0 1 0 0,0 0-1 0 0,0 1 0 0 0,-1-1 1 0 0,1 0-1 0 0,0 1 0 0 0,0 0 0 0 0,0 0 1 0 0,0 0-1 0 0,-2 2 311 0 0,5-3-747 0 0,1 0 322 0 0,4-1 226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52 121 20 0 0,'-4'52'2783'0'0,"-1"17"-2568"0"0,12 117 444 0 0,-1-97-445 0 0,-4-1 0 0 0,-5 10-214 0 0,3-97 31 0 0,0 1 0 0 0,0-1 0 0 0,0 0 0 0 0,0 1-1 0 0,0-1 1 0 0,0 1 0 0 0,0-1 0 0 0,-1 0 0 0 0,1 0 0 0 0,-1 1 0 0 0,0-1 0 0 0,1 0 0 0 0,0 1-1 0 0,-1-1 1 0 0,0 0 0 0 0,0 1-31 0 0,0-3 14 0 0,0 1 0 0 0,0 0 1 0 0,1-1-1 0 0,-1 0 0 0 0,0 1 0 0 0,1-1 0 0 0,-1 1 0 0 0,1-1 0 0 0,-1 0 0 0 0,1 0 0 0 0,-1 1 0 0 0,1-1 1 0 0,-1 0-1 0 0,1 0 0 0 0,0 1 0 0 0,0-1 0 0 0,0-1 0 0 0,0 2 0 0 0,0-1 0 0 0,0 0 0 0 0,-1 0 0 0 0,1 1 0 0 0,0-1 1 0 0,1-1-1 0 0,-1 2 0 0 0,0-1-14 0 0,-9-61 249 0 0,3 0 0 0 0,3 0 0 0 0,2 0 0 0 0,5-23-249 0 0,0 44-9 0 0,1 0 0 0 0,2 1-1 0 0,1 0 1 0 0,4 0 0 0 0,0 1-1 0 0,2 0 1 0 0,4-4 9 0 0,-16 38 2 0 0,1-1-1 0 0,0 1 1 0 0,1-1-1 0 0,-1 1 1 0 0,2 0 0 0 0,-2 0-1 0 0,3 0-1 0 0,-6 4 0 0 0,1 0 1 0 0,0 0-1 0 0,-1 1 0 0 0,1-1 1 0 0,0 1-1 0 0,0-1 0 0 0,0 0 1 0 0,-1 1-1 0 0,1 0 1 0 0,0 0-1 0 0,0-1 0 0 0,0 1 1 0 0,0 0-1 0 0,0-1 0 0 0,-1 1 1 0 0,2 0-1 0 0,-1 0 0 0 0,-1 0 1 0 0,2 0-1 0 0,-1 0 0 0 0,0 1 0 0 0,0-1 0 0 0,0 1 0 0 0,0-1 0 0 0,0 1 0 0 0,0 0 0 0 0,0 0 0 0 0,1-1 1 0 0,-2 1-1 0 0,1 0 0 0 0,0 0 0 0 0,0 0 0 0 0,-1 0 0 0 0,1 0 0 0 0,0 0 0 0 0,0 0 0 0 0,-1 0 0 0 0,1 0 0 0 0,-1 0 0 0 0,1 0 1 0 0,-1 1-1 0 0,9 26 3 0 0,1-1 0 0 0,-4 2 1 0 0,0-1-1 0 0,0 1 0 0 0,-3 5-3 0 0,1-7 5 0 0,-3-18 18 0 0,2 3-24 0 0,-2 0 0 0 0,0 0 0 0 0,0 0-1 0 0,-1 0 1 0 0,0 0 0 0 0,-2 3 1 0 0,2-13 15 0 0,0 0-1 0 0,0 0 1 0 0,-1 0 0 0 0,0 0-1 0 0,1 0 1 0 0,-1 0 0 0 0,0-1-1 0 0,0 1 1 0 0,0 0-1 0 0,0 0 1 0 0,0-1 0 0 0,0 1-1 0 0,0-1 1 0 0,-1 1 0 0 0,1-1-1 0 0,-1 1 1 0 0,1-1 0 0 0,-1 1-1 0 0,1-2 1 0 0,-1 2 0 0 0,1-1-1 0 0,-2-1 1 0 0,2 1 0 0 0,-1 0-1 0 0,0 0 1 0 0,1-1-1 0 0,-1 1 1 0 0,-1 0 0 0 0,2-1-1 0 0,-2 1 1 0 0,2-1 0 0 0,-1 0-1 0 0,0 0 1 0 0,0 0 0 0 0,0 0-1 0 0,0-1 1 0 0,0 1 0 0 0,0 0-1 0 0,-2-2-14 0 0,-7 0 38 0 0,0-2 0 0 0,0 1-1 0 0,0-1 1 0 0,1-1 0 0 0,0 0-1 0 0,0 0 1 0 0,0-1 0 0 0,0 0 0 0 0,1-1-1 0 0,-4-4-37 0 0,-26-17-569 0 0,35 24-2126 0 0,12 4-509 0 0,2 0 3124 0 0,2-2-222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169 120 28 0 0,'2'-1'152'0'0,"0"-2"-1"0"0,-1 2 1 0 0,1-1 0 0 0,0 1 0 0 0,-1-1-1 0 0,0 0 1 0 0,1 0 0 0 0,-1 0 0 0 0,0-1-1 0 0,0 2 1 0 0,0-1 0 0 0,0-1 0 0 0,0 1-1 0 0,-1 0 1 0 0,1 0 0 0 0,-1-1-1 0 0,1 0 1 0 0,-1 1 0 0 0,0 0 0 0 0,0 0-1 0 0,0-1 1 0 0,0 1 0 0 0,-1-1 0 0 0,1 1-1 0 0,-1 0 1 0 0,1-1 0 0 0,-1 0-152 0 0,0 0 129 0 0,0 1 1 0 0,-1-1 0 0 0,0 0-1 0 0,0 1 1 0 0,1-1 0 0 0,-1 1-1 0 0,-1-1 1 0 0,1 1 0 0 0,0 0-1 0 0,0 0 1 0 0,-1-1 0 0 0,0 2-1 0 0,1-1 1 0 0,-1 0 0 0 0,0 1-1 0 0,0-1 1 0 0,0 2 0 0 0,1-2-1 0 0,-2 1 1 0 0,-2 0-130 0 0,3 0 18 0 0,0 1 0 0 0,-1 0 0 0 0,1 0 0 0 0,0 0 0 0 0,0 1 1 0 0,0 0-1 0 0,0-1 0 0 0,0 1 0 0 0,0 0 0 0 0,-1 0 0 0 0,1 0 0 0 0,0 1 0 0 0,1-1 0 0 0,-1 0 1 0 0,0 1-1 0 0,0 0 0 0 0,0 0 0 0 0,1 0 0 0 0,0 0 0 0 0,-1 0 0 0 0,1 1 0 0 0,0 0 0 0 0,-1 0-18 0 0,-7 8-5 0 0,2 0-1 0 0,0 0 1 0 0,0 1-1 0 0,-5 10 6 0 0,10-16 0 0 0,1 0 1 0 0,-1 0-1 0 0,0 0 0 0 0,2 0 1 0 0,-1 0-1 0 0,0 1 0 0 0,1-1 1 0 0,1 1-1 0 0,-1-1 0 0 0,0 1 1 0 0,1-1-1 0 0,0 0 1 0 0,1 1-1 0 0,0 0 0 0 0,1 4 0 0 0,-1-8 0 0 0,0 0 0 0 0,0 1-1 0 0,0-1 1 0 0,1 0 0 0 0,-1 0 0 0 0,2-1-1 0 0,-2 1 1 0 0,1 0 0 0 0,1-1-1 0 0,-1 0 1 0 0,0 1 0 0 0,0 0 0 0 0,1-1-1 0 0,0 0 1 0 0,-1 0 0 0 0,1 0 0 0 0,0 0-1 0 0,0-1 1 0 0,0 0 0 0 0,0 1-1 0 0,0-1 1 0 0,0 0 0 0 0,0 0 0 0 0,1 0-1 0 0,-1 0 1 0 0,0-1 0 0 0,0 0-1 0 0,0 0 1 0 0,1 0 0 0 0,-1 0 0 0 0,2 0 0 0 0,0 0 1 0 0,0 0 1 0 0,0-1-1 0 0,1 0 0 0 0,-1 0 1 0 0,0 0-1 0 0,0-1 1 0 0,1 1-1 0 0,-1-1 1 0 0,-1-1-1 0 0,2 1 0 0 0,-2 0 1 0 0,1-1-1 0 0,-1 0 1 0 0,1-1-1 0 0,-1 1 1 0 0,0-1-1 0 0,0 1 0 0 0,-1-1 1 0 0,1 0-1 0 0,-1-1 1 0 0,0 1-1 0 0,0-1 1 0 0,0 1-1 0 0,0-1 0 0 0,-1 0 1 0 0,1 1-1 0 0,-1-2-1 0 0,2-4 3 0 0,-1 0 0 0 0,0 0 0 0 0,-1 0 0 0 0,0-1 0 0 0,0 1 0 0 0,-2 0 0 0 0,1 0 0 0 0,-1-1 0 0 0,0 1 0 0 0,-1-1 0 0 0,0 1 0 0 0,-1 0 0 0 0,-1-7-3 0 0,0 4 25 0 0,3 11 19 0 0,0-1 0 0 0,-1 1 1 0 0,1-1-1 0 0,-1 1 0 0 0,0 0 0 0 0,1-1 0 0 0,-2 1 0 0 0,1 0 0 0 0,1 0 0 0 0,-2 0 0 0 0,1-1 0 0 0,-1 1-44 0 0,5 40 269 0 0,1-13-278 0 0,1 8-20 0 0,1 0 0 0 0,2 0-1 0 0,1-1 1 0 0,2 0-1 0 0,4 7 30 0 0,-14-36-3885 0 0,-2-9 1574 0 0,-4-14 802 0 0,5 10 1365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60 0 0,'0'0'60'0'0,"0"0"1"0"0,1-1-1 0 0,-1 1 1 0 0,1-1-1 0 0,-1 1 0 0 0,0-1 1 0 0,0 1-1 0 0,1 0 1 0 0,-1 0-1 0 0,1 0 1 0 0,-1 0-1 0 0,1-1 0 0 0,-1 1 1 0 0,0 0-1 0 0,1 0 1 0 0,-1 0-1 0 0,1-1 0 0 0,-1 1 1 0 0,0 0-1 0 0,1 0 1 0 0,-1 0-1 0 0,1 0 1 0 0,0 0-1 0 0,-1 0 0 0 0,1 0 1 0 0,-1 0-1 0 0,0 1 1 0 0,1-1-1 0 0,-1 0 0 0 0,1 0 1 0 0,-1 0-1 0 0,0 1 1 0 0,1-1-1 0 0,-1 0-60 0 0,12 16 1091 0 0,-10-11-1092 0 0,8 16 454 0 0,0 0 1 0 0,-2 0-1 0 0,0 1 1 0 0,-1 1-1 0 0,-2-1 1 0 0,-1 1-1 0 0,0 0 1 0 0,0 21-454 0 0,-1 34 870 0 0,-4 0 0 0 0,-3 2-870 0 0,-2 28 116 0 0,6-51-74 0 0,0-12 51 0 0,-5 36-93 0 0,5-81-45 0 0,0 0-1 0 0,1 0 0 0 0,-1 0 1 0 0,0 0-1 0 0,0 0 0 0 0,0 0 0 0 0,0 0 1 0 0,0 1-1 0 0,0-1 0 0 0,0 0 0 0 0,0 0 1 0 0,0 1-1 0 0,0-1 0 0 0,0 0 0 0 0,0 0 1 0 0,0 1-1 0 0,-1-1 0 0 0,1 0 0 0 0,0 0 1 0 0,0 0-1 0 0,0 0 0 0 0,0 0 0 0 0,0 0 1 0 0,0 0-1 0 0,-1 0 0 0 0,1 1 0 0 0,0-1 1 0 0,0 0-1 0 0,0 0 0 0 0,0 0 0 0 0,-1 0 1 0 0,1 1-1 0 0,0-1 0 0 0,0 0 0 0 0,0 0 1 0 0,0 0-1 0 0,0 0 0 0 0,0 0 0 0 0,0 0 1 0 0,0 0-1 0 0,-1 0 0 0 0,1 0 0 0 0,0 0 1 0 0,0 0-1 0 0,-1 0 0 0 0,1 0 1 0 0,0 0-1 0 0,0 0 0 0 0,0 0 0 0 0,0 0 1 0 0,0 0-1 0 0,0 0 0 0 0,-1 0 0 0 0,1 0 1 0 0,0 0-1 0 0,0 0 0 0 0,0 0 0 0 0,-1 0 1 0 0,1-1-1 0 0,0 1 0 0 0,0 0 0 0 0,0 0 1 0 0,-1 0 45 0 0,-10-16-2750 0 0,-8-23-99 0 0,14 24 2562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 0 0,'161'-15'7019'0'0,"-148"15"-6868"0"0,82-3 561 0 0,-86 2-771 0 0,0 0 0 0 0,0 0 0 0 0,0-2-1 0 0,0 1 1 0 0,0-1 0 0 0,0 0 0 0 0,-1-1 0 0 0,0 1 0 0 0,0-2 59 0 0,-6 4-244 0 0,-1 1 0 0 0,0-2 0 0 0,0 1 0 0 0,0 1 0 0 0,-1-1 0 0 0,1-1 0 0 0,0 2 0 0 0,0-2 0 0 0,-1 1 0 0 0,1 0 0 0 0,0-1 0 0 0,0 2 0 0 0,-1-2 0 0 0,0 1 0 0 0,0 0 0 0 0,1-1-1 0 0,-1 1 1 0 0,1-1 0 0 0,-1 2 0 0 0,0-2 0 0 0,0 1 0 0 0,0-1 0 0 0,0 1 0 0 0,-1 0 0 0 0,1-1 0 0 0,0 1 0 0 0,-1-1 0 0 0,1 1 244 0 0,0-1-41 0 0,-1-5-379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93 182 100 0 0,'1'-16'652'0'0,"1"0"1"0"0,-2 0-1 0 0,0 0 1 0 0,0 0-1 0 0,-3-5-652 0 0,3 16 30 0 0,0 1-1 0 0,-1 1 0 0 0,0-1 1 0 0,0-1-1 0 0,0 2 0 0 0,-1-1 1 0 0,1 0-1 0 0,-1 0 0 0 0,0 1 1 0 0,0 0-1 0 0,0-1 0 0 0,-1 1 1 0 0,1-1-1 0 0,-1 1 0 0 0,1 0 1 0 0,-1 0-1 0 0,0 1 0 0 0,0-1 1 0 0,-1 1-1 0 0,1-1 0 0 0,-1 1 1 0 0,1 0-1 0 0,-3-1-29 0 0,5 3-42 0 0,0-1-1 0 0,0 1 0 0 0,0 0 1 0 0,0 0-1 0 0,0 0 1 0 0,0 0-1 0 0,-1 0 1 0 0,2 0-1 0 0,-1 0 1 0 0,-1 0-1 0 0,2 0 1 0 0,-1 1-1 0 0,-1-1 1 0 0,2 0-1 0 0,-1 1 1 0 0,0-1-1 0 0,0 0 1 0 0,0 1-1 0 0,0-1 1 0 0,0 1-1 0 0,1 0 1 0 0,-1-1-1 0 0,0 1 1 0 0,0 0-1 0 0,1 0 0 0 0,-1-1 1 0 0,0 1-1 0 0,0 0 1 0 0,1 0-1 0 0,0-1 1 0 0,-1 1-1 0 0,0 0 1 0 0,1 0-1 0 0,-1 0 1 0 0,1 0-1 0 0,0 1 43 0 0,-2 2-260 0 0,1 0 0 0 0,0-1-1 0 0,-1 1 1 0 0,2 0 0 0 0,-1 0-1 0 0,0-1 1 0 0,1 2 0 0 0,0-1-1 0 0,0 0 261 0 0,2 11-155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 0 0,'8'194'4599'0'0,"1"-29"-3720"0"0,-8-19-355 0 0,2 58 205 0 0,2-172-690 0 0,-4-25 2 0 0,0 0 0 0 0,0-1 0 0 0,-1 1 1 0 0,1 0-1 0 0,-1 0 0 0 0,-1 0 0 0 0,1 3-41 0 0,-8-75 2877 0 0,9 44-2842 0 0,1 0 0 0 0,1 1 0 0 0,1 0 0 0 0,1 0 0 0 0,0 0 0 0 0,2 1 0 0 0,1 0 0 0 0,0 0 0 0 0,0 0 0 0 0,3 1 0 0 0,3-5-35 0 0,-13 21 0 0 0,0 0-1 0 0,1-1 1 0 0,-1 1-1 0 0,1 1 1 0 0,0-2-1 0 0,-1 2 1 0 0,2-1-1 0 0,-2 0 1 0 0,1 1-1 0 0,1-1 1 0 0,-1 1-1 0 0,-1 0 1 0 0,2-1-1 0 0,0 2 1 0 0,-1-2-1 0 0,0 1 1 0 0,0 1-1 0 0,1-1 1 0 0,0 0-1 0 0,0 1 1 0 0,-1 0-1 0 0,-1 0 0 0 0,2 1 0 0 0,-1-1 0 0 0,-1 1 0 0 0,2-1 0 0 0,-1 1 0 0 0,-1 0 0 0 0,2 0 0 0 0,-2 0 0 0 0,1 0 0 0 0,0 0 0 0 0,-1 0 0 0 0,1 1 0 0 0,-1-1 0 0 0,1 0 0 0 0,-1 0 0 0 0,1 2 0 0 0,-1-2 0 0 0,1 1 0 0 0,-1-1 0 0 0,0 1 0 0 0,0 0 0 0 0,0-1 0 0 0,0 3 1 0 0,9 17 9 0 0,-1 0 1 0 0,-2 1 0 0 0,0 0-1 0 0,-1 1 1 0 0,-1-1-1 0 0,-1 1 1 0 0,-1 0 0 0 0,-1 3-10 0 0,11 66 53 0 0,-13-91 14 0 0,3 11 1102 0 0,3 5-4695 0 0,-6-17 3395 0 0,0 1-1 0 0,0-1 0 0 0,0 0 0 0 0,0 0 0 0 0,0 0 0 0 0,1 0 0 0 0,-1 0 0 0 0,0 1 1 0 0,0-1-1 0 0,0 0 0 0 0,1 0 0 0 0,-1 1 0 0 0,0-1 0 0 0,0 0 0 0 0,0 0 0 0 0,0 0 1 0 0,0 0-1 0 0,0 1 0 0 0,1-1 0 0 0,-1 0 0 0 0,0 0 0 0 0,0 0 0 0 0,1 0 0 0 0,-1 0 1 0 0,0 0-1 0 0,1 0 0 0 0,-1 0 0 0 0,0 0 0 0 0,0 0 0 0 0,0 0 0 0 0,0 0 0 0 0,1 0 1 0 0,-1 0-1 0 0,0 0 0 0 0,1 0 132 0 0,8-13-3077 0 0,-5 4 2699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28 0 0,'9'-12'887'0'0,"-6"7"-26"0"0,-4 7 1105 0 0,-3 7-1819 0 0,1 0-1 0 0,0-1 0 0 0,1 2 1 0 0,-1-1-1 0 0,1 0 0 0 0,1 0 1 0 0,0 0-1 0 0,0 1 0 0 0,1-1 1 0 0,0 1-1 0 0,1 0-146 0 0,0 14 162 0 0,2 1 0 0 0,1-1 0 0 0,6 18-162 0 0,-9-39 13 0 0,-1 1 0 0 0,1-1-1 0 0,1 0 1 0 0,-2 0 0 0 0,2 1 0 0 0,-1-1 0 0 0,1 0 0 0 0,-1-1 0 0 0,2 1 0 0 0,-1 0 0 0 0,-1-1-1 0 0,2 1 1 0 0,0-1 0 0 0,-1 1 0 0 0,0-1 0 0 0,1 0 0 0 0,-1 0 0 0 0,1 0 0 0 0,0-1-1 0 0,0 2 1 0 0,0-2 0 0 0,0 1 0 0 0,0-2 0 0 0,0 2 0 0 0,1-1 0 0 0,-1-1 0 0 0,1 1-1 0 0,-1 0 1 0 0,2-1-13 0 0,2 0 51 0 0,0 0-1 0 0,0-1 1 0 0,0 0-1 0 0,0 1 1 0 0,0-2-1 0 0,0 0 1 0 0,0 0-1 0 0,-1 0 1 0 0,0-1-1 0 0,1 0 1 0 0,-1 0-1 0 0,0-1 1 0 0,5-2-51 0 0,-2 0 67 0 0,-1 0 1 0 0,0-1-1 0 0,0 0 1 0 0,0 0-1 0 0,-1-2 1 0 0,-1 1-1 0 0,1 0 1 0 0,-1 0-1 0 0,0-1 0 0 0,-1 0 1 0 0,1-1-1 0 0,-2 0 1 0 0,1 0-1 0 0,-2 1 1 0 0,0-1-1 0 0,0-1 0 0 0,0 1 1 0 0,-1-1-1 0 0,-1 1 1 0 0,0-1-1 0 0,0 1 1 0 0,-1-1-1 0 0,-1 0 1 0 0,0 1-1 0 0,1-1 0 0 0,-4-8-67 0 0,3 17 626 0 0,1 7-218 0 0,2 19-61 0 0,3 33-256 0 0,25 157 164 0 0,-24-169-235 0 0,0 1 1 0 0,-4 0 0 0 0,-1 17-21 0 0,-2-45-11 0 0,0 1 1 0 0,-1 0-1 0 0,-1 0 0 0 0,-1-1 0 0 0,0 0 0 0 0,-2 0 1 0 0,0 0-1 0 0,-1-1 0 0 0,-6 11 11 0 0,11-23 11 0 0,-1-1 0 0 0,-1 2 1 0 0,1-2-1 0 0,0 1 0 0 0,-1-2 0 0 0,0 2 0 0 0,0-1 0 0 0,0-1 1 0 0,-4 3-12 0 0,7-5 23 0 0,-1 0 0 0 0,1 0 0 0 0,-1 0 0 0 0,0 0 1 0 0,0 0-1 0 0,1-1 0 0 0,-1 0 0 0 0,0 1 0 0 0,0 0 1 0 0,1-1-1 0 0,-2 0 0 0 0,2 1 0 0 0,-2-1 0 0 0,2 0 1 0 0,-1 0-1 0 0,0-1 0 0 0,0 1 0 0 0,1 0 0 0 0,-1-1 1 0 0,0 0-1 0 0,0 1 0 0 0,0 0 0 0 0,0-1 0 0 0,1 0 1 0 0,-1 0-1 0 0,0 0 0 0 0,1 0 0 0 0,-1 0 0 0 0,1 0 1 0 0,-1-1-24 0 0,-4-3 18 0 0,-1-1-1 0 0,1 0 1 0 0,0-1 0 0 0,0 1 0 0 0,1-1 0 0 0,-1-1 0 0 0,2 1-1 0 0,-1-1 1 0 0,2 0 0 0 0,-2 1 0 0 0,2-2 0 0 0,0 1 0 0 0,0 0 0 0 0,-1-8-18 0 0,3 9 1 0 0,0 1 1 0 0,0-2 0 0 0,1 1 0 0 0,0 1 0 0 0,0-1-1 0 0,0 0 1 0 0,0 0 0 0 0,2 0 0 0 0,-2 0 0 0 0,2 0-1 0 0,0 1 1 0 0,1 0 0 0 0,-1-1 0 0 0,1 0 0 0 0,0 1-1 0 0,0 0 1 0 0,0 0 0 0 0,1 0 0 0 0,1 0-2 0 0,17-19 32 0 0,0 0 0 0 0,1 1 1 0 0,2 1-1 0 0,10-6-32 0 0,111-77 549 0 0,-81 62-211 0 0,-2-2 0 0 0,-1-5-338 0 0,-52 39-1140 0 0,1-6-6584 0 0,-3 5 3599 0 0,-2 5 4545 0 0,1 0-595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 8 0 0,'8'-2'822'0'0,"-9"0"39"0"0,0 2-822 0 0,0 0 0 0 0,0-1 0 0 0,1 1 0 0 0,-1 0 0 0 0,0 0 0 0 0,0 1 0 0 0,1-1 0 0 0,-1 0 0 0 0,0 0 1 0 0,0 0-1 0 0,1 1 0 0 0,-1-1 0 0 0,0 0 0 0 0,0 0 0 0 0,1 0 0 0 0,-1 1 0 0 0,0-1 0 0 0,0 1 0 0 0,1 0 1 0 0,0-1-1 0 0,-1 0 0 0 0,0 1 0 0 0,1 0 0 0 0,-1 0-39 0 0,-101 109 546 0 0,82-82-463 0 0,1 0-1 0 0,3 1 1 0 0,0 1-1 0 0,2 1 1 0 0,0 1-1 0 0,3-1 1 0 0,-8 32-83 0 0,13-42 55 0 0,0 1 0 0 0,1 0 1 0 0,1 1-1 0 0,1-1 0 0 0,2 0 0 0 0,0 1 0 0 0,1-1 1 0 0,1 1-1 0 0,2 7-55 0 0,12 57-37 0 0,-9-42 452 0 0,13 42-415 0 0,-15-72 41 0 0,1 0 0 0 0,1 0 1 0 0,0-2-1 0 0,1 1 0 0 0,1 0 0 0 0,-1-1 0 0 0,10 11-41 0 0,19 24 49 0 0,-20-24 90 0 0,2 0 0 0 0,2-1-1 0 0,-1-1 1 0 0,2-1 0 0 0,9 6-139 0 0,26 15 435 0 0,1 2-620 0 0,-21-13-2694 0 0,-37-43 150 0 0,1 4 2460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44 0 0,'2'3'105'0'0,"-1"0"1"0"0,1 0-1 0 0,-1 0 0 0 0,0 0 0 0 0,-1 0 1 0 0,1 0-1 0 0,0 0 0 0 0,0 0 0 0 0,-1 0 1 0 0,1 0-1 0 0,-1 1 0 0 0,0-1 0 0 0,-1 2-105 0 0,2 13 173 0 0,34 260 1809 0 0,-5 190-1982 0 0,-29-423 236 0 0,-1-27-118 0 0,0-17-78 0 0,-1-6-20 0 0,-7-59-21 0 0,1 6-6 0 0,1-46 7 0 0,6 15-2 0 0,5 0 0 0 0,3 1 0 0 0,3 0 0 0 0,5 1-1 0 0,4 0 1 0 0,7-10 2 0 0,-24 89 4 0 0,-1 1-1 0 0,1-1 0 0 0,1 1 0 0 0,-1 0 1 0 0,4-6-4 0 0,-6 12 0 0 0,0 0 1 0 0,0 0 0 0 0,-1 1 0 0 0,0-1 0 0 0,1-1 0 0 0,0 2 0 0 0,-1-1 0 0 0,1 0 0 0 0,1 0-1 0 0,-1 1 1 0 0,-1 0 0 0 0,1-1 0 0 0,1 0 0 0 0,-2 0 0 0 0,1 1 0 0 0,0 0 0 0 0,0 0 0 0 0,0-1-1 0 0,1 1 1 0 0,-2 0 0 0 0,2-1 0 0 0,-2 1 0 0 0,2 0 0 0 0,-1 0 0 0 0,0 0 0 0 0,0 0 0 0 0,1 0-1 0 0,-2 0 1 0 0,2 1 0 0 0,-2-1 0 0 0,1 0 0 0 0,1 1 0 0 0,-1-1 0 0 0,0 0 0 0 0,0 0 0 0 0,0 1-1 0 0,0 0 1 0 0,0 0 0 0 0,-1-1 0 0 0,1 0 0 0 0,0 1 0 0 0,0 0 0 0 0,0 0 0 0 0,0 0-1 0 0,8 9 0 0 0,0 0 1 0 0,-1 0-1 0 0,0 1 1 0 0,0-1 0 0 0,-1 1-1 0 0,0 1 1 0 0,2 8-1 0 0,10 24 3 0 0,5 19-3 0 0,-22-57 1 0 0,7 19 170 0 0,-1 0 0 0 0,-2 1-1 0 0,-1 0 1 0 0,-1 0 0 0 0,0 1-1 0 0,-2-1 1 0 0,-1 0 0 0 0,-2 0 0 0 0,-1 1-1 0 0,0-1 1 0 0,-2 0 0 0 0,-1 0-1 0 0,-5 15-170 0 0,26-210 370 0 0,-8 105-405 0 0,1-9-22 0 0,10-34 57 0 0,-15 85 4 0 0,2 1 0 0 0,1 1 0 0 0,1-1 0 0 0,0 1 0 0 0,2 1 0 0 0,-1 0 0 0 0,5-4-4 0 0,-11 18 3 0 0,1 1 0 0 0,-1-1-1 0 0,0 1 1 0 0,1 0-1 0 0,0 0 1 0 0,0 0 0 0 0,0 1-1 0 0,1 0 1 0 0,-1 0-1 0 0,1-1-2 0 0,-3 3 1 0 0,-1 0 0 0 0,0 1-1 0 0,1 0 1 0 0,-1-1-1 0 0,1 1 1 0 0,-1 0-1 0 0,1-1 1 0 0,-1 1-1 0 0,1 0 1 0 0,-1 0-1 0 0,1 0 1 0 0,-1 0-1 0 0,1 0 1 0 0,-1 0 0 0 0,0 1-1 0 0,1-1 1 0 0,-1 1-1 0 0,1-1 1 0 0,-1 0-1 0 0,1 1 1 0 0,-1-1-1 0 0,0 1 1 0 0,0 0-1 0 0,1-1 1 0 0,-1 2-1 0 0,0-1 1 0 0,0-1 0 0 0,0 1-1 0 0,0 1 1 0 0,1-2-1 0 0,-2 2 1 0 0,1-1-1 0 0,0 0 1 0 0,0 1-1 0 0,-1-2 1 0 0,1 2-1 0 0,0-1 1 0 0,-1 1-1 0 0,9 14-6 0 0,-1 1-1 0 0,-1 0 1 0 0,0 0 0 0 0,-2 1 0 0 0,0 0-1 0 0,1 10 7 0 0,4 34 111 0 0,-2 19-111 0 0,-3-28 194 0 0,3 16 191 0 0,1 19-160 0 0,4-1-1 0 0,17 64-224 0 0,-29-148-48 0 0,1 1-1 0 0,-2-1 0 0 0,2 0 0 0 0,-1 1 0 0 0,2-1 0 0 0,-2-1 1 0 0,1 2-1 0 0,0-2 0 0 0,1 2 49 0 0,-3-4-42 0 0,0 1 0 0 0,1-1 0 0 0,-1 0 0 0 0,0 1 1 0 0,0-1-1 0 0,1 0 0 0 0,-1 0 0 0 0,0 1 0 0 0,1-1 0 0 0,-1 0 0 0 0,0 0 1 0 0,1 0-1 0 0,-1 0 0 0 0,0 0 0 0 0,0 0 0 0 0,0 0 0 0 0,1 0 0 0 0,-1 0 1 0 0,0 0-1 0 0,1 0 0 0 0,-1 0 0 0 0,1 0 0 0 0,-1 0 0 0 0,0 0 0 0 0,0 0 1 0 0,0 0-1 0 0,0 0 0 0 0,1 0 0 0 0,-1 0 0 0 0,1 0 0 0 0,-1 0 0 0 0,0 0 0 0 0,1 0 1 0 0,-1 0-1 0 0,0 0 0 0 0,0-1 42 0 0,1 0-196 0 0,0-1 1 0 0,0 1-1 0 0,-1 0 1 0 0,0 0-1 0 0,1-1 1 0 0,0 1-1 0 0,-1 0 1 0 0,0-1-1 0 0,0 1 1 0 0,0 0-1 0 0,1-1 0 0 0,-1 1 1 0 0,0-2 195 0 0,5-56-2946 0 0,-4 33 2703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182 554 4 0 0,'0'-3'133'0'0,"0"0"-1"0"0,-1 0 1 0 0,0 1-1 0 0,0-1 1 0 0,1 0-1 0 0,-2 1 1 0 0,1-1-1 0 0,0 1 1 0 0,-1-1-1 0 0,1 0 1 0 0,-1 1-1 0 0,0 0 1 0 0,1 0-1 0 0,-2-1 1 0 0,1 1-1 0 0,0 0 1 0 0,0 0-1 0 0,-1 0 1 0 0,1 1-1 0 0,0-1 1 0 0,-1 1-1 0 0,1-1 1 0 0,-1 1 0 0 0,0 0-1 0 0,0 0 1 0 0,0 0-1 0 0,1 0 1 0 0,-1 1-1 0 0,-3-2-132 0 0,2 2 3 0 0,1-1 1 0 0,-2 0-1 0 0,1 0 0 0 0,0 1 1 0 0,0 0-1 0 0,0 0 0 0 0,-1 0 1 0 0,1 0-1 0 0,0 0 0 0 0,0 1 1 0 0,0 1-1 0 0,0-2 0 0 0,0 2 1 0 0,0-1-1 0 0,0 1 0 0 0,0-1 1 0 0,0 1-1 0 0,1 0 0 0 0,0 0 1 0 0,-1 1-1 0 0,-2 2-3 0 0,2-1 12 0 0,0 2 1 0 0,1-1-1 0 0,0 1 0 0 0,0-1 1 0 0,0 1-1 0 0,0 0 0 0 0,1-1 0 0 0,0 2 1 0 0,0-1-1 0 0,0 0 0 0 0,1 0 1 0 0,1 1-1 0 0,-1-1 0 0 0,0 1 1 0 0,1-1-1 0 0,0 0 0 0 0,1 0 1 0 0,0 1-1 0 0,-1-1 0 0 0,2 0 0 0 0,0 3-12 0 0,-1-5 14 0 0,0-1-1 0 0,0 1 1 0 0,0-1-1 0 0,0 0 0 0 0,1 0 1 0 0,-1 0-1 0 0,1 0 0 0 0,0 0 1 0 0,0 0-1 0 0,0 0 1 0 0,0-1-1 0 0,0 1 0 0 0,1-1 1 0 0,0 0-1 0 0,-1 1 0 0 0,1-1 1 0 0,0-1-1 0 0,0 2 1 0 0,0-2-1 0 0,0 1 0 0 0,0-1 1 0 0,0 1-1 0 0,0-1 0 0 0,1 0 1 0 0,-1 0-1 0 0,0-1 1 0 0,0 1-1 0 0,1 0 0 0 0,-1-1 1 0 0,1 0-1 0 0,-1 0 0 0 0,1 0 1 0 0,-1 0-1 0 0,0-1 1 0 0,1 0-1 0 0,-1 1 0 0 0,1-1 1 0 0,-1 0-1 0 0,2-1-13 0 0,1 0 33 0 0,0-1-1 0 0,-1 1 1 0 0,1 0 0 0 0,-1-1 0 0 0,0 0-1 0 0,0 0 1 0 0,0-1 0 0 0,0 0-1 0 0,0 1 1 0 0,-1-2 0 0 0,0 1-1 0 0,0-1 1 0 0,0 1 0 0 0,0-1-1 0 0,-1 0 1 0 0,0 0 0 0 0,0-1-1 0 0,0 1 1 0 0,1-5-33 0 0,-1 3 2 0 0,-1-1 1 0 0,0 1-1 0 0,0 0 0 0 0,-2 0 1 0 0,2-2-1 0 0,-2 2 0 0 0,1-1 1 0 0,-1 1-1 0 0,-1-1 0 0 0,0 1 1 0 0,0-1-1 0 0,0 1 0 0 0,-1-1 1 0 0,0 1-1 0 0,-2-4-2 0 0,4 9 15 0 0,0 1 0 0 0,-1 0 0 0 0,1 0 1 0 0,-1 0-1 0 0,0 0 0 0 0,1 0 0 0 0,0 0 0 0 0,-1 0 0 0 0,0 0 0 0 0,0 0 0 0 0,1 0 0 0 0,-1 0 0 0 0,0 0 0 0 0,0 1 0 0 0,0-2-15 0 0,0 2 17 0 0,1 0-1 0 0,-1 0 1 0 0,1 0-1 0 0,0 0 1 0 0,0 0-1 0 0,0 0 0 0 0,-1 0 1 0 0,1 0-1 0 0,-1 1 1 0 0,1-1-1 0 0,-1 0 0 0 0,1 0 1 0 0,0 0-1 0 0,0 0 1 0 0,0 0-1 0 0,-1 1 0 0 0,1-1 1 0 0,0 0-1 0 0,-1 0 1 0 0,1 0-1 0 0,0 0 1 0 0,-1 0-1 0 0,1 1 0 0 0,0-1 1 0 0,0 0-1 0 0,0 1 1 0 0,0-1-1 0 0,0 0 0 0 0,0 1 1 0 0,0-1-1 0 0,-1 0 1 0 0,1 0-17 0 0,-2 3 36 0 0,1 1 1 0 0,0-1-1 0 0,0 0 0 0 0,0 1 1 0 0,0-1-1 0 0,1 0 1 0 0,-1 1-1 0 0,1-1 1 0 0,0 1-37 0 0,0 10 3 0 0,2 0 1 0 0,-1 0 0 0 0,2 0 0 0 0,2 7-4 0 0,-4-14-2 0 0,1 0-1 0 0,0 0 1 0 0,1-1 0 0 0,-1 1-1 0 0,2-1 1 0 0,-1 0 0 0 0,1 0-1 0 0,0 0 1 0 0,-1 0 0 0 0,3 0 2 0 0,-6-5-1 0 0,1 0 1 0 0,0-1-1 0 0,0 1 0 0 0,0 0 1 0 0,0 0-1 0 0,0-1 1 0 0,0 1-1 0 0,0 0 1 0 0,0-1-1 0 0,0 1 1 0 0,1-1-1 0 0,-2 0 1 0 0,2 0-1 0 0,-1 1 1 0 0,0-1-1 0 0,0 0 1 0 0,0 0-1 0 0,1 0 0 0 0,-1 0 1 0 0,0 0-1 0 0,0 0 1 0 0,0 0-1 0 0,1 0 1 0 0,-1-1-1 0 0,1 1 1 0 0,1-1 1 0 0,0-1 0 0 0,0 1-1 0 0,0-1 1 0 0,0 0-1 0 0,0 1 1 0 0,-1-2 0 0 0,1 1-1 0 0,-1 0 1 0 0,3-3-1 0 0,5-5 8 0 0,-1-1-1 0 0,0-1 1 0 0,-1 0 0 0 0,0-1-8 0 0,10-19-4 0 0,-1 0 0 0 0,-2-2 0 0 0,-1 1 0 0 0,-1-2 0 0 0,-3 1 0 0 0,-1-2 0 0 0,-1 0 0 0 0,-2 0 0 0 0,-1 0 0 0 0,-2 0 1 0 0,-2-1-1 0 0,-1-14 4 0 0,-2 35 9 0 0,1 0 0 0 0,-2 1 0 0 0,-1-9-9 0 0,3 21 3 0 0,0-1 0 0 0,1 0 0 0 0,-2 1 0 0 0,1-1-1 0 0,-1 1 1 0 0,1 0 0 0 0,-1 0 0 0 0,0 0 0 0 0,0-1 0 0 0,0 2 0 0 0,0-1 0 0 0,0 0 0 0 0,-1 0 0 0 0,0 0 0 0 0,0 1 0 0 0,1 0 0 0 0,-1 0 0 0 0,0-1-3 0 0,2 3 0 0 0,-1 0 0 0 0,1-1 1 0 0,0 1-1 0 0,-1 0 0 0 0,1 0 1 0 0,0-1-1 0 0,0 1 1 0 0,-1 0-1 0 0,1 0 0 0 0,0 1 1 0 0,-1-1-1 0 0,1 0 0 0 0,0 1 1 0 0,0-1-1 0 0,-1 0 0 0 0,1 0 1 0 0,0 1-1 0 0,-1 0 1 0 0,2-1-1 0 0,-2 1 0 0 0,1-1 1 0 0,0 1-1 0 0,0 0 0 0 0,0 0 1 0 0,0 0-1 0 0,0 0 0 0 0,0 0 1 0 0,1 0-1 0 0,-1 0 1 0 0,0 0-1 0 0,0 0 0 0 0,1 0 1 0 0,-1 0-1 0 0,1 0 0 0 0,-1 1 1 0 0,0-1-1 0 0,1 1 0 0 0,-4 6-4 0 0,1 0 0 0 0,-1 1 0 0 0,2-1 0 0 0,-3 7 4 0 0,-3 25 14 0 0,2 0 0 0 0,1 0 1 0 0,2 1-1 0 0,1-1 0 0 0,3 1 1 0 0,1-1-1 0 0,2 0 0 0 0,2 0 0 0 0,2 0 1 0 0,7 24-15 0 0,-12-57 4 0 0,-1 0 1 0 0,1 0 0 0 0,0 0-1 0 0,1-1 1 0 0,-1 1 0 0 0,1-1 0 0 0,1 0-1 0 0,-1 0 1 0 0,1 0 0 0 0,0-1-1 0 0,2 2-4 0 0,-4-5 0 0 0,-1 0 0 0 0,0 0-1 0 0,0-1 1 0 0,1 1 0 0 0,0-1-1 0 0,-1 1 1 0 0,0-2 0 0 0,1 2-1 0 0,0-1 1 0 0,-1-1 0 0 0,1 1-1 0 0,0 0 1 0 0,0-1-1 0 0,0 1 1 0 0,0-1 0 0 0,0 0-1 0 0,0 0 1 0 0,0 0 0 0 0,-1-1-1 0 0,1 1 1 0 0,0-1 0 0 0,0 0-1 0 0,-1 1 1 0 0,1-1 0 0 0,-1 0-1 0 0,1 0 1 0 0,0-1 0 0 0,0 1-1 0 0,-1 0 1 0 0,1-1 0 0 0,7-6 6 0 0,-1 1-1 0 0,0-1 1 0 0,0-1 0 0 0,0 1-1 0 0,-1-1 1 0 0,-1-1 0 0 0,1 0-1 0 0,-1 1 1 0 0,-1-2 0 0 0,0-2-6 0 0,6-7-13 0 0,-3-1 0 0 0,0 0 1 0 0,-1-1-1 0 0,5-21 13 0 0,-11 29-26 0 0,-7 17 210 0 0,-5 27 458 0 0,8-15-547 0 0,0 0 0 0 0,1 1 0 0 0,1 0 0 0 0,0-1-1 0 0,1 1 1 0 0,1-1 0 0 0,0 0 0 0 0,1 1 0 0 0,1-1 0 0 0,0 0 0 0 0,1 0 0 0 0,1-1-1 0 0,3 9-94 0 0,-9-23-19 0 0,0 1 0 0 0,0-1-1 0 0,0 0 1 0 0,1 0 0 0 0,-1 0-1 0 0,0 1 1 0 0,0-1-1 0 0,0 0 1 0 0,1 1 0 0 0,-1-1-1 0 0,0 0 1 0 0,1 1-1 0 0,-1-1 1 0 0,0 0 0 0 0,0 0-1 0 0,0 0 1 0 0,0 0 0 0 0,1 1-1 0 0,-1-1 1 0 0,0 0-1 0 0,1 0 1 0 0,-1 0 0 0 0,1 1-1 0 0,-1-1 1 0 0,0 0-1 0 0,0 0 1 0 0,0 0 0 0 0,1 0-1 0 0,-1 0 1 0 0,1 0-1 0 0,-1 0 1 0 0,1 0 0 0 0,-1 0-1 0 0,0 0 20 0 0,6-10-1724 0 0,0-16-1889 0 0,-3-23 1126 0 0,-1 30 2285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56 0 0,'1'-10'881'0'0,"1"-1"-1"0"0,0 0 1 0 0,0 1-1 0 0,1-1 1 0 0,1 1 0 0 0,0-1-1 0 0,0 1-880 0 0,1-3-162 0 0,-32 42-5745 0 0,22-21 5760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98 20 0 0,'2'-1'113'0'0,"-1"0"0"0"0,1 1 0 0 0,-1-1-1 0 0,1-1 1 0 0,-1 2 0 0 0,1-2 0 0 0,-1 1 0 0 0,0 0 0 0 0,1 0-1 0 0,-2 0 1 0 0,2-1 0 0 0,-1 1 0 0 0,-1-1 0 0 0,1 1 0 0 0,0-1-1 0 0,0 1 1 0 0,-1-1 0 0 0,1 1-113 0 0,-1 0 28 0 0,0 1 0 0 0,0 0-1 0 0,1-1 1 0 0,-1 1 0 0 0,0 0 0 0 0,0-1 0 0 0,0 1-1 0 0,0 0 1 0 0,0 0 0 0 0,0 0 0 0 0,0-1-1 0 0,-1 1 1 0 0,1 0 0 0 0,0-1 0 0 0,0 1 0 0 0,0 0-1 0 0,0-1 1 0 0,0 1 0 0 0,0 0 0 0 0,-1 0 0 0 0,1 0-1 0 0,0 0 1 0 0,0-1 0 0 0,0 1 0 0 0,0 0-1 0 0,0 0 1 0 0,0-1 0 0 0,-1 1 0 0 0,1 0 0 0 0,0 0-1 0 0,-1 0 1 0 0,1-1 0 0 0,0 1 0 0 0,0 0 0 0 0,-1 0-28 0 0,-17 3 266 0 0,12 0-264 0 0,-1 1 0 0 0,0 0 1 0 0,0 0-1 0 0,1 1 1 0 0,0-1-1 0 0,0 2 0 0 0,1-1 1 0 0,0 0-1 0 0,0 1 1 0 0,-1 0-1 0 0,2 0 1 0 0,-1 1-1 0 0,-1 4-2 0 0,3-7 9 0 0,1 0 0 0 0,1-1 0 0 0,-2 1 0 0 0,2 1 0 0 0,-1-2 0 0 0,1 1 0 0 0,0 1 0 0 0,0-1 0 0 0,0 0 0 0 0,1 0 0 0 0,-1 1 0 0 0,1-1 0 0 0,0 0 0 0 0,0 1 0 0 0,1-1 0 0 0,-1 0 0 0 0,1 0 0 0 0,-1 1 0 0 0,2-1 0 0 0,-1 0 0 0 0,1 0 0 0 0,-1 0 0 0 0,1 0 0 0 0,2 3-9 0 0,-3-5 14 0 0,1-1 0 0 0,-1 1 0 0 0,1 0 0 0 0,-1 0 0 0 0,1-1 0 0 0,0 1 0 0 0,-1-1 0 0 0,1 0 0 0 0,0 1 0 0 0,0-2 0 0 0,0 2 0 0 0,0-1 0 0 0,0-1 0 0 0,1 1 0 0 0,-1 0 0 0 0,-1 0 0 0 0,2-1 0 0 0,0 0-14 0 0,2 1 29 0 0,-1-1-1 0 0,1 0 0 0 0,0 0 1 0 0,0-1-1 0 0,-1 1 0 0 0,1-1 0 0 0,-1 0 1 0 0,1 0-1 0 0,1-1-28 0 0,2-1 82 0 0,1-1-1 0 0,0 1 1 0 0,-1-2-1 0 0,0 1 1 0 0,0-2-1 0 0,-1 1 1 0 0,1-1-1 0 0,6-6-81 0 0,-8 6 72 0 0,-1-1-1 0 0,0 1 1 0 0,-1-2-1 0 0,1 1 0 0 0,-1 0 1 0 0,-1-1-1 0 0,0 0 0 0 0,0 1 1 0 0,0-2-1 0 0,0 1 0 0 0,-1-2-71 0 0,-1 7 14 0 0,-1 0-1 0 0,0-1 0 0 0,0 0 0 0 0,1 0 1 0 0,-2 0-1 0 0,1 0 0 0 0,0 0 0 0 0,0 1 1 0 0,-1 0-1 0 0,0-1 0 0 0,0 0 0 0 0,0 0-13 0 0,-1 1 0 0 0,2 2 0 0 0,-2-1-1 0 0,1-1 1 0 0,0 2-1 0 0,-1-1 1 0 0,1 0 0 0 0,-1 0-1 0 0,0 0 1 0 0,1 1-1 0 0,-1-1 1 0 0,0 1 0 0 0,0-1-1 0 0,0 1 1 0 0,0 0-1 0 0,0-1 1 0 0,-1 2 0 0 0,2-1-1 0 0,-1 0 1 0 0,-1 0 0 0 0,0 1 0 0 0,3 0 2 0 0,0 0 1 0 0,-1 0-1 0 0,1 0 1 0 0,-1 1 0 0 0,0-1-1 0 0,1 1 1 0 0,0-1 0 0 0,0 1-1 0 0,-1-1 1 0 0,1 0 0 0 0,-1 0-1 0 0,1 1 1 0 0,-1 0 0 0 0,1-1-1 0 0,0 1 1 0 0,0 0 0 0 0,0-1-1 0 0,0 0 1 0 0,-1 1-1 0 0,1 0 1 0 0,0-1 0 0 0,0 1-1 0 0,0-1 1 0 0,0 1 0 0 0,0 0-1 0 0,0-1 1 0 0,0 1 0 0 0,0-1-1 0 0,0 1 1 0 0,0-1 0 0 0,0 1-1 0 0,0 0 1 0 0,1-1 0 0 0,-1 1-3 0 0,2 23 412 0 0,9 35 342 0 0,6 9-754 0 0,-8-38-8 0 0,-1 0 0 0 0,-2 1 1 0 0,-1-1-1 0 0,-2 2 0 0 0,-1-1 0 0 0,-1 30 8 0 0,-2-53 6 0 0,-1 1-1 0 0,0 0 1 0 0,0 0-1 0 0,-1-1 1 0 0,0 0 0 0 0,-1 0-1 0 0,0 0 1 0 0,0-1 0 0 0,-1 1-1 0 0,1-1 1 0 0,-5 4-6 0 0,8-8-25 0 0,-1-2 1 0 0,1 1-1 0 0,-1 1 0 0 0,1-2 1 0 0,-1 1-1 0 0,0 0 0 0 0,0-1 1 0 0,0 1-1 0 0,0 0 0 0 0,0-1 1 0 0,0 0-1 0 0,-1 0 0 0 0,1 0 1 0 0,0 0-1 0 0,-1 0 0 0 0,1 0 1 0 0,-1 0-1 0 0,0-1 0 0 0,1 1 1 0 0,0-1-1 0 0,-1 0 1 0 0,1 0-1 0 0,-1 0 0 0 0,0 0 1 0 0,1 0-1 0 0,-1 0 0 0 0,1-1 1 0 0,0 0-1 0 0,-1 0 0 0 0,0 0 1 0 0,1 1-1 0 0,0-1 0 0 0,0-1 1 0 0,-1 2-1 0 0,1-2 0 0 0,0 1 1 0 0,0-1-1 0 0,0 1 0 0 0,0-1 1 0 0,0 1-1 0 0,0-2 25 0 0,-2 0-9 0 0,1-1-1 0 0,0 0 1 0 0,1 0-1 0 0,-1 0 1 0 0,1 0-1 0 0,0 0 1 0 0,0-1-1 0 0,0 1 1 0 0,0-1-1 0 0,1 1 1 0 0,-1-1-1 0 0,2 1 1 0 0,-1-2-1 0 0,0 2 1 0 0,1-1-1 0 0,-1 0 1 0 0,1 1 0 0 0,1-1-1 0 0,-1 0 1 0 0,1 0-1 0 0,0 0 1 0 0,0 1-1 0 0,0-1 1 0 0,0 1-1 0 0,2-1 1 0 0,-2 1-1 0 0,3-3 10 0 0,0 2-2 0 0,1 1 1 0 0,-1 0-1 0 0,2 1 0 0 0,-1-1 0 0 0,0 1 1 0 0,1 0-1 0 0,-1 1 0 0 0,1-1 0 0 0,0 0 1 0 0,0 2-1 0 0,3-2 2 0 0,30-12 12 0 0,-20 3 2 0 0,0 0-1 0 0,0-1 1 0 0,-2-1 0 0 0,0 0 0 0 0,-1-2-1 0 0,1 0 1 0 0,-2-1 0 0 0,-1 0 0 0 0,5-9-14 0 0,-12 16 0 0 0,0 1 1 0 0,-2-1-1 0 0,2-1 1 0 0,-3 1 0 0 0,1-1-1 0 0,-1 1 1 0 0,0-1-1 0 0,-1-1 1 0 0,0 1 0 0 0,-1 0-1 0 0,0 0 1 0 0,-1-1 0 0 0,0 0-1 0 0,-1 0 1 0 0,0 1-1 0 0,-1-1 1 0 0,0 1 0 0 0,-1 0-1 0 0,-1-2 0 0 0,3 12 1 0 0,0 0-1 0 0,0 0 1 0 0,-1 1 0 0 0,1-1-1 0 0,0 0 1 0 0,-1 1-1 0 0,1-1 1 0 0,0 0 0 0 0,0 0-1 0 0,-1 1 1 0 0,1 0-1 0 0,-1-1 1 0 0,1 0 0 0 0,0 0-1 0 0,-1 1 1 0 0,0 0-1 0 0,0-1 1 0 0,1 0-1 0 0,-1 1 0 0 0,-8 3 10 0 0,7-1-8 0 0,1 0-1 0 0,0-1 1 0 0,0 1-1 0 0,0 0 1 0 0,-1 0-1 0 0,2 1 1 0 0,-1-2-1 0 0,0 1 1 0 0,0 1-1 0 0,0-1 1 0 0,1 0 0 0 0,0 1-2 0 0,-1 21 26 0 0,2 0 0 0 0,0 0 1 0 0,5 20-27 0 0,0 4 37 0 0,-1 51 691 0 0,-5 0-728 0 0,0-99 8 0 0,0 0 0 0 0,-2-31 514 0 0,0 3-436 0 0,1 1 1 0 0,1-1-1 0 0,1 1 1 0 0,4-24-87 0 0,-3 41-9 0 0,0-1 1 0 0,1 0-1 0 0,0 1 0 0 0,1 0 1 0 0,-1-1-1 0 0,2 2 1 0 0,0-1-1 0 0,1 0 1 0 0,-1 0-1 0 0,1 1 0 0 0,1 1 1 0 0,0-1-1 0 0,6-4 9 0 0,-12 11 1 0 0,1 1 0 0 0,-2-1 0 0 0,2 0 0 0 0,0 1 0 0 0,0-1 0 0 0,-1 2 0 0 0,1-2 0 0 0,-1 2 0 0 0,1-2 0 0 0,0 1-1 0 0,0 1 1 0 0,0-1 0 0 0,0 0 0 0 0,0 0 0 0 0,0 1 0 0 0,0 0 0 0 0,0 0 0 0 0,0-1 0 0 0,0 1 0 0 0,0 0 0 0 0,0 0 0 0 0,0 0 0 0 0,0 1-1 0 0,1-1 1 0 0,-1 0 0 0 0,-1 0 0 0 0,2 1 0 0 0,0 0-1 0 0,-1 1 2 0 0,1 0 0 0 0,0 0 1 0 0,-1 0-1 0 0,1 0 0 0 0,-1 1 0 0 0,1 0 0 0 0,-1-1 0 0 0,-1 1 1 0 0,2-1-1 0 0,-1 1 0 0 0,-1 0 0 0 0,1 0 0 0 0,-1 0 1 0 0,1 1-1 0 0,-1-1 0 0 0,-1 0 0 0 0,2 1-2 0 0,2 14 13 0 0,0 0 0 0 0,-1 0-1 0 0,-1 0 1 0 0,-1 0 0 0 0,0 2-13 0 0,-1-3-1 0 0,1 1 0 0 0,2-1 0 0 0,-1 1 0 0 0,2-1 0 0 0,2 9 1 0 0,-6-24-85 0 0,1 0 1 0 0,0-1-1 0 0,-1 1 0 0 0,1-1 0 0 0,1 2 0 0 0,-1-2 0 0 0,-1 1 0 0 0,2-1 0 0 0,-1 1 0 0 0,0-1 1 0 0,0 0-1 0 0,1 0 0 0 0,-1 1 0 0 0,0-1 0 0 0,2 0 85 0 0,-2 0-199 0 0,0-1-1 0 0,-1 1 1 0 0,1-1-1 0 0,0 0 1 0 0,1 0-1 0 0,-2 0 1 0 0,1 0-1 0 0,1 0 1 0 0,-2 0-1 0 0,1 0 1 0 0,0 0-1 0 0,0 0 1 0 0,0 0-1 0 0,0 0 1 0 0,0 0-1 0 0,0 0 1 0 0,0 0 0 0 0,0-1-1 0 0,-1 1 1 0 0,2-1-1 0 0,-2 0 1 0 0,1 1-1 0 0,0 0 1 0 0,0-1-1 0 0,0 1 1 0 0,-1-1-1 0 0,1 0 1 0 0,0 0-1 0 0,0 1 200 0 0,5-5-393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167 600 44 0 0,'2'-1'94'0'0,"-1"-1"0"0"0,1 1 1 0 0,-1 0-1 0 0,1-1 0 0 0,-1 0 0 0 0,1 1 0 0 0,-1-1 1 0 0,1 0-1 0 0,-1 0 0 0 0,0 0 0 0 0,0 1 1 0 0,0-2-1 0 0,-1 1 0 0 0,1 0 0 0 0,0 0 0 0 0,0 0 1 0 0,-1 0-1 0 0,0 0 0 0 0,0-1 0 0 0,0 1 0 0 0,0 0 1 0 0,0 0-1 0 0,0-1 0 0 0,0 2 0 0 0,0-1 0 0 0,0-1 1 0 0,-1 1-1 0 0,0-2-94 0 0,0 3 95 0 0,0-1 0 0 0,-1 0 0 0 0,1 0 1 0 0,-1 0-1 0 0,1 1 0 0 0,-1-1 0 0 0,0 1 0 0 0,1-1 0 0 0,-2 1 0 0 0,2-1 1 0 0,-1 2-1 0 0,-1-2 0 0 0,2 1 0 0 0,-1 1 0 0 0,-1-1 0 0 0,1 0 1 0 0,0 0-1 0 0,0 1 0 0 0,-1-1 0 0 0,1 1 0 0 0,0 0 0 0 0,0 0 1 0 0,-1-1-1 0 0,1 2 0 0 0,0-1 0 0 0,0 0 0 0 0,-1 1-95 0 0,-3-1 11 0 0,-1 2 1 0 0,1 0-1 0 0,0 0 0 0 0,0 0 1 0 0,0 1-1 0 0,1-1 0 0 0,-1 1 0 0 0,0 1 1 0 0,1-1-1 0 0,0 1 0 0 0,0 0 1 0 0,0 0-1 0 0,1 0 0 0 0,-1 1 0 0 0,1-1 1 0 0,0 2-1 0 0,0-1 0 0 0,0 0 0 0 0,1 0 1 0 0,0 1-1 0 0,0 0 0 0 0,-2 5-11 0 0,2-5 16 0 0,1 0 0 0 0,-1 0 0 0 0,1 1 0 0 0,0-1 0 0 0,1 0 0 0 0,-1 0 0 0 0,1 1 0 0 0,0 0 0 0 0,1 0 0 0 0,-1-1 0 0 0,2 0 0 0 0,-1 1 0 0 0,1 0 0 0 0,-1 0 0 0 0,2-1 0 0 0,-1 0 0 0 0,1 1 0 0 0,0-1 0 0 0,0 0 0 0 0,1 0 0 0 0,3 6-16 0 0,-4-9 29 0 0,0 0 1 0 0,0-1-1 0 0,1 1 1 0 0,-1 0-1 0 0,1 0 1 0 0,-1-1-1 0 0,1 0 1 0 0,0 0 0 0 0,0 1-1 0 0,0-1 1 0 0,0-1-1 0 0,1 1 1 0 0,-1-1-1 0 0,1 1 1 0 0,-1-1-1 0 0,0 0 1 0 0,0 0 0 0 0,1 0-1 0 0,0-1 1 0 0,0 0-1 0 0,-1 1 1 0 0,0-1-1 0 0,1 0 1 0 0,0 0-1 0 0,0-1 1 0 0,-1 1 0 0 0,0 0-1 0 0,1-2 1 0 0,0 1-1 0 0,-1 1 1 0 0,1-2-1 0 0,-1 1 1 0 0,0-1-1 0 0,0 1 1 0 0,0-2-30 0 0,5 0 43 0 0,-1-2 1 0 0,1 0-1 0 0,-1 0 1 0 0,-1-1-1 0 0,0 1 1 0 0,1-1-1 0 0,-1-1 1 0 0,-1 1-1 0 0,1 0 1 0 0,-1-1-1 0 0,-1-1 0 0 0,1 1 1 0 0,-1-1-1 0 0,1-2-43 0 0,-2 2-5 0 0,0-1 0 0 0,-1 1-1 0 0,0-1 1 0 0,0 1 0 0 0,-1-1 0 0 0,-1 0-1 0 0,1-4 6 0 0,-1 9 0 0 0,0 1 0 0 0,0 0 0 0 0,0 0 0 0 0,-1-1-1 0 0,1 1 1 0 0,0 0 0 0 0,-1-1 0 0 0,-1 1 0 0 0,2 0 0 0 0,-2 0-1 0 0,1-1 1 0 0,-1 1 0 0 0,1 0 0 0 0,-1 1 0 0 0,0-1 0 0 0,0 0-1 0 0,0 1 1 0 0,0 0 0 0 0,0-1 0 0 0,-1 0 0 0 0,0 1 0 0 0,3 2 0 0 0,0 0 0 0 0,0-1 0 0 0,0 1 0 0 0,-1 0 0 0 0,1 0 0 0 0,-1 0 1 0 0,1 0-1 0 0,0 0 0 0 0,-1 0 0 0 0,1 0 0 0 0,0 0 0 0 0,0 0 0 0 0,-1 0 0 0 0,1 0 1 0 0,-1 0-1 0 0,1 0 0 0 0,0 0 0 0 0,-1 0 0 0 0,1 0 0 0 0,0 0 0 0 0,0 0 0 0 0,0 1 1 0 0,-1-1-1 0 0,1 0 0 0 0,-1 0 0 0 0,1 0 0 0 0,0 1 0 0 0,-1-1 0 0 0,1 0 0 0 0,0 1 1 0 0,0-1-1 0 0,0 0 0 0 0,0 0 0 0 0,0 0 0 0 0,-9 15 4 0 0,-1 15 6 0 0,8-16 2 0 0,2-1 1 0 0,-1 1-1 0 0,1-1 1 0 0,1 2-1 0 0,2 5-12 0 0,-3-15 4 0 0,1 0 0 0 0,0 1 1 0 0,0-1-1 0 0,1-1 0 0 0,-1 2 0 0 0,2-2 1 0 0,-1 1-1 0 0,0 0 0 0 0,0-1 0 0 0,1 1 1 0 0,0-1-1 0 0,0 0 0 0 0,1 0 0 0 0,0 0 1 0 0,3 3-5 0 0,-5-6-1 0 0,0 0 1 0 0,0 0 0 0 0,1 1 0 0 0,-1-2-1 0 0,0 1 1 0 0,0 0 0 0 0,1 0 0 0 0,0-1-1 0 0,-1 0 1 0 0,0 0 0 0 0,1 0-1 0 0,-1 0 1 0 0,1 0 0 0 0,0 0 0 0 0,-1 0-1 0 0,0 0 1 0 0,1-1 0 0 0,-1 1 0 0 0,1-1-1 0 0,-1 0 1 0 0,0 0 0 0 0,0 0 0 0 0,1 0-1 0 0,-1 0 1 0 0,0-1 0 0 0,0 1-1 0 0,1-1 1 0 0,-2 1 0 0 0,7-4-6 0 0,0-1-1 0 0,-1 0 0 0 0,0 0 1 0 0,0-1-1 0 0,-1 0 0 0 0,5-6 7 0 0,-6 6-3 0 0,0 0-1 0 0,-1 0 0 0 0,1-1 0 0 0,-1 1 1 0 0,-1-1-1 0 0,0 1 0 0 0,0-2 1 0 0,0 1-1 0 0,-2 0 0 0 0,1 0 0 0 0,0-1 1 0 0,-1-1 3 0 0,-1-3-5 0 0,0 0 1 0 0,-1 1-1 0 0,-1-1 1 0 0,0 0-1 0 0,0 1 1 0 0,-1-1-1 0 0,-4-8 5 0 0,-3-4 1 0 0,4 20-1 0 0,4 20 7 0 0,4 21 18 0 0,2-1 0 0 0,1 1 1 0 0,8 23-26 0 0,-2-2 46 0 0,10 14-11 0 0,-16-53-28 0 0,-4-16-7 0 0,-4-7-2 0 0,0-7-3 0 0,0 1-1 0 0,1 0 0 0 0,0 0 1 0 0,1-1-1 0 0,0 0 1 0 0,1 1-1 0 0,0 0 0 0 0,1-1 1 0 0,0 1-1 0 0,1-1 0 0 0,2-6 6 0 0,0 3-5 0 0,-1 0-1 0 0,2 0 1 0 0,1 0-1 0 0,0 1 0 0 0,1 0 1 0 0,-1 0-1 0 0,3 1 1 0 0,3-5 5 0 0,-12 16 0 0 0,1 1 0 0 0,0-1 0 0 0,0 2 0 0 0,0-2 1 0 0,0 1-1 0 0,0 0 0 0 0,0-1 0 0 0,1 2 0 0 0,-1-1 0 0 0,0-1 1 0 0,0 2-1 0 0,1-1 0 0 0,-1 0 0 0 0,1 0 0 0 0,-1 1 1 0 0,1 0-1 0 0,-1-1 0 0 0,1 0 0 0 0,-1 1 0 0 0,2-1 0 0 0,-1 1 1 0 0,-1 1-1 0 0,0-1 0 0 0,0 1 1 0 0,0-1-1 0 0,0 1 1 0 0,1-1-1 0 0,-2 1 0 0 0,2-1 1 0 0,-1 1-1 0 0,0 0 1 0 0,0-1-1 0 0,0 1 0 0 0,-1 0 1 0 0,2 0-1 0 0,-1 0 1 0 0,-1 0-1 0 0,1 0 1 0 0,0 0-1 0 0,0 0 0 0 0,-1 1 0 0 0,6 8 3 0 0,-2 0 0 0 0,1 1 1 0 0,-2-1-1 0 0,0 1 0 0 0,2 5-3 0 0,-2-4 1 0 0,-1-2 2 0 0,0 0 1 0 0,-1 0 0 0 0,0 0-1 0 0,0 0 1 0 0,-1 0 0 0 0,-1 0-1 0 0,-1 9-3 0 0,1-6 5 0 0,0 1 0 0 0,1-1 0 0 0,2 12-5 0 0,-3-23 0 0 0,1-1 0 0 0,0 1 0 0 0,1-1-1 0 0,-1 1 1 0 0,0-1 0 0 0,0 1 0 0 0,0-1-1 0 0,0 1 1 0 0,1-1 0 0 0,0 0 0 0 0,0 0-1 0 0,-1 1 1 0 0,0-1 0 0 0,1 1 0 0 0,1-1-1 0 0,-2 0 1 0 0,1 1 0 0 0,0-2-1 0 0,0 2 1 0 0,0-1 0 0 0,1-1 0 0 0,-2 2-1 0 0,2-1 1 0 0,-1-1 0 0 0,0 1 0 0 0,1 0-1 0 0,-1 0 1 0 0,1-1 0 0 0,-2 0 0 0 0,2 1-1 0 0,-1 0 1 0 0,1-1 0 0 0,-1 0 0 0 0,1 1-1 0 0,-1-1 1 0 0,1 0 0 0 0,-1 0 0 0 0,1 0-1 0 0,-1 0 1 0 0,1 0 0 0 0,-1 0 0 0 0,2-1 0 0 0,1-1-1 0 0,0 2 0 0 0,0-2-1 0 0,0 0 1 0 0,0 0 0 0 0,0 0 0 0 0,0 0 0 0 0,-1 0 0 0 0,1-1 0 0 0,0 0 0 0 0,-1 1 0 0 0,0-1 0 0 0,0 0 0 0 0,0-1 0 0 0,0 0 1 0 0,10-13-6 0 0,-2-2-1 0 0,0 0 1 0 0,-1 0 0 0 0,-2 0-1 0 0,0-1 1 0 0,-1-1-1 0 0,0 0 1 0 0,-2 1 0 0 0,-1-1-1 0 0,-1-1 1 0 0,0 1 0 0 0,-1-9 6 0 0,-1-36 39 0 0,-1-1 1 0 0,-5 0 0 0 0,-5-21-40 0 0,5 46-17 0 0,-2 0 0 0 0,-1 0 1 0 0,-8-16 16 0 0,37 137 29 0 0,-6 2-1 0 0,-2 1 1 0 0,-2 17-29 0 0,-9-39-15 0 0,-4 33 15 0 0,0-57 7 0 0,1 0-1 0 0,2 1 0 0 0,1-1 1 0 0,3 0-1 0 0,8 34-6 0 0,-7-56-62 0 0,-5-13 28 0 0,-1-1-1 0 0,0 0 1 0 0,1 0 0 0 0,-1 0-1 0 0,0 0 1 0 0,0 0-1 0 0,1 0 1 0 0,-1 0 0 0 0,0-1-1 0 0,0 1 1 0 0,0 0 0 0 0,0 0-1 0 0,1 0 1 0 0,-1 0-1 0 0,0 0 1 0 0,0 0 0 0 0,1 0-1 0 0,-1-1 1 0 0,0 1 0 0 0,0 0-1 0 0,1 0 1 0 0,-1 0-1 0 0,0-1 1 0 0,0 1 0 0 0,0 0-1 0 0,0 0 1 0 0,0 0 0 0 0,0 0-1 0 0,0 0 1 0 0,0 0-1 0 0,0-1 1 0 0,0 1 0 0 0,1 0-1 0 0,-1 0 1 0 0,0-1-1 0 0,0 1 35 0 0,1-3-299 0 0,0 1 0 0 0,-1 0 0 0 0,1-1 0 0 0,0 0 0 0 0,0 0 0 0 0,-1 0-1 0 0,0 1 1 0 0,0-1 0 0 0,0 1 0 0 0,0-2 299 0 0,-14-52-2904 0 0,9 40 2630 0 0,-3-5 99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32 0 0,'1'-2'129'0'0,"-1"1"0"0"0,1-1 1 0 0,-1 1-1 0 0,0-1 0 0 0,1 2 0 0 0,0-2 1 0 0,0 1-1 0 0,-1 0 0 0 0,1-1 0 0 0,0 1 0 0 0,0 0 1 0 0,-1 0-1 0 0,2 0 0 0 0,-1 0 0 0 0,0 0 0 0 0,0 0 1 0 0,0 0-1 0 0,0 0 0 0 0,1 1 0 0 0,-1-1 1 0 0,1 1-1 0 0,-2-1 0 0 0,2 0 0 0 0,-1 1 0 0 0,2 0-129 0 0,43-14 2105 0 0,-30 10-1114 0 0,185-43 9195 0 0,-113 28-9224 0 0,-74 15-1120 0 0,-8-1-4125 0 0,-5-11-6910 0 0,-2-1 9714 0 0,1 4 1110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8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 0 0,'5'3'2545'0'0,"39"19"-937"0"0,-40-21-1565 0 0,0 2-1 0 0,0 0 1 0 0,0 0 0 0 0,0-1-1 0 0,0 2 1 0 0,-1-1-1 0 0,0 0 1 0 0,1 0 0 0 0,-1 1-1 0 0,0 0 1 0 0,-1 0-1 0 0,1-1 1 0 0,0 2 0 0 0,0 1-43 0 0,17 22 187 0 0,-15-22 81 0 0,6 4-153 0 0,-2 1 0 0 0,1 0 0 0 0,-2 0 0 0 0,1 1 0 0 0,-1 0 0 0 0,-1 1 0 0 0,0 0 0 0 0,-1-1 0 0 0,0 2 0 0 0,3 12-115 0 0,12 50-3 0 0,13 54 1671 0 0,-30-109-1574 0 0,-1 0 1 0 0,0 0-1 0 0,-2 0 1 0 0,-1 0 0 0 0,-1 5-95 0 0,-2 31-22 0 0,-6 55 24 0 0,3-82 512 0 0,-3-2 0 0 0,0 0-1 0 0,-2 0 1 0 0,-1-1-1 0 0,-1 0 1 0 0,-8 11-514 0 0,4-6-357 0 0,-8 12 359 0 0,-2-1 0 0 0,-18 19-2 0 0,0 1-98 0 0,39-52 46 0 0,3-7-32 0 0,1 0 0 0 0,0 0 0 0 0,-1 0 0 0 0,1-1-1 0 0,-1 1 1 0 0,-1 0 0 0 0,1-1 0 0 0,-3 3 84 0 0,5-6-180 0 0,1-1-1 0 0,-1 1 1 0 0,1 0 0 0 0,0 0-1 0 0,0 0 1 0 0,-1-1 0 0 0,1 1-1 0 0,0 0 1 0 0,-1 0 0 0 0,1 0-1 0 0,-1 0 1 0 0,1-1 0 0 0,0 1-1 0 0,0 0 1 0 0,0-1 0 0 0,0 1-1 0 0,0-1 1 0 0,-1 1 0 0 0,1 0-1 0 0,0 0 1 0 0,0 0-1 0 0,0-1 1 0 0,0 1 0 0 0,-1-1-1 0 0,1 1 1 0 0,0-1 0 0 0,0 1-1 0 0,0 0 1 0 0,0 0 0 0 0,0-1-1 0 0,0 1 1 0 0,0-1 0 0 0,0 1-1 0 0,1-1 1 0 0,-1 1 0 0 0,0 0-1 0 0,0 0 1 0 0,0 0 0 0 0,0-1 180 0 0,1-16-2529 0 0,2 6 1948 0 0,2-2 353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24 0 0,'6'-6'250'0'0,"1"0"0"0"0,-1 0-1 0 0,-1-1 1 0 0,0 1 0 0 0,1-2 0 0 0,-2 1 0 0 0,1-2-250 0 0,-1 3 31 0 0,0 1-1 0 0,0-1 1 0 0,1 1 0 0 0,-1 0 0 0 0,1 0 0 0 0,0 0-1 0 0,0 0 1 0 0,1 2 0 0 0,0-2 0 0 0,0 1 0 0 0,0 1-1 0 0,0 0 1 0 0,0 0 0 0 0,1 0 0 0 0,1 0-31 0 0,-5 2 1 0 0,2-1 0 0 0,-1 1 0 0 0,1-1 0 0 0,-1 2 0 0 0,1-1 0 0 0,0 1 0 0 0,0-1 0 0 0,-1 1 0 0 0,1 0 0 0 0,-1 1 0 0 0,1-1 0 0 0,0 1 0 0 0,-1 0 0 0 0,1 0 0 0 0,-1 0 0 0 0,1 1 0 0 0,-1-1 0 0 0,0 2 0 0 0,1-2 0 0 0,-2 1 0 0 0,1 1 0 0 0,3 2-1 0 0,2 2-109 0 0,-1-1 1 0 0,0 1 0 0 0,0 1-1 0 0,-1 0 1 0 0,0 0-1 0 0,0 1 1 0 0,-1-1-1 0 0,0 1 1 0 0,1 5 108 0 0,-5-7-1175 0 0,-1-6 1073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2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60 12 0 0,'2'-2'59'0'0,"18"-20"2421"0"0,-20 22-2435 0 0,0 0-1 0 0,0 0 0 0 0,1-1 1 0 0,-1 1-1 0 0,0-1 0 0 0,0 1 1 0 0,0 0-1 0 0,0-1 1 0 0,0 1-1 0 0,0 0 0 0 0,0 0 1 0 0,0 0-1 0 0,0-1 0 0 0,0 1 1 0 0,0-1-1 0 0,0 1 1 0 0,0 0-1 0 0,0-1 0 0 0,0 1 1 0 0,0 0-1 0 0,0 0 0 0 0,0 0 1 0 0,-1-1-1 0 0,1 1 1 0 0,0 0-1 0 0,0-1 0 0 0,-1 1 1 0 0,1 0-1 0 0,0-1 0 0 0,0 1 1 0 0,0 0-45 0 0,-18-3 457 0 0,12 3-438 0 0,0 0 0 0 0,1 0 0 0 0,-1 2-1 0 0,1-1 1 0 0,0 0 0 0 0,-1 1-1 0 0,1 0 1 0 0,0-1 0 0 0,0 2-1 0 0,0 0 1 0 0,0-1 0 0 0,0 1 0 0 0,1 0-1 0 0,-1 1 1 0 0,1-1 0 0 0,0 1-1 0 0,0 0 1 0 0,0 0 0 0 0,1 0-1 0 0,-1 1 1 0 0,1-1 0 0 0,0 1 0 0 0,0-1-1 0 0,0 1 1 0 0,1 0 0 0 0,0 0-1 0 0,0 0 1 0 0,0 1 0 0 0,0-1 0 0 0,1 4-19 0 0,-1-2 57 0 0,0 2 1 0 0,1-1 0 0 0,0-1 0 0 0,0 2-1 0 0,1-1 1 0 0,0-1 0 0 0,0 2 0 0 0,1-1-1 0 0,0 0 1 0 0,1 0 0 0 0,-1 0 0 0 0,2-1-1 0 0,-1 1 1 0 0,1-1 0 0 0,0 1 0 0 0,1-1-1 0 0,-1 0 1 0 0,1 1 0 0 0,1-2 0 0 0,4 6-58 0 0,-5-7 51 0 0,1-1 0 0 0,-1 0 1 0 0,1 0-1 0 0,1 0 0 0 0,-1-1 1 0 0,0 1-1 0 0,0-1 1 0 0,1-1-1 0 0,0 1 0 0 0,0 0 1 0 0,0-1-1 0 0,0-1 0 0 0,0 1 1 0 0,0-1-1 0 0,1 0 1 0 0,-1 0-1 0 0,1-1 0 0 0,1 1-51 0 0,2-2 15 0 0,-1 0 0 0 0,0 0 0 0 0,0 0 0 0 0,0-1-1 0 0,0-1 1 0 0,-1 0 0 0 0,1 0 0 0 0,-1 0 0 0 0,1 0-1 0 0,-1-2 1 0 0,0 1 0 0 0,3-4-15 0 0,-4 4-7 0 0,-1-1-1 0 0,0 0 1 0 0,0 0-1 0 0,0-1 1 0 0,-1 1 0 0 0,1-1-1 0 0,-2 0 1 0 0,1-1-1 0 0,-1 1 1 0 0,1-1 0 0 0,-2 0-1 0 0,0 0 1 0 0,0 0-1 0 0,1-2 8 0 0,-2 4 5 0 0,-1-1-1 0 0,0 0 0 0 0,0 0 0 0 0,-1 0 0 0 0,1 0 0 0 0,-1 0 0 0 0,0 0 0 0 0,-1 0 0 0 0,1 1 0 0 0,-1-1 0 0 0,-1 0 0 0 0,1 1 0 0 0,-1-1 0 0 0,1 1 0 0 0,-1-1 0 0 0,-1 0 0 0 0,0 1 1 0 0,0 1-1 0 0,0-2 0 0 0,-1 0-4 0 0,-2-2 9 0 0,0 0 0 0 0,-1 0 0 0 0,0 1 1 0 0,0 0-1 0 0,-1 0 0 0 0,0 1 0 0 0,0 0 1 0 0,0 0-1 0 0,-1 1 0 0 0,0 0 0 0 0,-8-3-9 0 0,13 6-29 0 0,0 0-1 0 0,-1 0 1 0 0,1 2-1 0 0,0-2 1 0 0,0 1-1 0 0,-1 1 1 0 0,1-1-1 0 0,-1 0 1 0 0,1 1-1 0 0,-1 0 1 0 0,1 0-1 0 0,-1 1 1 0 0,1-1-1 0 0,0 1 1 0 0,-1 0-1 0 0,1 0 1 0 0,-1 0-1 0 0,2 1 1 0 0,-2-1-1 0 0,1 2 1 0 0,0-2-1 0 0,0 1 1 0 0,0 1-1 0 0,1 0 1 0 0,0-1-1 0 0,-1 1 1 0 0,-2 3 29 0 0,5-6-99 0 0,1 1 0 0 0,-1-1 0 0 0,1 0-1 0 0,0 0 1 0 0,0 0 0 0 0,-1 1 0 0 0,1-1 0 0 0,-1 0 0 0 0,1 1 0 0 0,0-1 0 0 0,-1 1 0 0 0,1-1-1 0 0,0 0 1 0 0,0 1 0 0 0,0-1 0 0 0,0 1 0 0 0,0-1 0 0 0,-1 1 0 0 0,1-1 0 0 0,0 0 0 0 0,0 1-1 0 0,0 0 1 0 0,0-1 0 0 0,0 1 0 0 0,0-1 0 0 0,0 0 0 0 0,0 1 0 0 0,0-1 0 0 0,0 1 0 0 0,0 0 99 0 0,15 1-3224 0 0,-5-3 2975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9:1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2835 4 0 0,'0'0'30'0'0,"27"-41"2524"0"0,-17 26-2462 0 0,-2-1 1 0 0,0 0-1 0 0,0 1 0 0 0,-2-2 0 0 0,2-8-92 0 0,22-87 233 0 0,-16 58-177 0 0,20-106 294 0 0,6-87-350 0 0,-10 58 60 0 0,21-51-60 0 0,1-36 40 0 0,-36 172-42 0 0,5 1 0 0 0,30-87 2 0 0,-34 141 34 0 0,21-41-34 0 0,-31 75 5 0 0,2 0-1 0 0,-1 0 0 0 0,2 1 0 0 0,-1 0 1 0 0,2 1-1 0 0,0 0 0 0 0,9-8-4 0 0,-19 20 1 0 0,0 1-1 0 0,0-1 1 0 0,0 0-1 0 0,0 0 0 0 0,0 1 1 0 0,0-1-1 0 0,0 1 1 0 0,0-1-1 0 0,0 0 0 0 0,0 1 1 0 0,0 0-1 0 0,0 0 1 0 0,1-1-1 0 0,-1 1 0 0 0,0 0 1 0 0,0 0-1 0 0,0-1 1 0 0,1 1-1 0 0,-2 0 0 0 0,2 0 1 0 0,-1 1-1 0 0,0-1 1 0 0,1 0-1 0 0,-2 1 0 0 0,2-1 1 0 0,-1 0-1 0 0,0 0 1 0 0,0 1-1 0 0,0-1 0 0 0,0 1 1 0 0,1 0-1 0 0,-2-1 1 0 0,1 1-1 0 0,0 0 0 0 0,0 0 1 0 0,0-1-1 0 0,0 1 1 0 0,0 0-1 0 0,-1 0 0 0 0,1 0 1 0 0,0 0-1 0 0,0 0 1 0 0,-1 0-1 0 0,1 1 0 0 0,4 7 5 0 0,1 1 0 0 0,-1 1 1 0 0,-1-2-1 0 0,3 12-5 0 0,-2-8-10 0 0,1 2 7 0 0,-2 0-1 0 0,0 0 1 0 0,0 1 0 0 0,-2 0 0 0 0,0-1-1 0 0,0 4 4 0 0,-2 31-14 0 0,-1 16 14 0 0,0 39 2 0 0,2 25 80 0 0,-9 53-82 0 0,2-75-7 0 0,1 2 57 0 0,-5 187 28 0 0,9-228-105 0 0,4-1 1 0 0,2 1 0 0 0,7 20 26 0 0,5-12-5 0 0,7 34 21 0 0,-19-85 12 0 0,2 0 0 0 0,1 0 0 0 0,5 12-28 0 0,10 32 20 0 0,-22-67 1 0 0,0 0 0 0 0,0-1 0 0 0,0 1 0 0 0,0 0 0 0 0,1 0 0 0 0,-1-1 0 0 0,1 1 0 0 0,-1-1 0 0 0,1 1 0 0 0,0 0 0 0 0,0-1 0 0 0,0 0 0 0 0,0 0 0 0 0,0 0 0 0 0,0 0 0 0 0,1 0 0 0 0,0 0 0 0 0,1 0-21 0 0,-2-1 4 0 0,0 0 0 0 0,0-1 0 0 0,0 0-1 0 0,0 1 1 0 0,0-1 0 0 0,0 0 0 0 0,0 0 0 0 0,0 0 0 0 0,0 0 0 0 0,0 0-1 0 0,0-1 1 0 0,0 1 0 0 0,0 0 0 0 0,0 0 0 0 0,0-1 0 0 0,0 0 0 0 0,-1 0-1 0 0,2 0 1 0 0,-2 0 0 0 0,1 0 0 0 0,0 0 0 0 0,-1 0 0 0 0,1 0-1 0 0,-1-1 1 0 0,1 1 0 0 0,-1 0 0 0 0,1-1 0 0 0,-1 1 0 0 0,0-1-4 0 0,13-16 70 0 0,-1 0 0 0 0,-1 0 0 0 0,-1-1 1 0 0,0-1-1 0 0,-1 0-70 0 0,3-6-18 0 0,1 0 1 0 0,16-18 17 0 0,-26 37-1 0 0,1 1 0 0 0,1-1 0 0 0,0 1 0 0 0,0 0 1 0 0,0 1-1 0 0,1-1 0 0 0,0 1 0 0 0,0 1 0 0 0,0-1 0 0 0,1 1 0 0 0,4-2 1 0 0,-8 4 1 0 0,-1 1 0 0 0,0 0 0 0 0,1-1 0 0 0,0 2 0 0 0,-1-2 0 0 0,0 1 0 0 0,1 1 0 0 0,-1 0 0 0 0,1 0 0 0 0,0-1 0 0 0,-1 1 0 0 0,1 1 0 0 0,0-1-1 0 0,-2 1 1 0 0,0 0 0 0 0,1 0 0 0 0,-1 0 0 0 0,0 1-1 0 0,0-1 1 0 0,0 1 0 0 0,0 0 0 0 0,0-1 0 0 0,-1 2-1 0 0,1-2 1 0 0,0 1 0 0 0,-1 1 0 0 0,0-2 0 0 0,1 1-1 0 0,-1 1 1 0 0,0-1 0 0 0,0 0 0 0 0,0 1-1 0 0,0 0 0 0 0,24 63 25 0 0,11 20 18 0 0,-33-81-73 0 0,21 35 185 0 0,-23-37-135 0 0,1-2 0 0 0,-1 1 0 0 0,1 0-1 0 0,0 0 1 0 0,0 0 0 0 0,0-1-1 0 0,0 1 1 0 0,0-1 0 0 0,0 1-1 0 0,1-2 1 0 0,-1 2 0 0 0,1-1-1 0 0,-1-1 1 0 0,0 1 0 0 0,1 0-1 0 0,0 0-19 0 0,21 7 9 0 0,-23-7-8 0 0,1-1 0 0 0,-2 1 0 0 0,2 0 0 0 0,-1-1-1 0 0,0 1 1 0 0,1-1 0 0 0,-1 0 0 0 0,1 1 0 0 0,-2-1-1 0 0,2 0 1 0 0,-1 0 0 0 0,1 1 0 0 0,-1-1 0 0 0,0 0-1 0 0,1-1 1 0 0,-1 1 0 0 0,1 0 0 0 0,-1 0 0 0 0,0-1-1 0 0,0 1 1 0 0,1 0 0 0 0,-1-1 0 0 0,0 1 0 0 0,1-1-1 0 0,-1 0 1 0 0,0 1 0 0 0,0-1 0 0 0,0 0 0 0 0,0 0-1 0 0,0 1 1 0 0,0-2 0 0 0,0 1 0 0 0,0 1 0 0 0,0-2-1 0 0,9-9 67 0 0,0-1 0 0 0,-1 0 1 0 0,0 0-1 0 0,-1-2 0 0 0,-1 2 1 0 0,0-2-1 0 0,-1 0 0 0 0,2-4-67 0 0,28-56 46 0 0,-27 61-23 0 0,0-1 0 0 0,0 2 1 0 0,0 0-1 0 0,6-4-23 0 0,-11 12 20 0 0,0 0 0 0 0,0 1 0 0 0,1 0 0 0 0,0 0 0 0 0,0 0 0 0 0,0 0 0 0 0,-1 0 0 0 0,2 1 0 0 0,-1 0-1 0 0,0 0 1 0 0,1 1 0 0 0,-1-1 0 0 0,4 0-20 0 0,-6 3 2 0 0,-2-1-1 0 0,1 0 0 0 0,0 1 1 0 0,-1-1-1 0 0,1 0 0 0 0,0 1 1 0 0,0 0-1 0 0,-1 0 0 0 0,1-1 1 0 0,-1 1-1 0 0,1 0 0 0 0,-1 0 1 0 0,1 0-1 0 0,-1 1 0 0 0,1-2 1 0 0,-1 2-1 0 0,0-1 1 0 0,0 0-1 0 0,0 1 0 0 0,1-1 1 0 0,-2 1-1 0 0,1-1 0 0 0,1 1-1 0 0,22 43 18 0 0,-20-36-8 0 0,1 3 1 0 0,-1 1 0 0 0,-1 1 0 0 0,1-2-1 0 0,-2 2 1 0 0,0-1 0 0 0,-1 2-11 0 0,9 44 30 0 0,-8-49-34 0 0,1-1 1 0 0,0 0-1 0 0,1 0 0 0 0,0 0 0 0 0,2 4 4 0 0,-5-11-1 0 0,0 0 0 0 0,0 0 1 0 0,1 0-1 0 0,-1 0 0 0 0,1 0 0 0 0,-1 0 0 0 0,2-1 0 0 0,-2 1 1 0 0,1 0-1 0 0,0-1 0 0 0,0 0 0 0 0,0 1 0 0 0,1-1 1 0 0,-2 0-1 0 0,1 0 0 0 0,1 0 0 0 0,-1 0 0 0 0,1 0 1 0 0,-1-1-1 0 0,0 0 0 0 0,1 1 0 0 0,-1-1 0 0 0,1 0 1 0 0,-1 0 0 0 0,0 0 0 0 0,-1 0 1 0 0,1-1 0 0 0,-2 1 0 0 0,2 0-1 0 0,-1-1 1 0 0,1 0 0 0 0,-1 0 0 0 0,0 1-1 0 0,0-1 1 0 0,0 0 0 0 0,0 0 0 0 0,1 0-1 0 0,-2 0 1 0 0,1 0 0 0 0,1 0 0 0 0,-2-1-1 0 0,1 2 1 0 0,0-2 0 0 0,0 1 0 0 0,-1 0 0 0 0,0-1-1 0 0,1 1 1 0 0,0 0-1 0 0,14-38 26 0 0,-12 29-21 0 0,0 2 2 0 0,7-23-26 0 0,3-1 0 0 0,1 2 0 0 0,0 0 0 0 0,2 2 0 0 0,5-8 19 0 0,-18 33 1 0 0,0 0-1 0 0,0 0 1 0 0,0 0-1 0 0,0 0 1 0 0,0 0-1 0 0,0 1 0 0 0,1-1 1 0 0,0 2-1 0 0,-1-2 1 0 0,1 1-1 0 0,2 0 0 0 0,-5 1 1 0 0,1 0 0 0 0,-1 1 1 0 0,1 0-1 0 0,0-1 0 0 0,-1 1 0 0 0,1-1 0 0 0,-1 1 0 0 0,1 0 0 0 0,-1 0 0 0 0,2 0 0 0 0,-2 0 0 0 0,1 0 0 0 0,-1 0 0 0 0,1 1 1 0 0,0-1-1 0 0,-1 1 0 0 0,1-1 0 0 0,-1 0 0 0 0,1 1 0 0 0,-1 0 0 0 0,1 0 0 0 0,-1-1 0 0 0,1 1 0 0 0,-1 1 0 0 0,0-2 0 0 0,1 1 1 0 0,-1 1-1 0 0,0-1-1 0 0,5 7 5 0 0,-1 0 0 0 0,0 0 1 0 0,0 0-1 0 0,-1 1 0 0 0,0 0 1 0 0,0 0-1 0 0,-1 0 0 0 0,-1 1 1 0 0,0-1-1 0 0,1 1 0 0 0,-1 9-5 0 0,0-7 6 0 0,0 1-1 0 0,1-1 1 0 0,1 1-1 0 0,0-1 1 0 0,0 0-1 0 0,5 5-5 0 0,-9-15-1 0 0,0-2 0 0 0,1 2 0 0 0,0-1 0 0 0,0 0 0 0 0,-1 0 0 0 0,1 0 0 0 0,0 0 0 0 0,0 0 0 0 0,-1 0 0 0 0,1-1 0 0 0,1 1 0 0 0,-2 0 0 0 0,1 0 0 0 0,1-1 0 0 0,-2 1 0 0 0,2 0 0 0 0,-1-1 0 0 0,0 1 0 0 0,1-1 1 0 0,-2 0 0 0 0,1 0-1 0 0,0 0 1 0 0,0 0 0 0 0,0 0-1 0 0,0 0 1 0 0,0 0-1 0 0,-1 0 1 0 0,2 0-1 0 0,-1-1 1 0 0,-1 1 0 0 0,1-1-1 0 0,0 1 1 0 0,0-1-1 0 0,-1 1 1 0 0,1 0-1 0 0,0-1 1 0 0,0 0 0 0 0,-1 1-1 0 0,1-1 1 0 0,0 1 0 0 0,2-4 0 0 0,0 0 1 0 0,-1 1-1 0 0,1-1 0 0 0,-1 1 1 0 0,1-2-1 0 0,-2 1 1 0 0,1 1-1 0 0,0-2 1 0 0,0-2-1 0 0,12-40-30 0 0,-5 10 4 0 0,3 1 0 0 0,3-7 26 0 0,-11 34 0 0 0,1 0 1 0 0,-1 0-1 0 0,1 0 0 0 0,0 1 0 0 0,1-1 1 0 0,0 1-1 0 0,1 1 0 0 0,-1-1 1 0 0,1 1-1 0 0,5-4 0 0 0,-10 10 1 0 0,0-1-1 0 0,-1 1 1 0 0,2 0 0 0 0,-1-1 0 0 0,-1 2 0 0 0,2-1-1 0 0,-1 0 1 0 0,0 0 0 0 0,0 1 0 0 0,1-1 0 0 0,-1 0-1 0 0,0 1 1 0 0,0 0 0 0 0,1-1 0 0 0,-1 1-1 0 0,0 0 1 0 0,0 1 0 0 0,1-1 0 0 0,-1 0 0 0 0,0 1-1 0 0,0 0 1 0 0,1-1-1 0 0,0 1 0 0 0,0 1 0 0 0,0-1 0 0 0,0 1 0 0 0,-1 0 0 0 0,1-1 0 0 0,-1 2 0 0 0,0-2 0 0 0,1 1 0 0 0,-1 1-1 0 0,0-1 1 0 0,0 0 0 0 0,0 1 0 0 0,-1-1 0 0 0,1 1 0 0 0,-1 0 0 0 0,1 0 0 0 0,-1 0 0 0 0,4 6 5 0 0,-2 1 0 0 0,0 1 1 0 0,0-1-1 0 0,-1 0 0 0 0,0 1-5 0 0,-1-1 11 0 0,1 0-1 0 0,1 0 1 0 0,0 1 0 0 0,0-2-1 0 0,3 5-10 0 0,30 88 72 0 0,-34-98-71 0 0,1 2 3 0 0,0 0-1 0 0,0 0 1 0 0,0 0-1 0 0,1-1 1 0 0,-1 0-1 0 0,5 4-3 0 0,-7-7 15 0 0,1-1 0 0 0,-1 0 0 0 0,2 0 0 0 0,-2 0 0 0 0,1 1 0 0 0,0-2 0 0 0,-1 1 0 0 0,2 0 0 0 0,-2 0 0 0 0,1-1 0 0 0,1 1 0 0 0,-2-1 0 0 0,1 1 0 0 0,1-1 0 0 0,-1 0 0 0 0,-1 1 0 0 0,2-1 1 0 0,-1 0-1 0 0,0-1 0 0 0,0 1 0 0 0,0-1 0 0 0,0 1 0 0 0,0-1-15 0 0,27 3 239 0 0,-27-1-236 0 0,1-1-1 0 0,0 0 0 0 0,-1 0 1 0 0,1 1-1 0 0,0-1 0 0 0,0 0 1 0 0,-1-1-1 0 0,1 1 0 0 0,0 0 1 0 0,-1 0-1 0 0,3-2-2 0 0,24-7 549 0 0,-18 6-526 0 0,0-1 0 0 0,-2 1 0 0 0,2-1 0 0 0,-1-1 0 0 0,-1-1 0 0 0,6-2-23 0 0,3-5 35 0 0,0 1 55 0 0,0-1 0 0 0,-2-1 0 0 0,10-10-90 0 0,-10 9 139 0 0,0 1 0 0 0,1 1 0 0 0,0 1 0 0 0,5-2-139 0 0,18-13 482 0 0,138-92-18 0 0,-151 105-451 0 0,-1 2-1 0 0,9-3-12 0 0,6-3 5 0 0,-28 13-4 0 0,0 1 0 0 0,1 0-1 0 0,0 0 1 0 0,0 1 0 0 0,-1 1 0 0 0,2 0-1 0 0,-1 1 1 0 0,0 1 0 0 0,7 0-1 0 0,-13-1-1 0 0,1 0 0 0 0,-1 0 0 0 0,-1-1 0 0 0,2 0-1 0 0,-1 0 1 0 0,-1-1 0 0 0,1 0 0 0 0,0-1 0 0 0,-1 0 0 0 0,1 0 1 0 0,14-10 25 0 0,-1 1 0 0 0,13-13-25 0 0,-15 12 33 0 0,-1-2 1 0 0,0 1 0 0 0,-1-2-1 0 0,-1-1 1 0 0,0 0 0 0 0,-2-1-1 0 0,0 0 1 0 0,-1-1 0 0 0,-1-1 0 0 0,-1 0-1 0 0,7-21-33 0 0,12-37 230 0 0,-12 33-195 0 0,-2 0 0 0 0,-2-2 1 0 0,-2-3-36 0 0,-1-2 27 0 0,20-113 33 0 0,-6-10-60 0 0,4-5-4 0 0,-17 116 58 0 0,-2 0-1 0 0,-3-1 1 0 0,-2-16-54 0 0,-2-57-61 0 0,0 40 8 0 0,-7-63 53 0 0,1 104 37 0 0,4-1 0 0 0,2 1 0 0 0,3-3-37 0 0,-1 13-61 0 0,-5 33 12 0 0,5-32 10 0 0,-5 45 34 0 0,0 1 0 0 0,0-1 0 0 0,1 1 0 0 0,-1-1 0 0 0,0 1-1 0 0,0-1 1 0 0,1 1 0 0 0,0-1 0 0 0,0 1 0 0 0,-1-1 0 0 0,1 1 0 0 0,0 0-1 0 0,0 0 1 0 0,0-1 0 0 0,0 1 0 0 0,0 0 0 0 0,0-1 0 0 0,1 2-1 0 0,-2-1 1 0 0,2-1 0 0 0,-1 2 0 0 0,2-2 5 0 0,-3 2-4 0 0,2 0 0 0 0,-1 1 0 0 0,0-1 0 0 0,0 0 0 0 0,0 0 0 0 0,1 1 0 0 0,-1-1 0 0 0,-1 0 0 0 0,2 0 0 0 0,-1 1 0 0 0,0 0 0 0 0,0 0 0 0 0,0-1 1 0 0,0 0-1 0 0,0 1 0 0 0,0 0 0 0 0,-1 0 0 0 0,1 0 0 0 0,0 0 0 0 0,0 0 0 0 0,-1-1 0 0 0,1 1 0 0 0,0 1 0 0 0,0-2 0 0 0,-1 1 0 0 0,0 1 0 0 0,1-2 0 0 0,-1 2 0 0 0,1-1 0 0 0,-1 0 0 0 0,1 1 4 0 0,0 3-12 0 0,1 0-1 0 0,0 0 1 0 0,-1 1-1 0 0,0-1 0 0 0,0 0 1 0 0,0 3 12 0 0,2 107-29 0 0,-1-29-103 0 0,-4 15 132 0 0,2 22-34 0 0,2-51 76 0 0,-4 40 35 0 0,2 86-43 0 0,6 135-219 0 0,-3-246 300 0 0,3 14-115 0 0,-3-64-146 0 0,-5 35 146 0 0,1-35-111 0 0,3 34 111 0 0,-1-47 38 0 0,-1 0 0 0 0,-3 23-38 0 0,1-26-76 0 0,1 0-1 0 0,1 0 1 0 0,0 0-1 0 0,2 1 77 0 0,3 31-164 0 0,-5-41 164 0 0,0 0 0 0 0,2 0 0 0 0,-1 0 0 0 0,1-1 0 0 0,1 1 0 0 0,0 0 1 0 0,0-1-1 0 0,1 1 0 0 0,1-1 0 0 0,4 6 0 0 0,19 36-138 0 0,-15-39 145 0 0,0 0 1 0 0,0-1 0 0 0,1 0-1 0 0,1-1 1 0 0,11 6-8 0 0,-22-15 0 0 0,2 0 1 0 0,0-1-1 0 0,-1 0 0 0 0,1 0 1 0 0,-1 0-1 0 0,6 0 0 0 0,21 9-9 0 0,-22-8 2 0 0,1 1 0 0 0,-1-1 1 0 0,1-1-1 0 0,4 1 7 0 0,-5-1 1 0 0,-1 0-1 0 0,1 0 1 0 0,-1 1-1 0 0,1 0 1 0 0,5 3-1 0 0,-8-2-1 0 0,1-1 1 0 0,-1 0 0 0 0,1-1 0 0 0,0 1 0 0 0,0-2 0 0 0,0 1 0 0 0,0-1 0 0 0,5 0 0 0 0,-3 0 10 0 0,2 2-14 0 0,0 0 1 0 0,0 1-1 0 0,0 0 0 0 0,0 1 1 0 0,-1 0-1 0 0,-1 1 0 0 0,2 0 1 0 0,-2 1-1 0 0,0 1 0 0 0,0-1 1 0 0,-1 1-1 0 0,0 1 1 0 0,5 5 3 0 0,-4-4-5 0 0,-7-5 2 0 0,2-1 0 0 0,-1 1 0 0 0,1-1 0 0 0,-1 0 0 0 0,2 0 0 0 0,-1 0 0 0 0,0-1 0 0 0,0 0 0 0 0,3 1 3 0 0,-1 0 4 0 0,-1 0-1 0 0,0 0 0 0 0,0 1 1 0 0,0 0-1 0 0,0-1 1 0 0,0 2-1 0 0,-2 0 0 0 0,2 0-3 0 0,1 2 5 0 0,0-1 0 0 0,-1-1 0 0 0,2 0 1 0 0,5 5-6 0 0,3 0 17 0 0,-1 1 0 0 0,-1 0 1 0 0,12 14-18 0 0,-12-12 12 0 0,1-1 0 0 0,0 1 0 0 0,7 2-12 0 0,76 51-207 0 0,-89-61 205 0 0,1-1 1 0 0,0 0-1 0 0,-1-1 0 0 0,2 1 1 0 0,-1-1-1 0 0,1-1 0 0 0,-1-1 1 0 0,7 2 1 0 0,-3-1-6 0 0,0 0 0 0 0,1 2 1 0 0,-2-1-1 0 0,9 5 6 0 0,-9-2-8 0 0,1-2 1 0 0,-1 1 0 0 0,2-1-1 0 0,-1-1 1 0 0,0-1-1 0 0,0 0 1 0 0,1-1-1 0 0,0-1 1 0 0,0 0 0 0 0,0-1-1 0 0,-1 0 1 0 0,12-3 7 0 0,0 0-1055 0 0,-1-2 1 0 0,22-6 1054 0 0,51-22-6655 0 0,-85 27 6307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6T23:13:42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17T02:06:43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7845 8 0 0,'1'0'40'0'0,"1"0"-1"0"0,-1 0 1 0 0,0 0-1 0 0,0 0 1 0 0,1 0-1 0 0,-1 0 1 0 0,0 0-1 0 0,0 0 1 0 0,0-1-1 0 0,1 1 1 0 0,-1 0-1 0 0,0-1 1 0 0,0 1-1 0 0,0-1 1 0 0,0 1-1 0 0,0-1 1 0 0,0 0-1 0 0,0 0 1 0 0,0 1-1 0 0,0-1 1 0 0,0 0-1 0 0,0 0 1 0 0,0 0-1 0 0,0 0 1 0 0,-1 0-1 0 0,2-1-39 0 0,2-34 792 0 0,-4 29-979 0 0,13-613 987 0 0,-15 278-724 0 0,-1 131-56 0 0,-7-266-40 0 0,0 251 50 0 0,-8-349 340 0 0,10 386-381 0 0,3 87 46 0 0,6-66-35 0 0,2-68-44 0 0,0 0 68 0 0,6-178-23 0 0,-3 40 31 0 0,6-390-9 0 0,-12 676-23 0 0,15-492 8 0 0,-6 145 57 0 0,-20 45-109 0 0,0 44 139 0 0,7 217-109 0 0,0 52 588 0 0,5-30-574 0 0,0-149 254 0 0,-3 116-284 0 0,5 36 14 0 0,9-27 16 0 0,-12 125-12 0 0,1-1 0 0 0,1 1 0 0 0,-1 0 0 0 0,1 0-1 0 0,0 0 1 0 0,0 0 0 0 0,1-1 12 0 0,-11-4-3512 0 0,9 1 3273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 0 0,'38'-13'1635'0'0,"-10"7"-1496"0"0,-1 1 0 0 0,1 1-1 0 0,0 1 1 0 0,5 2-139 0 0,22-3 244 0 0,467-32 986 0 0,-173 22-1262 0 0,866-44 88 0 0,-324 35 688 0 0,1 35 96 0 0,-810-10-832 0 0,351 17 478 0 0,111 1 199 0 0,-343-17 1472 0 0,75 16-2157 0 0,-251-17 6 0 0,-14-2-1 0 0,-1 1 1 0 0,1 1-1 0 0,-1-1 0 0 0,0 2 1 0 0,4 0-6 0 0,-21-2-1166 0 0,0-1 0 0 0,0 0 0 0 0,1 0 0 0 0,-1 0 0 0 0,0-1 0 0 0,0 0 1166 0 0,-18-14-1470 0 0,13 4 1291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363 153 8 0 0,'0'-4'122'0'0,"-1"-1"1"0"0,1 1-1 0 0,-1 0 0 0 0,-1 0 0 0 0,1-1 1 0 0,-1 1-1 0 0,1 0 0 0 0,-1 0 0 0 0,0 0 1 0 0,0 1-1 0 0,-1-1 0 0 0,1 0 0 0 0,-1 1 1 0 0,-2-2-123 0 0,-48-45 1045 0 0,42 40-683 0 0,7 6-352 0 0,-1 1-1 0 0,1 0 1 0 0,0 0 0 0 0,-1 1 0 0 0,1-1-1 0 0,-1 1 1 0 0,0 0 0 0 0,0 0-1 0 0,0 0 1 0 0,0 1 0 0 0,0-1 0 0 0,0 1-1 0 0,-1 0 1 0 0,1 1 0 0 0,0-1-1 0 0,0 1 1 0 0,-1 0 0 0 0,1 1 0 0 0,0-1-1 0 0,-1 1 1 0 0,1 0 0 0 0,0 0 0 0 0,0 0-1 0 0,0 1 1 0 0,0 0 0 0 0,0 0-1 0 0,0 0 1 0 0,0 0 0 0 0,1 1 0 0 0,-1 0-1 0 0,-1 1-9 0 0,-2 2 1 0 0,1 0 0 0 0,1 1 0 0 0,-1-1 0 0 0,1 1 0 0 0,0 0 0 0 0,1 1 0 0 0,-1-1 0 0 0,1 1-1 0 0,1 0 1 0 0,0 0 0 0 0,-1 4-1 0 0,-4 8 10 0 0,2 1-1 0 0,0 0 1 0 0,1 0-1 0 0,1 4-9 0 0,2-14-5 0 0,1 0-1 0 0,0 0 0 0 0,1 0 0 0 0,0 0 0 0 0,1 0 1 0 0,0 0-1 0 0,1 0 0 0 0,0 0 0 0 0,2 4 6 0 0,2 3-3 0 0,-5-13 1 0 0,2 1 0 0 0,-1-1-1 0 0,1 0 1 0 0,-1 0 0 0 0,2 0-1 0 0,-1 0 1 0 0,0 0-1 0 0,1 0 1 0 0,0-1 0 0 0,0 1-1 0 0,1-1 1 0 0,-1 0 0 0 0,1 1-1 0 0,0-2 3 0 0,22 25-5 0 0,-24-25 4 0 0,0 0 1 0 0,0 0-1 0 0,0 0 0 0 0,1 0 0 0 0,-1-1 0 0 0,1 1 0 0 0,0-1 0 0 0,0 1 0 0 0,0-1 1 0 0,0 0-1 0 0,0 0 0 0 0,0 0 0 0 0,0-1 0 0 0,1 1 0 0 0,-1-1 0 0 0,1 0 1 0 0,0 0-1 0 0,-1 0 0 0 0,1 0 0 0 0,0 0 0 0 0,-1-1 0 0 0,4 0 1 0 0,2-1 2 0 0,0 0-1 0 0,1-1 1 0 0,-1 0 0 0 0,0-1-1 0 0,0 0 1 0 0,0 0-1 0 0,-1-1 1 0 0,1 0-1 0 0,-1 0 1 0 0,0-1-1 0 0,0 0 1 0 0,-1 0 0 0 0,1-1-1 0 0,-1 0 1 0 0,-1 0-1 0 0,1-1 1 0 0,-1 0-1 0 0,2-2-1 0 0,-2-1 12 0 0,1 1-1 0 0,-1-1 0 0 0,-1 0 1 0 0,0 0-1 0 0,-1-1 0 0 0,0 0 1 0 0,1-4-12 0 0,0 1 14 0 0,-2 0-1 0 0,0 0 1 0 0,0-1 0 0 0,-1 1 0 0 0,-1-7-14 0 0,-1 6-249 0 0,1 8 329 0 0,-1-1-1 0 0,0 1 0 0 0,-1-1 1 0 0,0 0-1 0 0,0 1 1 0 0,-1-1-1 0 0,-2-6-79 0 0,3 11-159 0 0,0 1 0 0 0,-1-1 0 0 0,0 1 0 0 0,0 0 0 0 0,1-1 0 0 0,-1 1 0 0 0,-1 0 0 0 0,1 0 0 0 0,0 0 0 0 0,0 0 0 0 0,-1 1-1 0 0,1-1 1 0 0,-1 1 0 0 0,0-1 0 0 0,1 1 0 0 0,-1 0 0 0 0,0 0 0 0 0,0 0 0 0 0,0 0 0 0 0,0 0 0 0 0,0 1 0 0 0,1-1 0 0 0,-3 1 159 0 0,1 0-170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 0 0,'5'3'324'0'0,"-1"1"-1"0"0,1 0 1 0 0,-1 0 0 0 0,0 0-1 0 0,0 1 1 0 0,0-1 0 0 0,-1 1-1 0 0,1 0 1 0 0,1 4-324 0 0,19 21 174 0 0,16 7-7 0 0,-37-34-174 0 0,0-1 1 0 0,0 0-1 0 0,1 1 1 0 0,-1-1-1 0 0,0-1 0 0 0,1 1 1 0 0,-1 0-1 0 0,1-1 1 0 0,0 0-1 0 0,-1 0 0 0 0,1 0 1 0 0,0 0-1 0 0,0 0 7 0 0,-3-2-102 0 0,-1 0-1 0 0,0 1 1 0 0,1-1-1 0 0,-1 0 0 0 0,0 0 1 0 0,0 1-1 0 0,1-1 1 0 0,-1 0-1 0 0,0 0 0 0 0,0 0 1 0 0,0 1-1 0 0,0-1 1 0 0,0 0-1 0 0,0 0 0 0 0,0 0 1 0 0,-1 1-1 0 0,1-1 1 0 0,0 0-1 0 0,0 0 1 0 0,-1 1-1 0 0,1-1 0 0 0,0 0 1 0 0,-1 0-1 0 0,1 1 1 0 0,0-1-1 0 0,-1 0 0 0 0,0 0 103 0 0,0 0-109 0 0,-2-8-144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 0 0,'-4'6'3049'0'0,"-4"9"-2770"0"0,7-7-280 0 0,1 0 1 0 0,1 0 0 0 0,-1 0 0 0 0,1-1 0 0 0,1 1 0 0 0,0 0 0 0 0,0 0-1 0 0,1 1 1 0 0,-3-6 23 0 0,1-1 0 0 0,-1 0-1 0 0,1 0 1 0 0,0 0-1 0 0,0 1 1 0 0,0-1-1 0 0,0 0 1 0 0,0 0-1 0 0,0 0 1 0 0,0 0-1 0 0,1-1 1 0 0,-1 1 0 0 0,1 0-1 0 0,-1-1 1 0 0,1 1-1 0 0,0-1 1 0 0,0 1-1 0 0,0-1 1 0 0,0 0-1 0 0,0 1 1 0 0,0-1 0 0 0,0 0-1 0 0,0 0 1 0 0,0-1-1 0 0,1 1 1 0 0,-1 0-1 0 0,0-1 1 0 0,0 1-1 0 0,1-1 1 0 0,1 0-23 0 0,-1 0 49 0 0,0-1-1 0 0,0 0 1 0 0,-1 0 0 0 0,1 0-1 0 0,-1 0 1 0 0,1 0-1 0 0,-1-1 1 0 0,1 1 0 0 0,-1-1-1 0 0,0 0 1 0 0,0 0-1 0 0,0 1 1 0 0,0-1 0 0 0,0 0-1 0 0,0-1 1 0 0,0 1 0 0 0,-1 0-1 0 0,1 0 1 0 0,-1-1-1 0 0,0 1 1 0 0,0-1 0 0 0,0 1-1 0 0,0-1 1 0 0,0 1 0 0 0,0-1-1 0 0,0-2-48 0 0,2-7 21 0 0,-1-1 0 0 0,0 1 0 0 0,-1-1 0 0 0,-1 0 0 0 0,0 0-21 0 0,0 13 4 0 0,0 0-1 0 0,0 0-6 0 0,0 0-1 0 0,13 35-17 0 0,-4 0 0 0 0,-5-19-38 0 0,1-1 0 0 0,0-1 0 0 0,1 1 0 0 0,5 10 59 0 0,-11-26-52 0 0,0 1 0 0 0,0 0 0 0 0,0 0 0 0 0,0 0 0 0 0,0 0 0 0 0,0 0 0 0 0,-1 0 0 0 0,1 0 0 0 0,0-1 0 0 0,0 1 0 0 0,0 0 0 0 0,0 0 0 0 0,0 0 0 0 0,0 0 0 0 0,0 0 0 0 0,0 0 0 0 0,0 0 0 0 0,0-1 0 0 0,0 1 0 0 0,0 0 0 0 0,0 0 0 0 0,0 0 0 0 0,1 0 0 0 0,-1 0 0 0 0,0 0 0 0 0,0 0 0 0 0,0 0 0 0 0,0-1 0 0 0,0 1 0 0 0,0 0 0 0 0,0 0 0 0 0,0 0 0 0 0,0 0 0 0 0,0 0 0 0 0,0 0 0 0 0,0 0 0 0 0,1 0 0 0 0,-1 0 0 0 0,0 0 0 0 0,0 0 0 0 0,0 0 0 0 0,0-1 0 0 0,0 1 0 0 0,0 0 0 0 0,0 0 0 0 0,1 0 0 0 0,-1 0 0 0 0,0 0 0 0 0,0 0 0 0 0,0 0 0 0 0,0 0 0 0 0,0 0 0 0 0,0 0 0 0 0,0 0 0 0 0,1 0 0 0 0,-1 0 0 0 0,0 0 0 0 0,0 0 0 0 0,0 0 0 0 0,0 1 0 0 0,0-1 0 0 0,0 0 0 0 0,0 0 0 0 0,1 0 0 0 0,-1 0 0 0 0,0 0 0 0 0,0 0 0 0 0,0 0 0 0 0,0 0 52 0 0,2-14-1030 0 0,-1 10 814 0 0,0-6-24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4 0 0,'-3'-8'1759'0'0,"-4"9"-1658"0"0,-1 0 0 0 0,1 0 0 0 0,0 0 0 0 0,0 1-1 0 0,0 0 1 0 0,1 0 0 0 0,-1 1 0 0 0,1 0 0 0 0,-1 0-1 0 0,1 0 1 0 0,0 1 0 0 0,-6 4-101 0 0,10-7 0 0 0,0 0-1 0 0,0 1 1 0 0,0 0 0 0 0,0-1-1 0 0,0 1 1 0 0,0 0 0 0 0,0 0 0 0 0,0 0-1 0 0,1 0 1 0 0,-1 0 0 0 0,1 1-1 0 0,0-1 1 0 0,0 0 0 0 0,-1 1 0 0 0,2-1-1 0 0,-1 0 1 0 0,0 1 0 0 0,0 0-1 0 0,1-1 1 0 0,-1 1 0 0 0,1-1 0 0 0,0 1-1 0 0,0-1 1 0 0,0 1 0 0 0,0 0-1 0 0,1-1 1 0 0,-1 1 0 0 0,1-1 0 0 0,-1 1-1 0 0,1-1 1 0 0,0 1 0 0 0,0-1 0 0 0,0 0-1 0 0,0 1 1 0 0,1 0 0 0 0,-1-1 38 0 0,1-1 0 0 0,-1 1 0 0 0,0-1 1 0 0,1 1-1 0 0,-1-1 0 0 0,1 1 0 0 0,-1-1 0 0 0,1 0 0 0 0,0 0 0 0 0,-1 0 1 0 0,1 0-1 0 0,0 0 0 0 0,0 0 0 0 0,0 0 0 0 0,0 0 0 0 0,0-1 0 0 0,0 1 1 0 0,0-1-1 0 0,0 1 0 0 0,0-1 0 0 0,2 0-38 0 0,1 0 57 0 0,0 0 0 0 0,0-1 0 0 0,0 1 0 0 0,0-1 0 0 0,0 0 0 0 0,0 0 0 0 0,0-1 0 0 0,-1 1 0 0 0,4-3-57 0 0,-1 1 26 0 0,0 0 0 0 0,0 0-1 0 0,-1-1 1 0 0,0 0 0 0 0,0 0 0 0 0,0 0 0 0 0,0-1 0 0 0,-1 0 0 0 0,0 0-1 0 0,0 0 1 0 0,0-1 0 0 0,-1 0 0 0 0,1-1-26 0 0,-3 3 4 0 0,-1-1 0 0 0,0 1-1 0 0,0-1 1 0 0,-1 1 0 0 0,1-1-1 0 0,-1 0 1 0 0,0 1 0 0 0,-1-3-4 0 0,2 7 0 0 0,-1-1 0 0 0,0 0 0 0 0,0 0 0 0 0,0 1 0 0 0,0-1 0 0 0,0 0 0 0 0,0 0 0 0 0,0 1 0 0 0,0-1 0 0 0,0 0 0 0 0,0 0 0 0 0,-1 0 0 0 0,1 1 0 0 0,0-1 0 0 0,0 0 0 0 0,-1 1 0 0 0,1-1 0 0 0,0 0 0 0 0,-1 1 0 0 0,1-1 0 0 0,-1 0 1 0 0,1 1-1 0 0,-1-1 0 0 0,0 1 0 0 0,1-1 0 0 0,-1 0 0 0 0,1 1 0 0 0,-1 0 0 0 0,0-1 0 0 0,1 1 0 0 0,-1-1 0 0 0,0 1 0 0 0,0 0 0 0 0,1-1 0 0 0,-1 1 0 0 0,0 0 0 0 0,0 0 0 0 0,0 0 0 0 0,1 0 0 0 0,-1-1 0 0 0,0 1 0 0 0,0 0 0 0 0,0 0 0 0 0,1 1 0 0 0,-1-1 0 0 0,0 0 0 0 0,0 0 0 0 0,0 0 0 0 0,1 0 0 0 0,-2 1 0 0 0,1 0-1 0 0,0 0 0 0 0,0 1-1 0 0,-1-1 1 0 0,1 0-1 0 0,0 1 1 0 0,0-1-1 0 0,1 1 1 0 0,-1 0-1 0 0,0-1 1 0 0,0 1 0 0 0,1 0-1 0 0,-1-1 1 0 0,1 1-1 0 0,-1 0 1 0 0,1 0-1 0 0,0-1 1 0 0,0 1-1 0 0,0 0 1 0 0,0 0 0 0 0,0-1-1 0 0,0 1 1 0 0,1 0-1 0 0,-1 0 1 0 0,0-1-1 0 0,1 2 2 0 0,12 46-15 0 0,-10-41-37 0 0,-2-4-7 0 0,0 0 1 0 0,0 0 0 0 0,0 0-1 0 0,0-1 1 0 0,1 1 0 0 0,-1 0-1 0 0,1-1 1 0 0,0 1-1 0 0,0-1 1 0 0,1 0 0 0 0,-1 0-1 0 0,3 3 59 0 0,-4-7-176 0 0,0 0-1 0 0,0 0 1 0 0,0-1-1 0 0,0 1 1 0 0,0 0-1 0 0,-1 0 1 0 0,1-1 0 0 0,0 1-1 0 0,-1 0 1 0 0,1-1-1 0 0,-1 1 1 0 0,0-1-1 0 0,1 1 1 0 0,-1-1-1 0 0,0 1 1 0 0,0-1-1 0 0,0 1 1 0 0,0 0-1 0 0,0-1 177 0 0,1-3-188 0 0,2-8-71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12 0 0,'0'23'938'0'0,"-1"-14"-762"0"0,1 0-1 0 0,0 1 1 0 0,1-1 0 0 0,0 0 0 0 0,0 0-1 0 0,1 0 1 0 0,1 1-176 0 0,3 10 649 0 0,1 0 1 0 0,1-1-1 0 0,10 18-649 0 0,-16-100 916 0 0,-1 50-908 0 0,8-63 16 0 0,-8 72-23 0 0,0 0 1 0 0,0 1-1 0 0,0-1 0 0 0,0 0 1 0 0,1 1-1 0 0,-1 0 0 0 0,1-1 1 0 0,0 1-1 0 0,0 0 1 0 0,1 0-1 0 0,-1 0 0 0 0,0 0 1 0 0,1 0-1 0 0,0 1 0 0 0,0-1 1 0 0,0 1-1 0 0,0-1 0 0 0,2 0-1 0 0,-4 3 0 0 0,0 0 0 0 0,0 0 0 0 0,0 0 0 0 0,1 0 0 0 0,-1 0 0 0 0,0 0 0 0 0,0 0 0 0 0,0 0 0 0 0,1 0 0 0 0,-1 1 0 0 0,0-1 0 0 0,0 0 0 0 0,0 1 0 0 0,0-1 0 0 0,0 1-1 0 0,0-1 1 0 0,0 1 0 0 0,0 0 0 0 0,0-1 0 0 0,0 1 0 0 0,0 0 0 0 0,0 0 0 0 0,0-1 0 0 0,0 1 0 0 0,-1 0 0 0 0,1 0 0 0 0,0 0 0 0 0,-1 0 0 0 0,1 0 0 0 0,0 0 0 0 0,-1 0-1 0 0,0 0 1 0 0,1 0 0 0 0,-1 1 0 0 0,0-1 0 0 0,1 0 0 0 0,18 51-5 0 0,-17-44 4 0 0,-1-4-17 0 0,1 1-168 0 0,0 0 1 0 0,0 0-1 0 0,0 1 0 0 0,-1-1 1 0 0,0 1-1 0 0,0-1 0 0 0,0 1 1 0 0,-1 0-1 0 0,0-1 0 0 0,0 1 1 0 0,-1-1-1 0 0,0 1 0 0 0,0 2 186 0 0,1-8-1016 0 0,-1-4-313 0 0,0-2 1058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2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8 101 16 0 0,'-2'4'224'0'0,"1"1"1"0"0,-1 1-1 0 0,2-1 1 0 0,-1 0-1 0 0,0 0 0 0 0,1 0 1 0 0,0 0-1 0 0,0 0 1 0 0,1 4-225 0 0,7 36 642 0 0,2-3 1 0 0,2 1 0 0 0,2 0-1 0 0,2-2 1 0 0,4 6-643 0 0,28 80 2460 0 0,-46-120-656 0 0,-2-9-639 0 0,-9-18-202 0 0,-9-34-692 0 0,13 26-256 0 0,2 0 1 0 0,1-1-1 0 0,0 1 1 0 0,3-1-1 0 0,1 0 1 0 0,1 1-1 0 0,5-23-15 0 0,-5 36 4 0 0,0 1 0 0 0,1 0 0 0 0,1 0-1 0 0,-1 0 1 0 0,2 1 0 0 0,1 0 0 0 0,0 0-1 0 0,0 0 1 0 0,2 1 0 0 0,-1 0 0 0 0,1 1-1 0 0,1 0 1 0 0,-1 0 0 0 0,2 1 0 0 0,0 0-1 0 0,3 0-3 0 0,-13 8 0 0 0,1 1 1 0 0,-1 0-1 0 0,1-1 0 0 0,0 2 0 0 0,-1-2 0 0 0,1 1 0 0 0,0 1 0 0 0,0-1 0 0 0,0 0 0 0 0,-1 0 0 0 0,2 1 0 0 0,-1 0 0 0 0,-1-1 0 0 0,2 1 0 0 0,-1 0 0 0 0,-1-1 0 0 0,2 1 0 0 0,-1 1 0 0 0,0-1 1 0 0,0 0-1 0 0,0 1 0 0 0,0-1 0 0 0,0 0 0 0 0,0 1 0 0 0,-1 0 0 0 0,2 0 0 0 0,-2-1 0 0 0,1 1 0 0 0,0 0 0 0 0,-1 0 0 0 0,2 0 0 0 0,-2 1 0 0 0,1-1 0 0 0,-1 1 0 0 0,1-1 0 0 0,-1 1 0 0 0,1-1 1 0 0,-2 1-1 0 0,2-1 0 0 0,-1 1 0 0 0,0 0 0 0 0,0-1 0 0 0,0 2 0 0 0,-1-2 0 0 0,1 1 0 0 0,0 0 0 0 0,-1 0 0 0 0,1 0 0 0 0,-1 1 0 0 0,8 26-17 0 0,-2 0 0 0 0,-1 1 1 0 0,-1 0-1 0 0,-2 0 0 0 0,-1 7 17 0 0,-1-12-11 0 0,1 0 1 0 0,2 1-1 0 0,0-2 0 0 0,2 1 1 0 0,0 0-1 0 0,2-1 0 0 0,8 20 11 0 0,-14-41-81 0 0,0 0-1 0 0,1 0 0 0 0,0 0 1 0 0,-1-1-1 0 0,2 1 0 0 0,-1 0 1 0 0,0 0-1 0 0,0-1 1 0 0,1 0-1 0 0,0 1 82 0 0,-3-2-98 0 0,0-1 1 0 0,1 1-1 0 0,0-1 1 0 0,-1 0-1 0 0,1 0 0 0 0,-1 0 1 0 0,0 0-1 0 0,1 0 1 0 0,0 0-1 0 0,0 1 0 0 0,-1-1 1 0 0,0 0-1 0 0,1 0 1 0 0,0 0-1 0 0,-1 0 1 0 0,1 0-1 0 0,-1 0 0 0 0,0 0 1 0 0,1-1-1 0 0,0 1 1 0 0,0 0-1 0 0,-1 0 0 0 0,0 0 1 0 0,1 0 97 0 0,0-1-281 0 0,0 0-1 0 0,0 0 1 0 0,1 0 0 0 0,-2 0-1 0 0,1 0 1 0 0,0 0 0 0 0,0 0-1 0 0,0 0 1 0 0,0 0-1 0 0,0-1 1 0 0,-1 1 0 0 0,0 0-1 0 0,1 0 1 0 0,0-2 281 0 0,3-9-1090 0 0,0 0 0 0 0,-1-1 0 0 0,-1 0 0 0 0,2-9 1090 0 0,-3 16-120 0 0,4-30-207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69 550 4 0 0,'-16'-96'3014'0'0,"8"57"-2640"0"0,0-21-137 0 0,3 0 0 0 0,2 0 0 0 0,5-29-237 0 0,-2 14 13 0 0,1 70-17 0 0,-1 0-1 0 0,0 0 1 0 0,-1-1-1 0 0,1 1 1 0 0,-1 0-1 0 0,0 0 0 0 0,-1 0 1 0 0,1 0-1 0 0,-1 0 1 0 0,0 0-1 0 0,0 0 1 0 0,-1 0-1 0 0,0 0 5 0 0,2 6-205 0 0,0 0-1 0 0,0 0 1 0 0,0 0 0 0 0,0 0-1 0 0,0 0 1 0 0,0 0 0 0 0,0 0 0 0 0,1 0-1 0 0,-1 0 1 0 0,0 0 0 0 0,1 1-1 0 0,-1-1 1 0 0,1 0 0 0 0,-1 0-1 0 0,1 1 1 0 0,-1-1 0 0 0,1 0-1 0 0,0 1 1 0 0,0 0 205 0 0,0 6-144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 0 0,'11'-8'1915'0'0,"-6"5"-1682"0"0,-1-1-1 0 0,0 1 1 0 0,1 0-1 0 0,0 0 1 0 0,-1 1-1 0 0,1-1 1 0 0,3 0-233 0 0,54-1 799 0 0,-13 3-1394 0 0,-18-6-3016 0 0,-28 6 3475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 0 0,'-2'-11'2948'0'0,"-1"21"-2306"0"0,-1 25-804 0 0,5-13 154 0 0,-1-13-3 0 0,0-1 1 0 0,0 1-1 0 0,1 0 0 0 0,0-1 0 0 0,1 0 0 0 0,0 1 1 0 0,0-1-1 0 0,1 0 0 0 0,0 0 0 0 0,4 7 11 0 0,-1-59-3144 0 0,-3 25 2980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16 0 0,'-1'0'49'0'0,"1"1"1"0"0,-1 0-1 0 0,1-1 0 0 0,0 1 0 0 0,-1 0 1 0 0,1-1-1 0 0,0 1 0 0 0,-1 0 0 0 0,1-1 1 0 0,0 1-1 0 0,0 0 0 0 0,-1 0 1 0 0,1-1-1 0 0,0 1 0 0 0,0 0 0 0 0,0 0 1 0 0,0-1-1 0 0,0 1 0 0 0,0 0 0 0 0,0 0 1 0 0,1 0-1 0 0,-1-1 0 0 0,0 1 1 0 0,0 0-1 0 0,1-1 0 0 0,-1 1 0 0 0,0 0 1 0 0,1 0-1 0 0,-1-1 0 0 0,0 1 0 0 0,1-1 1 0 0,-1 1-1 0 0,1 0 0 0 0,0-1 1 0 0,-1 1-1 0 0,1-1 0 0 0,-1 1 0 0 0,1-1 1 0 0,0 1-1 0 0,-1-1 0 0 0,1 0 0 0 0,0 1 1 0 0,0-1-1 0 0,-1 0 0 0 0,1 0 1 0 0,0 1-1 0 0,0-1-49 0 0,0 0 28 0 0,-1 0 0 0 0,1 0 0 0 0,0 0 0 0 0,-1 0 0 0 0,1 0 0 0 0,0 0 1 0 0,-1 0-1 0 0,1 0 0 0 0,0 0 0 0 0,-1 0 0 0 0,1 0 0 0 0,0-1 0 0 0,-1 1 0 0 0,1 0 0 0 0,0 0 1 0 0,-1-1-1 0 0,1 1 0 0 0,-1 0 0 0 0,1-1 0 0 0,0 1 0 0 0,-1-1 0 0 0,1 1 0 0 0,-1-1 0 0 0,0 1 1 0 0,1-1-1 0 0,-1 1 0 0 0,1-1 0 0 0,-1 1 0 0 0,0-1 0 0 0,1 0 0 0 0,-1 1 0 0 0,0-1 0 0 0,0 1 1 0 0,1-1-1 0 0,-1 0 0 0 0,0 1 0 0 0,0-1 0 0 0,0 0 0 0 0,0 1 0 0 0,0-1 0 0 0,0 0-28 0 0,0-1 39 0 0,0-1 1 0 0,0 1-1 0 0,0-1 0 0 0,0 1 0 0 0,0 0 0 0 0,0-1 0 0 0,-1 1 0 0 0,0 0 0 0 0,1-1 1 0 0,-1 1-1 0 0,0 0 0 0 0,0 0 0 0 0,0 0 0 0 0,0 0 0 0 0,-1-1 0 0 0,1 1 1 0 0,-1 1-1 0 0,1-1 0 0 0,-2-1-39 0 0,2 2-3 0 0,0 0 0 0 0,1 1 0 0 0,-1-1 0 0 0,0 0 0 0 0,0 1 0 0 0,0-1 0 0 0,0 1 0 0 0,0-1 0 0 0,0 1 0 0 0,0 0 0 0 0,1-1 0 0 0,-1 1 0 0 0,0 0 1 0 0,0 0-1 0 0,0 0 0 0 0,0 0 0 0 0,0 0 0 0 0,0 0 0 0 0,-1 0 0 0 0,1 0 0 0 0,0 0 0 0 0,0 0 0 0 0,0 0 0 0 0,0 0 0 0 0,1 1 0 0 0,-1-1 0 0 0,0 0 0 0 0,0 1 0 0 0,0-1 0 0 0,0 1 0 0 0,0-1 1 0 0,0 1-1 0 0,0-1 0 0 0,1 1 0 0 0,-1 0 0 0 0,0-1 0 0 0,0 1 0 0 0,1 0 0 0 0,-1-1 0 0 0,1 1 0 0 0,-1 0 0 0 0,1 0 0 0 0,-1 0 0 0 0,1 0 0 0 0,-1 0 0 0 0,1-1 0 0 0,0 1 0 0 0,-1 1 3 0 0,1-2-86 0 0,0 1 0 0 0,-1-1 0 0 0,1 0 0 0 0,0 1-1 0 0,0-1 1 0 0,-1 1 0 0 0,1-1 0 0 0,0 1 0 0 0,0-1-1 0 0,0 0 1 0 0,0 1 0 0 0,0-1 0 0 0,-1 1 0 0 0,1-1 0 0 0,0 1-1 0 0,0-1 1 0 0,0 1 0 0 0,0-1 0 0 0,1 1 0 0 0,-1-1-1 0 0,0 1 1 0 0,0-1 0 0 0,0 0 0 0 0,0 1 0 0 0,0-1-1 0 0,1 1 1 0 0,-1-1 0 0 0,0 1 0 0 0,0-1 0 0 0,1 0-1 0 0,-1 1 1 0 0,0-1 0 0 0,1 0 0 0 0,-1 1 0 0 0,0-1 0 0 0,1 0-1 0 0,-1 1 1 0 0,0-1 0 0 0,1 0 0 0 0,-1 0 0 0 0,1 1-1 0 0,-1-1 1 0 0,1 0 0 0 0,-1 0 86 0 0,7 0-258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 0 0,'0'0'16'0'0,"1"-1"-1"0"0,-1 1 1 0 0,0 0-1 0 0,0 0 1 0 0,0 0-1 0 0,0 0 1 0 0,0 0-1 0 0,0-1 1 0 0,0 1-1 0 0,0 0 1 0 0,0 0-1 0 0,0 0 1 0 0,0 0-1 0 0,1 0 1 0 0,-1 0 0 0 0,0 0-1 0 0,0-1 1 0 0,0 1-1 0 0,0 0 1 0 0,0 0-1 0 0,0 0 1 0 0,1 0-1 0 0,-1 0 1 0 0,0 0-1 0 0,0 0 1 0 0,0 0-1 0 0,0 0 1 0 0,0 0-1 0 0,1 0 1 0 0,-1 0 0 0 0,0 0-1 0 0,0 0 1 0 0,0 0-1 0 0,0 0 1 0 0,1 0-1 0 0,-1 0 1 0 0,0 0-1 0 0,0 0 1 0 0,0 0-1 0 0,0 0 1 0 0,1 0-1 0 0,-1 0 1 0 0,0 0-1 0 0,0 0 1 0 0,0 0-1 0 0,0 0 1 0 0,0 1 0 0 0,0-1-1 0 0,1 0 1 0 0,-1 0-1 0 0,0 0 1 0 0,0 0-1 0 0,0 0 1 0 0,0 0-1 0 0,0 0 1 0 0,0 1-1 0 0,0-1 1 0 0,0 0-16 0 0,7 14 380 0 0,0 17-106 0 0,2 186 462 0 0,-4-64-627 0 0,-5-149-116 0 0,0 1-1 0 0,0-1 0 0 0,0 1-1 0 0,0-1 1 0 0,1 1 0 0 0,0-1 0 0 0,0 0 0 0 0,0 1-1 0 0,0-1 1 0 0,1 0 0 0 0,0 0 0 0 0,0 2 8 0 0,-9-37-2131 0 0,2 21 1963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 0 0,'3'-2'280'0'0,"1"1"1"0"0,0-1-1 0 0,0 1 1 0 0,-1 0-1 0 0,1 0 1 0 0,0 0-1 0 0,0 1 1 0 0,3-1-281 0 0,17-4 890 0 0,-9 0-264 0 0,56-15 931 0 0,-69 19-1558 0 0,1 1 1 0 0,0-1-1 0 0,-1 1 1 0 0,1 0-1 0 0,-1-1 1 0 0,1 1-1 0 0,0 0 1 0 0,-1 1-1 0 0,1-1 1 0 0,-1 0-1 0 0,1 1 1 0 0,-1 0-1 0 0,1-1 1 0 0,-1 1-1 0 0,1 0 1 0 0,-1 0-1 0 0,1 0 1 0 0,-1 1-1 0 0,0-1 1 0 0,0 0-1 0 0,0 1 1 0 0,0-1-1 0 0,0 1 0 0 0,1 0 1 0 0,-3-1-135 0 0,0 0-1 0 0,0-1 1 0 0,0 1-1 0 0,0 0 1 0 0,0-1-1 0 0,1 1 1 0 0,-1 0-1 0 0,0-1 1 0 0,0 1-1 0 0,-1 0 1 0 0,1-1-1 0 0,0 1 0 0 0,0 0 1 0 0,0-1-1 0 0,0 1 1 0 0,-1 0-1 0 0,1-1 1 0 0,0 1-1 0 0,0-1 1 0 0,-1 1-1 0 0,1 0 1 0 0,-1-1-1 0 0,1 1 0 0 0,-1-1 1 0 0,1 1-1 0 0,0-1 1 0 0,-1 1-1 0 0,0-1 1 0 0,1 0-1 0 0,-1 1 1 0 0,1-1-1 0 0,-1 0 1 0 0,0 1-1 0 0,1-1 0 0 0,-1 0 1 0 0,1 0-1 0 0,-2 1 136 0 0,-1 0-269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51 4 0 0,'0'-1'49'0'0,"0"-1"0"0"0,0 1 0 0 0,-1 0 0 0 0,1 0 0 0 0,0-1 0 0 0,-1 1 0 0 0,1 0 0 0 0,-1 0 0 0 0,1 0 0 0 0,-1 0 0 0 0,0-1 0 0 0,0 1 0 0 0,1 0 0 0 0,-1 0 0 0 0,0 0 0 0 0,0 0 0 0 0,0 1 1 0 0,0-1-1 0 0,0 0 0 0 0,0 0 0 0 0,0 0 0 0 0,0 1 0 0 0,0-1 0 0 0,-1 1 0 0 0,1-1 0 0 0,0 1 0 0 0,0-1 0 0 0,-1 1 0 0 0,1-1 0 0 0,0 1 0 0 0,-1 0 0 0 0,1 0 0 0 0,0 0 0 0 0,-1 0 0 0 0,1 0 0 0 0,0 0 0 0 0,-1 0 0 0 0,1 0 0 0 0,-1 0-49 0 0,-2 1 14 0 0,-1-1 0 0 0,0 1 1 0 0,1-1-1 0 0,-1 1 0 0 0,1 0 0 0 0,-1 1 0 0 0,1-1 0 0 0,-1 1 0 0 0,1 0 0 0 0,0 0 1 0 0,-1 0-15 0 0,-2 5-6 0 0,0-1 0 0 0,0 1 1 0 0,1 0-1 0 0,0 0 1 0 0,0 1-1 0 0,0-1 0 0 0,1 1 1 0 0,-1 4 5 0 0,4-9 6 0 0,1-1 1 0 0,0 0-1 0 0,0 1 0 0 0,0-1 1 0 0,0 1-1 0 0,1 0 1 0 0,-1-1-1 0 0,1 1 0 0 0,-1-1 1 0 0,1 1-1 0 0,0 0 0 0 0,0-1 1 0 0,0 1-1 0 0,1 2-6 0 0,0-4 17 0 0,-1 0 1 0 0,1 1-1 0 0,0-1 0 0 0,0 0 0 0 0,0 1 0 0 0,0-1 1 0 0,0 0-1 0 0,0 0 0 0 0,0 0 0 0 0,0 0 0 0 0,0 0 1 0 0,0 0-1 0 0,1 0 0 0 0,-1 0 0 0 0,0 0 0 0 0,1 0 1 0 0,-1-1-1 0 0,1 1 0 0 0,-1-1 0 0 0,1 1 1 0 0,-1-1-1 0 0,1 1 0 0 0,-1-1 0 0 0,1 0 0 0 0,-1 0 1 0 0,3 0-18 0 0,4 1 76 0 0,1-1 0 0 0,0 0 0 0 0,0-1-1 0 0,0 0 1 0 0,0-1 0 0 0,-1 1 0 0 0,1-2 0 0 0,-1 1 0 0 0,1-1 0 0 0,-1 0 0 0 0,0-1 0 0 0,3-1-76 0 0,-6 3 9 0 0,0-1 1 0 0,1 0-1 0 0,-1 0 0 0 0,0 0 0 0 0,-1 0 0 0 0,1-1 0 0 0,0 0 1 0 0,-1 0-1 0 0,0 0 0 0 0,0 0 0 0 0,0-1 0 0 0,-1 0 0 0 0,0 1 1 0 0,0-1-1 0 0,0 0 0 0 0,0 0 0 0 0,-1-1 0 0 0,1-2-9 0 0,-3 5 2 0 0,0-1 0 0 0,0 1 0 0 0,-1 0 0 0 0,1 0-1 0 0,-1 0 1 0 0,0 0 0 0 0,0-1 0 0 0,0 1 0 0 0,0 0 0 0 0,-1 0-1 0 0,1 1 1 0 0,-1-1 0 0 0,0 0 0 0 0,0 0 0 0 0,-1 0-2 0 0,3 2 0 0 0,-1 0 1 0 0,1 0-1 0 0,-1 0 1 0 0,0 0 0 0 0,1 0-1 0 0,-1 0 1 0 0,0 0-1 0 0,1 0 1 0 0,-1 1-1 0 0,0-1 1 0 0,0 0 0 0 0,0 1-1 0 0,0-1 1 0 0,0 0-1 0 0,0 1 1 0 0,0-1 0 0 0,0 1-1 0 0,0 0 1 0 0,0-1-1 0 0,0 1 1 0 0,0 0-1 0 0,0-1 1 0 0,0 1 0 0 0,0 0-1 0 0,0 0 1 0 0,0 0-1 0 0,0 0 1 0 0,0 0-1 0 0,-1 0 1 0 0,1 0 0 0 0,0 0-1 0 0,0 1 1 0 0,0-1-1 0 0,0 0 1 0 0,0 1-1 0 0,0-1 1 0 0,0 1 0 0 0,0-1-1 0 0,0 1 1 0 0,0-1-1 0 0,0 1 1 0 0,0-1 0 0 0,0 1-1 0 0,1 0 1 0 0,-1 0-1 0 0,0 1 26 0 0,0 0 1 0 0,0 0 0 0 0,0 0 0 0 0,0 0-1 0 0,1 1 1 0 0,-1-1 0 0 0,1 0-1 0 0,-1 0 1 0 0,1 1 0 0 0,0-1 0 0 0,0 0-1 0 0,0 1 1 0 0,1-1 0 0 0,-1 0-1 0 0,0 1 1 0 0,1-1-27 0 0,10 44 83 0 0,-7-34-87 0 0,0 12-5 0 0,-3-18-8 0 0,0 0 0 0 0,1 1 0 0 0,-1-1 0 0 0,1 1 0 0 0,1-1 0 0 0,-1 0 0 0 0,1 0 0 0 0,3 5 17 0 0,-3-42-3656 0 0,-3 18 3333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0,'10'69'1756'0'0,"-1"-19"-1322"0"0,1 107 655 0 0,-7-89-959 0 0,3 0 1 0 0,11 50-131 0 0,-11-97-945 0 0,-11-39-1565 0 0,2 10 2409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 0 0,'1'0'72'0'0,"-1"1"1"0"0,1 0-1 0 0,0-1 0 0 0,-1 0 1 0 0,1 1-1 0 0,0-1 0 0 0,0 1 1 0 0,0-1-1 0 0,-1 0 0 0 0,1 0 0 0 0,0 1 1 0 0,0-1-1 0 0,0 0 0 0 0,-1 0 1 0 0,1 0-1 0 0,0 0 0 0 0,0 0 1 0 0,0 0-1 0 0,0 0 0 0 0,0 0 1 0 0,-1 0-1 0 0,1 0 0 0 0,0 0 1 0 0,0-1-1 0 0,0 1 0 0 0,0 0 0 0 0,-1-1 1 0 0,2 1-73 0 0,27-7 809 0 0,-29 7-800 0 0,26-8 576 0 0,46-12 526 0 0,-67 19-1205 0 0,0 0 1 0 0,1 0-1 0 0,-1 1 1 0 0,0-1-1 0 0,0 1 0 0 0,0 1 1 0 0,0-1-1 0 0,0 1 1 0 0,0-1-1 0 0,0 1 1 0 0,0 1-1 0 0,3 0 94 0 0,-11 0-3091 0 0,3-1 2810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 0 0,'17'5'3756'0'0,"-12"25"-3896"0"0,-2 0 1 0 0,-1 0 0 0 0,-1 0 0 0 0,-2 1 139 0 0,1-26-2826 0 0,2-18 2501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3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184 127 4 0 0,'1'0'22'0'0,"10"-2"347"0"0,1 0 1 0 0,-1-1-1 0 0,0-1 0 0 0,5-1-369 0 0,-14 4 82 0 0,0 0 0 0 0,-1 0 0 0 0,2 1 0 0 0,-2-1 0 0 0,1 0 0 0 0,-1 0 0 0 0,1 0 0 0 0,0 0 0 0 0,-1 0 0 0 0,1 0 0 0 0,-1-1 0 0 0,0 1 0 0 0,1-1 0 0 0,-1 2 0 0 0,0-2 0 0 0,0 0 0 0 0,0 0 0 0 0,0 1 0 0 0,0-1 0 0 0,-1 1 0 0 0,1-1 0 0 0,0 0 0 0 0,0 0 0 0 0,-1 0 0 0 0,0 0 0 0 0,1 1 0 0 0,-1-2 0 0 0,0 2 0 0 0,0-1 0 0 0,0 0 0 0 0,0-1-82 0 0,-1 1 65 0 0,1-1 0 0 0,-2 0-1 0 0,1 1 1 0 0,0-1 0 0 0,-1 0 0 0 0,0 0 0 0 0,1 1-1 0 0,-1 0 1 0 0,0 0 0 0 0,0-1 0 0 0,0 1 0 0 0,0 0-1 0 0,0 0 1 0 0,-1 0 0 0 0,0 1 0 0 0,1-1 0 0 0,0 1-1 0 0,-1-1 1 0 0,0 1 0 0 0,1 0 0 0 0,-1-1 0 0 0,0 2-1 0 0,0-1 1 0 0,0 0 0 0 0,0 0 0 0 0,0 1 0 0 0,-1 0-65 0 0,-2-1-7 0 0,0 0 1 0 0,0 0 0 0 0,0 1 0 0 0,0 0-1 0 0,0 1 1 0 0,0-1 0 0 0,0 1-1 0 0,0 0 1 0 0,0 1 0 0 0,0-1 0 0 0,1 1-1 0 0,-1 0 1 0 0,-1 1 6 0 0,-4 4-4 0 0,2 0 1 0 0,-1-1-1 0 0,0 2 0 0 0,1 0 0 0 0,1 0 1 0 0,0 1-1 0 0,-1 0 0 0 0,2 1 0 0 0,0 0 0 0 0,0 0 1 0 0,1 0-1 0 0,0 1 0 0 0,1 0 4 0 0,1-4 1 0 0,1 1 0 0 0,0 0 0 0 0,0 0 1 0 0,1 1-1 0 0,1-1 0 0 0,-2 0 0 0 0,3 0 0 0 0,-1 1 0 0 0,0-1 0 0 0,1 1 1 0 0,1-1-1 0 0,-1 0 0 0 0,1 1 0 0 0,1-1 0 0 0,-1 0 0 0 0,2 0 0 0 0,-1 1 1 0 0,4 6-2 0 0,-4-11 14 0 0,0 1 0 0 0,1-1 0 0 0,0 0 0 0 0,-1 0 0 0 0,2 0 0 0 0,-1 0 0 0 0,0 0 1 0 0,0-1-1 0 0,1 0 0 0 0,0 0 0 0 0,0 0 0 0 0,0 0 0 0 0,0 0 0 0 0,0 0 0 0 0,5 0-14 0 0,-2 0 28 0 0,1 0-1 0 0,0-1 0 0 0,-1 0 1 0 0,2 0-1 0 0,-2-1 0 0 0,1 0 0 0 0,1 0 1 0 0,-2-1-1 0 0,7-1-27 0 0,1-1 76 0 0,0 1 1 0 0,0-2 0 0 0,0 0-1 0 0,0-1 1 0 0,0 0-1 0 0,-1-2 1 0 0,0 0-1 0 0,0 0 1 0 0,0-1-1 0 0,2-2-76 0 0,-6 1 13 0 0,0 2-1 0 0,0-3 0 0 0,-1 1 0 0 0,0 0 1 0 0,0-1-1 0 0,-1-1 0 0 0,-1 0 0 0 0,1 1 1 0 0,-1-2-1 0 0,-1 1 0 0 0,5-12-12 0 0,-9 17 3 0 0,0 0 1 0 0,1 0-1 0 0,-2 0 1 0 0,1-1-1 0 0,-1 1 0 0 0,0 0 1 0 0,0-1-1 0 0,-1 1 0 0 0,1-1 1 0 0,-1 0-1 0 0,-1 1 0 0 0,1-1 1 0 0,0 1-1 0 0,-1 0 0 0 0,-1-1 1 0 0,2 0-1 0 0,-2 1 0 0 0,0 0 1 0 0,0 0-1 0 0,-1 0 1 0 0,1 0-1 0 0,0 0 0 0 0,-1 0 1 0 0,0 1-1 0 0,-1-1 0 0 0,0 1 1 0 0,0-2-4 0 0,-4 0 5 0 0,1-1 0 0 0,-1 1 0 0 0,-1 0 0 0 0,1 1 0 0 0,0-1 0 0 0,-1 2 0 0 0,0-1 0 0 0,0 2 1 0 0,-1-1-1 0 0,0 1 0 0 0,-5-2-5 0 0,9 4-3 0 0,1-1 0 0 0,1 2 0 0 0,-2-1 0 0 0,1 0 1 0 0,1 1-1 0 0,-2 0 0 0 0,1 0 0 0 0,0 0 0 0 0,0 1 1 0 0,0 0-1 0 0,0-1 0 0 0,0 2 0 0 0,0-1 0 0 0,1 1 0 0 0,-1 0 1 0 0,0 0-1 0 0,0 0 0 0 0,1 1 0 0 0,0-1 0 0 0,0 1 1 0 0,-1 0-1 0 0,1 0 0 0 0,-2 4 3 0 0,4-6-44 0 0,1 0 1 0 0,1 0-1 0 0,-1 0 0 0 0,0 0 0 0 0,0 1 1 0 0,1-1-1 0 0,-1 0 0 0 0,0 0 1 0 0,0 1-1 0 0,1-1 0 0 0,0 1 1 0 0,0-1-1 0 0,-1 0 0 0 0,1 1 1 0 0,0-1-1 0 0,0 1 0 0 0,0-1 0 0 0,0 1 1 0 0,0-1-1 0 0,0 1 0 0 0,0-1 1 0 0,1 1-1 0 0,-1-1 44 0 0,0 1-433 0 0,2 1 0 0 0,-1-1 0 0 0,0-1 1 0 0,0 2-1 0 0,0-1 0 0 0,1 0 0 0 0,-1 0 0 0 0,1 0 0 0 0,-1-1 1 0 0,1 1-1 0 0,-1-1 0 0 0,2 1 0 0 0,0 0 433 0 0,2 3-396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44 0 0,'0'-7'160'0'0,"2"2"168"0"0,-2 1 108 0 0,0-2-56 0 0,0 3-120 0 0,0-1-100 0 0,-2 2-72 0 0,1 1-44 0 0,1-1-24 0 0,0 2-36 0 0,-2 2-76 0 0,0-1-144 0 0,0 2-212 0 0,2-3-28 0 0,0 5 104 0 0,0-2 164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 0 0,'18'69'3558'0'0,"-4"-9"-3454"0"0,-10-47-99 0 0,18 50-8 0 0,-21-59 4 0 0,1-1 0 0 0,-1 1 0 0 0,1-1 1 0 0,0 0-1 0 0,0 1 0 0 0,1-1 0 0 0,-1 0 0 0 0,1 0 0 0 0,-1-1 1 0 0,1 1-1 0 0,0 0 0 0 0,0-1 0 0 0,0 0 0 0 0,4 3-1 0 0,-6-5 7 0 0,0-1 1 0 0,0 1-1 0 0,-1 0 0 0 0,1 0 0 0 0,0-1 0 0 0,0 1 0 0 0,0 0 0 0 0,0-1 0 0 0,0 1 1 0 0,0-1-1 0 0,0 1 0 0 0,-1-1 0 0 0,1 1 0 0 0,0-1 0 0 0,0 1 0 0 0,-1-1 1 0 0,1 0-1 0 0,-1 0 0 0 0,1 1 0 0 0,0-1 0 0 0,-1 0 0 0 0,1 0 0 0 0,-1 0 0 0 0,0 1 1 0 0,1-1-1 0 0,-1 0 0 0 0,0 0 0 0 0,1 0 0 0 0,-1 0-7 0 0,13-32 163 0 0,-13 32-163 0 0,9-24-4 0 0,6-14-60 0 0,-2-1 1 0 0,-3 0-1 0 0,0-1 1 0 0,-2-5 63 0 0,-8 46-38 0 0,0-1 1 0 0,0 1-1 0 0,0 0 1 0 0,0 0 0 0 0,0-1-1 0 0,1 1 1 0 0,-1 0-1 0 0,0-1 1 0 0,0 1 0 0 0,0 0-1 0 0,0-1 1 0 0,0 1-1 0 0,0 0 1 0 0,0-1 0 0 0,0 1-1 0 0,0 0 1 0 0,0-1-1 0 0,0 1 1 0 0,-1 0 0 0 0,1 0-1 0 0,0-1 1 0 0,0 1-1 0 0,0 0 1 0 0,0-1 0 0 0,0 1-1 0 0,-1 0 1 0 0,1 0-1 0 0,0-1 1 0 0,0 1 0 0 0,0 0-1 0 0,-1 0 1 0 0,1-1-1 0 0,0 1 1 0 0,0 0-1 0 0,-1 0 1 0 0,1 0 0 0 0,0 0-1 0 0,-1-1 1 0 0,1 1-1 0 0,0 0 1 0 0,-1 0 0 0 0,1 0-1 0 0,0 0 1 0 0,-1 0-1 0 0,1 0 1 0 0,0 0 0 0 0,-1 0-1 0 0,1 0 1 0 0,0 0-1 0 0,-1 0 1 0 0,1 0 0 0 0,0 0-1 0 0,-1 0 1 0 0,1 0-1 0 0,0 0 1 0 0,-1 0 0 0 0,1 0-1 0 0,0 0 1 0 0,0 1-1 0 0,-1-1 1 0 0,1 0 0 0 0,0 0-1 0 0,-1 0 38 0 0,-16 14-1304 0 0,12-6 1173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8 0 0,'1'0'46'0'0,"-1"1"1"0"0,0-1-1 0 0,1 0 0 0 0,-1 0 1 0 0,0 1-1 0 0,1-1 0 0 0,-1 0 1 0 0,0 1-1 0 0,0-1 0 0 0,1 1 1 0 0,-1-1-1 0 0,0 0 1 0 0,0 1-1 0 0,0-1 0 0 0,1 0 1 0 0,-1 1-1 0 0,0-1 0 0 0,0 1 1 0 0,0-1-1 0 0,0 1 0 0 0,0-1 1 0 0,0 0-1 0 0,0 1 0 0 0,0-1 1 0 0,0 1-1 0 0,0-1 0 0 0,0 1 1 0 0,0-1-1 0 0,0 0 0 0 0,0 1 1 0 0,-1-1-1 0 0,1 1 0 0 0,0-1 1 0 0,0 0-1 0 0,0 1 1 0 0,-1-1-1 0 0,1 1 0 0 0,0-1 1 0 0,-1 0-1 0 0,1 1 0 0 0,0-1 1 0 0,0 0-1 0 0,-1 0 0 0 0,1 1 1 0 0,-1-1-1 0 0,1 0 0 0 0,0 0 1 0 0,-1 1-1 0 0,1-1 0 0 0,-1 0 1 0 0,1 0-1 0 0,0 0 0 0 0,-1 0 1 0 0,1 0-1 0 0,-1 0 0 0 0,1 0 1 0 0,-1 1-1 0 0,1-1 1 0 0,-1 0-1 0 0,1 0 0 0 0,0-1 1 0 0,-1 1-1 0 0,1 0 0 0 0,-1 0 1 0 0,1 0-1 0 0,-1 0 0 0 0,1 0 1 0 0,-1 0-47 0 0,30 20 2871 0 0,-20-17-2511 0 0,0-1 0 0 0,1-1 1 0 0,-1 1-1 0 0,0-1 1 0 0,1-1-1 0 0,-1 0 1 0 0,9-1-361 0 0,-15 2-1 0 0,-1-1 1 0 0,1 0-1 0 0,-1 0 0 0 0,1-1 1 0 0,-1 1-1 0 0,1 0 1 0 0,-1-1-1 0 0,1 0 1 0 0,-1 1-1 0 0,1-1 0 0 0,-1 0 1 0 0,0 0-1 0 0,1 0 1 0 0,-1-1-1 0 0,0 1 0 0 0,0-1 1 0 0,0 1-1 0 0,0-1 1 0 0,0 1-1 0 0,0-1 0 0 0,-1 0 1 0 0,1 0-1 0 0,0 0 1 0 0,-1 0-1 0 0,0 0 0 0 0,1 0 1 0 0,-1 0-1 0 0,0 0 1 0 0,0-1-1 0 0,0-1 1 0 0,-1 2-1 0 0,0 0 0 0 0,0 0-1 0 0,0 0 1 0 0,0 0 0 0 0,-1 0-1 0 0,1 0 1 0 0,-1 0 0 0 0,1 0 0 0 0,-1 0-1 0 0,0 0 1 0 0,0 1 0 0 0,0-1-1 0 0,0 0 1 0 0,0 0 0 0 0,0 1 0 0 0,-1-1-1 0 0,1 0 1 0 0,0 1 0 0 0,-1 0-1 0 0,0-1 1 0 0,1 1 0 0 0,-1 0-1 0 0,0 0 1 0 0,1-1 0 0 0,-1 1 0 0 0,0 1-1 0 0,0-1 1 0 0,0 0 0 0 0,0 0-1 0 0,0 1 1 0 0,0-1 0 0 0,0 1 0 0 0,0-1-1 0 0,0 1 1 0 0,0 0 0 0 0,-1 0-1 0 0,1 0 2 0 0,-6-1 0 0 0,1 0-1 0 0,-1 1 1 0 0,0 0-1 0 0,1 0 1 0 0,-1 0-1 0 0,0 1 1 0 0,1 0-1 0 0,-1 1 0 0 0,-5 1 1 0 0,8-1 12 0 0,0 0-1 0 0,0 1 1 0 0,0-1-1 0 0,0 1 1 0 0,1 0-1 0 0,-1 0 1 0 0,1 0-1 0 0,0 1 1 0 0,0 0-1 0 0,0-1 1 0 0,0 1-1 0 0,1 1 0 0 0,-1-1 1 0 0,1 0-1 0 0,0 1 1 0 0,1 0-1 0 0,-1-1 1 0 0,1 1-1 0 0,0 0 1 0 0,0 0-1 0 0,0 0 1 0 0,1 1-1 0 0,0-1 1 0 0,0 0-1 0 0,0 0 1 0 0,1 1-12 0 0,0-2 114 0 0,0 1 0 0 0,1-1 0 0 0,-1 0 0 0 0,1 1 0 0 0,0-1 0 0 0,1 0 0 0 0,-1 0 1 0 0,1 0-1 0 0,-1 0 0 0 0,1 0 0 0 0,1 0 0 0 0,-1 0 0 0 0,0 0 0 0 0,1-1 1 0 0,0 1-1 0 0,0-1 0 0 0,0 0 0 0 0,0 0 0 0 0,1 0 0 0 0,-1 0 0 0 0,1 0 1 0 0,0-1-1 0 0,0 0 0 0 0,0 1 0 0 0,0-1 0 0 0,0-1 0 0 0,0 1 0 0 0,0 0 1 0 0,1-1-1 0 0,-1 0 0 0 0,3 0-114 0 0,47 6 2007 0 0,-49-8-2464 0 0,1 1-1 0 0,-1-1 1 0 0,0 1 0 0 0,1-2-1 0 0,-1 1 1 0 0,0 0 0 0 0,3-2 457 0 0,-2 0-704 0 0,-1 0 0 0 0,0 0 0 0 0,0 0 0 0 0,0 0 0 0 0,0-1 0 0 0,-1 1 0 0 0,0-1 0 0 0,0-1 0 0 0,0 1 0 0 0,0 0 0 0 0,0-1 0 0 0,-1 0 0 0 0,0 0 0 0 0,0 0 0 0 0,1-4 704 0 0,7-11-494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 0 0,'7'46'2360'0'0,"-15"323"-132"0"0,8-369-2228 0 0,-1 14-5 0 0,0 0 1 0 0,1 0-1 0 0,1 0 1 0 0,1 0-1 0 0,0 0 1 0 0,1-1-1 0 0,0 3 5 0 0,-19-79-4443 0 0,12 46 4326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 0 0,'1'1'93'0'0,"0"-1"1"0"0,0 1-1 0 0,0-1 0 0 0,0 1 0 0 0,0-1 1 0 0,0 1-1 0 0,-1-1 0 0 0,1 0 1 0 0,0 1-1 0 0,0-1 0 0 0,0 0 0 0 0,0 0 1 0 0,1 0-1 0 0,-1 0 0 0 0,0 0 0 0 0,0 0 1 0 0,0 0-1 0 0,0 0 0 0 0,0 0 1 0 0,0 0-1 0 0,0-1 0 0 0,0 1 0 0 0,0 0 1 0 0,0-1-94 0 0,34-4 1057 0 0,-31 4-843 0 0,17-1-3 0 0,0 0 0 0 0,0 2 0 0 0,0 0 0 0 0,0 2 0 0 0,0 0 0 0 0,8 3-211 0 0,72 3-4423 0 0,-101-8 4130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 0 0,'7'-1'574'0'0,"0"0"-1"0"0,-1 0 1 0 0,1-1-1 0 0,-1 0 1 0 0,1 0-1 0 0,-1 0 1 0 0,0-1-1 0 0,0 0 1 0 0,5-3-574 0 0,-4 2 542 0 0,0 1 1 0 0,0 0 0 0 0,0 0 0 0 0,0 0-1 0 0,0 1 1 0 0,1 0 0 0 0,-1 0 0 0 0,3 0-543 0 0,-5 3 56 0 0,0-1 0 0 0,-1 1 0 0 0,1 0 0 0 0,0 0 0 0 0,0 0 0 0 0,-1 0 0 0 0,1 1 0 0 0,-1 0 1 0 0,2 0-57 0 0,-3 0-240 0 0,0 0 1 0 0,0-1 0 0 0,0 0 0 0 0,0 0 0 0 0,1 0 0 0 0,-1 0-1 0 0,0 0 1 0 0,1-1 0 0 0,-1 1 0 0 0,1-1 0 0 0,-1 0 0 0 0,1 0 0 0 0,-1 0-1 0 0,0 0 1 0 0,1-1 239 0 0,-3 1-252 0 0,0 0-1 0 0,-1-1 0 0 0,1 1 1 0 0,-1-1-1 0 0,1 1 0 0 0,0 0 1 0 0,-1-1-1 0 0,1 1 0 0 0,-1-1 1 0 0,1 1-1 0 0,-1-1 0 0 0,1 1 1 0 0,-1-1-1 0 0,1 0 0 0 0,-1 1 1 0 0,0-1-1 0 0,1 0 0 0 0,-1 1 1 0 0,0-1-1 0 0,0 0 0 0 0,1 0 253 0 0,1-5-604 0 0,4-2 165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28 0 0,'0'-1'90'0'0,"1"1"-1"0"0,0-1 1 0 0,-1 0-1 0 0,1 0 1 0 0,-1 1 0 0 0,0-1-1 0 0,1 0 1 0 0,-1 0-1 0 0,1 0 1 0 0,-1 0 0 0 0,0 0-1 0 0,0 1 1 0 0,0-1-1 0 0,1 0 1 0 0,-1 0 0 0 0,0 0-1 0 0,0 0 1 0 0,0 0-1 0 0,0 0 1 0 0,-1 0-90 0 0,-21-9 1130 0 0,12 9-1100 0 0,1-1 0 0 0,0 2 1 0 0,-1-1-1 0 0,1 1 0 0 0,-1 0 1 0 0,1 1-1 0 0,-1 0 0 0 0,1 1 0 0 0,0 0 1 0 0,0 0-1 0 0,0 1 0 0 0,0 0 1 0 0,0 0-1 0 0,0 1 0 0 0,-4 3-30 0 0,8-5-2 0 0,1 1 0 0 0,-1 0 0 0 0,0 0 0 0 0,1 1-1 0 0,-1-1 1 0 0,1 1 0 0 0,0 0 0 0 0,0 0 0 0 0,1 0-1 0 0,-1 1 1 0 0,1-1 0 0 0,-1 3 2 0 0,3-4 5 0 0,-1 0 1 0 0,1 0-1 0 0,0 1 1 0 0,0-1-1 0 0,0 1 0 0 0,0-1 1 0 0,1 0-1 0 0,-1 1 1 0 0,1 0-1 0 0,0-1 1 0 0,0 1-1 0 0,1-1 0 0 0,-1 1 1 0 0,1-1-1 0 0,-1 0 1 0 0,1 1-1 0 0,0-1 1 0 0,1 1-1 0 0,0 2-5 0 0,0-3 43 0 0,0 1 0 0 0,1-1 0 0 0,-1 1 0 0 0,1-1-1 0 0,-1 0 1 0 0,1 0 0 0 0,0 0 0 0 0,0 0 0 0 0,0 0 0 0 0,1 0 0 0 0,-1-1 0 0 0,1 0 0 0 0,-1 0-1 0 0,1 0 1 0 0,0 0 0 0 0,0 0 0 0 0,0-1 0 0 0,0 1 0 0 0,0-1 0 0 0,0 0 0 0 0,0 0 0 0 0,1-1-1 0 0,-1 1 1 0 0,0-1 0 0 0,0 0 0 0 0,1 0 0 0 0,-1 0 0 0 0,0-1 0 0 0,0 0 0 0 0,4 0-43 0 0,-2 0 7 0 0,1 0 1 0 0,-1-1-1 0 0,1 0 0 0 0,-1 0 1 0 0,1 0-1 0 0,-1-1 1 0 0,0 0-1 0 0,0 0 0 0 0,0 0 1 0 0,-1-1-1 0 0,1 1 1 0 0,-1-1-1 0 0,0-1 0 0 0,0 1 1 0 0,0-1-1 0 0,-1 0 1 0 0,0 0-1 0 0,0 0 0 0 0,1-2-7 0 0,-2 1 2 0 0,0-1 0 0 0,0 0-1 0 0,-1 0 1 0 0,0 0-1 0 0,0 0 1 0 0,0-1 0 0 0,-1 1-1 0 0,0-6-1 0 0,-1 11 0 0 0,0-1 0 0 0,0 1 0 0 0,0 0 0 0 0,0 0 1 0 0,0-1-1 0 0,0 1 0 0 0,-1 0 0 0 0,1 0 0 0 0,-1 0 0 0 0,0 0 0 0 0,1-1 0 0 0,-1 1 0 0 0,0 0 0 0 0,0 0 0 0 0,-1 0 0 0 0,1 1 0 0 0,0-1 0 0 0,-1 0 0 0 0,1 0 0 0 0,-1 1 1 0 0,1-1-1 0 0,-1 1 0 0 0,0-1 0 0 0,0 1 0 0 0,0 0 0 0 0,0-1 0 0 0,0 1 0 0 0,0 0 0 0 0,0 0 0 0 0,-1 0 0 0 0,2 1 1 0 0,0 0 0 0 0,1 0 0 0 0,-1 0 0 0 0,0 0 0 0 0,1 1 0 0 0,-1-1 0 0 0,0 0 0 0 0,1 0 0 0 0,-1 1 0 0 0,1-1 0 0 0,-1 0 0 0 0,0 0 0 0 0,1 1 0 0 0,-1-1 0 0 0,1 1 0 0 0,-1-1 0 0 0,1 1 0 0 0,-1-1 0 0 0,1 1 0 0 0,-1-1 0 0 0,1 1-1 0 0,0-1 1 0 0,-1 1 0 0 0,1-1 0 0 0,0 1 0 0 0,-1 0 0 0 0,1-1 0 0 0,0 1 0 0 0,0-1 0 0 0,0 1 0 0 0,0 0 0 0 0,-1-1 0 0 0,1 1 0 0 0,0 0 0 0 0,0-1 0 0 0,0 1 0 0 0,0 0 0 0 0,1-1 0 0 0,-1 1 0 0 0,0 0 0 0 0,0 0-1 0 0,1 34 26 0 0,-1-31-23 0 0,21 158-30 0 0,-13-116 14 0 0,-2-1 1 0 0,-2 1-1 0 0,-2 0 0 0 0,-2 0 1 0 0,-3 14 12 0 0,3-57 0 0 0,-1 0-1 0 0,1 0 1 0 0,-1 1 0 0 0,0-1-1 0 0,0 0 1 0 0,0 0 0 0 0,-1 0 0 0 0,1 0-1 0 0,-1-1 1 0 0,1 1 0 0 0,-1 0-1 0 0,0-1 1 0 0,0 1 0 0 0,-1-1 0 0 0,1 1-1 0 0,0-1 1 0 0,-1 0 0 0 0,1 0 0 0 0,-1 0-1 0 0,0 0 1 0 0,0 0 0 0 0,0-1-1 0 0,0 1 1 0 0,0-1 0 0 0,0 0 0 0 0,0 0-1 0 0,0 0 1 0 0,-1 0 0 0 0,1-1 0 0 0,0 1-1 0 0,-1-1 1 0 0,1 1 0 0 0,0-1-1 0 0,-1 0 1 0 0,-1-1 0 0 0,1 1 0 0 0,0 0 0 0 0,0-1 0 0 0,0 0 0 0 0,0 0 0 0 0,0 0-1 0 0,0 0 1 0 0,0 0 0 0 0,0-1 0 0 0,1 1 0 0 0,-1-1 0 0 0,1 0 0 0 0,-1 0 0 0 0,1 0-1 0 0,0-1 1 0 0,0 1 0 0 0,0-1 0 0 0,0 0 0 0 0,0 0 0 0 0,1 0 0 0 0,-1 0 0 0 0,1 0-1 0 0,0 0 1 0 0,0-1 0 0 0,0 1 0 0 0,1-1 0 0 0,-1 1 0 0 0,1-1 0 0 0,0 1 0 0 0,0-1-1 0 0,0 0 1 0 0,-1-5 22 0 0,1 0 0 0 0,1 0-1 0 0,0 0 1 0 0,0 0-1 0 0,1 0 1 0 0,0 0-1 0 0,0 0 1 0 0,1 0-1 0 0,0 0 1 0 0,1 0-1 0 0,0 1 1 0 0,1-1-1 0 0,-1 1 1 0 0,2 0-1 0 0,-1 0 1 0 0,1 0 0 0 0,4-4-22 0 0,0 1-203 0 0,0 1 0 0 0,0 0 1 0 0,2 0-1 0 0,-1 1 1 0 0,1 0-1 0 0,5-3 203 0 0,47-23-3836 0 0,-52 30 3645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12 0 0,'3'-10'1953'0'0,"-2"9"-1900"0"0,0 0-1 0 0,-1 0 1 0 0,1 0-1 0 0,-1 0 1 0 0,0 0-1 0 0,1 0 1 0 0,-1 0-1 0 0,0 0 0 0 0,1 0 1 0 0,-1 0-1 0 0,0-1 1 0 0,0 1-1 0 0,0 0 1 0 0,0 0-1 0 0,0 0 1 0 0,0 0-1 0 0,-1 0 0 0 0,1 0 1 0 0,0-1-1 0 0,-1 1 1 0 0,1 0-1 0 0,0 0 1 0 0,-1 0-53 0 0,0 0 11 0 0,1 0-1 0 0,-1 0 1 0 0,1 0 0 0 0,-1 0 0 0 0,0 0 0 0 0,0 0 0 0 0,1 0 0 0 0,-1 0 0 0 0,0 1-1 0 0,0-1 1 0 0,0 0 0 0 0,0 1 0 0 0,0-1 0 0 0,0 0 0 0 0,0 1 0 0 0,0-1 0 0 0,0 1-1 0 0,0-1 1 0 0,0 1 0 0 0,0 0 0 0 0,-1 0 0 0 0,1-1 0 0 0,0 1 0 0 0,0 0 0 0 0,0 0-1 0 0,0 0 1 0 0,-1 0 0 0 0,1 0 0 0 0,0 0 0 0 0,0 0 0 0 0,0 1 0 0 0,0-1 0 0 0,0 0-1 0 0,-1 1 1 0 0,1-1 0 0 0,0 1 0 0 0,0-1 0 0 0,0 1 0 0 0,0-1 0 0 0,0 1 0 0 0,0 0 0 0 0,0-1-1 0 0,1 1 1 0 0,-1 0 0 0 0,0 0 0 0 0,0 0 0 0 0,0-1 0 0 0,1 1 0 0 0,-1 0 0 0 0,0 1-11 0 0,0-1 12 0 0,1-1 1 0 0,-1 1 0 0 0,0 0 0 0 0,1 0-1 0 0,-1 0 1 0 0,1 0 0 0 0,-1 0 0 0 0,1 0-1 0 0,-1 0 1 0 0,1-1 0 0 0,0 1 0 0 0,0 0 0 0 0,-1 0-1 0 0,1 0 1 0 0,0 0 0 0 0,0 0 0 0 0,0 0-1 0 0,0 0 1 0 0,0 0 0 0 0,0 0 0 0 0,0 0-1 0 0,1 0 1 0 0,-1 1-13 0 0,1-1 43 0 0,0 0 0 0 0,0 0-1 0 0,0 0 1 0 0,0 0 0 0 0,0 0 0 0 0,0 0-1 0 0,0 0 1 0 0,1 0 0 0 0,-1-1-1 0 0,0 1 1 0 0,0-1 0 0 0,1 1 0 0 0,-1-1-1 0 0,0 1 1 0 0,1-1 0 0 0,-1 1-1 0 0,0-1 1 0 0,1 0 0 0 0,-1 0 0 0 0,1 0-1 0 0,-1 0 1 0 0,1 0 0 0 0,-1 0-1 0 0,2 0-42 0 0,-2 0 58 0 0,1 0 0 0 0,0 0-1 0 0,-1 0 1 0 0,1-1-1 0 0,0 1 1 0 0,-1 0 0 0 0,1-1-1 0 0,-1 1 1 0 0,1-1-1 0 0,-1 1 1 0 0,1-1 0 0 0,-1 1-1 0 0,1-1 1 0 0,-1 0-1 0 0,1 0-57 0 0,-2 1 34 0 0,1-1 0 0 0,-1 1 0 0 0,0-1 0 0 0,1 1 0 0 0,-1 0-1 0 0,0-1 1 0 0,1 1 0 0 0,-1-1 0 0 0,0 1 0 0 0,0-1 0 0 0,1 1-1 0 0,-1-1 1 0 0,0 1 0 0 0,0-1 0 0 0,0 0 0 0 0,0 1 0 0 0,0-1 0 0 0,1 1-1 0 0,-1-1 1 0 0,0 1 0 0 0,0-1 0 0 0,-1 1 0 0 0,1-1 0 0 0,0 1-1 0 0,0-1 1 0 0,0 0-34 0 0,-1 0-51 0 0,0 0 0 0 0,1-1 0 0 0,-1 1 0 0 0,0 0-1 0 0,0 0 1 0 0,0 0 0 0 0,0 0 0 0 0,0 1 0 0 0,0-1 0 0 0,-1 0-1 0 0,1 0 1 0 0,0 1 0 0 0,0-1 0 0 0,-1 0 0 0 0,1 1-1 0 0,0-1 1 0 0,-1 1 0 0 0,1 0 0 0 0,0-1 0 0 0,-1 1 0 0 0,1 0-1 0 0,-1 0 1 0 0,1 0 0 0 0,0 0 0 0 0,-1 0 0 0 0,1 0 0 0 0,-1 0-1 0 0,1 0 1 0 0,0 1 0 0 0,-1-1 0 0 0,0 0 51 0 0,0 1-322 0 0,0-1 0 0 0,-1 1 1 0 0,1 0-1 0 0,0-1 0 0 0,0 1 1 0 0,0 0-1 0 0,-1 0 0 0 0,1 0 1 0 0,0 0-1 0 0,0 1 0 0 0,0-1 1 0 0,1 0-1 0 0,-1 1 0 0 0,0 0 1 0 0,0 0 321 0 0,-2 2-307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8 0 0,'0'0'41'0'0,"-1"1"0"0"0,1-1 1 0 0,0 0-1 0 0,0 1 0 0 0,0-1 0 0 0,0 0 0 0 0,0 1 0 0 0,0-1 1 0 0,-1 0-1 0 0,1 1 0 0 0,0-1 0 0 0,0 0 0 0 0,0 1 0 0 0,0-1 1 0 0,0 1-1 0 0,0-1 0 0 0,0 0 0 0 0,1 1 0 0 0,-1-1 0 0 0,0 0 1 0 0,0 1-1 0 0,0-1 0 0 0,0 0 0 0 0,0 1 0 0 0,1-1 0 0 0,-1 0 1 0 0,0 1-1 0 0,0-1 0 0 0,0 0 0 0 0,1 0 0 0 0,-1 1 0 0 0,0-1 1 0 0,0 0-1 0 0,1 0 0 0 0,-1 1 0 0 0,0-1 0 0 0,1 0 0 0 0,-1 0 1 0 0,0 0-1 0 0,1 0 0 0 0,-1 1 0 0 0,0-1 0 0 0,1 0 0 0 0,0 0-41 0 0,23 1 1804 0 0,-23-1-1763 0 0,0 0 0 0 0,0 0 1 0 0,0 0-1 0 0,-1 0 0 0 0,1 0 1 0 0,0 0-1 0 0,0 0 1 0 0,0 0-1 0 0,0 0 0 0 0,0-1 1 0 0,0 1-1 0 0,0 0 0 0 0,-1-1 1 0 0,1 1-1 0 0,0-1 0 0 0,0 1 1 0 0,-1-1-1 0 0,1 1 0 0 0,0-1 1 0 0,0 1-1 0 0,-1-1 0 0 0,1 0 1 0 0,-1 1-1 0 0,1-1 1 0 0,-1 0-1 0 0,1 1 0 0 0,-1-1 1 0 0,1 0-1 0 0,-1 0 0 0 0,1 0 1 0 0,-1 1-1 0 0,0-1 0 0 0,0 0 1 0 0,1 0-1 0 0,-1 0 0 0 0,0 0 1 0 0,0 0-1 0 0,0 1 1 0 0,0-1-1 0 0,0 0 0 0 0,0 0 1 0 0,0 0-1 0 0,0 0 0 0 0,-1 0 1 0 0,1 1-1 0 0,0-1 0 0 0,-1 0 1 0 0,1 0-1 0 0,0 0 0 0 0,-1 0 1 0 0,1 1-1 0 0,-1-1 1 0 0,1 0-1 0 0,-1 0-41 0 0,0 0 4 0 0,0 0 0 0 0,0 0 0 0 0,0 0 0 0 0,0 1 0 0 0,0-1 1 0 0,0 0-1 0 0,-1 0 0 0 0,1 1 0 0 0,0-1 0 0 0,0 0 0 0 0,-1 1 0 0 0,1-1 0 0 0,0 1 0 0 0,-1 0 0 0 0,1-1 1 0 0,0 1-1 0 0,-1 0 0 0 0,1 0 0 0 0,-1 0 0 0 0,1 0 0 0 0,0 0 0 0 0,-1 0 0 0 0,1 0 0 0 0,-1 1 1 0 0,1-1-1 0 0,0 0 0 0 0,-1 1 0 0 0,1-1 0 0 0,0 1 0 0 0,0-1 0 0 0,-1 1 0 0 0,1 0 0 0 0,0-1 1 0 0,0 1-1 0 0,0 0 0 0 0,0 0 0 0 0,0 0 0 0 0,0 0 0 0 0,0 0 0 0 0,0 0 0 0 0,0 0 0 0 0,0 0 1 0 0,0 0-1 0 0,1 0 0 0 0,-1 1-4 0 0,0-1 2 0 0,0 0 0 0 0,0 0 0 0 0,1 0 0 0 0,-1 0 0 0 0,0 0-1 0 0,1 0 1 0 0,-1 1 0 0 0,1-1 0 0 0,-1 0 0 0 0,1 0 0 0 0,0 0 0 0 0,0 0 0 0 0,-1 0 0 0 0,1 1 0 0 0,0-1 0 0 0,0 0 0 0 0,0 0 0 0 0,0 0 0 0 0,1 1 0 0 0,-1-1 0 0 0,0 0 0 0 0,0 0 0 0 0,1 0 0 0 0,-1 0 0 0 0,1 1 0 0 0,-1-1 0 0 0,1 0 0 0 0,-1 0 0 0 0,1 0 0 0 0,0 0 0 0 0,-1 0-1 0 0,1 0 1 0 0,0 0 0 0 0,0-1 0 0 0,0 1 0 0 0,0 0 0 0 0,0 0 0 0 0,0-1 0 0 0,0 1 0 0 0,0 0 0 0 0,0-1 0 0 0,0 1 0 0 0,0-1 0 0 0,0 1 0 0 0,1-1 0 0 0,-1 0 0 0 0,0 1 0 0 0,0-1 0 0 0,0 0 0 0 0,1 0 0 0 0,-1 0 0 0 0,0 0 0 0 0,0 0 0 0 0,1 0 0 0 0,-1 0-2 0 0,0 0-94 0 0,0 1 1 0 0,0-1 0 0 0,0 0-1 0 0,1 1 1 0 0,-1-1 0 0 0,0 0 0 0 0,0 0-1 0 0,0 0 1 0 0,0 0 0 0 0,0 0 0 0 0,1 0-1 0 0,-1 0 1 0 0,0 0 0 0 0,0 0 0 0 0,0 0-1 0 0,0-1 1 0 0,0 1 0 0 0,0 0-1 0 0,0-1 1 0 0,0 1 0 0 0,0-1 0 0 0,0 1-1 0 0,0-1 1 0 0,0 0 0 0 0,0 1 0 0 0,0-1-1 0 0,0 0 1 0 0,0 0 0 0 0,0 0 93 0 0,-1-2-229 0 0,0 1 1 0 0,-1 0-1 0 0,1-1 1 0 0,-1 1 0 0 0,1 0-1 0 0,-1-1 1 0 0,0 1-1 0 0,0 0 1 0 0,0 0-1 0 0,0 0 1 0 0,0-1-1 0 0,-1 1 1 0 0,1 0 228 0 0,-5-8-398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 0 0,'4'79'1404'0'0,"5"14"-1404"0"0,0-6 187 0 0,-4 24-187 0 0,-5-111 15 0 0,0 0-9 0 0,0 0-1 0 0,0 0 5 0 0,0 0 14 0 0,5-38 569 0 0,-3 19-441 0 0,-1 0 0 0 0,-1 0 0 0 0,0 1 1 0 0,-2-3-153 0 0,1 3 22 0 0,0 0 1 0 0,1 0-1 0 0,1 0 1 0 0,2-15-23 0 0,-1 25 0 0 0,16-64 9 0 0,-16 67-6 0 0,-1 0-1 0 0,1 0 0 0 0,0 0 1 0 0,1 1-1 0 0,-1-1 0 0 0,1 1 1 0 0,0-1-1 0 0,0 1 0 0 0,1 0 1 0 0,-1 0-1 0 0,1 0 0 0 0,2-1-2 0 0,-4 3 0 0 0,0 1 0 0 0,0 0 0 0 0,0 0 0 0 0,0 0 0 0 0,0 0 0 0 0,1 0 0 0 0,-1 1 0 0 0,0-1 0 0 0,0 1 0 0 0,1-1 0 0 0,-1 1 0 0 0,0 0 0 0 0,1 0 0 0 0,-1 0 0 0 0,0 0 0 0 0,1 0 0 0 0,-1 0 0 0 0,0 1 0 0 0,0-1 0 0 0,1 1 0 0 0,-1-1 0 0 0,0 1 0 0 0,0 0 0 0 0,0 0 0 0 0,0 0 0 0 0,0 0 0 0 0,0 0 0 0 0,0 1 0 0 0,0-1 0 0 0,0 0 0 0 0,0 1 0 0 0,-1-1 0 0 0,1 1 0 0 0,-1 0 0 0 0,1 0 0 0 0,-1-1 0 0 0,0 1 0 0 0,5 6-2 0 0,0 0 1 0 0,-1 0-1 0 0,0 0 1 0 0,0 0-1 0 0,-1 1 1 0 0,0 0-1 0 0,-1 0 1 0 0,1 1 1 0 0,26 104-24 0 0,-32-128 135 0 0,1-1-1 0 0,1 0 1 0 0,0 0-1 0 0,1 0 1 0 0,0 0 0 0 0,2 1-1 0 0,0-1 1 0 0,2-7-111 0 0,-3 13 5 0 0,1-1 1 0 0,0 1 0 0 0,0 0 0 0 0,1-1-1 0 0,1 1 1 0 0,-1 1 0 0 0,1-1 0 0 0,1 1-1 0 0,0-1 1 0 0,0 2 0 0 0,0-1 0 0 0,1 1 0 0 0,1 0-1 0 0,-1 0 1 0 0,3-1-6 0 0,-8 7 0 0 0,0 0 0 0 0,0 0 0 0 0,1 0 0 0 0,-1 1-1 0 0,1-1 1 0 0,-1 1 0 0 0,1-1 0 0 0,-1 1 0 0 0,1 0 0 0 0,-1 0 0 0 0,1 0-1 0 0,-1 0 1 0 0,1 0 0 0 0,-1 1 0 0 0,0-1 0 0 0,1 1 0 0 0,-1-1 0 0 0,1 1 0 0 0,-1 0-1 0 0,0 0 1 0 0,1 0 0 0 0,-1 0 0 0 0,0 0 0 0 0,0 1 0 0 0,0-1 0 0 0,0 1 0 0 0,0-1-1 0 0,0 1 1 0 0,-1 0 0 0 0,1-1 0 0 0,0 1 0 0 0,-1 0 0 0 0,0 0 0 0 0,1 0 0 0 0,5 8-1 0 0,1-1 0 0 0,-2 1 0 0 0,1 0-1 0 0,-1 0 1 0 0,-1 1 0 0 0,1 3 1 0 0,9 30 5 0 0,-3 0-1 0 0,-2 0 0 0 0,-1 1 1 0 0,-2 12-5 0 0,17 81 2 0 0,-24-137-22 0 0,0 0 1 0 0,0 0 0 0 0,0 0 0 0 0,0-1 0 0 0,1 1-1 0 0,-1 0 1 0 0,0 0 0 0 0,0 0 0 0 0,1 0-1 0 0,-1 0 1 0 0,0-1 0 0 0,1 1 0 0 0,-1 0-1 0 0,1 0 1 0 0,-1-1 0 0 0,1 1 0 0 0,0 0 0 0 0,-1 0-1 0 0,1-1 1 0 0,0 1 0 0 0,0 0 19 0 0,6-14-1439 0 0,1-31-409 0 0,-7 24 1635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78 932 8 0 0,'12'-22'2646'0'0,"-9"7"-2321"0"0,0 0-1 0 0,-2 0 1 0 0,0 0-1 0 0,0 0 1 0 0,-2 0-1 0 0,0 0 1 0 0,-2-7-325 0 0,-6-30 733 0 0,-8-25-733 0 0,6 34 150 0 0,-6-30-136 0 0,3-1 0 0 0,3 0 0 0 0,2-1 0 0 0,4-49-14 0 0,6 109-1 0 0,0-1 0 0 0,1 1 1 0 0,1-1-1 0 0,0 1 1 0 0,4-9 0 0 0,-5 17-1 0 0,0 1 1 0 0,0 0 0 0 0,1 1 0 0 0,0-1 0 0 0,0 0 0 0 0,0 1 0 0 0,1 0 0 0 0,0-1 0 0 0,0 2 0 0 0,0-1 0 0 0,1 0 0 0 0,-1 1 0 0 0,1 0 0 0 0,5-4 0 0 0,-8 7 0 0 0,1-1 0 0 0,0 2 0 0 0,0-2 1 0 0,0 1-1 0 0,0 1 0 0 0,0 0 0 0 0,0-1 0 0 0,0 1 1 0 0,0-1-1 0 0,0 1 0 0 0,0 0 0 0 0,0 1 1 0 0,0-1-1 0 0,0 1 0 0 0,0-1 0 0 0,0 1 1 0 0,0 0-1 0 0,3 1 0 0 0,8 3 2 0 0,-1 1 0 0 0,1 1 0 0 0,5 4-2 0 0,7 3 1 0 0,133 65-213 0 0,-143-67-478 0 0,-16-12 635 0 0,0 0 1 0 0,0 0-1 0 0,1 1 0 0 0,-1-1 1 0 0,0 0-1 0 0,0 1 0 0 0,0-1 1 0 0,0 0-1 0 0,0 1 0 0 0,0-1 1 0 0,0 0-1 0 0,0 0 0 0 0,0 0 1 0 0,0 0-1 0 0,0 1 0 0 0,0-1 1 0 0,0 0-1 0 0,0 1 0 0 0,0-1 1 0 0,0 0-1 0 0,0 1 0 0 0,0-1 1 0 0,0 0-1 0 0,0 0 0 0 0,0 0 1 0 0,-1 0-1 0 0,1 1 0 0 0,0-1 1 0 0,0 0-1 0 0,0 1 0 0 0,0-1 1 0 0,0 0-1 0 0,0 0 0 0 0,-1 1 55 0 0,-2 0-437 0 0,0 1 0 0 0,0 0 0 0 0,-1-1-1 0 0,1 1 1 0 0,-1-1 0 0 0,1 0-1 0 0,-3 1 438 0 0,-3 0 151 0 0,-9 3-336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 0 0,'12'31'2614'0'0,"-6"18"-1877"0"0,-2 0-1 0 0,-3 1 1 0 0,-2 12-737 0 0,0-1 974 0 0,6 47-974 0 0,4-80-49 0 0,-9-29-33 0 0,0 0-1 0 0,1 1 1 0 0,-1-1-1 0 0,0 0 1 0 0,1 0-1 0 0,-1 0 1 0 0,0 0-1 0 0,0 0 1 0 0,0 0-1 0 0,0 0 1 0 0,0 0-1 0 0,0 0 1 0 0,0 0-1 0 0,-1 1 1 0 0,1-1-1 0 0,0 0 0 0 0,0 0 1 0 0,-1 0-1 0 0,1 0 1 0 0,-1 0-1 0 0,1 0 1 0 0,-1 1-1 0 0,1-1 1 0 0,-1 0-1 0 0,1 0 83 0 0,-28-66-3511 0 0,23 45 3332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 0 0,'4'-2'281'0'0,"0"-1"0"0"0,1 1 0 0 0,-1 0 0 0 0,1 0 0 0 0,-1 0 0 0 0,1 0 0 0 0,0 1 1 0 0,-1 0-1 0 0,1 0 0 0 0,0 0 0 0 0,0 1 0 0 0,0-1 0 0 0,0 1 0 0 0,0 0 0 0 0,0 0-281 0 0,8 1 264 0 0,0 0-1 0 0,0 0 1 0 0,0 1 0 0 0,-1 1 0 0 0,7 2-264 0 0,1 1-286 0 0,1-1 1 0 0,0 0 0 0 0,0-2 0 0 0,0 0 0 0 0,21 0 285 0 0,-41-3-1091 0 0,-13 2-1597 0 0,5 0 2394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0,'29'-6'3629'0'0,"-2"0"-2581"0"0,1 1 1 0 0,0 1 0 0 0,5 1-1049 0 0,16 14 612 0 0,-43-9-751 0 0,-1 0 1 0 0,1 0-1 0 0,0-1 0 0 0,-1 0 1 0 0,1 0-1 0 0,0 0 0 0 0,0-1 1 0 0,0 1-1 0 0,0-1 0 0 0,0-1 1 0 0,-1 1-1 0 0,1-1 1 0 0,0 0 138 0 0,-5 0-230 0 0,1 1 1 0 0,-1-1 0 0 0,0 0 0 0 0,0 1-1 0 0,0-1 1 0 0,0 0 0 0 0,-1 0 0 0 0,1 0 0 0 0,0 0-1 0 0,0 0 1 0 0,0 0 0 0 0,-1 0 0 0 0,1 0 0 0 0,-1 0-1 0 0,1 0 1 0 0,-1-1 0 0 0,1 1 0 0 0,-1 0-1 0 0,0 0 1 0 0,1 0 0 0 0,-1-1 0 0 0,0 1 229 0 0,2-5-327 0 0,1-3 116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4 0 0,'0'0'19'0'0,"19"-6"2078"0"0,-20 5-2061 0 0,-1 0 0 0 0,1 0 0 0 0,0 0 1 0 0,-1 0-1 0 0,1 1 0 0 0,-1-1 1 0 0,1 0-1 0 0,-1 1 0 0 0,1-1 0 0 0,-1 1 1 0 0,1 0-1 0 0,-1-1 0 0 0,0 1 1 0 0,1 0-1 0 0,-1 0 0 0 0,1 0 0 0 0,-1 0 1 0 0,0 0-1 0 0,1 0 0 0 0,-1 0 1 0 0,1 1-1 0 0,-1-1 0 0 0,0 1 0 0 0,1-1 1 0 0,-1 1-1 0 0,1-1 0 0 0,0 1 1 0 0,-1 0-1 0 0,1 0 0 0 0,-1 0-36 0 0,-46 23 12 0 0,44-21-14 0 0,1 0 0 0 0,-1 0 1 0 0,1 0-1 0 0,0 0 0 0 0,-1 0 1 0 0,1 1-1 0 0,1-1 0 0 0,-1 1 0 0 0,1 0 1 0 0,-1 0-1 0 0,1 0 0 0 0,0 0 1 0 0,1 0-1 0 0,-1 1 0 0 0,0 2 2 0 0,2-6 9 0 0,-1 0-1 0 0,1 1 1 0 0,0-1-1 0 0,0 0 1 0 0,0 1-1 0 0,0-1 1 0 0,0 0 0 0 0,0 0-1 0 0,1 1 1 0 0,-1-1-1 0 0,0 0 1 0 0,1 0-1 0 0,-1 1 1 0 0,1-1-1 0 0,-1 0 1 0 0,1 0-1 0 0,-1 0 1 0 0,1 0-1 0 0,0 0 1 0 0,0 1-1 0 0,0-1-8 0 0,1 1 41 0 0,0-1 0 0 0,0 0 0 0 0,0 0-1 0 0,0 0 1 0 0,0 0 0 0 0,0 0 0 0 0,1-1-1 0 0,-1 1 1 0 0,0-1 0 0 0,0 1 0 0 0,0-1 0 0 0,1 0-1 0 0,-1 0 1 0 0,0 0 0 0 0,1 0 0 0 0,-1 0-1 0 0,2 0-40 0 0,5-2 154 0 0,0 0-1 0 0,0 0 0 0 0,-1-1 0 0 0,1 0 0 0 0,-1 0 0 0 0,0-1 1 0 0,0 0-1 0 0,0-1 0 0 0,3-1-153 0 0,-8 4 39 0 0,0 0 0 0 0,0 0 1 0 0,-1-1-1 0 0,1 1 0 0 0,0-1 0 0 0,-1 1 1 0 0,0-1-1 0 0,0 0 0 0 0,0 0 0 0 0,0 0 1 0 0,1-2-40 0 0,-2 3 0 0 0,-1 1 0 0 0,1 0 0 0 0,-1-1 0 0 0,0 1 0 0 0,1-1 0 0 0,-1 1 1 0 0,0-1-1 0 0,0 0 0 0 0,0 1 0 0 0,0-1 0 0 0,0 1 0 0 0,-1-1 1 0 0,1 1-1 0 0,0-1 0 0 0,-1 1 0 0 0,1 0 0 0 0,-1-1 0 0 0,0 1 0 0 0,1-1 1 0 0,-1 1-1 0 0,0 0 0 0 0,0 0 0 0 0,0-1 0 0 0,0 1 0 0 0,0 0 1 0 0,0 0-1 0 0,0 0 0 0 0,1 1 0 0 0,0-1 0 0 0,0 1 0 0 0,0-1 0 0 0,-1 1 0 0 0,1-1 0 0 0,0 1 1 0 0,-1 0-1 0 0,1-1 0 0 0,-1 1 0 0 0,1-1 0 0 0,0 1 0 0 0,-1 0 0 0 0,1-1 0 0 0,-1 1 1 0 0,1 0-1 0 0,-1 0 0 0 0,1-1 0 0 0,-1 1 0 0 0,1 0 0 0 0,-1 0 0 0 0,1 0 0 0 0,-1-1 1 0 0,1 1-1 0 0,-1 0 0 0 0,0 0 0 0 0,1 0 0 0 0,-1 0 0 0 0,1 0 0 0 0,-1 0 0 0 0,1 0 1 0 0,-1 0-1 0 0,1 0 0 0 0,-1 1 0 0 0,0-1 0 0 0,1 0 0 0 0,-1 0 0 0 0,1 0 0 0 0,-1 1 0 0 0,-4 23 10 0 0,11 43 10 0 0,-5-62-18 0 0,7 51 29 0 0,-1-15-35 0 0,-1 0 0 0 0,-2 0 0 0 0,-3 1 0 0 0,-1-1 1 0 0,-4 26 3 0 0,4-67-2 0 0,0 1 1 0 0,0-1 0 0 0,0 1 0 0 0,0-1 0 0 0,0 0-1 0 0,-1 1 1 0 0,1-1 0 0 0,0 1 0 0 0,0-1 0 0 0,0 0 0 0 0,-1 1-1 0 0,1-1 1 0 0,0 0 0 0 0,0 1 0 0 0,-1-1 0 0 0,1 0 0 0 0,0 1-1 0 0,-1-1 1 0 0,1 0 0 0 0,0 0 0 0 0,-1 1 0 0 0,1-1 0 0 0,0 0-1 0 0,-1 0 1 0 0,1 0 0 0 0,-1 1 0 0 0,1-1 0 0 0,-1 0-1 0 0,1 0 1 0 0,0 0 0 0 0,-1 0 0 0 0,1 0 0 0 0,-1 0 1 0 0,-19-5-16 0 0,-21-19 13 0 0,35 20 1 0 0,0 0 3 0 0,-1-1 0 0 0,1 0 0 0 0,0-1 0 0 0,1 0 1 0 0,-1 1-1 0 0,1-2 0 0 0,0 1 0 0 0,1 0 1 0 0,-1-1-1 0 0,1 0 0 0 0,1 0 0 0 0,-3-6-1 0 0,5 11 1 0 0,0-1-1 0 0,0 1 1 0 0,0-1 0 0 0,0 0-1 0 0,1 1 1 0 0,-1-1-1 0 0,1 0 1 0 0,0 1-1 0 0,0-1 1 0 0,0 0-1 0 0,0 1 1 0 0,0-1 0 0 0,0 0-1 0 0,1 1 1 0 0,-1-1-1 0 0,1 1 1 0 0,0-1-1 0 0,0 1 1 0 0,0-1-1 0 0,0 1 1 0 0,0-1 0 0 0,1 1-1 0 0,-1 0 1 0 0,1-1-1 0 0,0 1 1 0 0,-1 0-1 0 0,1 0 1 0 0,0 0-1 0 0,0 1 1 0 0,0-1 0 0 0,1 0-1 0 0,-1 1 1 0 0,0-1-1 0 0,1 1 1 0 0,-1 0-1 0 0,1 0 1 0 0,2-1-1 0 0,35-11-21 0 0,28-10-419 0 0,-65 21 145 0 0,0 1 0 0 0,0-1 0 0 0,0 1 0 0 0,-1-1 0 0 0,1 0 0 0 0,-1 0 0 0 0,1 0 0 0 0,-1 0 0 0 0,0 0 0 0 0,0-1 0 0 0,0 1 0 0 0,0-1 0 0 0,0 1 0 0 0,0-1 0 0 0,-1 0 0 0 0,1 1 0 0 0,-1-1 0 0 0,1-2 295 0 0,0-2-129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185 286 4 0 0,'0'1'101'0'0,"0"-1"0"0"0,1 1 0 0 0,-1-1 1 0 0,1 1-1 0 0,-1-1 0 0 0,0 1 0 0 0,1-1 0 0 0,-1 1 0 0 0,1-1 1 0 0,-1 0-1 0 0,1 1 0 0 0,-1-1 0 0 0,1 0 0 0 0,0 0 0 0 0,-1 1 1 0 0,1-1-1 0 0,-1 0 0 0 0,1 0 0 0 0,0 0 0 0 0,-1 0 0 0 0,1 1 0 0 0,-1-1 1 0 0,1 0-1 0 0,0 0 0 0 0,-1 0 0 0 0,1 0 0 0 0,0 0 0 0 0,-1-1 1 0 0,1 1-102 0 0,33 0 773 0 0,-4 0-473 0 0,-20 1-280 0 0,-1 1 0 0 0,1 0-1 0 0,-1 0 1 0 0,0 1 0 0 0,1 1 0 0 0,-1-1-1 0 0,-1 1 1 0 0,8 5-20 0 0,-42 19 11 0 0,-14 15-11 0 0,34-35-1 0 0,-1 0 1 0 0,0-1 0 0 0,0 0-1 0 0,0 0 1 0 0,-1 0 0 0 0,-4 2 0 0 0,9-7 0 0 0,-1-1 0 0 0,1 1-1 0 0,0-1 1 0 0,-1 0 0 0 0,1 1 0 0 0,-1-1 0 0 0,0-1 0 0 0,1 1 0 0 0,-1 0 0 0 0,0-1 0 0 0,1 0 0 0 0,-1 0-1 0 0,0 0 1 0 0,1 0 0 0 0,-1-1 0 0 0,0 1 0 0 0,1-1 0 0 0,-1 0 0 0 0,1 0 0 0 0,-3-1 0 0 0,-4-1 8 0 0,1 0 1 0 0,0-1-1 0 0,0-1 1 0 0,1 1-1 0 0,-1-1 1 0 0,1-1-1 0 0,0 1 1 0 0,1-1-1 0 0,-1-1 1 0 0,1 1-1 0 0,0-1 1 0 0,1 0 0 0 0,0-1-1 0 0,0 0 1 0 0,1 1-1 0 0,0-2 1 0 0,0 1-1 0 0,1-1 1 0 0,0 1-1 0 0,0-1 1 0 0,1 0-1 0 0,1 0 1 0 0,-1 0-1 0 0,2-1 1 0 0,-2-5-9 0 0,2 2 17 0 0,1 1 1 0 0,-1-1-1 0 0,2 1 1 0 0,0-1-1 0 0,1 1 1 0 0,0-1-1 0 0,1 1 1 0 0,0 0-1 0 0,1 0 1 0 0,0 0-1 0 0,1 1 1 0 0,1-1-1 0 0,0 1 1 0 0,0 0-1 0 0,1 0 1 0 0,0 1-1 0 0,1 0 1 0 0,1 0-1 0 0,2-1-17 0 0,-8 8 0 0 0,0 0 0 0 0,0 0 1 0 0,0 0-1 0 0,1 1 0 0 0,-1-1 0 0 0,1 1 0 0 0,0 0 0 0 0,0 0 0 0 0,0 0 1 0 0,0 1-1 0 0,0-1 0 0 0,0 1 0 0 0,0 0 0 0 0,0 0 0 0 0,0 0 0 0 0,1 1 1 0 0,-1-1-1 0 0,0 1 0 0 0,1 0 0 0 0,-1 0 0 0 0,0 0 0 0 0,1 1 0 0 0,-1 0 1 0 0,0 0-1 0 0,2 0 0 0 0,9 4-5 0 0,-1 1 0 0 0,0 1 0 0 0,0 0-1 0 0,-1 0 1 0 0,0 1 0 0 0,5 5 5 0 0,21 12-23 0 0,-30-22-1102 0 0,-9-3 1077 0 0,0 0-1 0 0,0 0 1 0 0,0 0-1 0 0,0 0 1 0 0,0 0-1 0 0,0 0 1 0 0,1 0-1 0 0,-1 0 0 0 0,0 0 1 0 0,0 0-1 0 0,0 0 1 0 0,0 0-1 0 0,0 0 1 0 0,0 0-1 0 0,0 0 0 0 0,0 0 1 0 0,1 0-1 0 0,-1 0 1 0 0,0 0-1 0 0,0 0 1 0 0,0 0-1 0 0,0 0 1 0 0,0-1-1 0 0,0 1 0 0 0,0 0 1 0 0,0 0-1 0 0,0 0 1 0 0,0 0-1 0 0,0 0 1 0 0,0 0-1 0 0,1 0 0 0 0,-1 0 1 0 0,0 0-1 0 0,0-1 1 0 0,0 1-1 0 0,0 0 1 0 0,0 0-1 0 0,0 0 0 0 0,0 0 1 0 0,0 0-1 0 0,0 0 1 0 0,0 0-1 0 0,0 0 1 0 0,0-1-1 0 0,0 1 1 0 0,0 0-1 0 0,0 0 0 0 0,0 0 1 0 0,0 0-1 0 0,-1 0 1 0 0,1 0-1 0 0,0 0 1 0 0,0 0-1 0 0,0 0 0 0 0,0-1 1 0 0,0 1-1 0 0,0 0 1 0 0,0 0-1 0 0,0 0 1 0 0,0 0-1 0 0,0 0 1 0 0,0 0-1 0 0,0 0 0 0 0,-1 0 1 0 0,1 0-1 0 0,0 0 1 0 0,0 0 48 0 0,-2-5-257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 0 0,'8'-4'2948'0'0,"-5"132"-2573"0"0,0-28 288 0 0,-5 13-663 0 0,1-102 10 0 0,0-5-7 0 0,1-1 0 0 0,-1 1-1 0 0,1-1 1 0 0,1 1 0 0 0,-1-1-1 0 0,1 1 1 0 0,0 1-3 0 0,0-9-197 0 0,0 0 0 0 0,0-1-1 0 0,-1 1 1 0 0,1 0 0 0 0,-1-1 0 0 0,1 1-1 0 0,-1-1 1 0 0,0 1 0 0 0,0 0 0 0 0,0-1-1 0 0,0 1 1 0 0,-1-2 197 0 0,-10-27-1495 0 0,6 18 1346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0,'94'8'4140'0'0,"3"0"-3864"0"0,-97-8-293 0 0,1 0-1 0 0,-1 0 0 0 0,0 0 0 0 0,0 0 0 0 0,0-1 0 0 0,0 1 1 0 0,1 0-1 0 0,-1 0 0 0 0,0 0 0 0 0,0 0 0 0 0,0 0 0 0 0,1 0 0 0 0,-1 0 1 0 0,0 0-1 0 0,0 0 0 0 0,1 0 0 0 0,-1 0 0 0 0,0 0 0 0 0,0 0 1 0 0,0 0-1 0 0,1 0 0 0 0,-1 0 0 0 0,0 0 0 0 0,0 0 0 0 0,0 0 1 0 0,1 0-1 0 0,-1 0 0 0 0,0 0 0 0 0,0 0 0 0 0,1 0 0 0 0,-1 0 1 0 0,0 0-1 0 0,0 0 0 0 0,0 1 0 0 0,0-1 0 0 0,1 0 0 0 0,-1 0 0 0 0,0 0 1 0 0,0 0-1 0 0,0 0 0 0 0,0 1 0 0 0,0-1 0 0 0,1 0 0 0 0,-1 0 1 0 0,0 0-1 0 0,0 1 0 0 0,0-1 0 0 0,0 0 0 0 0,0 0 0 0 0,0 0 1 0 0,0 1-1 0 0,0-1 0 0 0,0 0 0 0 0,0 0 0 0 0,0 0 0 0 0,0 1 1 0 0,0-1-1 0 0,0 0 0 0 0,0 0 0 0 0,0 1 0 0 0,0-1 0 0 0,0 0 0 0 0,0 0 1 0 0,0 0-1 0 0,0 1 0 0 0,0-1 0 0 0,0 0 0 0 0,-1 0 0 0 0,1 0 18 0 0,-13 11-2578 0 0,9-9 2358 0 0,-2 3-111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 0 0,'40'-23'4045'0'0,"-33"21"-3938"0"0,0 1 0 0 0,0 0 0 0 0,0 0 0 0 0,0 0 1 0 0,0 1-1 0 0,0 0 0 0 0,0 0 0 0 0,0 1 0 0 0,5 1-107 0 0,-7-1-188 0 0,-1 0 1 0 0,1 0 0 0 0,0-1-1 0 0,0 1 1 0 0,-1-1-1 0 0,1 0 1 0 0,0 0-1 0 0,0-1 1 0 0,-1 1-1 0 0,1-1 1 0 0,0 0-1 0 0,-1 0 1 0 0,1 0-1 0 0,-1-1 1 0 0,1 0-1 0 0,-1 0 1 0 0,0 0-1 0 0,0 0 1 0 0,0 0-1 0 0,3-3 188 0 0,-1-5-1101 0 0,-2 6 931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 4 0 0,'1'-2'2762'0'0,"-10"-4"-2044"0"0,7 5-721 0 0,0 0 0 0 0,0 1-1 0 0,0-1 1 0 0,0 0-1 0 0,0 1 1 0 0,0 0-1 0 0,0-1 1 0 0,0 1 0 0 0,0 0-1 0 0,0 0 1 0 0,0 0-1 0 0,0 0 1 0 0,0 1-1 0 0,0-1 1 0 0,-1 0 3 0 0,-5 4 0 0 0,-1-1 0 0 0,0 1 1 0 0,1 1-1 0 0,0-1 0 0 0,0 2 0 0 0,0-1 0 0 0,0 1 1 0 0,-5 5-1 0 0,12-10 0 0 0,-1 0 1 0 0,0 1 0 0 0,1-1 0 0 0,-1 1 0 0 0,1-1-1 0 0,0 1 1 0 0,-1 0 0 0 0,1-1 0 0 0,0 1 0 0 0,0 0-1 0 0,0 0 1 0 0,0 0 0 0 0,1 0 0 0 0,-1 0 0 0 0,0 0-1 0 0,1 0 1 0 0,-1 0 0 0 0,1 0 0 0 0,0 0 0 0 0,0 0 0 0 0,0 0-1 0 0,0 0 1 0 0,0 0 0 0 0,0 0 0 0 0,1 0 0 0 0,-1 0-1 0 0,0 0 1 0 0,1 0 0 0 0,0 0 0 0 0,0 0 0 0 0,-1 0-1 0 0,1 0 1 0 0,1 0 0 0 0,-1-1 0 0 0,0 1 0 0 0,0 0-1 0 0,1-1 1 0 0,-1 1 0 0 0,0-1 0 0 0,1 1 0 0 0,0-1-1 0 0,2 2 23 0 0,0-2 1 0 0,0 1-1 0 0,0 0 1 0 0,0-1-1 0 0,0 1 1 0 0,0-1-1 0 0,1 0 1 0 0,-1-1-1 0 0,0 1 1 0 0,1-1-1 0 0,-1 0 1 0 0,0 0-1 0 0,1 0 1 0 0,-1 0 0 0 0,0-1-1 0 0,1 1 1 0 0,-1-1-1 0 0,0 0 1 0 0,0-1-1 0 0,0 1 1 0 0,0-1-1 0 0,0 1 1 0 0,0-1-1 0 0,0 0 1 0 0,3-2-24 0 0,-3 1 40 0 0,0 1 1 0 0,0-1-1 0 0,0 0 1 0 0,0 0-1 0 0,-1 0 0 0 0,1 0 1 0 0,-1-1-1 0 0,0 1 1 0 0,0-1-1 0 0,0 0 1 0 0,1-1-41 0 0,-3 3 2 0 0,0-1 1 0 0,0 1 0 0 0,0 0 0 0 0,0 0 0 0 0,-1-1-1 0 0,1 1 1 0 0,0 0 0 0 0,-1-1 0 0 0,0 1 0 0 0,0 0 0 0 0,0-1-1 0 0,0 1 1 0 0,0 0 0 0 0,0-1 0 0 0,0 1 0 0 0,-1-1-1 0 0,0 1 1 0 0,1 0 0 0 0,-1 0 0 0 0,0-1 0 0 0,0 0-3 0 0,0 2 0 0 0,1 0-1 0 0,0 0 1 0 0,0 0 0 0 0,-1 1 0 0 0,1-1 0 0 0,0 0-1 0 0,-1 0 1 0 0,1 0 0 0 0,-1 0 0 0 0,0 0 0 0 0,1 1-1 0 0,-1-1 1 0 0,1 0 0 0 0,-1 1 0 0 0,0-1 0 0 0,0 0-1 0 0,0 1 1 0 0,1-1 0 0 0,-1 1 0 0 0,0-1 0 0 0,0 1-1 0 0,0-1 1 0 0,-1 1 0 0 0,-4 16 16 0 0,8 39 18 0 0,8-10-6 0 0,3 11-38 0 0,-3 0 0 0 0,-2 2 10 0 0,-6-42-7 0 0,-1-1-1 0 0,-1 1 0 0 0,-1 0 1 0 0,0-1-1 0 0,-1 1 0 0 0,0 0 1 0 0,-2-1-1 0 0,0 0 0 0 0,-4 10 8 0 0,7-23 0 0 0,1 0 0 0 0,0-1 0 0 0,-1 1 0 0 0,1-1-1 0 0,-1 1 1 0 0,0-1 0 0 0,1 1 0 0 0,-1-1 0 0 0,0 1-1 0 0,0-1 1 0 0,0 0 0 0 0,0 1 0 0 0,0-1 0 0 0,-1 0-1 0 0,1 0 1 0 0,0 0 0 0 0,0 0 0 0 0,-1 0 0 0 0,1 0-1 0 0,-1 0 1 0 0,1 0 0 0 0,-1-1 0 0 0,1 1 0 0 0,-1 0-1 0 0,1-1 1 0 0,-1 1 0 0 0,0-1 0 0 0,1 0 0 0 0,-1 1-1 0 0,0-1 1 0 0,1 0 0 0 0,-1 0 0 0 0,0 0-1 0 0,0 0 1 0 0,1 0 0 0 0,-1-1 0 0 0,0 1 0 0 0,1 0-1 0 0,-1-1 1 0 0,0 1 0 0 0,1-1 0 0 0,-1 0 0 0 0,1 1-1 0 0,-1-1 1 0 0,1 0 0 0 0,-1 0 0 0 0,1 0 0 0 0,0 0-1 0 0,-1 0 1 0 0,1 0 0 0 0,0 0 0 0 0,0-1 0 0 0,0 1-1 0 0,-1-1 1 0 0,-3-3 0 0 0,0-1-1 0 0,0 1 0 0 0,0-1 0 0 0,1 0 1 0 0,0 0-1 0 0,0-1 0 0 0,1 1 0 0 0,0-1 1 0 0,0 1-1 0 0,0-1 0 0 0,1 0 0 0 0,-1-3 1 0 0,3 2-19 0 0,1 1 0 0 0,-1-1 0 0 0,1 0-1 0 0,1 1 1 0 0,-1 0 0 0 0,1-1-1 0 0,0 1 1 0 0,1 0 0 0 0,0 0-1 0 0,0 0 1 0 0,1 0 0 0 0,0 1-1 0 0,0-1 1 0 0,0 1 0 0 0,1 0 0 0 0,1-1 19 0 0,6-7-99 0 0,0 1 0 0 0,0 1 1 0 0,2 0-1 0 0,-1 1 0 0 0,2 0 1 0 0,8-5 98 0 0,-4 7-3415 0 0,-14 8 3226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11 511 4 0 0,'0'0'36'0'0,"0"0"41"0"0,-10-8 1419 0 0,11-27-1016 0 0,2 0 0 0 0,2 0 1 0 0,1 0-1 0 0,2 1 1 0 0,9-24-481 0 0,2 5 36 0 0,2 1 1 0 0,2 1-1 0 0,9-11-36 0 0,-29 55-18 0 0,0 2 38 0 0,0-1 0 0 0,1 0 0 0 0,-1 1 0 0 0,1-1 0 0 0,0 1-1 0 0,4-3-19 0 0,-8 8 11 0 0,1-1 0 0 0,-1 1 0 0 0,1 0 0 0 0,-1-1-1 0 0,1 1 1 0 0,-1-1 0 0 0,1 1 0 0 0,-1 0 0 0 0,1 0-1 0 0,0-1 1 0 0,-1 1 0 0 0,1 0 0 0 0,0 0 0 0 0,-1 0-1 0 0,1 0 1 0 0,0 0 0 0 0,-1 0 0 0 0,1 0 0 0 0,0 0-1 0 0,-1 0 1 0 0,1 0 0 0 0,0 0 0 0 0,-1 0 0 0 0,1 0-1 0 0,0 0-10 0 0,0 1 30 0 0,1 0 0 0 0,-1 0 0 0 0,0 0 0 0 0,0 0 0 0 0,0 0 0 0 0,1 0 0 0 0,-1 0 0 0 0,0 1 0 0 0,0-1 0 0 0,-1 0 0 0 0,1 1 0 0 0,0-1 0 0 0,0 0 0 0 0,-1 1-1 0 0,1 0-29 0 0,13 33 27 0 0,-1 0 1 0 0,-2 0-1 0 0,-2 1 0 0 0,-1 1 0 0 0,0 12-27 0 0,12 186 60 0 0,-18-209-36 0 0,0-7-11 0 0,-1-4-164 0 0,-9-30-1428 0 0,-16-43-1753 0 0,19 43 3221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4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45 44 0 0,'0'1'81'0'0,"-1"0"-1"0"0,1-1 1 0 0,0 1 0 0 0,0 0 0 0 0,0 0-1 0 0,0-1 1 0 0,-1 1 0 0 0,1 0 0 0 0,1 0-1 0 0,-1-1 1 0 0,0 1 0 0 0,0 0 0 0 0,0 0-1 0 0,0-1 1 0 0,1 1 0 0 0,-1 0 0 0 0,0 0-1 0 0,0-1 1 0 0,0 0 0 0 0,1 1 0 0 0,-1 0-1 0 0,1 0 1 0 0,0-1 0 0 0,-1 1 0 0 0,0-1-1 0 0,1 2-80 0 0,1-2 126 0 0,-1 0 0 0 0,0 1 1 0 0,0 0-1 0 0,1-1 0 0 0,-1 1 0 0 0,0-1 0 0 0,1 0 0 0 0,-1 0 0 0 0,1 0 0 0 0,-1 1 0 0 0,1-1 0 0 0,-1 0 0 0 0,0-1 0 0 0,1 1-126 0 0,9-1 731 0 0,-1-1-1 0 0,1 0 1 0 0,-2-1-1 0 0,3-1-730 0 0,0 1 830 0 0,104-23 4127 0 0,-95 23-5080 0 0,1 1 0 0 0,-1 0 0 0 0,0 2 0 0 0,12 2 123 0 0,-15-3-4568 0 0,-18 1 4412 0 0,0 0 1 0 0,1 0 0 0 0,-1-1-1 0 0,0 1 1 0 0,1 0 0 0 0,-1 0 0 0 0,1 0-1 0 0,-1 0 1 0 0,0 0 0 0 0,0 0-1 0 0,0 0 1 0 0,0-1 0 0 0,1 1-1 0 0,-1 0 1 0 0,0-1 0 0 0,0 1-1 0 0,1 0 1 0 0,-1-1 0 0 0,0 1 0 0 0,0 0-1 0 0,1 0 1 0 0,-1 0 0 0 0,0-1-1 0 0,0 1 1 0 0,0-1 0 0 0,0 1-1 0 0,0 0 1 0 0,0-1 0 0 0,0 1 0 0 0,0 0-1 0 0,0 0 1 0 0,0-1 0 0 0,0 1-1 0 0,0-1 1 0 0,0 1 0 0 0,0 0-1 0 0,0-1 1 0 0,0 1 0 0 0,0 0 0 0 0,0 0-1 0 0,-1-1 1 0 0,1 1 0 0 0,0 0-1 0 0,0-1 1 0 0,0 1 0 0 0,-1-1 155 0 0,-3-7-381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16 0 0,'-1'0'34'0'0,"1"0"0"0"0,0 0-1 0 0,0 0 1 0 0,0 0 0 0 0,-1 0 0 0 0,1 0 0 0 0,0 0 0 0 0,0 0-1 0 0,0 0 1 0 0,-1-1 0 0 0,1 1 0 0 0,0 0 0 0 0,0 0 0 0 0,0 0-1 0 0,-1 0 1 0 0,1 0 0 0 0,0 0 0 0 0,0 0 0 0 0,0-1 0 0 0,0 1-1 0 0,0 0 1 0 0,-1 0 0 0 0,1 0 0 0 0,0 0 0 0 0,0-1 0 0 0,0 1-1 0 0,0 0 1 0 0,0 0 0 0 0,0 0 0 0 0,0-1 0 0 0,0 1-1 0 0,0 0 1 0 0,0 0 0 0 0,0 0 0 0 0,0-1 0 0 0,0 1 0 0 0,0 0-1 0 0,0 0 1 0 0,0 0 0 0 0,0-1 0 0 0,0 1 0 0 0,0 0 0 0 0,0 0-1 0 0,0 0 1 0 0,0-1 0 0 0,0 1 0 0 0,0 0 0 0 0,0 0 0 0 0,0 0-1 0 0,0 0 1 0 0,1-1 0 0 0,-1 1 0 0 0,0 0 0 0 0,0 0-1 0 0,0 0 1 0 0,0 0 0 0 0,1 0 0 0 0,-1-1-34 0 0,18-11 1308 0 0,24-8 1269 0 0,-37 18-2274 0 0,0 1 1 0 0,1-1 0 0 0,-1 1 0 0 0,0 0 0 0 0,1 0-1 0 0,-1 0 1 0 0,1 1 0 0 0,-1 0 0 0 0,1 0 0 0 0,-1 0 0 0 0,1 1-1 0 0,-1 0 1 0 0,1 0 0 0 0,2 1-304 0 0,44 20-5289 0 0,-52-21 5117 0 0,1-1 1 0 0,-1 0-1 0 0,1 1 0 0 0,-1-1 0 0 0,1 0 0 0 0,-1 0 1 0 0,1 1-1 0 0,-1-1 0 0 0,1 0 0 0 0,-1 0 1 0 0,1 0-1 0 0,-1 0 0 0 0,1 0 0 0 0,0 0 0 0 0,-1 0 1 0 0,1 0-1 0 0,-1 0 0 0 0,1 0 0 0 0,-1 0 1 0 0,1 0-1 0 0,-1 0 0 0 0,1 0 0 0 0,0-1 0 0 0,-1 1 1 0 0,1 0 171 0 0,5-4-449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 0 0,'-2'53'1506'0'0,"1"36"-1194"0"0,4 1-1 0 0,9 34-311 0 0,-9-94-9 0 0,-4-12-358 0 0,1-18 320 0 0,-1 0 1 0 0,1 0 0 0 0,0 0 0 0 0,-1 0-1 0 0,1 0 1 0 0,-1 0 0 0 0,1 0 0 0 0,-1 0-1 0 0,1 0 1 0 0,0 0 0 0 0,-1 0-1 0 0,1-1 1 0 0,-1 1 0 0 0,1 0 0 0 0,0 0-1 0 0,-1 0 1 0 0,1-1 0 0 0,-1 1 0 0 0,1 0-1 0 0,0 0 1 0 0,-1-1 0 0 0,1 1 0 0 0,0 0-1 0 0,0-1 1 0 0,-1 1 0 0 0,1 0-1 0 0,0-1 1 0 0,0 1 0 0 0,-1-1 0 0 0,1 1-1 0 0,0 0 1 0 0,0-1 0 0 0,0 1 0 0 0,0-1-1 0 0,0 1 47 0 0,-5-6-133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 0 0,'1'-1'67'0'0,"-1"0"-1"0"0,1 0 1 0 0,0 0 0 0 0,-1 0-1 0 0,1-1 1 0 0,0 1 0 0 0,0 1-1 0 0,0-1 1 0 0,0 0 0 0 0,0 0-1 0 0,0 0 1 0 0,0 0-1 0 0,0 1 1 0 0,0-1 0 0 0,0 0-1 0 0,0 1 1 0 0,1-1 0 0 0,-1 1-1 0 0,0-1 1 0 0,0 1 0 0 0,1 0-1 0 0,-1-1 1 0 0,0 1 0 0 0,1 0-1 0 0,-1 0 1 0 0,0 0 0 0 0,1 0-1 0 0,-1 0 1 0 0,0 0 0 0 0,0 0-1 0 0,1 0 1 0 0,-1 1-67 0 0,47 1 988 0 0,-47-1-987 0 0,28 1 328 0 0,-18-1-295 0 0,0 0-1 0 0,0 0 1 0 0,0 1 0 0 0,0 0-1 0 0,0 1 1 0 0,0 0-1 0 0,6 3-33 0 0,-17-6-31 0 0,0 0 0 0 0,0 0 0 0 0,1 1 0 0 0,-1-1 0 0 0,0 0-1 0 0,1 0 1 0 0,-1 0 0 0 0,0 0 0 0 0,0 0 0 0 0,0 1 0 0 0,1-1-1 0 0,-1 0 1 0 0,0 0 0 0 0,0 0 0 0 0,0 1 0 0 0,1-1 0 0 0,-1 0 0 0 0,0 0-1 0 0,0 1 1 0 0,0-1 0 0 0,0 0 0 0 0,0 0 0 0 0,0 1 0 0 0,1-1-1 0 0,-1 0 1 0 0,0 0 0 0 0,0 1 0 0 0,0-1 0 0 0,0 0 0 0 0,0 1 0 0 0,0-1-1 0 0,0 0 1 0 0,0 0 0 0 0,0 1 0 0 0,0-1 0 0 0,0 0 0 0 0,-1 1-1 0 0,1-1 1 0 0,0 0 0 0 0,0 0 0 0 0,0 1 0 0 0,0-1 0 0 0,0 0 0 0 0,-1 0-1 0 0,1 0 1 0 0,0 1 0 0 0,0-1 0 0 0,0 0 31 0 0,-14 10-1811 0 0,9-6 1546 0 0,-1 1 146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 0 0,'6'0'578'0'0,"0"-1"0"0"0,-1 0 0 0 0,1 0 1 0 0,0-1-1 0 0,-1 0 0 0 0,6-2-578 0 0,-5 2 462 0 0,0 0 1 0 0,0 0-1 0 0,0 1 1 0 0,0-1 0 0 0,1 1-1 0 0,-1 1 1 0 0,1-1-463 0 0,2 2 329 0 0,-1 0 0 0 0,1 0 0 0 0,0 1 0 0 0,-1 0 0 0 0,5 1-329 0 0,15 4-921 0 0,1-3-4546 0 0,-29-10 3828 0 0,0 1 1342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8 0 0,'0'0'8'0'0,"0"0"-1"0"0,0 0 1 0 0,1 0 0 0 0,-1 0 0 0 0,0-1-1 0 0,0 1 1 0 0,0 0 0 0 0,0 0-1 0 0,0 0 1 0 0,0 0 0 0 0,0 0 0 0 0,1 0-1 0 0,-1 0 1 0 0,0-1 0 0 0,0 1-1 0 0,0 0 1 0 0,0 0 0 0 0,0 0 0 0 0,0 0-1 0 0,0 0 1 0 0,0-1 0 0 0,0 1 0 0 0,0 0-1 0 0,0 0 1 0 0,0 0 0 0 0,0 0-1 0 0,0-1 1 0 0,0 1 0 0 0,0 0 0 0 0,0 0-1 0 0,0 0 1 0 0,0 0 0 0 0,0 0-1 0 0,0-1 1 0 0,0 1 0 0 0,0 0 0 0 0,0 0-1 0 0,0 0 1 0 0,0 0 0 0 0,-1 0-1 0 0,1-1 1 0 0,0 1 0 0 0,0 0 0 0 0,0 0-1 0 0,0 0 1 0 0,0 0 0 0 0,0 0-1 0 0,-1 0 1 0 0,1 0 0 0 0,0 0 0 0 0,0 0-1 0 0,0-1 1 0 0,0 1 0 0 0,0 0-1 0 0,-1 0 1 0 0,1 0 0 0 0,0 0 0 0 0,0 0-1 0 0,0 0 1 0 0,0 0 0 0 0,-1 0-8 0 0,-17-2 1011 0 0,-25 8 455 0 0,37-3-1467 0 0,1 1 0 0 0,0-1 1 0 0,0 1-1 0 0,0 0 0 0 0,0 1 0 0 0,1-1 0 0 0,-1 1 0 0 0,1 0 0 0 0,0 0 0 0 0,1 0 0 0 0,-1 0 0 0 0,1 0 0 0 0,-2 5 1 0 0,4-8 1 0 0,0-1-1 0 0,0 1 0 0 0,1 0 1 0 0,-1 0-1 0 0,0 0 0 0 0,1 0 0 0 0,-1 1 1 0 0,1-1-1 0 0,0 0 0 0 0,-1 0 1 0 0,1 0-1 0 0,0 0 0 0 0,0 0 0 0 0,1 0 1 0 0,-1 1-1 0 0,0-1 0 0 0,1 0 0 0 0,-1 0 1 0 0,1 0-1 0 0,0 0 0 0 0,0 0 1 0 0,0 0-1 0 0,0 0 0 0 0,0-1 0 0 0,0 1 1 0 0,0 0-1 0 0,1 0 0 0 0,-1-1 1 0 0,1 1-1 0 0,-1-1 0 0 0,1 1 0 0 0,0-1 1 0 0,-1 0-1 0 0,1 1 0 0 0,0-1 0 0 0,0 0 1 0 0,0 0-1 0 0,0 0 0 0 0,0-1 1 0 0,1 1-1 0 0,2 0 59 0 0,-1 0 0 0 0,0 0 0 0 0,1-1 1 0 0,-1 0-1 0 0,1 0 0 0 0,-1 0 1 0 0,1 0-1 0 0,-1-1 0 0 0,1 1 0 0 0,-1-1 1 0 0,1 0-1 0 0,-1-1 0 0 0,0 1 1 0 0,0-1-1 0 0,0 0 0 0 0,0 1 0 0 0,0-2 1 0 0,3-1-60 0 0,0 0 37 0 0,-1 0-1 0 0,1 0 1 0 0,-1-1 0 0 0,0 0 0 0 0,0 0 0 0 0,0 0 0 0 0,-1-1-1 0 0,0 0 1 0 0,0 0 0 0 0,0-1-37 0 0,-3 3 2 0 0,-1 1-1 0 0,0 0 1 0 0,0-1-1 0 0,0 1 1 0 0,0-1-1 0 0,-1 0 1 0 0,0 1-1 0 0,0-1 1 0 0,0 1-1 0 0,0-1 1 0 0,0 0-1 0 0,-1 0-1 0 0,1 3 0 0 0,0 0 1 0 0,0 0-1 0 0,0 0 0 0 0,0 0 0 0 0,0 0 1 0 0,-1 0-1 0 0,1 0 0 0 0,0 0 0 0 0,-1 0 1 0 0,1 0-1 0 0,-1 0 0 0 0,1 0 0 0 0,-1 0 1 0 0,1 0-1 0 0,-1 1 0 0 0,1-1 1 0 0,-1 0-1 0 0,0 0 0 0 0,0 1 0 0 0,1-1 1 0 0,-1 0-1 0 0,0 1 0 0 0,0-1 0 0 0,0 0 1 0 0,0 1-1 0 0,0-1 0 0 0,0 1 0 0 0,0 0 1 0 0,0-1-1 0 0,0 1 0 0 0,0 0 0 0 0,0 0 1 0 0,0-1-1 0 0,0 1 0 0 0,0 0 1 0 0,0 0-1 0 0,0 0 0 0 0,0 0 0 0 0,-1 0 1 0 0,1 0-1 0 0,0 1 0 0 0,0-1 0 0 0,0 0 0 0 0,0 1 0 0 0,0 0-1 0 0,0 0 1 0 0,1-1-1 0 0,-1 1 0 0 0,0 0 1 0 0,1 0-1 0 0,-1 0 1 0 0,1 0-1 0 0,-1 0 1 0 0,1 0-1 0 0,-1 0 0 0 0,1 0 1 0 0,0 0-1 0 0,-1 0 1 0 0,1 0-1 0 0,0 0 0 0 0,0 0 1 0 0,0 0-1 0 0,0 0 1 0 0,0 0-1 0 0,0 0 1 0 0,0 0-1 0 0,0 0 0 0 0,1 1 1 0 0,-1-1-1 0 0,0 0 1 0 0,1 0-1 0 0,-1 0 1 0 0,11 39-11 0 0,-9-32 6 0 0,12 39-7 0 0,-4-14 5 0 0,-1 1 0 0 0,-2 0 0 0 0,-1 2 7 0 0,-5-25 0 0 0,-1 0-1 0 0,1 0 1 0 0,-2 0-1 0 0,1 0 0 0 0,-2 0 1 0 0,0 0-1 0 0,0-1 1 0 0,-1 1-1 0 0,0 0 1 0 0,-1-1-1 0 0,-3 8 1 0 0,6-17-9 0 0,0 1 0 0 0,1 0-1 0 0,-1 0 1 0 0,0-1 0 0 0,0 1 0 0 0,0-1-1 0 0,0 1 1 0 0,-1-1 0 0 0,1 1 0 0 0,0-1 0 0 0,-1 0-1 0 0,1 1 1 0 0,-1-1 0 0 0,1 0 0 0 0,-1 0-1 0 0,1 0 1 0 0,-1 0 0 0 0,0 0 0 0 0,0-1 0 0 0,1 1-1 0 0,-1 0 1 0 0,0-1 0 0 0,0 0 0 0 0,0 1-1 0 0,-1-1 10 0 0,0 0-28 0 0,0 0 0 0 0,0-1 0 0 0,0 0 0 0 0,1 1 0 0 0,-1-1 0 0 0,0 0 0 0 0,0 0 0 0 0,0-1 0 0 0,1 1 0 0 0,-1 0 0 0 0,1-1 0 0 0,-1 0 0 0 0,1 1 0 0 0,0-1 0 0 0,-1-1 28 0 0,-4-3-30 0 0,1 0 1 0 0,0 0 0 0 0,0-1-1 0 0,0 0 1 0 0,1 0 0 0 0,0 0-1 0 0,1-1 1 0 0,0 0 0 0 0,0 1-1 0 0,-2-8 30 0 0,5 11 2 0 0,0 1 0 0 0,1-1 0 0 0,-1 0 0 0 0,1 1 0 0 0,0-1 0 0 0,0 1 0 0 0,0-1 0 0 0,0 0 0 0 0,1 1 0 0 0,0-1 0 0 0,-1 1-1 0 0,1-1 1 0 0,1 1 0 0 0,-1-1 0 0 0,0 1 0 0 0,1 0 0 0 0,0 0 0 0 0,0 0 0 0 0,0 0 0 0 0,0 0 0 0 0,0 0 0 0 0,1 0 0 0 0,-1 0 0 0 0,1 1 0 0 0,0-1-2 0 0,10-6-102 0 0,0 0 0 0 0,0 0 0 0 0,1 1 0 0 0,0 0 1 0 0,9-2 101 0 0,35-21-2655 0 0,-46 22 2418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12 0 0,'-8'35'2392'0'0,"8"-5"-2283"0"0,1-1 0 0 0,2 0 0 0 0,1 1 1 0 0,2-1-1 0 0,1 0 0 0 0,1-1 0 0 0,1 0 1 0 0,3 3-110 0 0,-17-47 183 0 0,0 1 0 0 0,1-1 0 0 0,0 0 0 0 0,2 0 0 0 0,0-1 0 0 0,1 1 0 0 0,0 0 0 0 0,1-1 0 0 0,2-7-183 0 0,-1 10-9 0 0,1 0-1 0 0,0 1 1 0 0,0-1 0 0 0,2 0-1 0 0,0 1 1 0 0,0 0-1 0 0,1 0 1 0 0,1 0 0 0 0,0 1-1 0 0,1 0 1 0 0,1 0-1 0 0,4-6 10 0 0,-10 16 0 0 0,-1 0 0 0 0,1 1 0 0 0,-1-1 0 0 0,1 0 0 0 0,0 0 0 0 0,0 1-1 0 0,-1-1 1 0 0,1 1 0 0 0,1 0 0 0 0,-1 0 0 0 0,0-1 0 0 0,0 1-1 0 0,0 0 1 0 0,1 1 0 0 0,-1-1 0 0 0,0 0 0 0 0,1 1 0 0 0,-1-1-1 0 0,0 1 1 0 0,1-1 0 0 0,-1 1 0 0 0,1 0 0 0 0,-1 0 0 0 0,1 0 0 0 0,-1 1-1 0 0,1-1 1 0 0,-1 1 0 0 0,0-1 0 0 0,1 1 0 0 0,-1 0 0 0 0,0-1-1 0 0,1 1 1 0 0,-1 0 0 0 0,0 0 0 0 0,0 1 0 0 0,0-1 0 0 0,0 0 0 0 0,0 1-1 0 0,0-1 1 0 0,0 1 0 0 0,-1 0 0 0 0,1 0 0 0 0,0-1 0 0 0,-1 1-1 0 0,1 1 1 0 0,6 6 4 0 0,-1 1 0 0 0,0 0 0 0 0,0 0 0 0 0,-1 1 0 0 0,-1-1 0 0 0,0 1 0 0 0,0 0-1 0 0,1 7-3 0 0,-1-1 5 0 0,0 0 0 0 0,-1 0-1 0 0,-1 0 1 0 0,-1 1-1 0 0,0-1 1 0 0,-2 1 0 0 0,0 0-1 0 0,-1-1-4 0 0,-3-6-6 0 0,-2-16 57 0 0,0-19 200 0 0,7-24-153 0 0,2 0 0 0 0,6-27-98 0 0,-6 54-12 0 0,2-1 1 0 0,0 1-1 0 0,2 0 1 0 0,0 0-1 0 0,1 1 1 0 0,10-16 11 0 0,-18 35 0 0 0,0 0 0 0 0,1 1 1 0 0,-1-1-1 0 0,0 0 0 0 0,1 0 1 0 0,-1 1-1 0 0,1-1 0 0 0,-1 1 0 0 0,1-1 1 0 0,-1 0-1 0 0,1 1 0 0 0,-1-1 1 0 0,1 1-1 0 0,0-1 0 0 0,-1 1 1 0 0,1-1-1 0 0,0 1 0 0 0,-1 0 0 0 0,1-1 1 0 0,0 1-1 0 0,0 0 0 0 0,-1-1 1 0 0,1 1-1 0 0,0 0 0 0 0,0 0 0 0 0,0 0 1 0 0,-1 0-1 0 0,1 0 0 0 0,0 0 1 0 0,0 0-1 0 0,0 0 0 0 0,0 0 0 0 0,-1 0 1 0 0,1 0-1 0 0,0 0 0 0 0,0 1 0 0 0,2 0 1 0 0,-1 1 0 0 0,1 0-1 0 0,-1-1 1 0 0,0 1 0 0 0,1 0-1 0 0,-1 0 1 0 0,0 1 0 0 0,0-1-1 0 0,-1 0 1 0 0,1 1 0 0 0,0 0-1 0 0,6 10 6 0 0,0 0 0 0 0,-1 1 0 0 0,4 13-6 0 0,10 32-382 0 0,-3 1-1 0 0,-3 1 0 0 0,7 61 383 0 0,-23-113-3776 0 0,1-8 3575 0 0,2-6 10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4 240 4 0 0,'0'0'13'0'0,"0"0"3"0"0,0 0 4 0 0,0 0 3 0 0,0 0 2 0 0,0 0 2 0 0,0 0 3 0 0,5-46 1216 0 0,-13-142-2484 0 0,8 183 1092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4 0 0,'0'0'31'0'0,"0"-1"-1"0"0,0 1 1 0 0,0 0 0 0 0,1-1-1 0 0,-1 1 1 0 0,0 0 0 0 0,0-1-1 0 0,0 1 1 0 0,0-1 0 0 0,0 1-1 0 0,0 0 1 0 0,0-1 0 0 0,0 1-1 0 0,0-1 1 0 0,-1 1 0 0 0,1 0-1 0 0,0-1 1 0 0,0 1-1 0 0,0 0 1 0 0,0-1 0 0 0,-1 1-1 0 0,1 0 1 0 0,0-1 0 0 0,0 1-1 0 0,-1 0 1 0 0,1-1 0 0 0,0 1-1 0 0,0 0 1 0 0,-1-1 0 0 0,1 1-1 0 0,0 0 1 0 0,-1 0 0 0 0,1 0-1 0 0,0-1 1 0 0,-1 1 0 0 0,1 0-1 0 0,-1 0 1 0 0,1 0 0 0 0,0 0-1 0 0,-1 0 1 0 0,1 0 0 0 0,-1 0-1 0 0,1 0 1 0 0,0-1 0 0 0,-1 1-1 0 0,1 0 1 0 0,-1 1 0 0 0,1-1-1 0 0,-1 0-30 0 0,-23 16 284 0 0,15-8-312 0 0,1 1 1 0 0,1-1 0 0 0,-1 1 0 0 0,-3 8 27 0 0,9-13 6 0 0,0 0 1 0 0,0 0 0 0 0,1 1-1 0 0,-1-1 1 0 0,1 1 0 0 0,0-1-1 0 0,1 1 1 0 0,-1-1 0 0 0,1 1-1 0 0,0-1 1 0 0,0 1-1 0 0,0 0 1 0 0,1-1 0 0 0,-1 1-1 0 0,1-1 1 0 0,1 1 0 0 0,-1-1-1 0 0,0 1 1 0 0,3 3-7 0 0,-3-6 26 0 0,1 1-1 0 0,-1-1 1 0 0,1 0 0 0 0,0 0 0 0 0,-1 0-1 0 0,1 0 1 0 0,0-1 0 0 0,0 1 0 0 0,0 0-1 0 0,0-1 1 0 0,1 1 0 0 0,-1-1 0 0 0,0 0 0 0 0,1 0-1 0 0,-1 0 1 0 0,1 0 0 0 0,-1 0 0 0 0,1 0-1 0 0,-1-1 1 0 0,1 1 0 0 0,0-1 0 0 0,-1 1-1 0 0,1-1 1 0 0,0 0 0 0 0,-1 0 0 0 0,1-1-1 0 0,0 1 1 0 0,-1 0 0 0 0,1-1 0 0 0,0 1-1 0 0,-1-1 1 0 0,1 0 0 0 0,-1 0 0 0 0,1 0-1 0 0,-1 0 1 0 0,1-1-26 0 0,0 1 6 0 0,0 0-1 0 0,0 0 1 0 0,0-1-1 0 0,0 1 0 0 0,0-1 1 0 0,-1 1-1 0 0,1-1 1 0 0,-1 0-1 0 0,1 0 1 0 0,-1 0-1 0 0,0 0 1 0 0,0-1-1 0 0,0 1 1 0 0,0-1-1 0 0,0 1 0 0 0,-1-1 1 0 0,1 1-1 0 0,-1-1 1 0 0,1 0-1 0 0,-1 0 1 0 0,0 0-1 0 0,0 0 1 0 0,-1 0-1 0 0,1 0 0 0 0,-1 0 1 0 0,1 0-1 0 0,-1 0 1 0 0,0 0-1 0 0,0 0 1 0 0,0 0-1 0 0,-1 0 1 0 0,0-3-6 0 0,0 0-3 0 0,-1 0 1 0 0,0-1-1 0 0,-1 1 1 0 0,0 0-1 0 0,0 1 1 0 0,0-1 0 0 0,0 0-1 0 0,-1 1 1 0 0,0 0-1 0 0,0 0 1 0 0,-1 0 0 0 0,1 0-1 0 0,-1 0 1 0 0,0 1-1 0 0,-2-1 3 0 0,5 4-1 0 0,1 0 0 0 0,-1 1-1 0 0,1-1 1 0 0,0 1 0 0 0,-1-1 0 0 0,1 1-1 0 0,-1 0 1 0 0,1-1 0 0 0,-1 1 0 0 0,1 0-1 0 0,-1 0 1 0 0,1 0 0 0 0,-1 0-1 0 0,0 0 1 0 0,0 1 1 0 0,-12-4-1016 0 0,13 2 932 0 0,1 0 0 0 0,0 0 1 0 0,-1 0-1 0 0,1 0 0 0 0,0 0 1 0 0,0 0-1 0 0,0 0 0 0 0,0 0 1 0 0,0 0-1 0 0,0 0 0 0 0,0 0 0 0 0,1 0 1 0 0,-1-1-1 0 0,0 1 0 0 0,0 0 1 0 0,1 0-1 0 0,-1 0 0 0 0,1 0 1 0 0,0 0 83 0 0,2-6-203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 0 0,'0'0'35'0'0,"0"0"18"0"0,11 47 1337 0 0,-7-20-1239 0 0,1 1-1 0 0,7 19-150 0 0,-1-3 263 0 0,-16-65-167 0 0,2 0 1 0 0,0-1 0 0 0,1 1 0 0 0,1-5-97 0 0,1 21 17 0 0,-1-1 0 0 0,1 1 0 0 0,1-1-1 0 0,-1 1 1 0 0,1 0 0 0 0,0-1 0 0 0,0 1 0 0 0,1 0 0 0 0,0 0 0 0 0,0 0 0 0 0,0 0-1 0 0,0 0 1 0 0,1 0 0 0 0,0 0 0 0 0,0 1 0 0 0,0-1 0 0 0,1 1 0 0 0,-1 0 0 0 0,1 0-1 0 0,0 0 1 0 0,0 1 0 0 0,2-2-17 0 0,-5 4 0 0 0,1 1 0 0 0,-1-1 0 0 0,0 0 0 0 0,1 0 0 0 0,-1 1 0 0 0,1-1 0 0 0,-1 1 0 0 0,1-1 0 0 0,0 1 0 0 0,-1 0 1 0 0,1 0-1 0 0,-1-1 0 0 0,1 1 0 0 0,0 0 0 0 0,-1 0 0 0 0,1 1 0 0 0,0-1 0 0 0,-1 0 0 0 0,1 0 0 0 0,-1 1 0 0 0,1-1 0 0 0,-1 1 0 0 0,1-1 0 0 0,0 1 0 0 0,0 1 0 0 0,1 0 0 0 0,-1 0 0 0 0,1 0 0 0 0,-1 0 0 0 0,0 0 0 0 0,0 0 1 0 0,0 0-1 0 0,0 1 0 0 0,-1-1 0 0 0,1 1 0 0 0,0 0 0 0 0,0 1 0 0 0,4 10 1 0 0,0 1-1 0 0,-1 0 1 0 0,-1 1-1 0 0,2 9 0 0 0,-4-16 0 0 0,1 20-1367 0 0,-1-19 475 0 0,-2-12 446 0 0,0-4 339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20 0 0,'-42'-6'1942'0'0,"38"7"-1940"0"0,1 0 0 0 0,0 0 0 0 0,-1 0 0 0 0,1 0 0 0 0,0 0 0 0 0,0 0 0 0 0,0 1 0 0 0,0 0 0 0 0,0-1 0 0 0,0 1 0 0 0,0 0 0 0 0,1 0 0 0 0,-1 1 0 0 0,1-1 0 0 0,-1 0 0 0 0,1 1 0 0 0,0 0 0 0 0,0-1 0 0 0,0 1 0 0 0,1 0 0 0 0,-1 0 0 0 0,0 2-2 0 0,-2 1-1 0 0,1 1 1 0 0,-1 0-1 0 0,2 0 1 0 0,-1 0-1 0 0,1 1 0 0 0,0-1 1 0 0,0 0-1 0 0,1 1 1 0 0,0 3 0 0 0,1-8 22 0 0,0 1-1 0 0,0-1 1 0 0,1 0 0 0 0,-1 0-1 0 0,1 0 1 0 0,0 1 0 0 0,0-1-1 0 0,0 0 1 0 0,0 0 0 0 0,1 0 0 0 0,-1 0-1 0 0,1 0 1 0 0,0-1 0 0 0,-1 1-1 0 0,1 0 1 0 0,1-1 0 0 0,-1 1-1 0 0,0-1 1 0 0,1 0 0 0 0,-1 0-1 0 0,1 0 1 0 0,0 0 0 0 0,0 0 0 0 0,-1 0-1 0 0,1-1 1 0 0,1 1 0 0 0,-1-1-1 0 0,0 0 1 0 0,0 0 0 0 0,0 0-1 0 0,1 0 1 0 0,-1 0 0 0 0,0-1 0 0 0,1 0-1 0 0,-1 1 1 0 0,1-1 0 0 0,1-1-22 0 0,0 2 19 0 0,-1-2 0 0 0,0 1 0 0 0,1 0 0 0 0,-1-1 0 0 0,0 0 0 0 0,0 0 0 0 0,0 0 0 0 0,1 0 0 0 0,-1-1 0 0 0,0 1 0 0 0,-1-1 0 0 0,1 0 0 0 0,0 0 0 0 0,-1 0 0 0 0,1-1 0 0 0,-1 1 0 0 0,1-1 0 0 0,-1 0 0 0 0,0 0 0 0 0,0 0 0 0 0,-1 0 0 0 0,1-1 0 0 0,-1 1 0 0 0,0-1 1 0 0,1 1-1 0 0,-2-1 0 0 0,1 0 0 0 0,0 0 0 0 0,0-2-19 0 0,-1 2 3 0 0,-1 0 0 0 0,0 1 0 0 0,0-1 0 0 0,0 1 1 0 0,-1-1-1 0 0,1 1 0 0 0,-1-1 0 0 0,0 1 1 0 0,0-1-1 0 0,0 1 0 0 0,0 0 0 0 0,0-1 0 0 0,-1 1 1 0 0,0 0-1 0 0,0 0 0 0 0,0 0 0 0 0,0 0 0 0 0,0 0 1 0 0,-1 1-1 0 0,1-1 0 0 0,-1 1 0 0 0,0-1-3 0 0,-4-4-106 0 0,-1 1 0 0 0,0-1 0 0 0,-1 1-1 0 0,0 1 1 0 0,0 0 0 0 0,0 0 0 0 0,-3-1 106 0 0,12 6-102 0 0,0-1 1 0 0,-1 0-1 0 0,1 0 1 0 0,0 0-1 0 0,0 0 1 0 0,0 0-1 0 0,0 0 1 0 0,0 0-1 0 0,0 0 1 0 0,0 0-1 0 0,0 1 0 0 0,0-1 1 0 0,1 0-1 0 0,-1 0 1 0 0,0 0-1 0 0,0 0 1 0 0,1 0-1 0 0,-1 1 1 0 0,1-1-1 0 0,-1 0 1 0 0,1 0-1 0 0,-1 0 1 0 0,1 1-1 0 0,0-1 0 0 0,-1 0 102 0 0,1 0-19 0 0,6-10-102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5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12 0 0,'8'-15'986'0'0,"-4"13"68"0"0,4 28-119 0 0,-8-24-957 0 0,22 107 752 0 0,-5 0 1 0 0,-2 29-731 0 0,-15-134-24 0 0,0 0 0 0 0,0-1 1 0 0,0 1-1 0 0,0 0 1 0 0,-1 0-1 0 0,0-1 0 0 0,0 1 1 0 0,1 0-1 0 0,-3 3 24 0 0,3-7-60 0 0,0 0 1 0 0,0 0-1 0 0,-1 0 0 0 0,1 0 1 0 0,-1 0-1 0 0,1 0 0 0 0,-1 0 1 0 0,1 0-1 0 0,0 0 0 0 0,0 0 1 0 0,0 0-1 0 0,-1 0 0 0 0,1 0 0 0 0,-1-1 1 0 0,1 1-1 0 0,0 0 0 0 0,-1 0 1 0 0,1-1-1 0 0,0 1 0 0 0,0 0 1 0 0,0-1-1 0 0,0 1 0 0 0,-1 0 1 0 0,1 0-1 0 0,0 0 0 0 0,0-1 1 0 0,-1 1-1 0 0,1 0 0 0 0,0-1 1 0 0,0 1-1 0 0,0-1 0 0 0,0 1 1 0 0,0 0-1 0 0,0 0 0 0 0,0 0 0 0 0,-1-1 1 0 0,1 1-1 0 0,0-1 60 0 0,-6-14-1063 0 0,3 2 552 0 0,-1-2 216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8 0 0,'13'-25'1113'0'0,"-13"25"-1084"0"0,0-1 1 0 0,1 1-1 0 0,-1-1 0 0 0,0 1 0 0 0,1-1 1 0 0,-1 1-1 0 0,0-1 0 0 0,0 1 1 0 0,0-1-1 0 0,1 1 0 0 0,-1-1 1 0 0,0 1-1 0 0,0-1 0 0 0,0 1 1 0 0,0-1-1 0 0,0 0 0 0 0,0 1 1 0 0,0-1-1 0 0,0 1 0 0 0,0-1 1 0 0,0 1-1 0 0,-1-1 0 0 0,1 1 1 0 0,0-1-1 0 0,0 1 0 0 0,0-1 0 0 0,-1 1 1 0 0,1-1-1 0 0,0 1 0 0 0,-1-1 1 0 0,1 1-1 0 0,0-1 0 0 0,-1 1 1 0 0,1-1-1 0 0,-1 1 0 0 0,1 0 1 0 0,-1-1-1 0 0,1 1 0 0 0,-1 0 1 0 0,1 0-1 0 0,-1-1 0 0 0,1 1 1 0 0,-1 0-1 0 0,0 0-29 0 0,-3 0 4 0 0,0 1 1 0 0,0 0 0 0 0,-1 1-1 0 0,1-1 1 0 0,0 1 0 0 0,0 0-1 0 0,0 0 1 0 0,0 0-1 0 0,1 0 1 0 0,-1 1 0 0 0,1-1-1 0 0,-1 1 1 0 0,1 0-1 0 0,0 0 1 0 0,0 0 0 0 0,-2 2-5 0 0,0 1 5 0 0,0-1 0 0 0,1 1 0 0 0,0 0 1 0 0,0 0-1 0 0,0 0 0 0 0,0 1 1 0 0,1-1-1 0 0,0 1 0 0 0,0 3-5 0 0,4-5 2 0 0,0 0-1 0 0,1 0 0 0 0,0 0 1 0 0,0 0-1 0 0,0 0 0 0 0,1 0 1 0 0,-1 0-1 0 0,1-1 1 0 0,0 0-1 0 0,1 1 0 0 0,-1-1 1 0 0,1 0-1 0 0,0-1 0 0 0,0 1 1 0 0,0 0-1 0 0,0-1 1 0 0,1 0-1 0 0,0 0-1 0 0,5 0 61 0 0,0-1-1 0 0,0-1 1 0 0,0 0 0 0 0,0-1 0 0 0,0 1-1 0 0,0-2 1 0 0,0 1 0 0 0,0-2-1 0 0,0 1 1 0 0,0-1 0 0 0,6-2-61 0 0,-15 3-73 0 0,1 0 1 0 0,-1 0-1 0 0,0 0 0 0 0,1 0 0 0 0,-1 0 1 0 0,0 0-1 0 0,0 0 0 0 0,0-1 1 0 0,0 1-1 0 0,0 0 0 0 0,0-1 0 0 0,0 1 1 0 0,0-1-1 0 0,0 1 0 0 0,-1-1 1 0 0,1 1-1 0 0,-1-1 0 0 0,1 1 1 0 0,-1-1-1 0 0,0 1 0 0 0,1-1 0 0 0,-1 0 1 0 0,0 1-1 0 0,0-1 0 0 0,0 0 1 0 0,-1 1-1 0 0,1-1 0 0 0,0 1 0 0 0,-1-1 1 0 0,1 0-1 0 0,0 1 0 0 0,-1-1 1 0 0,0 1-1 0 0,1-1 0 0 0,-1 1 0 0 0,0 0 1 0 0,0-1-1 0 0,0 1 0 0 0,-1-1 73 0 0,-3-6-313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4 0 0,'1'1'42'0'0,"-1"-1"0"0"0,1 0-1 0 0,-1 0 1 0 0,1 1 0 0 0,-1-1 0 0 0,1 0 0 0 0,-1 0-1 0 0,1 0 1 0 0,-1 0 0 0 0,1 0 0 0 0,-1 0 0 0 0,1 1-1 0 0,0-1 1 0 0,-1 0 0 0 0,1-1 0 0 0,-1 1 0 0 0,1 0-1 0 0,-1 0 1 0 0,1 0 0 0 0,-1 0 0 0 0,1 0-1 0 0,-1 0 1 0 0,1-1 0 0 0,-1 1 0 0 0,1 0 0 0 0,-1 0-1 0 0,1-1 1 0 0,-1 1 0 0 0,1 0 0 0 0,-1-1 0 0 0,1 1-1 0 0,-1 0 1 0 0,0-1 0 0 0,1 1 0 0 0,-1-1 0 0 0,0 1-1 0 0,1-1-41 0 0,20-13 548 0 0,-13 7-485 0 0,1-1 0 0 0,-1-1 0 0 0,-1 0 0 0 0,0 0 0 0 0,0 0 0 0 0,-1-1 0 0 0,0 0 0 0 0,-1 0 0 0 0,0-1-1 0 0,0 0-62 0 0,7-18-6 0 0,-2 0 0 0 0,-1-1 0 0 0,-1-3 6 0 0,-5 21 3 0 0,-1 0 1 0 0,-1 0-1 0 0,0-1 0 0 0,-1 1 1 0 0,0-5-4 0 0,-1 12 0 0 0,1 0 0 0 0,-1-1 0 0 0,0 1-1 0 0,0-1 1 0 0,0 1 0 0 0,-1 0 0 0 0,0 0 0 0 0,0 0 0 0 0,-1 0 0 0 0,1 0 0 0 0,-1 0 0 0 0,-3-4 0 0 0,5 9 0 0 0,1-1 1 0 0,0 1-1 0 0,0 0 1 0 0,0 0-1 0 0,-1-1 0 0 0,1 1 1 0 0,0 0-1 0 0,-1 0 1 0 0,1 0-1 0 0,0 0 1 0 0,0-1-1 0 0,-1 1 0 0 0,1 0 1 0 0,0 0-1 0 0,-1 0 1 0 0,1 0-1 0 0,0 0 1 0 0,-1 0-1 0 0,1 0 0 0 0,0 0 1 0 0,-1 0-1 0 0,1 0 1 0 0,0 0-1 0 0,-1 0 1 0 0,1 0-1 0 0,0 0 0 0 0,-1 0 1 0 0,1 0-1 0 0,0 0 1 0 0,-1 0-1 0 0,1 0 1 0 0,0 0-1 0 0,-1 0 0 0 0,1 1 1 0 0,0-1-1 0 0,-1 0 1 0 0,1 0-1 0 0,-11 14 8 0 0,-3 18 3 0 0,9-10 19 0 0,-10 48-77 0 0,3 2 0 0 0,2 6 47 0 0,8-58 61 0 0,1 0 0 0 0,1-1 0 0 0,1 1 1 0 0,1 0-1 0 0,0 0 0 0 0,2-1 0 0 0,0 0 0 0 0,2 0 0 0 0,0 0 0 0 0,2 2-61 0 0,-6-18 22 0 0,0 1 0 0 0,0-1 0 0 0,0 0 0 0 0,1 0 0 0 0,-1 0 0 0 0,1 0-1 0 0,0 0 1 0 0,0-1 0 0 0,0 1 0 0 0,0-1 0 0 0,0 1 0 0 0,1-1 0 0 0,0 0-22 0 0,-3-1-11 0 0,1-1 0 0 0,-1 1 1 0 0,0 0-1 0 0,0-1 0 0 0,1 1 0 0 0,-1-1 0 0 0,0 0 1 0 0,1 0-1 0 0,-1 1 0 0 0,0-1 0 0 0,1 0 0 0 0,-1 0 1 0 0,0 0-1 0 0,1 0 0 0 0,-1 0 0 0 0,0 0 1 0 0,1-1-1 0 0,-1 1 0 0 0,0 0 0 0 0,1-1 0 0 0,-1 1 1 0 0,0-1-1 0 0,0 1 0 0 0,1-1 0 0 0,-1 0 0 0 0,0 1 1 0 0,0-1-1 0 0,0 0 0 0 0,0 0 0 0 0,0 0 0 0 0,0 0 1 0 0,0 0-1 0 0,0 0 0 0 0,0 0 0 0 0,-1 0 0 0 0,1 0 1 0 0,0 0-1 0 0,-1 0 0 0 0,1 0 0 0 0,0-1 11 0 0,-1 0-184 0 0,1 0 0 0 0,-1 1 0 0 0,0-1-1 0 0,1 1 1 0 0,-1-1 0 0 0,0 1 0 0 0,0-1 0 0 0,0 1-1 0 0,0-1 1 0 0,-1 1 0 0 0,1-1 0 0 0,0 0-1 0 0,-1 1 1 0 0,1-1 0 0 0,-1 0 184 0 0,-1-6-241 0 0,0 1 93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4 0 0,'-32'3'1539'0'0,"27"1"-1536"0"0,1-1 0 0 0,0 1 0 0 0,0-1 0 0 0,0 1 0 0 0,0 0 0 0 0,0 1 0 0 0,1-1 0 0 0,0 1 0 0 0,0-1 0 0 0,0 1 0 0 0,0 0 0 0 0,1 0 0 0 0,0 0 0 0 0,0 0 0 0 0,0 0 0 0 0,1 1 0 0 0,0-1 0 0 0,0 3-3 0 0,0-6 29 0 0,1 1 0 0 0,0 0 1 0 0,0 0-1 0 0,1 0 1 0 0,-1 0-1 0 0,0 0 1 0 0,1 0-1 0 0,0 0 1 0 0,0 0-1 0 0,0-1 0 0 0,0 1 1 0 0,0 0-1 0 0,1-1 1 0 0,-1 1-1 0 0,1-1 1 0 0,-1 1-1 0 0,1-1 0 0 0,0 1 1 0 0,0-1-1 0 0,0 0 1 0 0,1 0-1 0 0,-1 0 1 0 0,0 0-1 0 0,1-1 1 0 0,-1 1-1 0 0,1-1 0 0 0,0 1 1 0 0,0-1-1 0 0,-1 0 1 0 0,1 0-1 0 0,0 0 1 0 0,0 0-1 0 0,0 0 1 0 0,2-1-30 0 0,2 1 33 0 0,-1 0 0 0 0,0-1 1 0 0,0 0-1 0 0,0 0 1 0 0,1-1-1 0 0,-1 1 0 0 0,0-1 1 0 0,0-1-1 0 0,0 1 0 0 0,0-1 1 0 0,0 0-1 0 0,-1 0 1 0 0,1-1-1 0 0,0 1 0 0 0,-1-1 1 0 0,0 0-1 0 0,0-1 1 0 0,0 1-1 0 0,3-4-33 0 0,-5 5 16 0 0,-1 0 0 0 0,1 0 0 0 0,-1 0 0 0 0,1 0-1 0 0,-1-1 1 0 0,0 1 0 0 0,0-1 0 0 0,0 0 0 0 0,0 0 0 0 0,-1 0 0 0 0,1 0 0 0 0,-1 0 0 0 0,0 0 0 0 0,0 0-1 0 0,0 0 1 0 0,0 0 0 0 0,-1 0 0 0 0,1 0 0 0 0,-1-1 0 0 0,0 1 0 0 0,1 0 0 0 0,-2 0 0 0 0,1-1-1 0 0,0 1 1 0 0,-1 0 0 0 0,0 0 0 0 0,1-1 0 0 0,-1 1 0 0 0,-1 0 0 0 0,1 0 0 0 0,0 0 0 0 0,-1 0 0 0 0,1 1-1 0 0,-1-1 1 0 0,-2-2-16 0 0,1 2-59 0 0,1 0 0 0 0,-1 0 0 0 0,0 0 0 0 0,0 1-1 0 0,-1 0 1 0 0,1-1 0 0 0,-1 1 0 0 0,1 0 0 0 0,-1 1-1 0 0,1-1 1 0 0,-1 1 0 0 0,0-1 0 0 0,0 1 0 0 0,0 0-1 0 0,0 0 1 0 0,0 1 0 0 0,0-1 0 0 0,0 1 0 0 0,0 0-1 0 0,0 0 1 0 0,0 0 0 0 0,0 0 0 0 0,0 1 0 0 0,0 0-1 0 0,0-1 1 0 0,0 1 0 0 0,0 1 0 0 0,-3 0 59 0 0,12-6-1956 0 0,1 0 1801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 0 0,'0'0'45'0'0,"4"34"1151"0"0,33 157 27 0 0,-40-207-1158 0 0,1-1 0 0 0,1 0 0 0 0,1 1 0 0 0,0-1-1 0 0,1 0 1 0 0,2-4-65 0 0,-2 11 27 0 0,0 1 0 0 0,1-1-1 0 0,0 1 1 0 0,1-1 0 0 0,0 1-1 0 0,1 0 1 0 0,0 0 0 0 0,0 0 0 0 0,1 1-1 0 0,0-1 1 0 0,0 1 0 0 0,1 1-1 0 0,2-2-26 0 0,-8 8 0 0 0,1 0 0 0 0,-1 0 0 0 0,1 1 0 0 0,0-1 0 0 0,-1 1 0 0 0,1-1 0 0 0,0 0 0 0 0,0 1 0 0 0,0 0 0 0 0,-1-1 0 0 0,1 1 0 0 0,0-1 0 0 0,0 1 0 0 0,0 0 0 0 0,0-1 0 0 0,0 1-1 0 0,0 0 1 0 0,0 0 0 0 0,0 0 0 0 0,0 0 0 0 0,0 0 0 0 0,0 0 0 0 0,-1 0 0 0 0,1 0 0 0 0,0 0 0 0 0,0 0 0 0 0,0 1 0 0 0,0-1 0 0 0,0 0 0 0 0,0 1 0 0 0,0-1 0 0 0,0 0 0 0 0,0 1 0 0 0,2 1-1 0 0,-1 0 1 0 0,0 0 0 0 0,1 1-1 0 0,-1-1 1 0 0,0 1 0 0 0,0-1-1 0 0,0 1 1 0 0,0 0-1 0 0,-1-1 1 0 0,2 4 0 0 0,4 9-2 0 0,-1 1 0 0 0,-1-1 0 0 0,3 13 2 0 0,0 1-22 0 0,-4-18-475 0 0,-1 0 0 0 0,0 1-1 0 0,-1-1 1 0 0,0 11 497 0 0,-2-21-495 0 0,0-1 123 0 0,0 0 156 0 0,0 0 117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203 485 32 0 0,'0'0'89'0'0,"-54"-11"2060"0"0,47 9-2134 0 0,1 1 0 0 0,-1 0 0 0 0,0 0 0 0 0,1 1 0 0 0,-1-1-1 0 0,1 2 1 0 0,-1-1 0 0 0,0 1 0 0 0,1-1 0 0 0,-1 2 0 0 0,1-1 0 0 0,-1 1 0 0 0,1 0-1 0 0,0 0 1 0 0,-4 2-15 0 0,7-2 0 0 0,0 0 0 0 0,1-1 0 0 0,-1 1 0 0 0,0 1 0 0 0,1-1 0 0 0,-1 0 0 0 0,1 1 0 0 0,0-1 0 0 0,0 1 0 0 0,0-1 0 0 0,0 1 0 0 0,0 0 0 0 0,0 0 0 0 0,1 0 0 0 0,0 0 0 0 0,-1 0 0 0 0,1 0 0 0 0,0 0 0 0 0,1 0 0 0 0,-1 1 0 0 0,1-1 0 0 0,-1 0 0 0 0,1 1 0 0 0,0-1 0 0 0,0 0 0 0 0,1 0 0 0 0,-1 1 0 0 0,1-1 0 0 0,-1 0 0 0 0,1 0 0 0 0,1 2 0 0 0,-2-2 11 0 0,1 0 0 0 0,-1 0 1 0 0,1 0-1 0 0,0 0 0 0 0,1 0 1 0 0,-1-1-1 0 0,0 1 0 0 0,1 0 0 0 0,-1 0 1 0 0,1-1-1 0 0,0 1 0 0 0,0-1 0 0 0,0 1 1 0 0,1-1-1 0 0,-1 0 0 0 0,0 0 1 0 0,1 0-1 0 0,0 0 0 0 0,-1 0 0 0 0,1-1 1 0 0,0 1-1 0 0,0-1 0 0 0,0 0 1 0 0,0 1-1 0 0,0-1 0 0 0,0-1 0 0 0,0 1 1 0 0,0 0-1 0 0,1-1 0 0 0,-1 1 0 0 0,0-1 1 0 0,0 0-1 0 0,0 0 0 0 0,1 0 1 0 0,-1-1-1 0 0,0 1 0 0 0,0-1 0 0 0,1 1 1 0 0,-1-1-1 0 0,0 0 0 0 0,1-1-11 0 0,1 1 13 0 0,-1-1-1 0 0,1 0 0 0 0,0 0 1 0 0,-1-1-1 0 0,1 1 0 0 0,-1-1 1 0 0,0 0-1 0 0,0 0 1 0 0,0 0-1 0 0,-1-1 0 0 0,1 1 1 0 0,-1-1-1 0 0,1 0 0 0 0,-1 0 1 0 0,-1 0-1 0 0,1 0 1 0 0,0-1-1 0 0,-1 1 0 0 0,0-1 1 0 0,0 1-1 0 0,-1-1 0 0 0,1 0 1 0 0,-1 1-1 0 0,0-1 1 0 0,0 0-1 0 0,-1-4-12 0 0,-8-23 1 0 0,-1 19 1 0 0,8 13-2 0 0,1 0 0 0 0,-1 0 0 0 0,1 0 0 0 0,0 0 0 0 0,-1 0 0 0 0,1 0 0 0 0,-1 0 0 0 0,1 0 0 0 0,-1 0 0 0 0,1 0 0 0 0,0 0 0 0 0,-1 0 0 0 0,1 0 0 0 0,-1 0 0 0 0,1 0 0 0 0,0 0 0 0 0,-1 0 0 0 0,1 1 0 0 0,-1-1 0 0 0,1 0 0 0 0,0 0 0 0 0,-1 1 0 0 0,1-1 0 0 0,0 0 0 0 0,-1 0 0 0 0,1 1 0 0 0,0-1 0 0 0,0 0 0 0 0,-1 1 0 0 0,1-1 0 0 0,0 0 0 0 0,0 1 0 0 0,0-1 0 0 0,-1 1 0 0 0,1-1 0 0 0,-2 4 1 0 0,1-1-1 0 0,-1 1 0 0 0,1-1 0 0 0,-1 1 0 0 0,1 0 1 0 0,0 0-1 0 0,1 0 0 0 0,-1 0 0 0 0,1 0 0 0 0,-1-1 1 0 0,1 1-1 0 0,1 0 0 0 0,-1 0 0 0 0,0 0 0 0 0,1 0 1 0 0,0 0-1 0 0,0 0 0 0 0,0 0 0 0 0,1-1 0 0 0,-1 1 1 0 0,1-1-1 0 0,0 1 0 0 0,0 1 0 0 0,0-3 0 0 0,-1 0 0 0 0,0 0 0 0 0,0 0 0 0 0,1-1 1 0 0,-1 1-1 0 0,1 0 0 0 0,0 0 0 0 0,-1-1 0 0 0,1 1 0 0 0,0-1 0 0 0,0 0 0 0 0,0 1 0 0 0,0-1 1 0 0,0 0-1 0 0,0 0 0 0 0,0 0 0 0 0,1 0 0 0 0,-1-1 0 0 0,0 1 0 0 0,1 0 0 0 0,-1-1 1 0 0,0 0-1 0 0,1 1 0 0 0,-1-1 0 0 0,0 0 0 0 0,1 0 0 0 0,-1-1 0 0 0,1 1 0 0 0,-1 0 0 0 0,0-1 1 0 0,1 1-1 0 0,-1-1 0 0 0,0 0 0 0 0,0 1 0 0 0,1-1 0 0 0,-1 0 0 0 0,0-1 0 0 0,0 1 1 0 0,0 0-1 0 0,0-1 0 0 0,9-6 0 0 0,0-1 1 0 0,0 0-1 0 0,-1-1 0 0 0,-1 0 1 0 0,1-1-1 0 0,-2 0 1 0 0,0 0-1 0 0,0-1 1 0 0,-1 0-1 0 0,0 0 1 0 0,-1 0-1 0 0,-1-1 1 0 0,0 0-1 0 0,2-12 0 0 0,5-18 3 0 0,-3-1 0 0 0,-1-1-1 0 0,1-40-2 0 0,-8-15-1 0 0,-1 90 0 0 0,-1 1-1 0 0,-1-1 1 0 0,0 1-1 0 0,0-1 0 0 0,-1 1 1 0 0,0 0-1 0 0,0 0 1 0 0,-1 0-1 0 0,-2-2 2 0 0,6 10 0 0 0,-1 1 1 0 0,1-1-1 0 0,0 1 1 0 0,0-1-1 0 0,-1 1 1 0 0,1-1-1 0 0,0 1 1 0 0,-1-1-1 0 0,1 1 1 0 0,0 0-1 0 0,-1-1 1 0 0,1 1-1 0 0,-1-1 1 0 0,1 1-1 0 0,0 0 1 0 0,-1 0-1 0 0,1-1 1 0 0,-1 1-1 0 0,1 0 1 0 0,-1 0-1 0 0,1-1 1 0 0,-1 1-1 0 0,0 0 1 0 0,1 0-1 0 0,-1 0 1 0 0,1 0-1 0 0,-1 0 0 0 0,1 0 1 0 0,-1 0-1 0 0,1 0 1 0 0,-1 0-1 0 0,0 0 1 0 0,1 0-1 0 0,-1 0 1 0 0,1 0-1 0 0,-1 0 1 0 0,1 1-1 0 0,-1-1 0 0 0,-17 20 10 0 0,-4 31 9 0 0,11-15-14 0 0,1 0 0 0 0,2 0 1 0 0,2 1-1 0 0,1 0 0 0 0,2 3-5 0 0,2-21 0 0 0,1 0-1 0 0,0 0 1 0 0,2 0-1 0 0,0 0 1 0 0,1-1-1 0 0,1 1 1 0 0,1 0-1 0 0,1-1 1 0 0,0 0-1 0 0,7 12 1 0 0,-7-20 24 0 0,0-1 0 0 0,1 0 0 0 0,0 0 0 0 0,0 0 0 0 0,1-1 0 0 0,6 5-24 0 0,-12-11-59 0 0,-1 0 0 0 0,1 0 0 0 0,0 0-1 0 0,0-1 1 0 0,0 1 0 0 0,0-1 0 0 0,0 1 0 0 0,0-1 0 0 0,0 0 0 0 0,1 0 0 0 0,-1 0 0 0 0,0 0 0 0 0,1 0 0 0 0,-1-1 0 0 0,1 1-1 0 0,-1-1 1 0 0,1 1 0 0 0,-1-1 0 0 0,1 0 0 0 0,-1 0 0 0 0,1 0 0 0 0,-1 0 0 0 0,1 0 0 0 0,-1-1 0 0 0,1 1 0 0 0,-1-1 0 0 0,1 1-1 0 0,-1-1 1 0 0,0 0 0 0 0,1 0 0 0 0,-1 0 0 0 0,2-1 59 0 0,8-15-1246 0 0,-7 4 946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9 527 16 0 0,'1'-58'2825'0'0,"3"-16"-2561"0"0,-8-63-264 0 0,-3 41 369 0 0,4-27-369 0 0,49 100 77 0 0,-39 20-77 0 0,1 0-1 0 0,-1 1 1 0 0,0 0-1 0 0,1 0 1 0 0,-1 1 0 0 0,1 0-1 0 0,0 0 1 0 0,-1 1-1 0 0,1 0 1 0 0,0 0-1 0 0,0 0 1 0 0,-1 1 0 0 0,1 1-1 0 0,-1-1 1 0 0,1 1-1 0 0,6 2 1 0 0,-7-2 1 0 0,0 0 0 0 0,-1 1 0 0 0,1-1 0 0 0,-1 1-1 0 0,0 1 1 0 0,0-1 0 0 0,0 1 0 0 0,0 0 0 0 0,-1 0-1 0 0,0 0 1 0 0,1 1 0 0 0,-2 0 0 0 0,1 0 0 0 0,-1 0-1 0 0,1 0 1 0 0,-1 1 0 0 0,-1 0 0 0 0,1-1 0 0 0,-1 2-1 0 0,-1 0-2 0 0,-1 1 1 0 0,1-1-1 0 0,-2 0 1 0 0,1 1-1 0 0,-1-1 1 0 0,0 1-1 0 0,0-1 1 0 0,-1 1-1 0 0,-1-1 1 0 0,1 1-1 0 0,-1-1 1 0 0,0 0-1 0 0,-1 0 1 0 0,1 0-1 0 0,-1 0 1 0 0,-1 0-1 0 0,0-1 1 0 0,0 1-1 0 0,0-1 1 0 0,-5 5 1 0 0,3-3-3 0 0,0 1 1 0 0,-1-2 0 0 0,0 1 0 0 0,-1-1 0 0 0,0 0 0 0 0,0 0-1 0 0,0-1 1 0 0,-1 0 0 0 0,0-1 0 0 0,0 0 0 0 0,0 0-1 0 0,-1-1 1 0 0,0 0 0 0 0,0 0 0 0 0,-2-1 2 0 0,7-2-16 0 0,-1 0 0 0 0,0-1 1 0 0,0 0-1 0 0,0 0 0 0 0,0-1 0 0 0,1 1 1 0 0,-1-1-1 0 0,0 0 0 0 0,0-1 0 0 0,1 0 1 0 0,-3 0 15 0 0,-18-11-2429 0 0,24 9 1659 0 0,3-2 649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 0 0,'10'89'2259'0'0,"-4"-46"-2426"0"0,-5-35 311 0 0,-1-12 363 0 0,-3-19-521 0 0,-1 1 41 0 0,2 0 0 0 0,1 1 0 0 0,1-2-27 0 0,0 19 10 0 0,0 0 1 0 0,0-1-1 0 0,1 1 0 0 0,-1-1 0 0 0,1 1 1 0 0,1-1-1 0 0,-1 1 0 0 0,0 0 1 0 0,1 0-1 0 0,0 0 0 0 0,0 0 0 0 0,0 0 1 0 0,1 0-1 0 0,-1 0 0 0 0,1 1 1 0 0,0-1-1 0 0,0 1-10 0 0,0 1 8 0 0,-1 1 0 0 0,0 0 0 0 0,1 0 0 0 0,-1 0 0 0 0,0 1-1 0 0,1-1 1 0 0,-1 1 0 0 0,1-1 0 0 0,-1 1 0 0 0,1 0 0 0 0,0-1 0 0 0,-1 1 0 0 0,1 1 0 0 0,-1-1 0 0 0,2 0-8 0 0,-3 1-105 0 0,1-1 1 0 0,0 0 0 0 0,-1 1 0 0 0,1-1-1 0 0,0 0 1 0 0,0 0 0 0 0,-1 0 0 0 0,1 0-1 0 0,0-1 1 0 0,-1 1 0 0 0,1 0-1 0 0,0-1 1 0 0,-1 1 0 0 0,1-1 0 0 0,0 1-1 0 0,-1-1 1 0 0,1 0 0 0 0,-1 1 0 0 0,1-1-1 0 0,-1 0 1 0 0,0 0 0 0 0,1 0-1 0 0,-1 0 1 0 0,0-1 0 0 0,0 1 0 0 0,1 0-1 0 0,-1 0 1 0 0,0-1 104 0 0,-1 1-164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4 0 0,'-22'-3'1733'0'0,"21"2"-1715"0"0,0 1-1 0 0,-1-1 1 0 0,1 1 0 0 0,0 0 0 0 0,0-1 0 0 0,-1 1 0 0 0,1 0-1 0 0,0 0 1 0 0,-1 0 0 0 0,1 0 0 0 0,0 0 0 0 0,-1 1 0 0 0,1-1-1 0 0,0 0 1 0 0,-1 0 0 0 0,1 1 0 0 0,0-1 0 0 0,0 1 0 0 0,0-1-1 0 0,-1 1 1 0 0,1 0 0 0 0,0-1 0 0 0,0 1 0 0 0,0 0 0 0 0,0 0 0 0 0,0-1-1 0 0,0 1 1 0 0,0 0 0 0 0,0 0 0 0 0,1 0 0 0 0,-1 0 0 0 0,-1 1-18 0 0,-1 3-2 0 0,0 0 1 0 0,0 0-1 0 0,0 1 1 0 0,0-1 0 0 0,1 1-1 0 0,0-1 1 0 0,0 1-1 0 0,1-1 1 0 0,-1 1 0 0 0,1 0-1 0 0,1 0 1 0 0,-1 0-1 0 0,1 5 2 0 0,-1-8 28 0 0,1 1 0 0 0,0-1-1 0 0,0 0 1 0 0,0 1 0 0 0,0-1-1 0 0,1 0 1 0 0,-1 1 0 0 0,1-1-1 0 0,0 0 1 0 0,0 0 0 0 0,0 0-1 0 0,1 1 1 0 0,-1-1-1 0 0,1 0 1 0 0,-1 0 0 0 0,1-1-1 0 0,0 1 1 0 0,0 0 0 0 0,1-1-1 0 0,-1 1 1 0 0,0-1 0 0 0,1 1-1 0 0,0-1 1 0 0,1 1-28 0 0,1-2 28 0 0,0 0-1 0 0,0 0 1 0 0,0-1 0 0 0,0 1-1 0 0,0-1 1 0 0,0 0 0 0 0,0-1-1 0 0,0 1 1 0 0,-1-1 0 0 0,1 0-1 0 0,0 0 1 0 0,0 0 0 0 0,0-1-1 0 0,-1 1 1 0 0,1-1 0 0 0,2-2-28 0 0,-2 2 24 0 0,0 0 1 0 0,-1 0 0 0 0,1 0-1 0 0,-1-1 1 0 0,0 0 0 0 0,1 0-1 0 0,-1 0 1 0 0,-1 0 0 0 0,1-1-1 0 0,0 1 1 0 0,-1-1 0 0 0,0 0-1 0 0,0 0 1 0 0,0 0 0 0 0,2-4-25 0 0,-4 4 0 0 0,-1 1 0 0 0,0 0 0 0 0,0-1 0 0 0,0 1 1 0 0,0-1-1 0 0,0 1 0 0 0,-1-1 0 0 0,1 1 0 0 0,-1 0 0 0 0,0-1 1 0 0,0 1-1 0 0,0 0 0 0 0,-1 0 0 0 0,1 0 0 0 0,-1 0 1 0 0,0 0-1 0 0,0 0 0 0 0,0 0 0 0 0,0 0 0 0 0,0 1 0 0 0,-1-1 1 0 0,-1 0-1 0 0,-10-12 1 0 0,-1 1-1 0 0,-1 1 1 0 0,-7-4-1 0 0,13 9 0 0 0,9 7-40 0 0,0 1 1 0 0,1-1 0 0 0,-1 1-1 0 0,0-1 1 0 0,1 1 0 0 0,-1-1-1 0 0,0 1 1 0 0,0-1 0 0 0,0 1-1 0 0,1 0 1 0 0,-1-1 0 0 0,0 1-1 0 0,0 0 1 0 0,0 0 0 0 0,0 0-1 0 0,0-1 1 0 0,0 1 0 0 0,1 0-1 0 0,-1 0 1 0 0,0 0 0 0 0,0 0-1 0 0,0 1 1 0 0,0-1 0 0 0,0 0-1 0 0,0 0 1 0 0,0 0 0 0 0,1 1-1 0 0,-1-1 1 0 0,0 0 0 0 0,0 1-1 0 0,0-1 1 0 0,1 1 39 0 0,-1 0-131 0 0,0 0-1 0 0,0 0 1 0 0,0 0 0 0 0,0 0 0 0 0,0 1-1 0 0,0-1 1 0 0,1 0 0 0 0,-1 0 0 0 0,0 1 0 0 0,1-1-1 0 0,-1 1 1 0 0,1-1 0 0 0,0 0 0 0 0,-1 1-1 0 0,1-1 1 0 0,0 1 0 0 0,0-1 0 0 0,0 2 131 0 0,0 6-143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 0 0,'0'0'30'0'0,"0"0"0"0"0,0-1 0 0 0,0 1 0 0 0,0 0 0 0 0,1 0 0 0 0,-1 0 0 0 0,0-1 0 0 0,0 1 0 0 0,0 0 0 0 0,0 0-1 0 0,1 0 1 0 0,-1 0 0 0 0,0 0 0 0 0,0 0 0 0 0,1-1 0 0 0,-1 1 0 0 0,0 0 0 0 0,0 0 0 0 0,0 0 0 0 0,1 0 0 0 0,-1 0 0 0 0,0 0 0 0 0,0 0 0 0 0,1 0 0 0 0,-1 0 0 0 0,0 0 0 0 0,0 0 0 0 0,1 0 0 0 0,-1 0 0 0 0,0 0 0 0 0,0 0 0 0 0,1 0-1 0 0,-1 0 1 0 0,0 0 0 0 0,0 1 0 0 0,1-1 0 0 0,-1 0 0 0 0,0 0 0 0 0,0 0 0 0 0,0 0 0 0 0,1 0 0 0 0,-1 1 0 0 0,0-1 0 0 0,0 0 0 0 0,0 0 0 0 0,0 0 0 0 0,1 0 0 0 0,-1 1 0 0 0,0-1 0 0 0,0 0 0 0 0,0 0 0 0 0,0 1 0 0 0,0-1 0 0 0,0 0-1 0 0,0 0 1 0 0,0 0 0 0 0,0 1 0 0 0,0-1 0 0 0,0 0-30 0 0,13 27 514 0 0,4 35-420 0 0,-5 19-17 0 0,0 60-77 0 0,-2-19-3 0 0,-2-84-46 0 0,-14-62-1582 0 0,-1 2 983 0 0,0 9 531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40 0 0,'55'-11'4463'0'0,"-7"0"-1316"0"0,27 8-656 0 0,-24 3-4913 0 0,-40 0 836 0 0,-11 0-200 0 0,-8-2-2058 0 0,5 1 3425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50 44 0 0,'-1'-2'72'0'0,"-2"2"1"0"0,2-1-1 0 0,-1-1 0 0 0,0 2 1 0 0,0-1-1 0 0,0 0 0 0 0,0 0 1 0 0,0 1-1 0 0,0 0 1 0 0,-1-1-1 0 0,2 1 0 0 0,-1 0 1 0 0,-1 0-1 0 0,1 0 0 0 0,0 0 1 0 0,0 0-1 0 0,0 1 0 0 0,0-1 1 0 0,0 0-1 0 0,-1 1 0 0 0,2-1 1 0 0,-1 1-1 0 0,0 0 1 0 0,0 0-1 0 0,0 0 0 0 0,0 0 1 0 0,1 0-1 0 0,-2 1 0 0 0,2-2 1 0 0,-1 2-1 0 0,0 0-72 0 0,0 0 35 0 0,0-1 1 0 0,0 1-1 0 0,1-1 0 0 0,-1 1 1 0 0,1-1-1 0 0,-1 1 0 0 0,1 0 1 0 0,-1 0-1 0 0,1 0 0 0 0,0 0 1 0 0,-1 0-1 0 0,2 0 0 0 0,-1 0 1 0 0,0 0-1 0 0,0 0 0 0 0,1 1 1 0 0,-1-1-1 0 0,1 0 0 0 0,-1 0 1 0 0,1 1-1 0 0,0 0 0 0 0,0-1 1 0 0,0 0-1 0 0,0 0 0 0 0,1 1 1 0 0,-1-1-1 0 0,1 0 0 0 0,-1 0 1 0 0,1 1-36 0 0,0-1 26 0 0,0-1 0 0 0,0 1 0 0 0,1-1 1 0 0,-2 0-1 0 0,2 1 0 0 0,-1-1 0 0 0,1 0 0 0 0,-1 0 1 0 0,1 0-1 0 0,-1 0 0 0 0,1 0 0 0 0,-1-1 1 0 0,1 1-1 0 0,0 0 0 0 0,0 0 0 0 0,-1-1 1 0 0,1 0-1 0 0,0 1 0 0 0,-1-1 0 0 0,2 0 0 0 0,-2 0 1 0 0,1 0-1 0 0,0 0 0 0 0,-1 0 0 0 0,2 0 1 0 0,-2-1-1 0 0,1 1 0 0 0,0 0 0 0 0,0-1-26 0 0,5 0 42 0 0,0-1 1 0 0,-1 0-1 0 0,0 0 0 0 0,0 0 0 0 0,0-1 0 0 0,0 0 0 0 0,3-2-42 0 0,-5 2 4 0 0,0 0 0 0 0,0 0 0 0 0,-1 0 0 0 0,0-1 0 0 0,1 0 1 0 0,-1 0-1 0 0,0 1 0 0 0,-1-2 0 0 0,1 1 0 0 0,0 0 0 0 0,-1-1 0 0 0,0 1 0 0 0,0-3-4 0 0,-1 6 0 0 0,-1-1 1 0 0,1 1-1 0 0,0-1 0 0 0,-1 1 1 0 0,0-1-1 0 0,0 1 0 0 0,0-2 1 0 0,0 2-1 0 0,0-1 0 0 0,0 1 1 0 0,0-1-1 0 0,0 0 0 0 0,0 1 1 0 0,0-1-1 0 0,-1 1 0 0 0,0-1 1 0 0,1 1-1 0 0,-1-1 0 0 0,1 1 0 0 0,-1-1 1 0 0,0 1-1 0 0,0-1 0 0 0,0 1 1 0 0,0-1-1 0 0,0 1 0 0 0,0 0 1 0 0,-1 0-1 0 0,2 0 0 0 0,-2 0 1 0 0,1-1-1 0 0,0 2 0 0 0,-1-1 1 0 0,1 0-1 0 0,-1 0 0 0 0,1 1 1 0 0,-1-1-1 0 0,1 0 0 0 0,-1 1 0 0 0,0-1 1 0 0,1 1-1 0 0,-2 0 0 0 0,1-1-12 0 0,0 0 1 0 0,0 0-1 0 0,-1 1 1 0 0,0-1-1 0 0,1 1 0 0 0,0-1 1 0 0,0 1-1 0 0,-1 0 1 0 0,1 0-1 0 0,0 0 0 0 0,-1 0 1 0 0,1 1-1 0 0,-1-1 1 0 0,1 1-1 0 0,0-1 0 0 0,0 0 1 0 0,-1 2-1 0 0,1-1 1 0 0,0-1-1 0 0,0 2 0 0 0,0-1 1 0 0,0 0-1 0 0,0 1 1 0 0,0-1-1 0 0,1 1 0 0 0,-2-1 1 0 0,2 1-1 0 0,-1-1 1 0 0,1 1-1 0 0,-1 0 0 0 0,1 0 1 0 0,-1 0-1 0 0,2 0 1 0 0,-2 0-1 0 0,1 0 0 0 0,1 1 1 0 0,-1-1-1 0 0,0 0 1 0 0,0 0 11 0 0,0 4-222 0 0,0-1-1 0 0,0 0 1 0 0,1 1 0 0 0,0-1 0 0 0,0 1 0 0 0,0-1 0 0 0,0 1 0 0 0,1-1 0 0 0,0 0 0 0 0,0 1 0 0 0,1-1 0 0 0,-1 0 0 0 0,2 0 0 0 0,-2 0 0 0 0,2 0 0 0 0,-1 0 0 0 0,2 1 222 0 0,8 10-190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 0 0,'1'3'115'0'0,"-1"-1"0"0"0,1 0 1 0 0,0 0-1 0 0,0 1 0 0 0,0-1 0 0 0,0 0 1 0 0,0 0-1 0 0,1 0 0 0 0,-1 0 0 0 0,0 0 1 0 0,1 0-1 0 0,0-1 0 0 0,-1 1 0 0 0,1 0 1 0 0,0-1-1 0 0,0 1 0 0 0,0-1 0 0 0,0 0 1 0 0,0 0-1 0 0,0 0 0 0 0,0 0 0 0 0,1 0 1 0 0,-1 0-1 0 0,0 0 0 0 0,1 0 0 0 0,-1-1 1 0 0,0 1-1 0 0,1-1 0 0 0,-1 0 0 0 0,2 0-115 0 0,3 2 153 0 0,0-1-1 0 0,0-1 0 0 0,0 1 1 0 0,0-1-1 0 0,1 0 0 0 0,-1 0 1 0 0,0-1-1 0 0,0 0 0 0 0,0 0 0 0 0,1-1-152 0 0,-6 1 3 0 0,1 0-1 0 0,-1 1 0 0 0,0-1 0 0 0,0 0 1 0 0,0 0-1 0 0,0 0 0 0 0,0 0 0 0 0,0 0 1 0 0,0-1-1 0 0,0 1 0 0 0,-1-1 0 0 0,1 1 1 0 0,0-1-1 0 0,-1 0 0 0 0,1 1 0 0 0,-1-1 1 0 0,0 0-1 0 0,0 0 0 0 0,1 0 0 0 0,-1 0 1 0 0,-1 0-1 0 0,1 0 0 0 0,0 0 0 0 0,0 0 1 0 0,-1 0-1 0 0,1 0 0 0 0,-1-1 0 0 0,0 1 1 0 0,0 0-1 0 0,0-2-2 0 0,0 2-2 0 0,-1 0 0 0 0,0 0 0 0 0,0 0 0 0 0,0 1 0 0 0,0-1 0 0 0,0 0 0 0 0,0 1 0 0 0,0-1 0 0 0,-1 1 0 0 0,1-1 0 0 0,-1 1 0 0 0,1-1 0 0 0,-1 1 0 0 0,0 0 0 0 0,1 0 0 0 0,-1 0 0 0 0,0 0 1 0 0,0 0-1 0 0,0 0 0 0 0,0 0 0 0 0,0 1 0 0 0,0-1 0 0 0,0 0 0 0 0,0 1 0 0 0,0 0 0 0 0,0-1 0 0 0,0 1 0 0 0,0 0 0 0 0,0 0 0 0 0,0 0 0 0 0,0 1 0 0 0,0-1 0 0 0,0 0 0 0 0,-1 1 2 0 0,-1-1-9 0 0,-1 0 1 0 0,1 1-1 0 0,0-1 0 0 0,0 1 0 0 0,-1 0 0 0 0,1 0 1 0 0,0 0-1 0 0,0 1 0 0 0,0 0 0 0 0,0-1 1 0 0,0 1-1 0 0,0 1 0 0 0,1-1 0 0 0,-1 0 0 0 0,1 1 1 0 0,-1 0-1 0 0,1 0 0 0 0,0 0 0 0 0,0 0 0 0 0,1 0 1 0 0,-1 0-1 0 0,1 1 0 0 0,-1-1 0 0 0,1 1 1 0 0,0 0-1 0 0,0 0 0 0 0,1 0 0 0 0,-1 0 0 0 0,1 0 1 0 0,0 0-1 0 0,0 0 0 0 0,0 0 0 0 0,1 3 9 0 0,0-1 8 0 0,0-1 0 0 0,0 0-1 0 0,1 1 1 0 0,-1-1 0 0 0,1 1 0 0 0,1-1-1 0 0,-1 0 1 0 0,1 0 0 0 0,0 0 0 0 0,0 0-1 0 0,1 0 1 0 0,-1 0 0 0 0,1 0 0 0 0,0-1-1 0 0,1 1 1 0 0,-1-1 0 0 0,1 0 0 0 0,0 0-1 0 0,0 0 1 0 0,0-1 0 0 0,1 1-1 0 0,-1-1 1 0 0,1 0 0 0 0,0 0 0 0 0,0 0-1 0 0,1 0-7 0 0,-2-1-34 0 0,0 0 0 0 0,1-1-1 0 0,-1 1 1 0 0,1-1-1 0 0,-1 0 1 0 0,1 0-1 0 0,-1 0 1 0 0,1 0-1 0 0,-1-1 1 0 0,1 0-1 0 0,0 0 1 0 0,-1 0 0 0 0,1-1-1 0 0,-1 1 1 0 0,4-2 34 0 0,-4 1-249 0 0,0 0 1 0 0,0-1-1 0 0,0 0 0 0 0,-1 0 1 0 0,1 0-1 0 0,-1 0 1 0 0,1-1-1 0 0,-1 1 1 0 0,0-1-1 0 0,0 0 0 0 0,0 0 1 0 0,0 0-1 0 0,0 0 1 0 0,-1 0-1 0 0,1-1 1 0 0,1-3 248 0 0,4-7-339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 0 0,'-7'50'3435'0'0,"8"-17"-3506"0"0,2 0 0 0 0,1 0 0 0 0,7 26 71 0 0,-10-58-2237 0 0,0-6 1457 0 0,-1-2 595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 0 0,'-1'1'76'0'0,"-1"0"1"0"0,1 0-1 0 0,0 0 1 0 0,0 0-1 0 0,0 0 1 0 0,0 0-1 0 0,0 0 1 0 0,0 1-1 0 0,0-1 1 0 0,0 0-1 0 0,0 0 1 0 0,1 1-1 0 0,-1-1 1 0 0,1 1-1 0 0,-1-1 1 0 0,1 0-1 0 0,-1 1-76 0 0,1-1 29 0 0,1-1 0 0 0,-1 0 0 0 0,0 1 0 0 0,0-1 0 0 0,1 1 0 0 0,-1-1 0 0 0,0 0 0 0 0,1 1 0 0 0,-1-1 0 0 0,0 1 0 0 0,1-1 0 0 0,-1 0 0 0 0,1 0 0 0 0,-1 1 0 0 0,0-1 0 0 0,1 0 0 0 0,-1 0 0 0 0,1 1 0 0 0,-1-1 0 0 0,1 0 0 0 0,-1 0 0 0 0,1 0 0 0 0,-1 0 0 0 0,1 0-1 0 0,-1 0 1 0 0,1 0 0 0 0,-1 0 0 0 0,1 0 0 0 0,-1 0 0 0 0,1 0 0 0 0,0 0-29 0 0,5 0 106 0 0,1 0-1 0 0,0-1 1 0 0,-1 0-1 0 0,1 0 1 0 0,-1-1-1 0 0,1 0 1 0 0,1 0-106 0 0,-7 2 22 0 0,0 0 1 0 0,0-1-1 0 0,0 1 0 0 0,-1 0 1 0 0,1 0-1 0 0,0 0 0 0 0,0-1 1 0 0,0 1-1 0 0,-1 0 1 0 0,1-1-1 0 0,0 1 0 0 0,0-1 1 0 0,-1 1-1 0 0,1-1 0 0 0,0 1 1 0 0,-1-1-1 0 0,1 1 0 0 0,0-1 1 0 0,-1 0-1 0 0,1 1 0 0 0,-1-1 1 0 0,1 0-1 0 0,-1 1 1 0 0,0-1-1 0 0,1 0 0 0 0,-1 0 1 0 0,0 0-1 0 0,1 1 0 0 0,-1-1 1 0 0,0 0-1 0 0,0 0 0 0 0,0 0 1 0 0,0 1-1 0 0,0-1 1 0 0,0 0-1 0 0,0 0 0 0 0,0 0 1 0 0,0 0-1 0 0,0 1 0 0 0,0-1 1 0 0,-1 0-1 0 0,1 0 0 0 0,0 0 1 0 0,-1 1-1 0 0,1-1 0 0 0,0 0 1 0 0,-1 1-1 0 0,1-1 1 0 0,-1 0-1 0 0,1 1 0 0 0,-1-1 1 0 0,1 0-1 0 0,-1 1 0 0 0,0-1 1 0 0,1 1-1 0 0,-1-1-22 0 0,-1 0-51 0 0,1 0 0 0 0,-1 0 0 0 0,1 0 0 0 0,-1 0 1 0 0,1 0-1 0 0,-1 0 0 0 0,0 1 0 0 0,0-1 0 0 0,1 0 0 0 0,-1 1 0 0 0,0-1 0 0 0,0 1 0 0 0,0 0 0 0 0,0 0 0 0 0,0 0 1 0 0,1 0-1 0 0,-1 0 0 0 0,0 0 0 0 0,0 0 0 0 0,0 0 0 0 0,0 1 0 0 0,0-1 0 0 0,1 1 0 0 0,-1-1 0 0 0,0 1 0 0 0,0 0 0 0 0,1-1 1 0 0,-1 1 50 0 0,0 1-183 0 0,0-1 0 0 0,1 0 0 0 0,-1 0 0 0 0,0 1 0 0 0,1-1 0 0 0,0 1 0 0 0,-1-1 1 0 0,1 1-1 0 0,0-1 0 0 0,0 1 0 0 0,0 0 0 0 0,0 0 0 0 0,0 0 0 0 0,0 0 183 0 0,0 5-195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12 0 0,'-7'-10'2046'0'0,"3"11"-550"0"0,6 8-1113 0 0,4 9-272 0 0,-2 0 1 0 0,0 1-1 0 0,-1 0 1 0 0,-1-1-1 0 0,-1 16-111 0 0,10 58 1011 0 0,-7-56-272 0 0,-4-34-246 0 0,0-4-61 0 0,0-18-118 0 0,0-4-315 0 0,1 0 0 0 0,2 1 0 0 0,1-1 1 0 0,1-2 0 0 0,-3 16-1 0 0,1 1 0 0 0,0-1 1 0 0,0 1-1 0 0,1 0 0 0 0,0 0 1 0 0,1 0-1 0 0,0 0 1 0 0,1 1-1 0 0,0-1 0 0 0,0 2 1 0 0,1-2 0 0 0,-6 8-2 0 0,-1 1 1 0 0,1-1 0 0 0,0 0 0 0 0,-1 1-1 0 0,1-1 1 0 0,0 1 0 0 0,-1-1 0 0 0,1 1-1 0 0,0-1 1 0 0,0 1 0 0 0,0-1 0 0 0,0 1-1 0 0,-1 0 1 0 0,1 0 0 0 0,0-1 0 0 0,0 1-1 0 0,0 0 1 0 0,0 0 0 0 0,0 0-1 0 0,0 0 1 0 0,0 0 0 0 0,0 0 0 0 0,0 0-1 0 0,0 0 1 0 0,0 0 0 0 0,0 0 0 0 0,-1 1-1 0 0,2-1 2 0 0,0 1-1 0 0,0 0 0 0 0,0 0-1 0 0,-1 1 1 0 0,1-1 0 0 0,0 1-1 0 0,-1-1 1 0 0,1 1 0 0 0,-1-1-1 0 0,1 1 1 0 0,-1 0 0 0 0,0-1-1 0 0,1 2 2 0 0,24 56-17 0 0,-25-55 14 0 0,6 19-83 0 0,-1-1 0 0 0,-2 1 1 0 0,-1 1-1 0 0,0 1 86 0 0,4 31-1553 0 0,-7-56 1383 0 0,1 0 1 0 0,-1 0 0 0 0,0 0 0 0 0,0 0 0 0 0,0 0 0 0 0,0 0-1 0 0,0 0 1 0 0,0 0 0 0 0,1 0 0 0 0,-1 0 0 0 0,0 0 0 0 0,0 0 0 0 0,0 0-1 0 0,0 0 1 0 0,0 0 0 0 0,1 0 0 0 0,-1 0 0 0 0,0 0 0 0 0,0 0 0 0 0,0 0-1 0 0,0 0 1 0 0,0 0 0 0 0,1 0 0 0 0,-1 0 0 0 0,0 0 0 0 0,0 0 0 0 0,0 0-1 0 0,0 0 1 0 0,0 0 0 0 0,0 0 0 0 0,1 0 0 0 0,-1 0 169 0 0,1-4 271 0 0,2-3-570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8 0 0,'5'36'2162'0'0,"3"-26"-683"0"0,-8-10-1421 0 0,1 0 0 0 0,0-1 0 0 0,0 1 1 0 0,-1 0-1 0 0,1-1 0 0 0,0 1 1 0 0,-1 0-1 0 0,1-1 0 0 0,0 1 1 0 0,-1-1-1 0 0,1 1 0 0 0,-1-1 1 0 0,1 1-1 0 0,-1-1 0 0 0,1 1 1 0 0,-1-1-1 0 0,1 0 0 0 0,-1 1 1 0 0,0-1-1 0 0,1 0 0 0 0,-1 1 0 0 0,0-1 1 0 0,1 0-59 0 0,-1 0 40 0 0,1 0 0 0 0,-1 0-1 0 0,0 0 1 0 0,1 0 0 0 0,-1 0 0 0 0,0 0 0 0 0,0 0 0 0 0,0 0 0 0 0,0 0 0 0 0,0 0-1 0 0,0 0 1 0 0,0 0 0 0 0,0 0 0 0 0,0 0 0 0 0,0 0 0 0 0,0 0 0 0 0,-1 0-1 0 0,1 0 1 0 0,-1 0 0 0 0,1 0 0 0 0,0 0 0 0 0,-1 0 0 0 0,0 0 0 0 0,1 0 0 0 0,-1 1-1 0 0,1-1 1 0 0,-1 0 0 0 0,0 0 0 0 0,0 1 0 0 0,1-1 0 0 0,-1 0 0 0 0,0 1 0 0 0,0-1-1 0 0,0 1 1 0 0,0-1 0 0 0,0 1 0 0 0,0-1 0 0 0,0 1 0 0 0,-1-1-40 0 0,1 1-2 0 0,1 0 1 0 0,-1 0-1 0 0,0-1 1 0 0,1 1-1 0 0,-1 0 1 0 0,0 0-1 0 0,1 0 1 0 0,-1 0-1 0 0,0 0 1 0 0,0 0-1 0 0,1 0 1 0 0,-1 0-1 0 0,0 0 0 0 0,1 1 1 0 0,-1-1-1 0 0,0 0 1 0 0,1 0-1 0 0,-1 1 1 0 0,0-1-1 0 0,1 0 1 0 0,-1 1-1 0 0,0-1 1 0 0,1 0-1 0 0,-1 1 1 0 0,1-1 1 0 0,-1 2-1 0 0,0-1-1 0 0,0 0 1 0 0,1 0 0 0 0,-1 0 0 0 0,1 0 0 0 0,-1 1-1 0 0,1-1 1 0 0,0 0 0 0 0,-1 1 0 0 0,1-1 0 0 0,0 0-1 0 0,0 1 1 0 0,0-1 0 0 0,0 0 0 0 0,0 1 0 0 0,0-1-1 0 0,0 0 1 0 0,0 1 0 0 0,1 0 1 0 0,-1 0 1 0 0,1-1 0 0 0,-1 1 0 0 0,0 0 0 0 0,1-1 1 0 0,0 1-1 0 0,-1 0 0 0 0,1-1 0 0 0,0 1 0 0 0,0-1 0 0 0,0 1 0 0 0,0-1 0 0 0,0 1 1 0 0,0-1-1 0 0,0 0 0 0 0,0 1 0 0 0,1-1 0 0 0,-1 0 0 0 0,1 0 0 0 0,-1 0 0 0 0,1 0 1 0 0,-1 0-1 0 0,1 0-1 0 0,-1-1 1 0 0,0 0 1 0 0,1 1-1 0 0,-1-1 1 0 0,0 0 0 0 0,0 0-1 0 0,0 0 1 0 0,0 0-1 0 0,0-1 1 0 0,0 1 0 0 0,0 0-1 0 0,0 0 1 0 0,0-1-1 0 0,0 1 1 0 0,0 0-1 0 0,0-1 1 0 0,0 1 0 0 0,0-1-1 0 0,0 1 1 0 0,0-1-1 0 0,0 0 1 0 0,0 1 0 0 0,0-1-1 0 0,-1 0 1 0 0,1 0-1 0 0,0 1 1 0 0,-1-1-1 0 0,1 0 1 0 0,0 0 0 0 0,-1 0-1 0 0,1 0 1 0 0,-1 0-1 0 0,0 0 1 0 0,1 0 0 0 0,-1 0-1 0 0,0 0 1 0 0,1 0-1 0 0,-1-1-1 0 0,0-20-202 0 0,0 20-11 0 0,-1 0 0 0 0,0 1-1 0 0,0-1 1 0 0,1 1-1 0 0,-1-1 1 0 0,0 1 0 0 0,0-1-1 0 0,0 1 1 0 0,-1 0 0 0 0,1-1-1 0 0,0 1 1 0 0,-1 0-1 0 0,1 0 1 0 0,0 0 0 0 0,-1 0-1 0 0,1 0 1 0 0,-1 0 0 0 0,0 0-1 0 0,1 0 1 0 0,-1 1-1 0 0,0-1 1 0 0,1 1 0 0 0,-1-1-1 0 0,0 1 1 0 0,0 0-1 0 0,1-1 1 0 0,-1 1 0 0 0,0 0-1 0 0,-1 0 214 0 0,-2 2-165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24 0 0,'-3'13'1788'0'0,"15"-18"3"0"0,16-18 631 0 0,-27 23-2358 0 0,-1-1-1 0 0,1 0 0 0 0,0 1 1 0 0,-1-1-1 0 0,1 0 0 0 0,0 0 1 0 0,-1 1-1 0 0,1-1 0 0 0,-1 0 1 0 0,0 0-1 0 0,1 0 0 0 0,-1 0 1 0 0,0 0-1 0 0,1 0 1 0 0,-1 0-1 0 0,0 0 0 0 0,0 0 1 0 0,0 1-1 0 0,0-1 0 0 0,0 0 1 0 0,0 0-1 0 0,0 0 0 0 0,0 0 1 0 0,0 0-1 0 0,-1 0 0 0 0,1 0 1 0 0,0 0-1 0 0,-1 0 0 0 0,1 0-63 0 0,-1 1 34 0 0,0-1-1 0 0,0 1 0 0 0,0 0 0 0 0,0 0 0 0 0,1-1 0 0 0,-1 1 1 0 0,0 0-1 0 0,0 0 0 0 0,0 0 0 0 0,0 0 0 0 0,0 0 0 0 0,0 0 1 0 0,0 0-1 0 0,0 0 0 0 0,0 1 0 0 0,1-1 0 0 0,-1 0 0 0 0,0 1 1 0 0,0-1-1 0 0,0 0 0 0 0,0 1 0 0 0,1-1 0 0 0,-1 1-33 0 0,-1-1 2 0 0,1 0 0 0 0,0 1 0 0 0,0-1 0 0 0,0 0-1 0 0,0 1 1 0 0,0-1 0 0 0,1 1 0 0 0,-1-1 0 0 0,0 1 0 0 0,0 0 0 0 0,0-1-1 0 0,0 1 1 0 0,1 0 0 0 0,-1 0 0 0 0,0 0 0 0 0,1-1 0 0 0,-1 1 0 0 0,0 0-1 0 0,1 0 1 0 0,-1 0 0 0 0,1 0 0 0 0,0 0 0 0 0,-1 0 0 0 0,1 0 0 0 0,0 0-1 0 0,-1 0 1 0 0,1 0 0 0 0,0 0 0 0 0,0 0 0 0 0,0 0 0 0 0,0 0 0 0 0,0 0-1 0 0,0 0 1 0 0,0 0 0 0 0,1 0 0 0 0,-1 0 0 0 0,0 0 0 0 0,1 0 0 0 0,-1 0-1 0 0,0 0 1 0 0,1 0 0 0 0,-1 0 0 0 0,1 0 0 0 0,0 0 0 0 0,-1 0 0 0 0,1-1-1 0 0,0 1 1 0 0,-1 0 0 0 0,1 0 0 0 0,0-1 0 0 0,0 1 0 0 0,0 0 0 0 0,0-1-1 0 0,0 1-1 0 0,0 0 64 0 0,0-1-1 0 0,0 1 0 0 0,0 0 1 0 0,0-1-1 0 0,0 1 0 0 0,0-1 1 0 0,0 1-1 0 0,0-1 0 0 0,1 1 1 0 0,-1-1-1 0 0,0 0 0 0 0,0 0 1 0 0,0 1-1 0 0,1-1 0 0 0,-1 0 1 0 0,0 0-1 0 0,1 0-63 0 0,-1 0-20 0 0,-1-1-1 0 0,1 1 1 0 0,-1 0 0 0 0,0 0-1 0 0,1-1 1 0 0,-1 1 0 0 0,1 0 0 0 0,-1-1-1 0 0,1 1 1 0 0,-1-1 0 0 0,0 1-1 0 0,1 0 1 0 0,-1-1 0 0 0,0 1 0 0 0,1-1-1 0 0,-1 1 1 0 0,0-1 0 0 0,0 1-1 0 0,0-1 1 0 0,1 1 0 0 0,-1-1 0 0 0,0 1-1 0 0,0-1 1 0 0,0 1 0 0 0,0-1-1 0 0,0 1 21 0 0,0-3-684 0 0,0 0-1 0 0,0-1 0 0 0,0 1 0 0 0,0 0 0 0 0,-1 0 1 0 0,1 0-1 0 0,-1 0 0 0 0,0 0 0 0 0,0 0 0 0 0,0 0 0 0 0,-1 0 685 0 0,-5-14-1529 0 0,5 5 1325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21 516 4 0 0,'0'0'13'0'0,"28"-3"1309"0"0,-13-5-1046 0 0,-13 8-261 0 0,0-1 0 0 0,0 0 0 0 0,0 0 0 0 0,0 0 0 0 0,-1 0 0 0 0,1 0 0 0 0,0 0 0 0 0,-1 0 0 0 0,1 0 0 0 0,-1 0 0 0 0,1-1 0 0 0,0-1-15 0 0,9-11 191 0 0,-2-1-1 0 0,0 0 1 0 0,-1-1 0 0 0,-1 0 0 0 0,4-10-191 0 0,-6 13 156 0 0,0 0-1 0 0,-1 0 1 0 0,-1-1 0 0 0,0 1 0 0 0,-1-1 0 0 0,0 0-1 0 0,-1 0 1 0 0,-1-6-156 0 0,-1 0 366 0 0,-1 0 0 0 0,0-1 0 0 0,-2 1 0 0 0,-1-1-366 0 0,3 13 16 0 0,-1 0-1 0 0,0 0 1 0 0,-1 0-1 0 0,0 1 1 0 0,0 0-1 0 0,0-1 1 0 0,-1 1-1 0 0,0 1 1 0 0,-1-1-1 0 0,0 1 1 0 0,0 0-1 0 0,0 0 1 0 0,-1 0 0 0 0,-5-3-16 0 0,-13-9 57 0 0,21 14-766 0 0,-1 0 1 0 0,0 0 0 0 0,0 1-1 0 0,0-1 1 0 0,0 2 0 0 0,-1-1-1 0 0,-3-1 709 0 0,6 2-472 0 0,0-1 217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12 0 0,'49'3'898'0'0,"-37"-1"-822"0"0,-1-1-1 0 0,1-1 1 0 0,0 0-1 0 0,0 0 1 0 0,0-1-1 0 0,4-1-75 0 0,-38 3 208 0 0,0 0 0 0 0,0-1-1 0 0,-11-2-207 0 0,-31-1-1698 0 0,64 3 1522 0 0,2-3 80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 0 0,'0'3'111'0'0,"-1"1"0"0"0,0-1 0 0 0,-1 0 1 0 0,1 1-1 0 0,-1-1 0 0 0,1 0 0 0 0,-1 0 0 0 0,0 0 0 0 0,0 0 0 0 0,0 0 0 0 0,-1-1 1 0 0,1 1-112 0 0,-2 1 3 0 0,1 0 1 0 0,0 1 0 0 0,0-1 0 0 0,0 1 0 0 0,0-1 0 0 0,1 1-1 0 0,0 0 1 0 0,0 0 0 0 0,0 3-4 0 0,-1 5 1 0 0,-1-1-1 0 0,0 1 1 0 0,-1-1-1 0 0,-2 5 0 0 0,2-6 1 0 0,0 1-1 0 0,1 1 1 0 0,0-1-1 0 0,0 4 0 0 0,-2 17 2 0 0,-5 37 5 0 0,12-61-6 0 0,0 0 1 0 0,1 1 0 0 0,0-1-1 0 0,0 0 1 0 0,1 0-1 0 0,1 0 1 0 0,-1 0-1 0 0,1 0 1 0 0,1-1-1 0 0,0 0 1 0 0,0 0 0 0 0,0 0-1 0 0,1 0 1 0 0,0-1-1 0 0,1 0 1 0 0,0 0-1 0 0,3 2-1 0 0,-3-3-29 0 0,4 3 35 0 0,-12-9-27 0 0,1 0-1 0 0,0 0 1 0 0,0 1-1 0 0,0-1 1 0 0,0 0-1 0 0,0 0 0 0 0,0 0 1 0 0,0 1-1 0 0,0-1 1 0 0,0 0-1 0 0,0 0 1 0 0,-1 0-1 0 0,1 0 1 0 0,0 1-1 0 0,0-1 1 0 0,0 0-1 0 0,0 0 1 0 0,-1 0-1 0 0,1 0 1 0 0,0 0-1 0 0,0 1 1 0 0,0-1-1 0 0,-1 0 1 0 0,1 0-1 0 0,0 0 1 0 0,0 0-1 0 0,0 0 0 0 0,-1 0 1 0 0,1 0-1 0 0,0 0 1 0 0,0 0-1 0 0,0 0 1 0 0,-1 0-1 0 0,1 0 1 0 0,0 0-1 0 0,0 0 1 0 0,-1 0-1 0 0,1 0 1 0 0,0 0-1 0 0,0 0 1 0 0,0 0-1 0 0,-1 0 1 0 0,1 0-1 0 0,0-1 1 0 0,0 1-1 0 0,0 0 1 0 0,-1 0-1 0 0,1 0 0 0 0,0 0 1 0 0,0 0-1 0 0,0 0 1 0 0,0-1-1 0 0,-1 1 22 0 0,-5-1-195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0,'56'37'2093'0'0,"-36"-8"-1656"0"0,-10-17-394 0 0,-2 0 0 0 0,1 1 1 0 0,-1 0-1 0 0,-1 0 0 0 0,-1 1 0 0 0,0 0 0 0 0,0 0 1 0 0,-1 1-44 0 0,-3-7-1 0 0,1 0 0 0 0,-1 0 0 0 0,0 0 0 0 0,0 0 0 0 0,-1 0 0 0 0,-1 1 0 0 0,1-1 0 0 0,-1 0 0 0 0,-1 1 0 0 0,0-1 0 0 0,0 0 0 0 0,0 0 0 0 0,-1 1 0 0 0,-1-1 0 0 0,-1 5 1 0 0,1-6 2 0 0,0-1 0 0 0,1 1 0 0 0,-1-1 0 0 0,2 1 0 0 0,-1 0 0 0 0,1-1 0 0 0,0 1 0 0 0,0 5-2 0 0,1-5 0 0 0,0 0 0 0 0,-1-1 0 0 0,0 0 0 0 0,-1 1 0 0 0,1-1 0 0 0,-1 0 0 0 0,-1 1 0 0 0,1-1 0 0 0,-1 0 0 0 0,-1 1 0 0 0,-10 20 64 0 0,12-22-412 0 0,0 0-1 0 0,0 0 1 0 0,-1-1 0 0 0,1 1-1 0 0,-1-1 1 0 0,-1 1-1 0 0,1-1 1 0 0,-2 1 348 0 0,3-3-142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3 530 4 0 0,'-2'-20'1356'0'0,"4"21"-464"0"0,-2 12-755 0 0,3 22 217 0 0,0 0 0 0 0,3-1 0 0 0,6 26-354 0 0,7 46 848 0 0,-19-103-809 0 0,2 10 243 0 0,-1-1-1 0 0,1 1 1 0 0,1-1 0 0 0,0 0 0 0 0,1 0 0 0 0,3 7-282 0 0,-5-20 1006 0 0,0-10-669 0 0,-1-11-241 0 0,-10-46 4 0 0,0-56-100 0 0,9 97 11 0 0,1 0 1 0 0,1 0-1 0 0,1 1 1 0 0,2 0-1 0 0,0 0 1 0 0,3-6-12 0 0,-7 29 1 0 0,0 0 0 0 0,0 1 0 0 0,0-1 1 0 0,0 0-1 0 0,1 1 0 0 0,-1-1 0 0 0,1 0 1 0 0,-1 0-1 0 0,1 1 0 0 0,0 0 0 0 0,0 0 1 0 0,0-1-1 0 0,0 2 0 0 0,0-1 0 0 0,1-1 1 0 0,0 2-1 0 0,-1-1 0 0 0,2 0-1 0 0,-2 1 0 0 0,0 1 1 0 0,0 0-1 0 0,0-1 0 0 0,-1 1 0 0 0,2-1 1 0 0,-1 1-1 0 0,-1 0 0 0 0,2 0 0 0 0,-1 1 0 0 0,-1-1 1 0 0,2 0-1 0 0,-1 1 0 0 0,-1-1 0 0 0,2 0 1 0 0,-2 1-1 0 0,1 0 0 0 0,0 0 0 0 0,-1-1 1 0 0,2 2-1 0 0,-2-1 0 0 0,1-1 0 0 0,-1 2 0 0 0,1-1 1 0 0,-1 0-1 0 0,1 1 0 0 0,-1-1 0 0 0,1 2 0 0 0,5 4-5 0 0,0 0-1 0 0,-1 1 1 0 0,0 0 0 0 0,-1 0-1 0 0,0 1 1 0 0,0 0-1 0 0,-1 0 1 0 0,0 0-1 0 0,-1 0 1 0 0,0 0-1 0 0,0 0 1 0 0,-1 1 0 0 0,0 0-1 0 0,-1 0 1 0 0,1-1 5 0 0,-1 21 0 0 0,-1 0 0 0 0,-1-1 0 0 0,-1 0 0 0 0,-4 12 0 0 0,5-35 3 0 0,0 0 0 0 0,1 0 1 0 0,-1 1-1 0 0,2-1 0 0 0,-1 1 0 0 0,1-1 1 0 0,0 1-1 0 0,0-1 0 0 0,1 0 0 0 0,0 2-3 0 0,-1-7 2 0 0,-1 1-1 0 0,1-1 1 0 0,0 1 0 0 0,0-1-1 0 0,0 1 1 0 0,1-1 0 0 0,-2 1-1 0 0,2-1 1 0 0,-1 0 0 0 0,0 1-1 0 0,1-2 1 0 0,-1 2-1 0 0,1-1 1 0 0,-1-1 0 0 0,1 1-1 0 0,0 0 1 0 0,-1 0 0 0 0,1-1-1 0 0,-1 1 1 0 0,2 0 0 0 0,-2-1-1 0 0,1 1 1 0 0,0-1-1 0 0,-1 0 1 0 0,2 0 0 0 0,-2 0-1 0 0,1 0 1 0 0,0 0 0 0 0,-1 0-1 0 0,2 0 1 0 0,-2-1 0 0 0,1 0-1 0 0,0 1 1 0 0,-1-1-1 0 0,1 1 1 0 0,-1-1 0 0 0,2 0-2 0 0,9-3 104 0 0,0-2 1 0 0,0 0-1 0 0,0 0 1 0 0,0 0-1 0 0,-1-2 1 0 0,0 1-1 0 0,0-2 1 0 0,-2 1-1 0 0,1-1 1 0 0,0-1-1 0 0,-1 1 1 0 0,-1-2-1 0 0,0 1 1 0 0,7-11-105 0 0,-4 3 20 0 0,-1-1 0 0 0,0-1 1 0 0,-1 1-1 0 0,-1-1 0 0 0,-1 0 0 0 0,-1 0 0 0 0,-1-1 1 0 0,3-20-21 0 0,-5 18 10 0 0,-2 0 1 0 0,-1 0 0 0 0,0-1 0 0 0,-2 1 0 0 0,-1 1 0 0 0,-1-5-11 0 0,-11-42-93 0 0,-9-24 93 0 0,-11-39-49 0 0,22 86 70 0 0,16 74 3 0 0,0 1-1 0 0,1-1 1 0 0,2 2-24 0 0,6 44 28 0 0,5 161 582 0 0,-12-121-396 0 0,9 32-214 0 0,-12-132-4 0 0,10 51 2 0 0,-12-61 2 0 0,2 1 0 0 0,-1-1-1 0 0,1 0 1 0 0,-1 0 0 0 0,1 0-1 0 0,0 0 1 0 0,0 0 0 0 0,1-1-1 0 0,0 1 1 0 0,-1-1 0 0 0,1 1-1 0 0,0-1 1 0 0,0 0 0 0 0,-2-2-22 0 0,-1-1-1 0 0,0 0 1 0 0,0 1 0 0 0,1-1 0 0 0,-1 0-1 0 0,1 1 1 0 0,0-1 0 0 0,-1 1 0 0 0,0-1-1 0 0,0 0 1 0 0,1 0 0 0 0,0 0 0 0 0,-1 0-1 0 0,1 0 1 0 0,-1 1 0 0 0,0-1 0 0 0,1 0-1 0 0,0 0 1 0 0,0 0 0 0 0,-1 0 0 0 0,0 0-1 0 0,1 0 1 0 0,-1 0 0 0 0,1 0 0 0 0,0 0 0 0 0,-1 0-1 0 0,0-1 1 0 0,1 1 0 0 0,0 0 0 0 0,-1 0-1 0 0,1 0 1 0 0,-1 0 0 0 0,0 0 0 0 0,1-1-1 0 0,-1 1 1 0 0,1-1 22 0 0,0 0-169 0 0,-1 0 1 0 0,1-1-1 0 0,0 1 0 0 0,0-1 1 0 0,-1 1-1 0 0,1-1 0 0 0,0 1 0 0 0,-1-1 1 0 0,1 0-1 0 0,-1 1 0 0 0,0-1 1 0 0,0 0 168 0 0,-1-45-4044 0 0,-1 36 3466 0 0,-1 1-1 0 0,-1-1 0 0 0,0 1 0 0 0,0 1 1 0 0,-3-6 578 0 0,5 12-56 0 0,-9-21-237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 0 0,'-16'24'202'0'0,"2"1"0"0"0,1 0 0 0 0,1 1 1 0 0,1 0-1 0 0,1 1 0 0 0,-5 27-202 0 0,13-39 19 0 0,1-1-1 0 0,0 0 1 0 0,1 1 0 0 0,1-1 0 0 0,1 1 0 0 0,0-1-1 0 0,1 0 1 0 0,0 0 0 0 0,1 0 0 0 0,1 0-1 0 0,6 12-18 0 0,-4-11 16 0 0,0 0-1 0 0,2 0 0 0 0,8 12-15 0 0,-9-17-18 0 0,-2 0 0 0 0,1 0 0 0 0,-2 0 1 0 0,1 1-1 0 0,-1 0 0 0 0,-1 0 1 0 0,0 0-1 0 0,2 11 18 0 0,-8-14-1108 0 0,-1-13 933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 0 0,'-29'39'2772'0'0,"15"-14"-2754"0"0,1 0-1 0 0,1 1 1 0 0,1 0 0 0 0,1 0-1 0 0,1 1-17 0 0,6-13 6 0 0,0-1 0 0 0,1 1 0 0 0,1 0 0 0 0,0 0-1 0 0,1 0 1 0 0,0 0 0 0 0,1 0 0 0 0,1-1 0 0 0,0 1-1 0 0,1 0 1 0 0,1 1-6 0 0,0-6 30 0 0,0 1-1 0 0,1-1 0 0 0,0 0 0 0 0,1 0 0 0 0,0-1 1 0 0,0 0-1 0 0,1 0 0 0 0,0 0 0 0 0,0-1 1 0 0,4 3-30 0 0,0 1 26 0 0,0-1 1 0 0,-2 2 0 0 0,1-1 0 0 0,6 12-27 0 0,-14-17-245 0 0,-1-3-1542 0 0,0-8 816 0 0,-1-2 706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 0 0,'3'1'127'0'0,"-1"-1"1"0"0,1 1-1 0 0,-1 0 0 0 0,1 0 0 0 0,-1 0 1 0 0,0 0-1 0 0,1 0 0 0 0,-1 0 1 0 0,0 0-1 0 0,0 1 0 0 0,0-1 1 0 0,0 1-1 0 0,0 0 0 0 0,0 0 0 0 0,-1-1 1 0 0,1 1-1 0 0,0 0 0 0 0,-1 0 1 0 0,0 1-1 0 0,1-1 0 0 0,-1 0 1 0 0,0 0-128 0 0,31 65 225 0 0,-17-33-84 0 0,-9-18-113 0 0,-1 0 0 0 0,0 0 0 0 0,-1 1 1 0 0,-1 0-1 0 0,0-1 0 0 0,-1 1 0 0 0,-1 0 0 0 0,-1 0 0 0 0,-1 0 1 0 0,0 0-1 0 0,-1 0 0 0 0,-1 0 0 0 0,-1-1-28 0 0,1-4 1 0 0,-1 0-1 0 0,0 0 1 0 0,-1 0 0 0 0,-1-1-1 0 0,0 0 1 0 0,0 0 0 0 0,-8 8-1 0 0,-16 32 11 0 0,11-22 55 0 0,7-19-785 0 0,12-10 650 0 0,-1 0 1 0 0,1 0-1 0 0,0 0 1 0 0,-1 0-1 0 0,1 0 1 0 0,0 0-1 0 0,-1 0 0 0 0,1 0 1 0 0,0 0-1 0 0,-1 0 1 0 0,1 0-1 0 0,0 0 1 0 0,0 0-1 0 0,-1-1 0 0 0,1 1 1 0 0,0 0-1 0 0,-1 0 1 0 0,1 0-1 0 0,0 0 0 0 0,0-1 1 0 0,-1 1-1 0 0,1 0 1 0 0,0 0-1 0 0,0-1 1 0 0,-1 1-1 0 0,1 0 0 0 0,0 0 1 0 0,0-1-1 0 0,0 1 1 0 0,-1 0-1 0 0,1 0 1 0 0,0-1-1 0 0,0 1 0 0 0,0 0 1 0 0,0-1-1 0 0,0 1 1 0 0,0 0-1 0 0,0-1 69 0 0,-2-3-234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0,'28'20'2111'0'0,"-18"-10"-2048"0"0,0 1 1 0 0,-1 0 0 0 0,0 0-1 0 0,-1 0 1 0 0,0 1 0 0 0,-1 0-1 0 0,0 1 1 0 0,-1-1 0 0 0,-1 1-1 0 0,0 1 1 0 0,-1-1-1 0 0,0 0 1 0 0,-1 1 0 0 0,-1 0-1 0 0,0 0 1 0 0,-1 0 0 0 0,0 0-1 0 0,-2 0-63 0 0,3 30 41 0 0,0-26 41 0 0,-2-1 1 0 0,0 1-1 0 0,-2 12-82 0 0,-2-18 1 0 0,0-1 1 0 0,0 0-1 0 0,-1-1 0 0 0,-1 1 0 0 0,0-1 0 0 0,0 0 0 0 0,-1 0 1 0 0,0-1-1 0 0,-7 8-1 0 0,-26 38-483 0 0,39-55 380 0 0,1 1 0 0 0,-1 0 0 0 0,1 0 0 0 0,-1-1 0 0 0,1 1 0 0 0,-1-1 0 0 0,1 1 0 0 0,-1 0 0 0 0,0-1 0 0 0,1 1 0 0 0,-1-1 0 0 0,0 1-1 0 0,1-1 1 0 0,-1 0 0 0 0,0 1 0 0 0,0-1 0 0 0,0 0 0 0 0,1 1 0 0 0,-1-1 0 0 0,0 0 0 0 0,0 0 0 0 0,0 0 0 0 0,0 0 0 0 0,0 0 0 0 0,1 0 0 0 0,-1 0 0 0 0,0 0 0 0 0,-1 0 103 0 0,-2 0-167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0,'83'1'1979'0'0,"-50"-2"-1498"0"0,-2 6-481 0 0,9 1-1 0 0,-40-5-1 0 0,1 0 1 0 0,-2 3 37 0 0,-1 0-1 0 0,1 1 1 0 0,-1-1-1 0 0,0 0 0 0 0,0 0 1 0 0,0 0-1 0 0,-1-1 1 0 0,-2 4-36 0 0,1-1 33 0 0,-5 10-47 0 0,-5 7 67 0 0,0 1 1 0 0,2 0-1 0 0,1 0 1 0 0,1 1-1 0 0,1 1 1 0 0,1 1-54 0 0,7-17-513 0 0,7-19-1440 0 0,-3 3 1501 0 0,-1 2 302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0,'4'0'777'0'0,"-5"0"-750"0"0,1 0 0 0 0,0 1-1 0 0,0-1 1 0 0,0 0 0 0 0,0 0 0 0 0,0 0 0 0 0,-1 1 0 0 0,1-1-1 0 0,0 0 1 0 0,0 0 0 0 0,0 1 0 0 0,0-1 0 0 0,0 0 0 0 0,0 0-1 0 0,0 1 1 0 0,0-1 0 0 0,0 0 0 0 0,0 0 0 0 0,0 1 0 0 0,0-1-1 0 0,0 0 1 0 0,0 0 0 0 0,0 1 0 0 0,0-1 0 0 0,1 0 0 0 0,-1 0-1 0 0,0 1 1 0 0,0-1 0 0 0,0 0 0 0 0,0 0 0 0 0,0 0-1 0 0,0 1 1 0 0,1-1 0 0 0,-1 0 0 0 0,0 0 0 0 0,0 0 0 0 0,0 0-1 0 0,1 1 1 0 0,-1-1 0 0 0,0 0 0 0 0,0 0 0 0 0,1 0 0 0 0,-1 0-1 0 0,0 0 1 0 0,0 0 0 0 0,1 0 0 0 0,-1 0 0 0 0,0 1 0 0 0,0-1-1 0 0,1 0 1 0 0,-1 0 0 0 0,0 0 0 0 0,0 0 0 0 0,1 0 0 0 0,-1 0-1 0 0,0 0 1 0 0,0-1 0 0 0,1 1 0 0 0,-1 0 0 0 0,0 0-1 0 0,0 0 1 0 0,1 0 0 0 0,-1 0 0 0 0,0 0 0 0 0,0 0 0 0 0,1 0-1 0 0,-1-1 1 0 0,0 1 0 0 0,0 0 0 0 0,1 0-27 0 0,-1-1 51 0 0,0 1 1 0 0,0-1-1 0 0,1 1 1 0 0,-1 0-1 0 0,1-1 1 0 0,-1 1-1 0 0,0 0 1 0 0,1-1-1 0 0,-1 1 1 0 0,1 0-1 0 0,-1-1 1 0 0,1 1-1 0 0,-1 0 1 0 0,1 0-1 0 0,-1-1 1 0 0,1 1-1 0 0,-1 0 1 0 0,1 0-1 0 0,0 0 1 0 0,-1 0-1 0 0,1 0 1 0 0,-1 0-1 0 0,1 0 0 0 0,-1 0 1 0 0,1 0-1 0 0,0 0 1 0 0,-1 0-1 0 0,1 0 1 0 0,-1 0-1 0 0,1 0 1 0 0,-1 1-1 0 0,1-1 1 0 0,-1 0-1 0 0,1 0 1 0 0,-1 1-1 0 0,1-1 1 0 0,-1 0-52 0 0,0 0-10 0 0,-1 0-1 0 0,1-1 1 0 0,0 1 0 0 0,-1 0 0 0 0,0-1-1 0 0,1 1 1 0 0,-1 0 0 0 0,1 0 0 0 0,-1-1 0 0 0,1 1-1 0 0,-1 0 1 0 0,0 0 0 0 0,1 0 0 0 0,-1 0 0 0 0,1 0-1 0 0,-1 0 1 0 0,0 0 0 0 0,1 0 0 0 0,-1 0 0 0 0,1 0-1 0 0,-1 0 1 0 0,0 0 0 0 0,1 0 0 0 0,-1 0 0 0 0,1 1-1 0 0,-1-1 1 0 0,0 0 0 0 0,1 0 0 0 0,-1 1-1 0 0,1-1 1 0 0,-1 0 0 0 0,1 1 0 0 0,-1-1 0 0 0,1 0-1 0 0,0 1 1 0 0,-1-1 0 0 0,1 1 0 0 0,-1-1 0 0 0,1 1-1 0 0,0-1 1 0 0,-1 1 0 0 0,1-1 0 0 0,0 1 0 0 0,0-1-1 0 0,-1 1 1 0 0,1-1 0 0 0,0 1 10 0 0,-6 6-1756 0 0,6-7 959 0 0,0 0 99 0 0,0 0 220 0 0,1 0 223 0 0,3-2 151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12 0 0,'-3'1'61'0'0,"0"0"1"0"0,0 0-1 0 0,0 0 1 0 0,0 1-1 0 0,0-1 0 0 0,0 1 1 0 0,0-1-1 0 0,1 1 0 0 0,-1 0 1 0 0,1 0-1 0 0,-1 0 1 0 0,1 1-1 0 0,0-1 0 0 0,0 0 1 0 0,0 1-1 0 0,0-1 1 0 0,0 1-1 0 0,0 0 0 0 0,1 0 1 0 0,0 0-1 0 0,-1-1 1 0 0,1 3-62 0 0,-5 7 14 0 0,1 0 1 0 0,0 0 0 0 0,1 1 0 0 0,-2 12-15 0 0,5-21 12 0 0,0 0 0 0 0,1 0 0 0 0,-1 0 1 0 0,1 0-1 0 0,0 0 0 0 0,0 0 0 0 0,0 0 0 0 0,1 0 0 0 0,-1 0 0 0 0,1 0 0 0 0,0 0 0 0 0,1-1 1 0 0,-1 1-1 0 0,0 0 0 0 0,1 0 0 0 0,0-1 0 0 0,0 1 0 0 0,0-1 0 0 0,1 0 0 0 0,-1 1 0 0 0,1-1 0 0 0,0 0 1 0 0,1 1-13 0 0,-1-2 22 0 0,1 0 1 0 0,-1 0-1 0 0,1 0 1 0 0,0 0-1 0 0,0-1 1 0 0,0 1 0 0 0,0-1-1 0 0,0 0 1 0 0,0 0-1 0 0,0-1 1 0 0,0 1-1 0 0,0-1 1 0 0,1 0-1 0 0,-1 0 1 0 0,0 0 0 0 0,0 0-1 0 0,0-1 1 0 0,0 1-1 0 0,0-1 1 0 0,1 0-1 0 0,-1-1 1 0 0,-1 1 0 0 0,2-1-23 0 0,-1 1 8 0 0,0 0 0 0 0,-1-1 0 0 0,1 1 1 0 0,-1-1-1 0 0,1 0 0 0 0,-1 0 0 0 0,0 0 0 0 0,1 0 1 0 0,-1 0-1 0 0,0-1 0 0 0,-1 1 0 0 0,1-1 1 0 0,0 0-1 0 0,-1 0 0 0 0,0 0 0 0 0,1 0 1 0 0,-1 0-1 0 0,0-1 0 0 0,-1 1 0 0 0,1-1 1 0 0,-1 1-1 0 0,0-1 0 0 0,1 1 0 0 0,-2-1 1 0 0,1 0-1 0 0,0 1 0 0 0,-1-1 0 0 0,0 0 1 0 0,1 0-1 0 0,-2 0 0 0 0,1 0-8 0 0,-1-4 45 0 0,-1 0 1 0 0,1 0-1 0 0,-2 0 0 0 0,1 0 0 0 0,-1 1 1 0 0,0-1-1 0 0,-1 1 0 0 0,0 0 1 0 0,0 0-1 0 0,-1 0 0 0 0,0 0 0 0 0,0 1 1 0 0,0 0-1 0 0,-4-3-45 0 0,-12-2 52 0 0,20 11-203 0 0,0-1 0 0 0,-1 1 0 0 0,1 0 0 0 0,0-1 1 0 0,0 1-1 0 0,0-1 0 0 0,-1 1 0 0 0,1-1 0 0 0,0 0 0 0 0,0 1 0 0 0,0-1 0 0 0,0 0 0 0 0,0 0 0 0 0,1 0 0 0 0,-1 0 0 0 0,0 0 0 0 0,0 0 1 0 0,0 0-1 0 0,1 0 0 0 0,-1 0 151 0 0,-1-4-131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 0 0,'0'0'21'0'0,"0"0"8"0"0,0 0 10 0 0,0 0 8 0 0,0 0 2 0 0,0 0 2 0 0,0 0 0 0 0,0 0-3 0 0,0 0-8 0 0,0 0-3 0 0,0 61 1707 0 0,6 6-1537 0 0,-5-43-127 0 0,1 1 0 0 0,2-1 1 0 0,0 0-1 0 0,1-1 0 0 0,4 7-80 0 0,-5-22 45 0 0,-3-10-770 0 0,0-12-1040 0 0,-1 10 1620 0 0,0-2-17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 0 0,'-3'1'91'0'0,"0"1"-1"0"0,-1 0 1 0 0,1 0 0 0 0,0 0-1 0 0,0 0 1 0 0,0 1 0 0 0,0-1-1 0 0,0 1 1 0 0,1-1 0 0 0,-1 1-1 0 0,1 0 1 0 0,0 0 0 0 0,0 0-1 0 0,0 1 1 0 0,-1 1-91 0 0,-32 61-40 0 0,32-58 65 0 0,0 0 0 0 0,1 0 0 0 0,0 0-1 0 0,1 0 1 0 0,0 0 0 0 0,0 0 0 0 0,1 1 0 0 0,0-1 0 0 0,1 0 0 0 0,0 0-1 0 0,0 1 1 0 0,0-1 0 0 0,1 0 0 0 0,1 0 0 0 0,0 0-25 0 0,-2-4 30 0 0,1 1 0 0 0,1 0 0 0 0,-1-1 0 0 0,1 1 1 0 0,0-1-1 0 0,0 0 0 0 0,0 0 0 0 0,1 0 0 0 0,-1 0 0 0 0,1-1 1 0 0,0 1-1 0 0,0-1 0 0 0,0 0 0 0 0,1 0 0 0 0,-1 0 0 0 0,1-1 1 0 0,-1 0-1 0 0,1 0 0 0 0,0 0 0 0 0,0 0 0 0 0,0 0 1 0 0,0-1-1 0 0,0 0 0 0 0,5 0-30 0 0,-8-1 5 0 0,0 1 0 0 0,0-1 1 0 0,0 0-1 0 0,0-1 0 0 0,0 1 0 0 0,0 0 1 0 0,0 0-1 0 0,0-1 0 0 0,0 1 0 0 0,0-1 0 0 0,-1 0 1 0 0,1 0-1 0 0,0 1 0 0 0,0-1 0 0 0,-1 0 1 0 0,1 0-1 0 0,0-1 0 0 0,-1 1 0 0 0,1 0 1 0 0,-1 0-1 0 0,0-1 0 0 0,1 1 0 0 0,-1-1 1 0 0,0 1-1 0 0,0-1 0 0 0,0 1 0 0 0,0-1 1 0 0,0 0-1 0 0,0 0 0 0 0,0 1 0 0 0,-1-1 0 0 0,1 0 1 0 0,-1 0-1 0 0,1 0 0 0 0,-1 0 0 0 0,0 1 1 0 0,0-1-1 0 0,0 0 0 0 0,0 0 0 0 0,0 0 1 0 0,0 0-1 0 0,0 0 0 0 0,-1 0 0 0 0,0 0-5 0 0,1-1 0 0 0,0 0-1 0 0,0 0 1 0 0,-1 1-1 0 0,1-1 0 0 0,-1 0 1 0 0,0 1-1 0 0,0-1 1 0 0,0 1-1 0 0,0-1 1 0 0,0 1-1 0 0,0-1 0 0 0,-1 1 1 0 0,1 0-1 0 0,-1-1 1 0 0,0 1-1 0 0,0 0 1 0 0,0 0-1 0 0,0 0 0 0 0,0 0 1 0 0,0 1-1 0 0,-1-1 1 0 0,1 1-1 0 0,0-1 1 0 0,-1 1-1 0 0,1 0 0 0 0,-1-1 1 0 0,0 1-1 0 0,1 1 1 0 0,-1-1-1 0 0,0 0 0 0 0,0 1 1 0 0,-1-1 0 0 0,1 1-3 0 0,0 0 0 0 0,0 0-1 0 0,1 0 1 0 0,-1 0 0 0 0,0 1 0 0 0,0-1 0 0 0,0 1-1 0 0,0 0 1 0 0,0 0 0 0 0,1 0 0 0 0,-1 0 0 0 0,0 0-1 0 0,1 1 1 0 0,-1-1 0 0 0,1 1 0 0 0,-1-1 0 0 0,1 1 0 0 0,0 0-1 0 0,0 0 1 0 0,0 0 0 0 0,0 0 0 0 0,-2 2 3 0 0,-14 14-879 0 0,12-16-690 0 0,5-2 1466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 0 0,'0'0'33'0'0,"0"0"28"0"0,-42 9 1542 0 0,36 5-1473 0 0,12-9 220 0 0,-5-5-332 0 0,0 0 1 0 0,0 0 0 0 0,0-1-1 0 0,1 1 1 0 0,-1 0 0 0 0,0-1-1 0 0,0 1 1 0 0,-1 0 0 0 0,1-1-1 0 0,0 1 1 0 0,0-1 0 0 0,0 0-1 0 0,0 1 1 0 0,0-1 0 0 0,0 0 0 0 0,-1 1-1 0 0,1-1 1 0 0,0 0 0 0 0,-1 0-1 0 0,1 0 1 0 0,-1 0 0 0 0,1 1-1 0 0,-1-1 1 0 0,1 0 0 0 0,-1-1-19 0 0,1 2 0 0 0,-1 0 1 0 0,0 0-1 0 0,0 0 1 0 0,0 0 0 0 0,1 0-1 0 0,-1-1 1 0 0,0 1-1 0 0,0 0 1 0 0,0 0-1 0 0,0 0 1 0 0,0 0 0 0 0,0 0-1 0 0,1-1 1 0 0,-1 1-1 0 0,0 0 1 0 0,0 0 0 0 0,0 0-1 0 0,0 0 1 0 0,0-1-1 0 0,0 1 1 0 0,0 0 0 0 0,0 0-1 0 0,0 0 1 0 0,0-1-1 0 0,0 1 1 0 0,0 0-1 0 0,0 0 1 0 0,0 0 0 0 0,0-1-1 0 0,0 1 1 0 0,0 0-1 0 0,0 0 1 0 0,0 0 0 0 0,0 0-1 0 0,0-1 1 0 0,0 1-1 0 0,0 0 1 0 0,0 0 0 0 0,-1 0-1 0 0,1 0 1 0 0,0-1-1 0 0,0 1 1 0 0,0 0-1 0 0,0 0 1 0 0,0 0 0 0 0,-1 0-1 0 0,1 0 1 0 0,0 0-1 0 0,0-1 1 0 0,0 1 0 0 0,0 0-1 0 0,-1 0 1 0 0,1 0-1 0 0,0 0 1 0 0,0 0-1 0 0,0 0 1 0 0,0 0 0 0 0,-1 0-1 0 0,1 0 1 0 0,0 0-1 0 0,0 0 1 0 0,0 0 0 0 0,-1 0-1 0 0,1 0 1 0 0,0 0-1 0 0,-11 5-325 0 0,14-7-1627 0 0,-2 1 1698 0 0,2-2 119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7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8 0 0,'1'0'61'0'0,"-1"0"0"0"0,0 0 0 0 0,0 0 0 0 0,0 0-1 0 0,1 0 1 0 0,-1 0 0 0 0,0 0 0 0 0,0 0 0 0 0,0 0 0 0 0,0 0 0 0 0,0 0 0 0 0,0 0 0 0 0,0 0 0 0 0,0 0-1 0 0,0 0 1 0 0,0-1 0 0 0,0 1 0 0 0,0 0 0 0 0,1 0 0 0 0,-1 0 0 0 0,0 0 0 0 0,0-1 0 0 0,0 1 0 0 0,0 0-1 0 0,0 0 1 0 0,0 0 0 0 0,0 0 0 0 0,0-1 0 0 0,0 1 0 0 0,0 0 0 0 0,0 0 0 0 0,0 0 0 0 0,0 0 0 0 0,0 0-1 0 0,0 0 1 0 0,0 0 0 0 0,0 0 0 0 0,0-1 0 0 0,0 1 0 0 0,0 0 0 0 0,0 0 0 0 0,0 0 0 0 0,0 0-1 0 0,0-1 1 0 0,-1 1 0 0 0,1 0 0 0 0,0 0 0 0 0,0 0 0 0 0,0 0 0 0 0,0-1 0 0 0,0 1 0 0 0,0 0 0 0 0,0 0-1 0 0,0 0 1 0 0,0 0 0 0 0,0 0 0 0 0,0 0-61 0 0,6-2 197 0 0,63-28 3284 0 0,-52 21-2749 0 0,1 1 0 0 0,1 0 0 0 0,15-4-732 0 0,-27 11-37 0 0,-1 0 0 0 0,1 0 1 0 0,-1 0-1 0 0,0 1 0 0 0,1-1 1 0 0,-1 2-1 0 0,1-1 0 0 0,-1 1 1 0 0,1-1-1 0 0,-1 2 0 0 0,0-1 1 0 0,0 1-1 0 0,6 2 37 0 0,-10-3-337 0 0,-1-1-1 0 0,0 1 1 0 0,1 0 0 0 0,-2-1-1 0 0,2 1 1 0 0,-1 0 0 0 0,0 0-1 0 0,0 0 1 0 0,0 0 0 0 0,0 0-1 0 0,0 0 1 0 0,0 0 0 0 0,-1 0-1 0 0,1 0 1 0 0,0 1 0 0 0,0-1-1 0 0,-1 0 1 0 0,0 0 0 0 0,1 1-1 0 0,0-1 1 0 0,-1 2 337 0 0,3 4-1545 0 0,-1-3 1310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 0 0,'0'0'11'0'0,"0"0"12"0"0,0 0 14 0 0,0 0 17 0 0,9 36 1379 0 0,4 148-656 0 0,-13-174-767 0 0,0 0-1 0 0,1 0 1 0 0,0 0 0 0 0,0 0 0 0 0,1 0 0 0 0,2 4-10 0 0,-1-15-626 0 0,1-9-183 0 0,1-11-53 0 0,-4 9 765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4 0 0,'-9'-4'960'0'0,"-20"22"-485"0"0,26-17-473 0 0,0 0-1 0 0,0 0 1 0 0,0 1 0 0 0,1-1-1 0 0,-1 1 1 0 0,1 0 0 0 0,-1 0-1 0 0,1 0 1 0 0,-1 0-1 0 0,1 0 1 0 0,0 0 0 0 0,0 0-1 0 0,0 1 1 0 0,0-1-1 0 0,1 1 1 0 0,-1-1 0 0 0,1 1-1 0 0,0 0 1 0 0,-1 0-1 0 0,1-1 1 0 0,0 1 0 0 0,1 0-1 0 0,-1 1-1 0 0,-1 2 0 0 0,1 1 1 0 0,0-1-1 0 0,1 1 0 0 0,-1-1 1 0 0,2 1-1 0 0,-1 0 0 0 0,0-1 1 0 0,1 1-1 0 0,1 0 0 0 0,-1-1 1 0 0,1 0-1 0 0,0 1 0 0 0,1-1 1 0 0,-1 0-1 0 0,1 0 0 0 0,0 0 1 0 0,1 0-1 0 0,0-1 0 0 0,0 1 1 0 0,1 0-1 0 0,-4-3-1 0 0,1-1 1 0 0,-1 0 0 0 0,1 0-1 0 0,-1 0 1 0 0,1 0 0 0 0,0 0-1 0 0,0 0 1 0 0,0 0-1 0 0,0-1 1 0 0,0 1 0 0 0,1-1-1 0 0,-1 1 1 0 0,0-1 0 0 0,1 0-1 0 0,-1 0 1 0 0,1 0-1 0 0,-1 0 1 0 0,1 0 0 0 0,0-1-1 0 0,-1 1 1 0 0,1-1-1 0 0,0 1 1 0 0,-1-1 0 0 0,1 0-1 0 0,0 0 1 0 0,0 0 0 0 0,-1-1-1 0 0,1 1 1 0 0,0 0-1 0 0,0-1 1 0 0,2-1 0 0 0,1 0-1 0 0,-1-1 0 0 0,0 0 0 0 0,1 1 0 0 0,-2-2 0 0 0,1 1 0 0 0,0 0 0 0 0,-1-1 1 0 0,1 0-1 0 0,-1 0 0 0 0,0 0 0 0 0,0-1 0 0 0,1-2 1 0 0,-2 2 61 0 0,0 1-1 0 0,0-1 1 0 0,0 0 0 0 0,-1-1-1 0 0,0 1 1 0 0,0 0 0 0 0,0-1-1 0 0,-1 1 1 0 0,0-1 0 0 0,0 1-1 0 0,0-1 1 0 0,-1 0 0 0 0,0 1-1 0 0,0-1 1 0 0,0 0-1 0 0,-1 1 1 0 0,0-1 0 0 0,0 1-1 0 0,-1-1 1 0 0,1 1 0 0 0,-1-1-1 0 0,0 1 1 0 0,-1 0 0 0 0,-2-5-61 0 0,-4-9 162 0 0,8 18-135 0 0,1-1 0 0 0,-1 0 0 0 0,1 1 0 0 0,-1-1 0 0 0,0 1 0 0 0,0-1 0 0 0,1 1 0 0 0,-1-1 1 0 0,0 1-1 0 0,-1 0 0 0 0,1-1 0 0 0,0 1 0 0 0,0 0 0 0 0,-1 0 0 0 0,1 0 0 0 0,0 0 0 0 0,-1 0 0 0 0,1 0 0 0 0,-1 0 1 0 0,0 0-1 0 0,1 0 0 0 0,-1 1 0 0 0,1-1 0 0 0,-1 1 0 0 0,0-1 0 0 0,0 1 0 0 0,1 0 0 0 0,-2-1-27 0 0,-9-1-40 0 0,8 1-32 0 0,1 0-1 0 0,-1 1 1 0 0,0-1-1 0 0,1 1 1 0 0,-1-1 0 0 0,0 1-1 0 0,1 0 1 0 0,-1 1-1 0 0,0-1 1 0 0,1 1 0 0 0,-1-1-1 0 0,0 1 1 0 0,1 0-1 0 0,-1 0 1 0 0,1 1 0 0 0,-4 0 72 0 0,-3-2-2504 0 0,8-2 2382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12 0 0,'0'0'25'0'0,"-2"12"560"0"0,3-12-565 0 0,0 0 1 0 0,-1 0-1 0 0,1 0 0 0 0,0-1 0 0 0,-1 1 1 0 0,1 0-1 0 0,0 0 0 0 0,-1-1 0 0 0,1 1 1 0 0,-1 0-1 0 0,1-1 0 0 0,0 1 0 0 0,-1 0 1 0 0,1-1-1 0 0,-1 1 0 0 0,1-1 0 0 0,-1 1 1 0 0,0-1-1 0 0,1 1 0 0 0,-1-1 0 0 0,1 1 0 0 0,-1-1 1 0 0,0 1-1 0 0,0-1 0 0 0,1 0 0 0 0,-1 1 1 0 0,0-1-1 0 0,0 1 0 0 0,0-1 0 0 0,1 0 1 0 0,-1 1-1 0 0,0-1 0 0 0,0 0 0 0 0,0 0-20 0 0,0 1 7 0 0,0 0 0 0 0,0-1 0 0 0,0 1 0 0 0,0-1-1 0 0,0 1 1 0 0,0 0 0 0 0,0-1 0 0 0,0 1-1 0 0,0-1 1 0 0,0 1 0 0 0,-1 0 0 0 0,1-1-1 0 0,0 1 1 0 0,0 0 0 0 0,0-1 0 0 0,0 1-1 0 0,-1 0 1 0 0,1-1 0 0 0,0 1 0 0 0,0 0-1 0 0,-1-1 1 0 0,1 1 0 0 0,0 0 0 0 0,0 0-1 0 0,-1-1 1 0 0,1 1 0 0 0,0 0 0 0 0,-1 0 0 0 0,1-1-1 0 0,0 1 1 0 0,-1 0 0 0 0,1 0 0 0 0,-1 0-1 0 0,1 0 1 0 0,0 0 0 0 0,-1 0 0 0 0,1 0-1 0 0,-1-1 1 0 0,1 1 0 0 0,0 0 0 0 0,-1 0-1 0 0,1 0 1 0 0,-1 0 0 0 0,1 1 0 0 0,0-1-1 0 0,-1 0 1 0 0,1 0 0 0 0,-1 0 0 0 0,1 0 0 0 0,0 0-1 0 0,-1 0 1 0 0,1 1 0 0 0,-1-1-7 0 0,1 0 5 0 0,0 1 1 0 0,-1-1-1 0 0,1 0 1 0 0,-1 1-1 0 0,1-1 1 0 0,0 1-1 0 0,-1-1 1 0 0,1 1-1 0 0,0-1 0 0 0,0 1 1 0 0,-1-1-1 0 0,1 1 1 0 0,0-1-1 0 0,0 1 1 0 0,0 0-1 0 0,0-1 1 0 0,0 1-1 0 0,0-1 1 0 0,0 1-1 0 0,0-1 1 0 0,0 1-1 0 0,0-1 1 0 0,0 1-1 0 0,0 0 0 0 0,0-1-5 0 0,0 0-68 0 0,0 0-1 0 0,0 0 0 0 0,0 0 0 0 0,1 0 1 0 0,-1 0-1 0 0,0 0 0 0 0,0 0 0 0 0,0 0 0 0 0,0 0 1 0 0,0 0-1 0 0,0 0 0 0 0,0 0 0 0 0,0 0 1 0 0,1 0-1 0 0,-1 0 0 0 0,0 0 0 0 0,0 0 0 0 0,0 0 1 0 0,0 0-1 0 0,0 0 0 0 0,0 0 0 0 0,1 0 0 0 0,-1 0 1 0 0,0 0 68 0 0,0-4-135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 0 0,'-4'1'61'0'0,"1"0"-1"0"0,-1 0 1 0 0,1 0-1 0 0,-1 0 1 0 0,1 0 0 0 0,-1 1-1 0 0,1-1 1 0 0,0 1-1 0 0,0 0 1 0 0,0 0 0 0 0,0 0-1 0 0,0 1 1 0 0,1-1-1 0 0,-1 1 1 0 0,1-1 0 0 0,-1 1-1 0 0,-1 2-60 0 0,-40 56-98 0 0,36-49 162 0 0,6-8-59 0 0,0 0 1 0 0,0 0-1 0 0,1 1 0 0 0,-1-1 0 0 0,1 0 1 0 0,0 1-1 0 0,0-1 0 0 0,0 1 1 0 0,1-1-1 0 0,0 1 0 0 0,-1 0 0 0 0,2-1 1 0 0,-1 1-1 0 0,1-1 0 0 0,-1 1 0 0 0,1-1 1 0 0,1 1-1 0 0,-1-1 0 0 0,0 0 1 0 0,1 0-1 0 0,0 1 0 0 0,0-1 0 0 0,1 0 1 0 0,-1-1-1 0 0,1 1 0 0 0,0 0 1 0 0,0-1-1 0 0,0 1 0 0 0,0-1 0 0 0,1 0 1 0 0,-1 0-1 0 0,1 0 0 0 0,0 0 0 0 0,1 0-5 0 0,-3-1 0 0 0,1-1 0 0 0,-1 1 0 0 0,1-1 0 0 0,-1 1 0 0 0,1-1 0 0 0,0 0 0 0 0,0 0 0 0 0,-1 0 0 0 0,1 0 0 0 0,0 0-1 0 0,0 0 1 0 0,0-1 0 0 0,0 0 0 0 0,0 1 0 0 0,0-1 0 0 0,0 0 0 0 0,0 0 0 0 0,0-1 0 0 0,0 1 0 0 0,0-1-1 0 0,0 1 1 0 0,0-1 0 0 0,-1 0 0 0 0,1 0 0 0 0,0 0 0 0 0,0 0 0 0 0,-1-1 0 0 0,1 1 0 0 0,-1-1 0 0 0,1 1 0 0 0,-1-1-1 0 0,0 0 1 0 0,1 0 0 0 0,-1 0 0 0 0,0 0 0 0 0,1-2 0 0 0,-2 4 6 0 0,1-1 0 0 0,-1 0-1 0 0,0 0 1 0 0,1-1 0 0 0,-1 1 0 0 0,0 0 0 0 0,0 0-1 0 0,0 0 1 0 0,1-1 0 0 0,-2 1 0 0 0,1-1 0 0 0,0 1-1 0 0,0-1 1 0 0,0 1 0 0 0,-1-1 0 0 0,1 1 0 0 0,-1-1-1 0 0,1 0 1 0 0,-1 1 0 0 0,0-1 0 0 0,1 0 0 0 0,-1 1-1 0 0,0-1 1 0 0,0 0 0 0 0,0 1 0 0 0,-1-1 0 0 0,1 0-1 0 0,0 1 1 0 0,-1-1 0 0 0,1 0 0 0 0,-1 1-1 0 0,1-1 1 0 0,-1 1 0 0 0,0-1 0 0 0,0 1 0 0 0,0-1-6 0 0,-2-1 34 0 0,1 0-1 0 0,-1 1 1 0 0,-1-1 0 0 0,1 0 0 0 0,0 1 0 0 0,-1 0 0 0 0,1 0 0 0 0,-1 0-1 0 0,0 0 1 0 0,1 1 0 0 0,-1-1 0 0 0,0 1 0 0 0,0 0 0 0 0,-3-1-34 0 0,4 1 0 0 0,-1 0 0 0 0,1 0 1 0 0,0 0-1 0 0,-1 1 0 0 0,1-1 1 0 0,0 1-1 0 0,-1 0 0 0 0,1 0 1 0 0,-1 0-1 0 0,1 0 0 0 0,-1 0 0 0 0,1 1 1 0 0,-1-1-1 0 0,1 1 0 0 0,0 0 1 0 0,0 0-1 0 0,-1 0 0 0 0,1 0 1 0 0,0 1-1 0 0,0 0 0 0 0,0-1 0 0 0,0 1 1 0 0,0 0-1 0 0,1 0 0 0 0,-1 0 1 0 0,1 1-1 0 0,-1-1 0 0 0,1 0 1 0 0,0 1-1 0 0,1-2-90 0 0,0 1 0 0 0,0-1 0 0 0,0 0 1 0 0,0 0-1 0 0,-1 0 0 0 0,1 0 1 0 0,0 0-1 0 0,0 0 0 0 0,-1 0 1 0 0,1 0-1 0 0,0-1 0 0 0,-1 1 1 0 0,1 0-1 0 0,-1-1 0 0 0,1 1 1 0 0,-1-1-1 0 0,1 0 0 0 0,-1 1 1 0 0,0-1-1 0 0,1 0 90 0 0,0 0-78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 0 0,'43'-5'722'0'0,"-36"4"-691"0"0,0-1 1 0 0,1 1 0 0 0,-1 1 0 0 0,0-1-1 0 0,1 1 1 0 0,-1 1 0 0 0,0-1-1 0 0,2 1-31 0 0,-3 2 563 0 0,-21-2-460 0 0,-31 4-152 0 0,42-4 49 0 0,0 1 1 0 0,0-1-1 0 0,0 0 0 0 0,0-1 1 0 0,-1 1-1 0 0,1-1 0 0 0,0 0 0 0 0,0 0 1 0 0,0 0-1 0 0,-1 0 0 0 0,1-1 0 0 0,-4 0 0 0 0,50-14-1485 0 0,-35 13 1391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134 288 4 0 0,'5'-54'1096'0'0,"-6"7"-961"0"0,-1 1 0 0 0,-3-1 0 0 0,-2 1 0 0 0,-3-2-135 0 0,-13 77 20 0 0,1 1 1 0 0,-6 13-21 0 0,15-24 0 0 0,-14 28 3 0 0,27-47-2 0 0,0 1 0 0 0,0-1 0 0 0,0 0 0 0 0,1 1 0 0 0,-1-1 0 0 0,0 0 0 0 0,0 1 0 0 0,1-1 0 0 0,-1 0 0 0 0,0 1 0 0 0,1-1 0 0 0,-1 0 0 0 0,0 0 0 0 0,1 0 0 0 0,-1 1 0 0 0,1-1 0 0 0,-1 0 0 0 0,0 0 0 0 0,1 0 0 0 0,-1 0 0 0 0,1 0 0 0 0,-1 0 0 0 0,0 1 0 0 0,1-1 0 0 0,-1 0 0 0 0,1 0 0 0 0,-1 0 0 0 0,1 0 0 0 0,-1-1 0 0 0,0 1 0 0 0,1 0 0 0 0,-1 0 0 0 0,1 0 0 0 0,-1 0 0 0 0,0 0 0 0 0,1 0 0 0 0,-1-1 0 0 0,0 1 0 0 0,1 0 0 0 0,-1 0 0 0 0,0 0 0 0 0,1-1-1 0 0,25-5 74 0 0,-23 5-59 0 0,2 0 45 0 0,57-10 269 0 0,-59 10-327 0 0,0 1 0 0 0,0-1 0 0 0,1 1 0 0 0,-1 0 0 0 0,0 1 0 0 0,1-1 0 0 0,-1 0 0 0 0,0 1 0 0 0,1 0 0 0 0,-1-1 0 0 0,0 1 0 0 0,0 0 0 0 0,0 1 0 0 0,0-1 0 0 0,0 1 0 0 0,2 0-2 0 0,-5-2-23 0 0,0 0 0 0 0,0 0 1 0 0,-1 0-1 0 0,1 0 1 0 0,0 0-1 0 0,0 0 1 0 0,0 0-1 0 0,0 0 1 0 0,0 0-1 0 0,0 0 1 0 0,-1 0-1 0 0,1 0 1 0 0,0 0-1 0 0,0 0 1 0 0,0 1-1 0 0,0-1 1 0 0,0 0-1 0 0,0 0 1 0 0,-1 0-1 0 0,1 0 1 0 0,0 0-1 0 0,0 0 1 0 0,0 0-1 0 0,0 0 0 0 0,0 0 1 0 0,0 0-1 0 0,0 0 1 0 0,0 0-1 0 0,0 1 1 0 0,-1-1-1 0 0,1 0 1 0 0,0 0-1 0 0,0 0 1 0 0,0 0-1 0 0,0 0 1 0 0,0 0-1 0 0,0 0 1 0 0,0 1-1 0 0,0-1 1 0 0,0 0-1 0 0,0 0 1 0 0,0 0-1 0 0,0 0 1 0 0,0 0-1 0 0,0 0 0 0 0,0 1 1 0 0,0-1-1 0 0,0 0 1 0 0,0 0-1 0 0,0 0 1 0 0,0 0-1 0 0,0 0 1 0 0,0 0-1 0 0,0 1 1 0 0,0-1-1 0 0,1 0 1 0 0,-1 0-1 0 0,0 0 1 0 0,0 0-1 0 0,0 0 1 0 0,0 0-1 0 0,0 0 1 0 0,0 0-1 0 0,0 0 1 0 0,0 1-1 0 0,0-1 0 0 0,1 0 23 0 0,-5 1-577 0 0,2 0 444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8 0 0,'13'-3'1788'0'0,"-24"-1"-1318"0"0,11 4-471 0 0,0 0-1 0 0,-1-1 1 0 0,1 1 0 0 0,-1 0-1 0 0,1 0 1 0 0,-1 0 0 0 0,1-1 0 0 0,0 1-1 0 0,-1 0 1 0 0,1 0 0 0 0,-1 0-1 0 0,1 0 1 0 0,-1 0 0 0 0,1 0-1 0 0,-1 0 1 0 0,1 0 0 0 0,-1 0-1 0 0,1 0 1 0 0,-1 0 0 0 0,1 0 0 0 0,0 1-1 0 0,-1-1 1 0 0,1 0 0 0 0,-1 0-1 0 0,1 0 1 0 0,-1 1 0 0 0,1-1-1 0 0,0 0 1 0 0,-1 0 0 0 0,1 1-1 0 0,-1-1 1 0 0,1 0 0 0 0,0 1-1 0 0,0-1 1 0 0,-1 0 0 0 0,1 1 0 0 0,0-1-1 0 0,-1 0 1 0 0,1 1 0 0 0,0-1-1 0 0,0 1 1 0 0,0-1 0 0 0,0 0-1 0 0,-1 1 1 0 0,1-1 0 0 0,0 1-1 0 0,0-1 1 0 0,0 1 0 0 0,0-1 0 0 0,0 1-1 0 0,0-1 1 0 0,0 0 0 0 0,0 1-1 0 0,0-1 1 0 0,0 1 0 0 0,1-1-1 0 0,-1 1 1 0 0,0-1 0 0 0,0 1-1 0 0,0-1 1 0 0,0 0 0 0 0,1 1-1 0 0,-1-1 1 0 0,0 1 0 0 0,0-1 0 0 0,1 0 1 0 0,1-1-2301 0 0,-2-1 2557 0 0,1-3-379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 4 0 0,'-1'0'36'0'0,"0"-1"-1"0"0,1 1 1 0 0,-1-1-1 0 0,0 1 1 0 0,0-1-1 0 0,0 1 1 0 0,1 0-1 0 0,-1-1 1 0 0,0 1-1 0 0,0 0 1 0 0,0 0-1 0 0,0-1 1 0 0,0 1-1 0 0,0 0 1 0 0,0 0-1 0 0,1 0 1 0 0,-1 0-1 0 0,0 0 1 0 0,0 0-1 0 0,0 1 1 0 0,0-1 0 0 0,0 0-1 0 0,0 0 1 0 0,0 1-1 0 0,1-1 1 0 0,-1 0-1 0 0,0 1 1 0 0,0-1-1 0 0,0 1 1 0 0,0-1-36 0 0,-27 27 280 0 0,18-14-286 0 0,1 0 0 0 0,1 1-1 0 0,-5 11 7 0 0,9-18 18 0 0,1 1 0 0 0,0 0 0 0 0,1-1 0 0 0,0 1-1 0 0,0 0 1 0 0,1 0 0 0 0,0 1 0 0 0,0-1-1 0 0,1 0 1 0 0,0 0 0 0 0,0 0 0 0 0,1 1-18 0 0,0-4 5 0 0,1 1 1 0 0,-1 0-1 0 0,1-1 0 0 0,0 0 1 0 0,0 1-1 0 0,1-1 0 0 0,0 0 1 0 0,0 0-1 0 0,0 0 1 0 0,1 0-1 0 0,-1-1 0 0 0,1 1 1 0 0,0-1-1 0 0,0 0 0 0 0,1 0 1 0 0,0-1-1 0 0,3 3-5 0 0,-6-5 9 0 0,0 0-1 0 0,0 0 1 0 0,0 0-1 0 0,0 0 1 0 0,1-1 0 0 0,-1 1-1 0 0,0-1 1 0 0,0 1-1 0 0,1-1 1 0 0,-1 0 0 0 0,0 0-1 0 0,0 0 1 0 0,1 0-1 0 0,-1 0 1 0 0,0 0-1 0 0,0-1 1 0 0,1 1 0 0 0,-1-1-1 0 0,0 0 1 0 0,0 1-1 0 0,0-1 1 0 0,0 0 0 0 0,0 0-1 0 0,0 0 1 0 0,0-1-1 0 0,0 1 1 0 0,0 0-1 0 0,0-1 1 0 0,-1 1 0 0 0,1-1-1 0 0,-1 1 1 0 0,1-1-1 0 0,-1 0 1 0 0,1 0 0 0 0,-1 0-9 0 0,9-10 72 0 0,-2 1 1 0 0,1-1 0 0 0,-2 0 0 0 0,5-10-73 0 0,-9 16 2 0 0,1-1 1 0 0,-2 0-1 0 0,1-1 1 0 0,-1 1-1 0 0,0 0 1 0 0,0-1-1 0 0,-1 1 1 0 0,0-1-1 0 0,-1 1 1 0 0,1-1-1 0 0,-2 0 1 0 0,1 1 0 0 0,-1-1-1 0 0,0 1 1 0 0,-1-1-1 0 0,0 1 1 0 0,0 0-1 0 0,0-1 1 0 0,-1 1-1 0 0,0 0 1 0 0,-1 0-1 0 0,0 1 1 0 0,0-1-1 0 0,0 1 1 0 0,-1 0 0 0 0,-3-4-3 0 0,-14-2-711 0 0,21 12 644 0 0,-1-1-1 0 0,1 1 0 0 0,-1-1 1 0 0,1 1-1 0 0,-1-1 1 0 0,1 0-1 0 0,-1 1 1 0 0,1-1-1 0 0,-1 0 1 0 0,1 0-1 0 0,0 0 1 0 0,0 0-1 0 0,-1 0 0 0 0,1 0 1 0 0,0-1-1 0 0,0 1 1 0 0,0 0-1 0 0,0-1 1 0 0,1 1-1 0 0,-1 0 1 0 0,0-2 67 0 0,1-1-145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8 0 0,'-16'-7'254'0'0,"14"6"-220"0"0,0 0 0 0 0,1-1 0 0 0,-1 1 0 0 0,0 0 0 0 0,0 1 1 0 0,0-1-1 0 0,0 0 0 0 0,1 0 0 0 0,-1 1 0 0 0,0-1 0 0 0,0 1 0 0 0,-2 0-34 0 0,0 0 9 0 0,1 0 1 0 0,-1 1-1 0 0,1-1 0 0 0,-1 1 0 0 0,1 0 0 0 0,-1 0 0 0 0,1 0 0 0 0,-1 1 0 0 0,1-1 0 0 0,0 1 0 0 0,0-1 0 0 0,0 1 0 0 0,0 0 0 0 0,0 0 0 0 0,0 1 0 0 0,1-1 0 0 0,-1 1 1 0 0,1-1-1 0 0,-1 1 0 0 0,1 0 0 0 0,0-1 0 0 0,0 1 0 0 0,0 0 0 0 0,1 0 0 0 0,-1 1 0 0 0,1-1-9 0 0,-3 6 0 0 0,0 0 0 0 0,1 0 0 0 0,1 1 1 0 0,-1-1-1 0 0,2 1 0 0 0,-1-1 0 0 0,1 1 0 0 0,1 7 0 0 0,0-10 15 0 0,0 0 1 0 0,0 0-1 0 0,1-1 0 0 0,0 1 1 0 0,1 0-1 0 0,0 0 0 0 0,0-1 0 0 0,0 1 1 0 0,1-1-1 0 0,0 0 0 0 0,1 3-15 0 0,-2-6 17 0 0,1 0 0 0 0,-1 0 0 0 0,0 0 0 0 0,1 0 0 0 0,-1-1 0 0 0,1 0 0 0 0,0 1-1 0 0,0-1 1 0 0,0 0 0 0 0,0 0 0 0 0,1 0 0 0 0,-1-1 0 0 0,0 1 0 0 0,1-1 0 0 0,-1 0 0 0 0,1 0-1 0 0,-1 0 1 0 0,1 0 0 0 0,0-1 0 0 0,-1 1 0 0 0,1-1 0 0 0,0 0 0 0 0,2 0-17 0 0,-2 0 11 0 0,0-1 0 0 0,1 0 1 0 0,-1 0-1 0 0,0 0 0 0 0,0-1 0 0 0,0 0 0 0 0,0 1 1 0 0,0-1-1 0 0,-1 0 0 0 0,1-1 0 0 0,0 1 1 0 0,-1-1-1 0 0,0 1 0 0 0,1-1 0 0 0,-1 0 1 0 0,-1 0-1 0 0,1-1 0 0 0,0 1 0 0 0,-1 0 1 0 0,1-1-1 0 0,-1 1 0 0 0,0-1 0 0 0,-1 0 1 0 0,1 0-1 0 0,1-4-11 0 0,2-4 2 0 0,-1-1 1 0 0,0 1 0 0 0,0-1-1 0 0,-2 0 1 0 0,0 0 0 0 0,0 0-1 0 0,-1-8-2 0 0,0 18 14 0 0,-1 0 0 0 0,0 1 0 0 0,0-1-1 0 0,-1 1 1 0 0,1-1 0 0 0,0 0 0 0 0,-1 1-1 0 0,0-1 1 0 0,1 1 0 0 0,-1-1 0 0 0,0 1 0 0 0,-1-1-1 0 0,1 1 1 0 0,0 0 0 0 0,-1 0 0 0 0,1-1 0 0 0,-1 1-1 0 0,0 0 1 0 0,1 0 0 0 0,-1 0 0 0 0,0 1-1 0 0,0-1 1 0 0,-1 0 0 0 0,1 1 0 0 0,0-1 0 0 0,-2 0-14 0 0,1 2-1 0 0,1-1 1 0 0,-1 0 0 0 0,0 1-1 0 0,0 0 1 0 0,0-1 0 0 0,0 1 0 0 0,1 0-1 0 0,-1 1 1 0 0,0-1 0 0 0,0 0-1 0 0,0 1 1 0 0,1-1 0 0 0,-1 1 0 0 0,0 0-1 0 0,0 0 1 0 0,1 0 0 0 0,-1 0-1 0 0,1 1 1 0 0,-1-1 0 0 0,1 1 0 0 0,0-1-1 0 0,-1 1 1 0 0,1 0 0 0 0,0 0 0 0 0,0 0 0 0 0,-7 4-416 0 0,16-16-856 0 0,0 1 991 0 0,-2 2 150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 0 0,'0'0'32'0'0,"0"0"21"0"0,14-31 1461 0 0,-15 31-1513 0 0,1-1 0 0 0,0 1 0 0 0,-1 0 0 0 0,1-1 0 0 0,-1 1 1 0 0,1 0-1 0 0,0-1 0 0 0,-1 1 0 0 0,1 0 0 0 0,-1 0 0 0 0,1-1 0 0 0,-1 1 0 0 0,1 0 1 0 0,-1 0-1 0 0,1 0 0 0 0,-1 0 0 0 0,1 0 0 0 0,-1 0 0 0 0,1-1 0 0 0,-1 1 0 0 0,1 0 1 0 0,-1 0-1 0 0,1 1 0 0 0,-1-1 0 0 0,1 0 0 0 0,-1 0 0 0 0,1 0 0 0 0,-1 0 0 0 0,1 0 1 0 0,-1 0-1 0 0,1 1 0 0 0,-1-1 0 0 0,1 0 0 0 0,0 0 0 0 0,-1 1 0 0 0,1-1 0 0 0,-1 0 1 0 0,1 1-1 0 0,0-1 0 0 0,-1 0 0 0 0,1 1 0 0 0,0-1 0 0 0,-1 0 0 0 0,1 1 0 0 0,0-1 1 0 0,0 1-1 0 0,-1-1 0 0 0,1 1 0 0 0,0-1 0 0 0,0 1 0 0 0,0-1 0 0 0,0 1 0 0 0,0-1 1 0 0,-1 1-1 0 0,1-1 0 0 0,0 1-1 0 0,-5 13-28 0 0,5-14 27 0 0,0 0-1 0 0,0 0 1 0 0,0 0-1 0 0,0 0 1 0 0,0 0-1 0 0,0 1 0 0 0,0-1 1 0 0,0 0-1 0 0,0 0 1 0 0,0 0-1 0 0,0 0 1 0 0,0 0-1 0 0,0 1 1 0 0,0-1-1 0 0,0 0 1 0 0,0 0-1 0 0,0 0 1 0 0,0 0-1 0 0,0 0 1 0 0,0 1-1 0 0,0-1 1 0 0,0 0-1 0 0,0 0 1 0 0,0 0-1 0 0,0 0 1 0 0,0 0-1 0 0,0 0 1 0 0,1 0-1 0 0,-1 1 1 0 0,0-1-1 0 0,0 0 1 0 0,0 0-1 0 0,0 0 1 0 0,0 0-1 0 0,0 0 1 0 0,0 0-1 0 0,1 0 1 0 0,-1 0-1 0 0,0 0 1 0 0,0 0-1 0 0,0 0 1 0 0,0 0-1 0 0,0 1 1 0 0,0-1-1 0 0,1 0 1 0 0,-1 0-1 0 0,0 0 1 0 0,0 0-1 0 0,0 0 1 0 0,0 0-1 0 0,0 0 1 0 0,1 0-1 0 0,-1 0 1 0 0,0-1-1 0 0,0 1 1 0 0,0 0-1 0 0,0 0 0 0 0,0 0 1 0 0,1 0-1 0 0,-1 0 2 0 0,7-17-1434 0 0,-4 11 1321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8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14 254 8 0 0,'-1'0'47'0'0,"1"0"0"0"0,-1-1 0 0 0,1 1 0 0 0,0 0 0 0 0,-1 0 0 0 0,1 0 0 0 0,-1 0 1 0 0,1 0-1 0 0,-1 0 0 0 0,1 1 0 0 0,0-1 0 0 0,-1 0 0 0 0,1 0 0 0 0,-1 0 0 0 0,1 0 0 0 0,-1 1 0 0 0,1-1 0 0 0,0 0 0 0 0,0 0 0 0 0,-1 0 0 0 0,1 0 0 0 0,-1 1 0 0 0,1-1 1 0 0,-1 0-1 0 0,1 1 0 0 0,0-1 0 0 0,0 1 0 0 0,0-1 0 0 0,0 0 0 0 0,-1 0 0 0 0,1 1 0 0 0,0-1 0 0 0,0 1 0 0 0,-1-1 0 0 0,1 1 0 0 0,0-1 0 0 0,0 0 0 0 0,0 1 1 0 0,0-1-1 0 0,0 1 0 0 0,0-1 0 0 0,0 1 0 0 0,0-1 0 0 0,0 0 0 0 0,0 1 0 0 0,0-1 0 0 0,0 1 0 0 0,0-1 0 0 0,1 1 0 0 0,-1-1-47 0 0,1 2 86 0 0,-1-1 0 0 0,0 0 0 0 0,1 1 0 0 0,0-1 0 0 0,0 0 0 0 0,-1 0 0 0 0,1 1 0 0 0,0-1 0 0 0,0 0 0 0 0,0 0 0 0 0,0 0 0 0 0,0 0 0 0 0,0 0 0 0 0,2 0-86 0 0,3 2 86 0 0,1 0 1 0 0,0 0-1 0 0,-1-1 1 0 0,1-1-1 0 0,0 1 1 0 0,0-1-1 0 0,0 0 1 0 0,0 0-1 0 0,0-1 1 0 0,0 0-1 0 0,1 0 1 0 0,-2-1-1 0 0,1 0 1 0 0,1 0-1 0 0,-2-1 1 0 0,1 0-1 0 0,1 0-86 0 0,1-1 15 0 0,0 0 1 0 0,0-1-1 0 0,0 0 0 0 0,-1-1 0 0 0,0 1 0 0 0,0-2 0 0 0,1 0 0 0 0,-2 0 0 0 0,1 0 0 0 0,-2 0 0 0 0,1-1 0 0 0,1-2-15 0 0,-6 7 2 0 0,-1 0 0 0 0,1 1 0 0 0,-1-1 0 0 0,0 0 0 0 0,0 0 0 0 0,0 0 0 0 0,0 0 0 0 0,0 0 0 0 0,0 0 0 0 0,-1 0 0 0 0,1 0 0 0 0,-1-1 0 0 0,1 2 0 0 0,-1-1 0 0 0,0-1 0 0 0,1 1 0 0 0,-1 0 0 0 0,0 0 0 0 0,-1-1 0 0 0,1 1 0 0 0,-1 0-1 0 0,1 0 1 0 0,-1-2-2 0 0,-1 1 2 0 0,1 0 0 0 0,-1 0 0 0 0,1 1-1 0 0,-2-1 1 0 0,1 0 0 0 0,1 0-1 0 0,-2 0 1 0 0,0 1 0 0 0,1 0-1 0 0,0 0 1 0 0,-1-1 0 0 0,0 2 0 0 0,0-1-1 0 0,-2-1-1 0 0,1 0 1 0 0,-1 1 0 0 0,1 0 0 0 0,-1 0-1 0 0,0-1 1 0 0,1 2 0 0 0,-2-1 0 0 0,2 2-1 0 0,-1-2 1 0 0,-1 1 0 0 0,1 1 0 0 0,0 0-1 0 0,0 0 1 0 0,0 0 0 0 0,0 0 0 0 0,0 0-1 0 0,-1 1 1 0 0,1 0 0 0 0,1 0 0 0 0,-2 1-1 0 0,-2 1 0 0 0,1 1-2 0 0,1 1 0 0 0,0 0 0 0 0,0 1 0 0 0,1-1 0 0 0,-1 1 0 0 0,2 0 0 0 0,-2 0 0 0 0,2 1 0 0 0,0 0 0 0 0,0 0 0 0 0,1 0 0 0 0,-1 0 0 0 0,1 0 0 0 0,1 1 0 0 0,-1-1 0 0 0,1 1 0 0 0,-1 6 2 0 0,1-2 6 0 0,0 1 1 0 0,1 0 0 0 0,0-1 0 0 0,1 2 0 0 0,0-1 0 0 0,1-1-1 0 0,0 1 1 0 0,2 0 0 0 0,0-1 0 0 0,2 8-7 0 0,-4-14 11 0 0,2 0 0 0 0,-1 0-1 0 0,1 0 1 0 0,0-1 0 0 0,0 1 0 0 0,1 0 0 0 0,-1-1 0 0 0,1 0-1 0 0,1 0 1 0 0,-2 0 0 0 0,2-1 0 0 0,0 0 0 0 0,0 1 0 0 0,0-2 0 0 0,0 1-1 0 0,0 0 1 0 0,1-1 0 0 0,2 1-11 0 0,-4-2 3 0 0,2-1 1 0 0,-1 1-1 0 0,0-1 0 0 0,1 0 0 0 0,-1 0 0 0 0,1 0 1 0 0,-1-1-1 0 0,1 0 0 0 0,-1 0 0 0 0,0 0 0 0 0,1 0 1 0 0,0-1-1 0 0,-1-1 0 0 0,0 1 0 0 0,0-1 0 0 0,1 1 1 0 0,-1-1-1 0 0,0 0 0 0 0,0-1 0 0 0,0 1 1 0 0,1-3-4 0 0,8-3 3 0 0,-1-1 1 0 0,0-1-1 0 0,-1 0 1 0 0,0-1 0 0 0,-1 0-1 0 0,0-1 1 0 0,0 0 0 0 0,-2-1-1 0 0,0 0 1 0 0,8-13-4 0 0,-12 16 6 0 0,0-1-1 0 0,0 1 1 0 0,-1-1 0 0 0,-1 1 0 0 0,0-1-1 0 0,0 0 1 0 0,0 1 0 0 0,-2-2 0 0 0,1 1-1 0 0,-2 0 1 0 0,0 0 0 0 0,0-1 0 0 0,0 1-1 0 0,-2 0 1 0 0,-2-10-6 0 0,0 1 1 0 0,1 11-1 0 0,1 0-1 0 0,0 0 0 0 0,1 0 0 0 0,-2-8 1 0 0,3 17 4 0 0,-3 32 23 0 0,14 43-58 0 0,13 51 31 0 0,-14-83-9 0 0,-2-10-16 0 0,-8-31 34 0 0,1-1 1 0 0,-1 0 0 0 0,0 0 0 0 0,0 1 0 0 0,1-1 0 0 0,0 1 0 0 0,-1-1 0 0 0,1 0-1 0 0,-1 1 1 0 0,1-2 0 0 0,0 2 0 0 0,0-1 0 0 0,0 0 0 0 0,0 0 0 0 0,0 0-1 0 0,0 0 1 0 0,0 0 0 0 0,0 0 0 0 0,0-1 0 0 0,1 2-10 0 0,-1-2 110 0 0,-5-22 292 0 0,4 19-405 0 0,-1 0 0 0 0,0-1 0 0 0,1 1 0 0 0,-1 0 1 0 0,1 0-1 0 0,0 0 0 0 0,0-1 0 0 0,1-1 3 0 0,4-34 24 0 0,-2 1-1 0 0,-1-7-23 0 0,-3 20 2 0 0,2 1-1 0 0,1 0 0 0 0,1 0 0 0 0,1 0 1 0 0,1 1-1 0 0,9-23-1 0 0,-14 44 0 0 0,0 1-1 0 0,0 0 1 0 0,1-1-1 0 0,0 1 1 0 0,0-1 0 0 0,-1 1-1 0 0,1 0 1 0 0,0 0-1 0 0,0-1 1 0 0,0 1 0 0 0,0 0-1 0 0,0 0 1 0 0,0 0-1 0 0,0 0 1 0 0,0 0 0 0 0,1 0-1 0 0,-1 0 1 0 0,0 1 0 0 0,0 0 1 0 0,0 0-1 0 0,-1 0 0 0 0,0 0 1 0 0,1 0-1 0 0,0 0 0 0 0,0 0 0 0 0,-1 0 1 0 0,0 0-1 0 0,1 1 0 0 0,0-1 0 0 0,0 0 1 0 0,-1 0-1 0 0,0 0 0 0 0,1 0 1 0 0,0 1-1 0 0,0-1 0 0 0,-1 1 0 0 0,0-1 1 0 0,1 1-1 0 0,-1-1 0 0 0,1 0 0 0 0,0 1 1 0 0,-1-1-1 0 0,0 1 0 0 0,0 0 0 0 0,1-1 0 0 0,4 7 8 0 0,-1 1 0 0 0,1 0 0 0 0,-2 0 1 0 0,1 0-1 0 0,1 4-8 0 0,1 4 19 0 0,-3-11-15 0 0,-1 0 0 0 0,0-1 0 0 0,0 1 0 0 0,1-1 0 0 0,0 0 0 0 0,0 1 0 0 0,1-2 0 0 0,0 1 0 0 0,0 0 0 0 0,-1 0 0 0 0,1-1 0 0 0,2 1-4 0 0,-2-2 1 0 0,0 0 0 0 0,-1-1 1 0 0,1 0-1 0 0,0 1 0 0 0,0-2 1 0 0,-1 1-1 0 0,1 0 0 0 0,0 0 1 0 0,0-1-1 0 0,0 0 0 0 0,0 0 1 0 0,0 0-1 0 0,0 0 1 0 0,0-1-1 0 0,0 0 0 0 0,2 0-1 0 0,9-3 7 0 0,0 0 0 0 0,1-1 0 0 0,-2 0 1 0 0,1-1-1 0 0,5-4-7 0 0,-13 6-4 0 0,1 0 1 0 0,-1-1 0 0 0,-1 1 0 0 0,1-2-1 0 0,0 1 1 0 0,-1-1 0 0 0,0 0-1 0 0,0 0 1 0 0,-1-1 0 0 0,5-5 3 0 0,-9 10-1 0 0,-1 1 0 0 0,1 0 1 0 0,0-1-1 0 0,0 1 0 0 0,-1-1 0 0 0,1 1 0 0 0,-1-1 0 0 0,1 2 1 0 0,-1-2-1 0 0,0 1 0 0 0,1-1 0 0 0,-1 1 0 0 0,0-1 1 0 0,0 1-1 0 0,0-1 0 0 0,0 1 0 0 0,-1-1 0 0 0,1 1 1 0 0,0-1-1 0 0,-1 1 0 0 0,0-1 0 0 0,1 1 0 0 0,0-1 0 0 0,-1 1 1 0 0,0-1-1 0 0,0 1 0 0 0,1 0 0 0 0,-1-1 0 0 0,0 2 1 0 0,0-2-1 0 0,0 1 0 0 0,-1 0 0 0 0,2 0 0 0 0,-2 0 1 0 0,1 0-1 0 0,0 0 0 0 0,-1 0 0 0 0,2 1 0 0 0,-2-1 1 0 0,1 1-1 0 0,-1-1 1 0 0,-2-1-1 0 0,1 0 0 0 0,-1 0 0 0 0,-1 1 0 0 0,2 0 1 0 0,-2-1-1 0 0,1 2 0 0 0,0-1 0 0 0,0 0 0 0 0,0 1 1 0 0,-1 0-1 0 0,1 0 0 0 0,0 0 0 0 0,-1 0 0 0 0,0 1 1 0 0,-6 3-1 0 0,0-1-1 0 0,1 2 0 0 0,-1-1 0 0 0,2 2 1 0 0,-1-1-1 0 0,0 2 0 0 0,0-1 1 0 0,1 0-1 0 0,1 2 0 0 0,-1-1 1 0 0,2 2-1 0 0,-2-1 0 0 0,3 1 1 0 0,-6 6 1 0 0,6-7 200 0 0,0 1 1 0 0,0-1-1 0 0,1 1 1 0 0,1 1 0 0 0,0-1-1 0 0,0 1 1 0 0,0 0 0 0 0,1-1-1 0 0,1 1 1 0 0,0 1-1 0 0,0-2 1 0 0,2 2 0 0 0,-1-1-1 0 0,0 0 1 0 0,2 1 0 0 0,0 3-201 0 0,-1-9 331 0 0,2 1 1 0 0,-1-1 0 0 0,0 1 0 0 0,1 0-1 0 0,1-1 1 0 0,-1 0 0 0 0,0 0 0 0 0,1 1 0 0 0,0-2-1 0 0,0 1 1 0 0,1 0 0 0 0,-1-1 0 0 0,1 1-1 0 0,0-1 1 0 0,0-1 0 0 0,2 3-332 0 0,1-1 598 0 0,-1-1 0 0 0,1 1 0 0 0,1-1 0 0 0,-1-1 0 0 0,1 1 0 0 0,0-1 0 0 0,-1 0 0 0 0,2-1 0 0 0,-1 1 0 0 0,7 0-598 0 0,-2-2 592 0 0,-1 1 0 0 0,1-2 1 0 0,0 0-1 0 0,0 0 0 0 0,-1-1 1 0 0,1-1-1 0 0,2-1-592 0 0,-5 1-24 0 0,0 0 0 0 0,-1-1 0 0 0,0 0 0 0 0,1-1 0 0 0,-1 0 0 0 0,0 0 0 0 0,0-1 0 0 0,5-4 24 0 0,-11 7-800 0 0,0-1-1 0 0,0 1 1 0 0,0-1 0 0 0,0 0-1 0 0,0 0 1 0 0,-1-1-1 0 0,1 1 1 0 0,-1-1-1 0 0,0 1 1 0 0,0 0 0 0 0,-1-1-1 0 0,2 0 1 0 0,-2 0-1 0 0,0 1 1 0 0,1-5 800 0 0,0-5-3034 0 0,0 1-1 0 0,-1 0 1 0 0,-1 0 0 0 0,0-8 3034 0 0,0 9-350 0 0,0-4-45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151 333 16 0 0,'3'-30'1550'0'0,"-3"22"-1462"0"0,-1 0-1 0 0,1 1 1 0 0,0-1 0 0 0,1 0-1 0 0,0 1 1 0 0,0-1 0 0 0,2-4-88 0 0,4-35 122 0 0,-8 9-108 0 0,-2 1 0 0 0,-2 0 1 0 0,-9-35-15 0 0,14 72 0 0 0,0 0 1 0 0,0 0-1 0 0,0-1 1 0 0,0 1-1 0 0,0 0 0 0 0,0 0 1 0 0,0 0-1 0 0,0-1 1 0 0,0 1-1 0 0,0 0 0 0 0,-1 0 1 0 0,1 0-1 0 0,0 0 1 0 0,0-1-1 0 0,0 1 0 0 0,0 0 1 0 0,0 0-1 0 0,0 0 1 0 0,0 0-1 0 0,0-1 0 0 0,-1 1 1 0 0,1 0-1 0 0,0 0 1 0 0,0 0-1 0 0,0 0 0 0 0,0 0 1 0 0,0-1-1 0 0,-1 1 1 0 0,1 0-1 0 0,0 0 0 0 0,0 0 1 0 0,0 0-1 0 0,-1 0 1 0 0,1 0-1 0 0,0 0 1 0 0,0 0-1 0 0,0 0 0 0 0,-1 0 1 0 0,1 0-1 0 0,0 0 1 0 0,0 0-1 0 0,0 0 0 0 0,-1 0 1 0 0,1 0-1 0 0,0 0 1 0 0,0 0-1 0 0,0 0 0 0 0,-1 0 1 0 0,1 0-1 0 0,0 0 1 0 0,0 0-1 0 0,0 0 0 0 0,0 0 1 0 0,-1 0-1 0 0,1 1 0 0 0,-11 12-1 0 0,-9 22-11 0 0,20-33 14 0 0,-7 9-37 0 0,0 0 0 0 0,-1 0 0 0 0,0-1 0 0 0,-1 0 0 0 0,-8 8 35 0 0,7-8-120 0 0,1 0 1 0 0,-1 2 0 0 0,2-1-1 0 0,-3 4 120 0 0,65-26 105 0 0,-2 16-96 0 0,-46-4-109 0 0,0 0 0 0 0,0 0 0 0 0,0 0 0 0 0,0-1-1 0 0,1 0 1 0 0,-1 0 0 0 0,0 0 0 0 0,0-1 0 0 0,1 0 0 0 0,-1 0 0 0 0,0-1 0 0 0,0 1 0 0 0,0-1-1 0 0,-1-1 1 0 0,3 0 100 0 0,-3 0-200 0 0,2 0 97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 0 0,'1'-1'86'0'0,"0"0"0"0"0,0 0 0 0 0,0 0 0 0 0,0 0 0 0 0,0 0 0 0 0,0 0 0 0 0,0 0 0 0 0,1 0 0 0 0,-1 0 0 0 0,0 1 0 0 0,0-1 0 0 0,1 1 0 0 0,-1-1 0 0 0,0 1 0 0 0,1-1 0 0 0,-1 1 0 0 0,1 0 0 0 0,-1-1 0 0 0,0 1 0 0 0,1 0 0 0 0,-1 0-1 0 0,1 0 1 0 0,0 0-86 0 0,38-2 618 0 0,-32 2-717 0 0,-6 0 10 0 0,0 1 0 0 0,0-1 0 0 0,-1 0 0 0 0,1 1 0 0 0,0-1 0 0 0,0 0 0 0 0,0 0 0 0 0,-1 0-1 0 0,1-1 1 0 0,0 1 0 0 0,0 0 0 0 0,-1-1 0 0 0,1 1 0 0 0,0-1 0 0 0,0 1 0 0 0,-1-1 0 0 0,1 0 0 0 0,-1 0 0 0 0,1 0 0 0 0,-1 0 0 0 0,1 0 0 0 0,-1 0 0 0 0,1 0 0 0 0,-1 0 0 0 0,1-1 89 0 0,-1-1-226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12 0 0,'23'-3'1099'0'0,"-21"2"-1091"0"0,1 0 0 0 0,-1 1 0 0 0,0-1 0 0 0,1 1 0 0 0,-1-1 0 0 0,0 1 0 0 0,1 0 0 0 0,-1 0 0 0 0,1 0 0 0 0,-1 0 0 0 0,0 0 0 0 0,1 0 0 0 0,-1 1 0 0 0,0-1 0 0 0,1 1 0 0 0,-1 0 0 0 0,0 0 0 0 0,1 0 0 0 0,-1 0 0 0 0,0 0 0 0 0,0 0 0 0 0,0 0 0 0 0,0 1 0 0 0,0-1 0 0 0,0 0 0 0 0,-1 1 0 0 0,2 0-8 0 0,-1 2 2 0 0,1-1 0 0 0,-1 1-1 0 0,0-1 1 0 0,0 1-1 0 0,-1 0 1 0 0,1 0-1 0 0,-1 0 1 0 0,1 0-1 0 0,-1 0 1 0 0,-1 0-1 0 0,1 0 1 0 0,0 0-1 0 0,-1 0 1 0 0,0 0 0 0 0,0 0-1 0 0,-1 1 1 0 0,1-1-1 0 0,-1 0 1 0 0,0 0-1 0 0,0 0 1 0 0,0 0-1 0 0,0 0 1 0 0,-1 0-2 0 0,-2 4 5 0 0,0 1-1 0 0,0-1 1 0 0,-1 1 0 0 0,0-2-1 0 0,-1 1 1 0 0,0 0-1 0 0,0-1 1 0 0,-1 0 0 0 0,0 0-1 0 0,0-1-4 0 0,-42 30 176 0 0,106-36 713 0 0,53 13-715 0 0,-109-13-258 0 0,-1 0 0 0 0,1 0 0 0 0,0 0 1 0 0,-1-1-1 0 0,1 1 0 0 0,-1 0 0 0 0,1 0 1 0 0,-1-1-1 0 0,1 1 0 0 0,-1 0 0 0 0,1-1 1 0 0,-1 1-1 0 0,1-1 0 0 0,-1 1 1 0 0,1-1-1 0 0,-1 1 0 0 0,1-1 0 0 0,-1 1 1 0 0,0-1-1 0 0,1 1 0 0 0,-1-1 0 0 0,0 1 1 0 0,0-1-1 0 0,1 1 0 0 0,-1-1 0 0 0,0 0 84 0 0,4-6-359 0 0,-1 2 252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28 0 0,'5'0'2744'0'0,"-13"-1"-2422"0"0,7 1-3110 0 0,4-6 2542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 0 0,'51'-4'1490'0'0,"-41"3"-1407"0"0,1 0 0 0 0,-1 0 0 0 0,0 1 0 0 0,1 0 0 0 0,-1 1 0 0 0,0 0 0 0 0,1 0 0 0 0,6 3-83 0 0,1 0-83 0 0,-6 0 512 0 0,-31 9-141 0 0,-27 18-286 0 0,-9 4-7 0 0,58-36 22 0 0,0 1 0 0 0,0-1 0 0 0,0 0 0 0 0,0 1 0 0 0,0-1 0 0 0,0 1 0 0 0,1 0 0 0 0,-1 0 0 0 0,0 0 0 0 0,0 0 0 0 0,0 1 0 0 0,0-1 0 0 0,0 1 0 0 0,0 0 1 0 0,1 0-1 0 0,-2 0 0 0 0,1 0 0 0 0,1 1-17 0 0,3 0 6 0 0,0 0 1 0 0,-1 0-1 0 0,1 1 0 0 0,-1 0 1 0 0,0 0-1 0 0,0 1 1 0 0,0 0-1 0 0,0 0 1 0 0,4 4-7 0 0,-8-6 0 0 0,-1 0 0 0 0,1-1 0 0 0,-1 1 0 0 0,0 0 0 0 0,1-1 0 0 0,-1 1 0 0 0,0 0 0 0 0,0 0 0 0 0,0 0 0 0 0,0 0 0 0 0,0 0 0 0 0,-1 0 0 0 0,1 0 0 0 0,-1 0 1 0 0,1 0-1 0 0,-1 1 0 0 0,0-1 0 0 0,0 0 0 0 0,0 0 0 0 0,0 0 0 0 0,0 0 0 0 0,-1 0 0 0 0,1 1 0 0 0,-1-1 0 0 0,1 0 0 0 0,-1 0 0 0 0,0 0 0 0 0,0 0 0 0 0,0 0 0 0 0,0 0 0 0 0,0 0 1 0 0,0-1-1 0 0,-1 2 0 0 0,-2 2 15 0 0,-1 0 0 0 0,0 0 0 0 0,1-1 0 0 0,-1 0 0 0 0,-1 0 0 0 0,1 0 0 0 0,-1-1 0 0 0,1 1 0 0 0,-1-1 0 0 0,-2 0-15 0 0,6-2 39 0 0,0 1-1 0 0,-1-1 1 0 0,1 0 0 0 0,-1 0 0 0 0,1 0-1 0 0,-1 0 1 0 0,0-1 0 0 0,1 1-1 0 0,-1-1 1 0 0,0 1 0 0 0,1-1-1 0 0,-1 0 1 0 0,0 0 0 0 0,0 0-1 0 0,1-1 1 0 0,-1 1 0 0 0,0 0-1 0 0,0-1 1 0 0,1 0 0 0 0,-1 1-1 0 0,1-1 1 0 0,-1 0 0 0 0,1-1-1 0 0,-1 1 1 0 0,0-1-39 0 0,0-1-296 0 0,0 0 0 0 0,1-1-1 0 0,-1 0 1 0 0,1 0 0 0 0,0 1 0 0 0,-1-1 0 0 0,2-1-1 0 0,-1 1 1 0 0,1 0 0 0 0,-1 0 0 0 0,1-1-1 0 0,0 1 1 0 0,1 0 0 0 0,-1-4 296 0 0,1 0-130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147 440 12 0 0,'-48'-17'1648'0'0,"40"11"-1597"0"0,0-1 0 0 0,0 0 0 0 0,1 0-1 0 0,0-1 1 0 0,0 0 0 0 0,1 0 0 0 0,0 0-1 0 0,0-1 1 0 0,1 0 0 0 0,0 0 0 0 0,1 0 0 0 0,0-1-1 0 0,1 1 1 0 0,0-1 0 0 0,0 0 0 0 0,1 0 0 0 0,0-3-51 0 0,0-4 31 0 0,0 0 1 0 0,2 0-1 0 0,0 0 1 0 0,1 0-1 0 0,0 0 1 0 0,2 0-1 0 0,0 0 1 0 0,1 0 0 0 0,6-15-32 0 0,-8 26 59 0 0,1 1 0 0 0,0 0 0 0 0,0-1 1 0 0,0 1-1 0 0,0 0 0 0 0,1 0 0 0 0,2-2-59 0 0,-5 6-8 0 0,0 0 0 0 0,0-1 0 0 0,0 1-1 0 0,0 0 1 0 0,1 0 0 0 0,-1 0-1 0 0,0 0 1 0 0,1 0 0 0 0,-1 0-1 0 0,0 0 1 0 0,1 0 0 0 0,-1 1 0 0 0,1-1-1 0 0,0 1 1 0 0,-1-1 0 0 0,1 1-1 0 0,0-1 1 0 0,-1 1 0 0 0,1 0 0 0 0,0 0-1 0 0,-1-1 1 0 0,1 1 0 0 0,0 0-1 0 0,-1 1 1 0 0,1-1 0 0 0,0 0 0 0 0,-1 0-1 0 0,2 1 9 0 0,-2-1-83 0 0,-1 0 0 0 0,1-1-1 0 0,-1 1 1 0 0,1 0 0 0 0,-1 0-1 0 0,1-1 1 0 0,-1 1 0 0 0,0 0-1 0 0,1-1 1 0 0,-1 1 0 0 0,1 0-1 0 0,-1-1 1 0 0,0 1 0 0 0,1-1-1 0 0,-1 1 1 0 0,0-1 0 0 0,0 1-1 0 0,1 0 1 0 0,-1-1-1 0 0,0 1 1 0 0,0-1 0 0 0,0 1-1 0 0,0-1 1 0 0,0 0 0 0 0,1 1-1 0 0,-1-1 1 0 0,0 1 0 0 0,0-1-1 0 0,0 1 1 0 0,0-1 0 0 0,-1 0 83 0 0,2-2-260 0 0,2-2 125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 0 0,'3'-1'123'0'0,"-1"0"0"0"0,1 1 0 0 0,0-1 1 0 0,0 0-1 0 0,-1 0 0 0 0,1 0 0 0 0,-1-1 0 0 0,1 1 0 0 0,-1 0 1 0 0,1-1-1 0 0,-1 0 0 0 0,0 1 0 0 0,0-1 0 0 0,0 0 0 0 0,0 0 1 0 0,0 0-1 0 0,0-1 0 0 0,-1 1 0 0 0,1 0 0 0 0,-1-1 0 0 0,1 1 0 0 0,0-3-123 0 0,28-66 490 0 0,-23 54-191 0 0,0-3 0 0 0,0 0 1 0 0,-1 0 0 0 0,0 0-1 0 0,-2-1 1 0 0,-1 0-300 0 0,-2 13 93 0 0,-1 0-1 0 0,0 0 0 0 0,0 1 1 0 0,-1-1-1 0 0,0 0 1 0 0,0 0-1 0 0,-1 1 1 0 0,0-1-1 0 0,0 0 0 0 0,-1 1 1 0 0,0 0-1 0 0,0 0 1 0 0,-1 0-1 0 0,0 0 1 0 0,-1 0-93 0 0,-78-97 117 0 0,83 104-344 0 0,-1 0-1 0 0,1 0 1 0 0,-1-1 0 0 0,1 1-1 0 0,-1 0 1 0 0,1 0 0 0 0,-1 0-1 0 0,1 0 1 0 0,-1 0 0 0 0,1 0 0 0 0,-1 0-1 0 0,1 0 1 0 0,-1 0 0 0 0,1 0-1 0 0,-1 0 1 0 0,1 1 0 0 0,-1-1-1 0 0,1 0 1 0 0,-1 0 0 0 0,1 0-1 0 0,0 1 1 0 0,-1-1 0 0 0,1 0 0 0 0,-1 0-1 0 0,1 1 1 0 0,0-1 0 0 0,-1 0-1 0 0,1 1 228 0 0,0-1-135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8 0 0,'1'11'587'0'0,"3"-11"406"0"0,1-20-6 0 0,-5-74-206 0 0,1-33 36 0 0,-10-65-817 0 0,8 192 10 0 0,1-1 0 0 0,0 0 1 0 0,0 1-1 0 0,-1-1 0 0 0,1 1 0 0 0,0-1 0 0 0,0 0 1 0 0,0 1-1 0 0,0-1 0 0 0,0 0 0 0 0,0 1 0 0 0,0-1 1 0 0,0 1-1 0 0,0-1 0 0 0,0 0 0 0 0,0 1 0 0 0,1-1 1 0 0,-1 0-1 0 0,0 1 0 0 0,0-1 0 0 0,1 1 1 0 0,-1-1-1 0 0,0 1 0 0 0,1-1 0 0 0,-1 1 0 0 0,0-1 1 0 0,1 1-1 0 0,-1-1 0 0 0,1 1 0 0 0,-1-1 0 0 0,1 1 1 0 0,-1 0-1 0 0,1-1 0 0 0,0 1 0 0 0,-1 0 0 0 0,1-1-10 0 0,24 8 5 0 0,-7 0 6 0 0,-3-3-28 0 0,-1 0 1 0 0,1-1 0 0 0,-1 0 0 0 0,1-1-1 0 0,0-1 1 0 0,0 0 0 0 0,0-1-1 0 0,0-1 1 0 0,0 0 0 0 0,0-1-1 0 0,-1 0 1 0 0,1-1 0 0 0,6-3 16 0 0,-34 7-4136 0 0,6-1 3952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4 0 0,'-13'10'3279'0'0,"7"-8"-3234"0"0,1 0-1 0 0,0 0 1 0 0,-1-1 0 0 0,1 0-1 0 0,-1 0 1 0 0,1 0 0 0 0,-6-1-45 0 0,11 0 42 0 0,0 0 16 0 0,35-14 1765 0 0,-25 10-1482 0 0,1 1 0 0 0,0 1 1 0 0,-1 0-1 0 0,1 0 0 0 0,8 1-341 0 0,-15 0 13 0 0,1 1 0 0 0,-1 0 0 0 0,0 0 0 0 0,0 1 0 0 0,0-1 0 0 0,0 1 0 0 0,1 0 0 0 0,-1 0 0 0 0,0 0 0 0 0,0 0 0 0 0,-1 1 0 0 0,1 0 0 0 0,0 0 0 0 0,0 0 0 0 0,-1 0 0 0 0,2 1-13 0 0,-5-3-157 0 0,1 1 1 0 0,-1-1-1 0 0,0 1 1 0 0,1 0 0 0 0,-1-1-1 0 0,0 1 1 0 0,1-1 0 0 0,-1 1-1 0 0,0-1 1 0 0,0 1-1 0 0,1 0 1 0 0,-1-1 0 0 0,0 1-1 0 0,0 0 1 0 0,0-1-1 0 0,0 1 1 0 0,0 0 0 0 0,0-1-1 0 0,0 1 1 0 0,0 0-1 0 0,0-1 1 0 0,0 1 0 0 0,-1-1-1 0 0,1 1 1 0 0,0 0-1 0 0,0-1 1 0 0,-1 1 0 0 0,1-1-1 0 0,0 1 1 0 0,-1 0-1 0 0,1-1 1 0 0,0 1 0 0 0,-1-1-1 0 0,1 1 1 0 0,-1-1 0 0 0,1 1-1 0 0,-1-1 1 0 0,1 0-1 0 0,-1 1 1 0 0,0-1 0 0 0,1 0-1 0 0,-1 1 1 0 0,1-1-1 0 0,-1 0 157 0 0,0 1-455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 0 0,'0'0'25'0'0,"0"0"23"0"0,5 43 1743 0 0,15 94-995 0 0,-20-137-677 0 0,0 0 18 0 0,2-29 740 0 0,-4-23-788 0 0,0 35-80 0 0,1 0 0 0 0,1 0 0 0 0,1 0 0 0 0,0 0 0 0 0,2 0 0 0 0,1-4-9 0 0,-3 19 10 0 0,0-1 0 0 0,0 1 0 0 0,0 0 0 0 0,0 0 0 0 0,0 0 0 0 0,1 0 0 0 0,0 0 0 0 0,-1 0 0 0 0,1 0 0 0 0,0 1 0 0 0,0-1-1 0 0,0 1 1 0 0,0-1 0 0 0,0 1 0 0 0,0-1 0 0 0,0 1 0 0 0,0 0 0 0 0,1 0 0 0 0,-1 0 0 0 0,0 0 0 0 0,1 1 0 0 0,-1-1 0 0 0,1 1 0 0 0,0-1-10 0 0,10-1-629 0 0,0 1 1 0 0,0 0-1 0 0,0 0 0 0 0,4 1 629 0 0,-8 0-1393 0 0,-6 0 1162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3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4 0 0,'0'0'18'0'0,"8"-25"968"0"0,-8 22-932 0 0,1 1 1 0 0,0-1-1 0 0,0 2 0 0 0,-1-1 1 0 0,2-1-1 0 0,-1 1 0 0 0,0 0 0 0 0,1 0 1 0 0,-1 0-1 0 0,1 1 0 0 0,-1-2 1 0 0,1 2-1 0 0,-1-1 0 0 0,2 0-54 0 0,27-22 920 0 0,-27 22-884 0 0,1 0-1 0 0,-1 0 1 0 0,1 1-1 0 0,-1-1 1 0 0,1 1-1 0 0,0 0 1 0 0,0-1-1 0 0,-1 2 1 0 0,1-1-1 0 0,0 1 1 0 0,0-1-1 0 0,-1 1 1 0 0,2 0-1 0 0,-1 0 1 0 0,-1 1-1 0 0,1-1 1 0 0,0 1-1 0 0,0-1 1 0 0,-1 2 0 0 0,1-1-1 0 0,0 0 1 0 0,2 2-36 0 0,-1-1-3 0 0,0 1 0 0 0,1 0 0 0 0,-2 1 0 0 0,1 0 0 0 0,0 0 0 0 0,-1-1 0 0 0,1 2 0 0 0,-1-1 0 0 0,-1 1 0 0 0,1-1 0 0 0,0 2 0 0 0,-1-2 0 0 0,0 1 0 0 0,1 3 3 0 0,2 2-115 0 0,-1 0 1 0 0,-1 1-1 0 0,0-1 0 0 0,0 1 0 0 0,-1 0 0 0 0,0 0 1 0 0,-2 0-1 0 0,2 1 0 0 0,-2 3 115 0 0,-5-26-2036 0 0,6-1 1741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1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74 12 0 0,'0'0'33'0'0,"23"-8"3239"0"0,-23 8-3235 0 0,0 0 0 0 0,0 0-1 0 0,1 0 1 0 0,-1 0 0 0 0,0 0 0 0 0,1-1-1 0 0,-1 1 1 0 0,0 0 0 0 0,1 0 0 0 0,-1 0 0 0 0,0-1-1 0 0,0 1 1 0 0,0 0 0 0 0,0-1 0 0 0,1 1 0 0 0,-1 0-1 0 0,0 0 1 0 0,0 0 0 0 0,1 0 0 0 0,-1-1-1 0 0,0 1 1 0 0,0 0 0 0 0,0-1 0 0 0,0 1 0 0 0,1-1-1 0 0,-1 1 1 0 0,0 0 0 0 0,0 0 0 0 0,0 0 0 0 0,0-1-1 0 0,0 1 1 0 0,0 0 0 0 0,0-1 0 0 0,0 1-1 0 0,0-1 1 0 0,0 1 0 0 0,0 0 0 0 0,-1 0 0 0 0,1 0-1 0 0,0-1 1 0 0,0 1 0 0 0,0 0 0 0 0,0-1-37 0 0,-14-12 822 0 0,-21-5 103 0 0,25 13-883 0 0,-2 1 0 0 0,0 1 0 0 0,1 0 0 0 0,-1 0 0 0 0,0 1 0 0 0,0 1 0 0 0,1 0-1 0 0,-1 0 1 0 0,0 1 0 0 0,-7 1-42 0 0,14 0 1 0 0,0-1-1 0 0,0 2 1 0 0,0-1-1 0 0,0 0 1 0 0,0 1-1 0 0,0 0 1 0 0,0 0-1 0 0,1 0 0 0 0,-1 1 1 0 0,1 0-1 0 0,-1 0 1 0 0,2 0-1 0 0,-2 0 1 0 0,1 0-1 0 0,1 1 1 0 0,-1 0-1 0 0,1 0 0 0 0,0-1 1 0 0,-1 2-1 0 0,2-1 1 0 0,-1 1-1 0 0,1-1 1 0 0,-1 1-1 0 0,1-1 1 0 0,0 3-1 0 0,0-1 1 0 0,0-1 0 0 0,1 1 0 0 0,-1 0 0 0 0,1 0 1 0 0,1-1-1 0 0,0 1 0 0 0,0 0 0 0 0,0 0 0 0 0,0-1 0 0 0,0 1 1 0 0,1 0-1 0 0,1-1 0 0 0,-2 1 0 0 0,2 0 0 0 0,0 0 0 0 0,0-1 1 0 0,2 4-2 0 0,-2-5-2 0 0,0-1 1 0 0,0 0 0 0 0,0 0 0 0 0,1 0-1 0 0,0 0 1 0 0,-1 0 0 0 0,1 0 0 0 0,0 0 0 0 0,0-1-1 0 0,0 1 1 0 0,0-1 0 0 0,1 0 0 0 0,-1 0-1 0 0,0-1 1 0 0,1 1 0 0 0,-1-1 0 0 0,1 1-1 0 0,0-1 1 0 0,-1 0 0 0 0,2 0 0 0 0,-1 0 0 0 0,-1-1-1 0 0,1 0 1 0 0,0 0 0 0 0,0 0 0 0 0,3 0 1 0 0,31-6 5 0 0,-29 3-3 0 0,0 1 0 0 0,0 1-1 0 0,0 0 1 0 0,0 0-1 0 0,1 1-1 0 0,-8 0 0 0 0,1 0 0 0 0,-1 0-1 0 0,0 1 1 0 0,0-1-1 0 0,0 1 1 0 0,0-1 0 0 0,0 1-1 0 0,0 0 1 0 0,0 0-1 0 0,0-1 1 0 0,0 2-1 0 0,0-1 1 0 0,0 0 0 0 0,0 1-1 0 0,-1-1 1 0 0,1 0-1 0 0,-1 1 1 0 0,1 0 0 0 0,-1-1-1 0 0,1 1 1 0 0,-1-1-1 0 0,1 3 1 0 0,5 6-6 0 0,-1 2-1 0 0,0 0 0 0 0,0-1 0 0 0,-1 1 1 0 0,-1 1-1 0 0,0-1 0 0 0,-1 0 0 0 0,1 3 7 0 0,-3-9-1 0 0,-1-1-1 0 0,0 0 0 0 0,0 1 1 0 0,0-1-1 0 0,0 1 0 0 0,-1-1 1 0 0,0 0-1 0 0,0 0 0 0 0,-1 0 1 0 0,1 0-1 0 0,-1 0 0 0 0,0 0 1 0 0,0 0-1 0 0,-1 0 1 0 0,1-1-1 0 0,-1 1 0 0 0,0-1 1 0 0,0 0-1 0 0,-1 0 0 0 0,1 0 1 0 0,-3 1 1 0 0,0 3 0 0 0,-2-1 0 0 0,1-1 0 0 0,-1 0 1 0 0,0 0-1 0 0,0-1 0 0 0,-1 0 1 0 0,-4 2-1 0 0,10-6 1 0 0,0 0 0 0 0,0 1 0 0 0,0-2 0 0 0,1 1 0 0 0,-1 0 1 0 0,0-1-1 0 0,0 1 0 0 0,0-1 0 0 0,0 0 0 0 0,0 0 0 0 0,0-1 0 0 0,0 1 1 0 0,0-1-1 0 0,0 1 0 0 0,0-1 0 0 0,0 0 0 0 0,0 0 0 0 0,0 0 1 0 0,0 0-1 0 0,0-1 0 0 0,1 1 0 0 0,-1-1 0 0 0,1 1 0 0 0,0-1 0 0 0,-1 0 1 0 0,-1-2-2 0 0,-8-8-42 0 0,-1-1 0 0 0,2-1 0 0 0,0 0 0 0 0,1 0 0 0 0,0-1 0 0 0,1 0 0 0 0,1-1 0 0 0,-4-10 42 0 0,7 15-1139 0 0,2 1 0 0 0,0-1 0 0 0,0 0 0 0 0,0 0-1 0 0,1-3 1140 0 0,2 5-580 0 0,2 0 255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4 0 0,'-11'16'1780'0'0,"11"-14"-1754"0"0,0 0-1 0 0,1-1 1 0 0,-1 1 0 0 0,1 0-1 0 0,-1-1 1 0 0,1 1-1 0 0,0 0 1 0 0,0-1-1 0 0,0 1 1 0 0,0-1 0 0 0,0 1-1 0 0,0-1 1 0 0,0 0-1 0 0,0 1 1 0 0,0-1 0 0 0,1 0-1 0 0,-1 0 1 0 0,1 0-1 0 0,-1 0 1 0 0,1 0-1 0 0,-1 0 1 0 0,1 0 0 0 0,0 0-1 0 0,-1-1 1 0 0,1 1-1 0 0,0-1 1 0 0,0 1 0 0 0,-1-1-1 0 0,1 0 1 0 0,0 1-1 0 0,0-1 1 0 0,0 0-1 0 0,0 0-25 0 0,3 0 65 0 0,0 1-1 0 0,0-1 1 0 0,1 0-1 0 0,-1 0 0 0 0,0 0 1 0 0,0-1-1 0 0,0 0 0 0 0,1 0 1 0 0,-1 0-1 0 0,0 0 0 0 0,0-1-64 0 0,1-2 17 0 0,0 1-1 0 0,-1-1 0 0 0,1 0 0 0 0,-1 0 0 0 0,0-1 1 0 0,0 0-1 0 0,-1 1 0 0 0,1-2 0 0 0,2-4-16 0 0,-6 9 1 0 0,1 0 0 0 0,-1-1 0 0 0,0 1 0 0 0,0-1 0 0 0,0 0 0 0 0,0 1 0 0 0,0-1 0 0 0,-1 0 0 0 0,1 1 0 0 0,0-1 0 0 0,-1 0 0 0 0,1 0 0 0 0,-1 0 0 0 0,0 1-1 0 0,0-1 1 0 0,0 0 0 0 0,0 0 0 0 0,0 0 0 0 0,0 0 0 0 0,0 0 0 0 0,0 1 0 0 0,-1-1 0 0 0,1 0 0 0 0,-1 0 0 0 0,1 0 0 0 0,-1 1 0 0 0,0-1 0 0 0,0 0 0 0 0,0 1 0 0 0,0-1 0 0 0,0 1 0 0 0,0-1-1 0 0,0 1 1 0 0,-1-1 0 0 0,1 1 0 0 0,-2-1-1 0 0,0 0 0 0 0,1 1 1 0 0,-1 0-1 0 0,0 0 0 0 0,-1 0 0 0 0,1 0 0 0 0,0 0 1 0 0,0 0-1 0 0,0 1 0 0 0,-1-1 0 0 0,1 1 0 0 0,0 0 0 0 0,0 0 1 0 0,-1 0-1 0 0,1 1 0 0 0,0-1 0 0 0,0 1 0 0 0,0-1 0 0 0,-1 1 1 0 0,1 0-1 0 0,0 0 0 0 0,0 1 0 0 0,0-1 0 0 0,0 1 0 0 0,1-1 1 0 0,-4 3-1 0 0,0-1-2 0 0,0 1 1 0 0,0 0-1 0 0,1 0 1 0 0,-1 1 0 0 0,1 0-1 0 0,0-1 1 0 0,0 2-1 0 0,0-1 1 0 0,1 1-1 0 0,0-1 1 0 0,-1 3 1 0 0,3-5 64 0 0,0 0 0 0 0,1 1 0 0 0,-1-1 0 0 0,1 0 0 0 0,0 1 0 0 0,0-1 0 0 0,0 1 0 0 0,0-1 0 0 0,0 1 0 0 0,1-1 0 0 0,0 1 0 0 0,0-1 0 0 0,0 1 0 0 0,0 0 0 0 0,1-1 0 0 0,-1 1 0 0 0,1-1 0 0 0,0 1 0 0 0,0-1 0 0 0,0 1 0 0 0,0-1 0 0 0,1 0 0 0 0,0 1 0 0 0,-1-1 0 0 0,1 0 0 0 0,1 0 0 0 0,0 2-64 0 0,3 0 280 0 0,-1-1-1 0 0,1 1 1 0 0,0-1-1 0 0,0 0 0 0 0,0-1 1 0 0,1 1-1 0 0,-1-1 1 0 0,1-1-1 0 0,0 1 0 0 0,0-1 1 0 0,0 0-1 0 0,0 0 0 0 0,5 0-279 0 0,-4 0-324 0 0,35 4 1166 0 0,-41-6-1200 0 0,1 1 0 0 0,-1-1 0 0 0,0 0 0 0 0,1 0 0 0 0,-1 0 0 0 0,0 0 1 0 0,0-1-1 0 0,1 1 0 0 0,-1-1 0 0 0,0 1 0 0 0,0-1 0 0 0,0 0 0 0 0,1 0 0 0 0,-1 0 0 0 0,1 0 358 0 0,-3 0-1628 0 0,-3-3-305 0 0,1 1 1556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4 0 0,'0'1'62'0'0,"-1"-1"0"0"0,1 0 0 0 0,-1 0 0 0 0,1 1 0 0 0,0-1 0 0 0,-1 0 0 0 0,1 1 0 0 0,0-1 0 0 0,-1 0 0 0 0,1 1 0 0 0,0-1 0 0 0,-1 0 0 0 0,1 1 0 0 0,0-1 1 0 0,0 1-1 0 0,-1-1 0 0 0,1 1 0 0 0,0-1 0 0 0,0 0 0 0 0,0 1 0 0 0,0-1 0 0 0,-1 1 0 0 0,1-1 0 0 0,0 1 0 0 0,0-1 0 0 0,0 1 0 0 0,0-1 0 0 0,0 1 0 0 0,0-1 0 0 0,0 1 0 0 0,1-1 0 0 0,-1 1 0 0 0,0-1 0 0 0,0 1 0 0 0,0-1 0 0 0,0 0 0 0 0,1 1 0 0 0,-1-1 0 0 0,0 1 0 0 0,0-1 0 0 0,1 0 0 0 0,-1 1 0 0 0,0-1 1 0 0,1 1-1 0 0,-1-1 0 0 0,1 0 0 0 0,-1 0 0 0 0,0 1 0 0 0,1-1 0 0 0,-1 0 0 0 0,1 1 0 0 0,-1-1 0 0 0,1 0 0 0 0,-1 0 0 0 0,0 0 0 0 0,1 0 0 0 0,-1 0 0 0 0,1 1 0 0 0,-1-1 0 0 0,1 0 0 0 0,-1 0 0 0 0,1 0 0 0 0,-1 0 0 0 0,1 0 0 0 0,-1 0 0 0 0,1 0 0 0 0,-1-1 0 0 0,1 1 0 0 0,-1 0 0 0 0,1 0-62 0 0,9-2 85 0 0,0 0-1 0 0,0 0 0 0 0,0-1 0 0 0,0-1 0 0 0,-1 1 0 0 0,1-2 1 0 0,-1 1-1 0 0,0-1 0 0 0,0 0 0 0 0,-1-1 0 0 0,0 0 0 0 0,0 0 1 0 0,0-1-1 0 0,-1 0 0 0 0,0 0 0 0 0,1-2-84 0 0,-7 8 1 0 0,-1 1-1 0 0,1-1 1 0 0,0 1-1 0 0,-1-1 1 0 0,1 1-1 0 0,-1-1 1 0 0,1 1-1 0 0,-1-1 1 0 0,0 1-1 0 0,1-1 1 0 0,-1 0-1 0 0,1 1 1 0 0,-1-1-1 0 0,0 1 1 0 0,0-1 0 0 0,1 0-1 0 0,-1 0 1 0 0,0 1-1 0 0,0-1 1 0 0,0 0-1 0 0,0 1 1 0 0,0-1-1 0 0,0 0 1 0 0,0 1-1 0 0,0-1 1 0 0,0 0-1 0 0,0 0 1 0 0,0 1-1 0 0,0-1 1 0 0,-1 0-1 0 0,1 1 1 0 0,0-1-1 0 0,0 0 1 0 0,-1 1-1 0 0,1-1 1 0 0,-1 1-1 0 0,1-1 1 0 0,0 0 0 0 0,-1 1-1 0 0,-1-1 0 0 0,-1 0 1 0 0,1 0-1 0 0,-1 0 1 0 0,1 0 0 0 0,-1 1-1 0 0,1-1 1 0 0,-1 1 0 0 0,1 0-1 0 0,-1 0 1 0 0,0 0-1 0 0,1 0 1 0 0,-2 0-1 0 0,-72 12-28 0 0,70-11 33 0 0,1 0 0 0 0,-1 1 0 0 0,0 0 1 0 0,1 0-1 0 0,0 0 0 0 0,-1 0 0 0 0,1 1 0 0 0,0 0 0 0 0,0 0 0 0 0,1 1 0 0 0,-1-1 0 0 0,1 1 0 0 0,0 0 0 0 0,0 0 0 0 0,0 0 0 0 0,0 1 1 0 0,1-1-1 0 0,-3 5-5 0 0,4-6 196 0 0,1 1 1 0 0,0 0-1 0 0,0 0 1 0 0,0-1-1 0 0,0 1 1 0 0,1 0-1 0 0,-1 0 0 0 0,1 0 1 0 0,0 0-1 0 0,0 0 1 0 0,0 0-1 0 0,1 0 1 0 0,0 0-1 0 0,0 0 1 0 0,0-1-1 0 0,0 1 1 0 0,0 0-1 0 0,1 0 1 0 0,0-1-1 0 0,-1 1 1 0 0,1-1-1 0 0,1 0 1 0 0,-1 1-1 0 0,0-1 1 0 0,1 0-1 0 0,0 0 1 0 0,0 0-197 0 0,2 2 262 0 0,0-1 1 0 0,0 1 0 0 0,1-1 0 0 0,0 0 0 0 0,0 0-1 0 0,0-1 1 0 0,0 1 0 0 0,1-1 0 0 0,-1-1 0 0 0,1 1-1 0 0,0-1 1 0 0,0 0 0 0 0,-1 0 0 0 0,1-1 0 0 0,1 0-1 0 0,5 0-262 0 0,-9-1-295 0 0,0 0 0 0 0,0 0-1 0 0,0 0 1 0 0,0-1 0 0 0,0 1-1 0 0,0-1 1 0 0,0 0-1 0 0,0-1 1 0 0,0 1 0 0 0,0 0-1 0 0,-1-1 1 0 0,1 0-1 0 0,2-1 296 0 0,-3 1-638 0 0,-1-1 0 0 0,1 1 0 0 0,-1 0-1 0 0,1-1 1 0 0,-1 1 0 0 0,0-1 0 0 0,0 0-1 0 0,0 0 1 0 0,0 0 0 0 0,-1 0 0 0 0,1 0-1 0 0,-1 0 1 0 0,0 0 0 0 0,1 0 0 0 0,-2-1-1 0 0,1 1 1 0 0,0-2 638 0 0,0-9-528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20 0 0,'0'0'19'0'0,"0"0"0"0"0,0 0 1 0 0,0 0-1 0 0,0 0 0 0 0,0 1 0 0 0,0-1 0 0 0,0 0 1 0 0,0 0-1 0 0,0 0 0 0 0,0 0 0 0 0,0 1 1 0 0,0-1-1 0 0,0 0 0 0 0,0 0 0 0 0,0 0 0 0 0,0 0 1 0 0,0 0-1 0 0,0 1 0 0 0,1-1 0 0 0,-1 0 0 0 0,0 0 1 0 0,0 0-1 0 0,0 0 0 0 0,0 0 0 0 0,0 0 0 0 0,0 0 1 0 0,1 1-1 0 0,-1-1 0 0 0,0 0 0 0 0,0 0 1 0 0,0 0-1 0 0,0 0 0 0 0,0 0 0 0 0,1 0 0 0 0,-1 0 1 0 0,0 0-1 0 0,0 0 0 0 0,0 0 0 0 0,0 0 0 0 0,1 0 1 0 0,-1 0-1 0 0,0 0 0 0 0,0 0 0 0 0,0 0 0 0 0,0 0 1 0 0,1 0-1 0 0,-1 0 0 0 0,0 0 0 0 0,0 0 1 0 0,0 0-1 0 0,0 0-19 0 0,13-7 565 0 0,8-11 14 0 0,-9 2-479 0 0,-2 0 1 0 0,0-1-1 0 0,0-1 0 0 0,-2 1 0 0 0,0-1 0 0 0,-2-1 0 0 0,0 1 1 0 0,1-7-101 0 0,-1-2-7 0 0,-1-1 1 0 0,-1 1-1 0 0,-1-1 0 0 0,-2 0 1 0 0,-1-15 6 0 0,0 40 0 0 0,0 0 0 0 0,-1 1 0 0 0,1-1 0 0 0,-1 0 0 0 0,0 0 0 0 0,0 0 0 0 0,0 0 0 0 0,0 1 0 0 0,0-1 1 0 0,0 0-1 0 0,-1 1 0 0 0,0-1 0 0 0,1 1 0 0 0,-1-1 0 0 0,0 1 0 0 0,-1-1 0 0 0,2 3 0 0 0,1-1 0 0 0,-1 1 1 0 0,1-1-1 0 0,-1 1 0 0 0,1 0 0 0 0,-1-1 0 0 0,0 1 1 0 0,1 0-1 0 0,-1 0 0 0 0,0 0 0 0 0,1-1 1 0 0,-1 1-1 0 0,0 0 0 0 0,1 0 0 0 0,-1 0 1 0 0,0 0-1 0 0,1 0 0 0 0,-1 0 0 0 0,0 0 0 0 0,1 0 1 0 0,-1 0-1 0 0,0 1 0 0 0,1-1 0 0 0,-1 0 1 0 0,1 0-1 0 0,-1 0 0 0 0,0 1 0 0 0,0 0 1 0 0,-1 0-1 0 0,0 0 1 0 0,1 1 0 0 0,0-1-1 0 0,-1 1 1 0 0,1-1 0 0 0,0 1-1 0 0,0-1 1 0 0,0 1-1 0 0,0 0 1 0 0,0-1 0 0 0,0 1-1 0 0,0 0 1 0 0,0 1-1 0 0,-5 14 5 0 0,1 0 0 0 0,0 1-1 0 0,1 0 1 0 0,1 0 0 0 0,1 1 0 0 0,1-1 0 0 0,0 2-5 0 0,2 29-12 0 0,2 0 1 0 0,2 3 11 0 0,-4-44 45 0 0,1 0 0 0 0,-1 1-1 0 0,2-1 1 0 0,-1 0-1 0 0,1 0 1 0 0,0 0 0 0 0,1 0-1 0 0,0 0 1 0 0,3 3-45 0 0,-4-6 34 0 0,0-1 0 0 0,0 0 0 0 0,1-1 0 0 0,-1 1 0 0 0,1 0 0 0 0,0-1 0 0 0,0 0 0 0 0,0 0 1 0 0,0 0-1 0 0,1 0 0 0 0,-1-1 0 0 0,1 0 0 0 0,0 0 0 0 0,0 0 0 0 0,0 0 0 0 0,0-1 0 0 0,0 1-34 0 0,-5-2-70 0 0,1 0 1 0 0,-1 0-1 0 0,0-1 0 0 0,1 1 1 0 0,-1 0-1 0 0,0 0 0 0 0,1 0 0 0 0,-1 0 1 0 0,0-1-1 0 0,1 1 0 0 0,-1 0 1 0 0,0 0-1 0 0,1-1 0 0 0,-1 1 0 0 0,0 0 1 0 0,0 0-1 0 0,1-1 0 0 0,-1 1 1 0 0,0 0-1 0 0,0-1 0 0 0,0 1 1 0 0,1 0-1 0 0,-1-1 0 0 0,0 1 0 0 0,0 0 1 0 0,0-1-1 0 0,0 1 0 0 0,0-1 1 0 0,0 1-1 0 0,0 0 0 0 0,0-1 1 0 0,0 1-1 0 0,0 0 0 0 0,0-1 0 0 0,0 1 1 0 0,0-1-1 0 0,0 1 0 0 0,0 0 1 0 0,0-1-1 0 0,0 1 0 0 0,0 0 0 0 0,-1-1 1 0 0,1 1-1 0 0,0 0 0 0 0,0-1 1 0 0,0 1-1 0 0,-1 0 0 0 0,1-1 1 0 0,0 1-1 0 0,0 0 0 0 0,-1 0 0 0 0,1-1 1 0 0,-1 1 69 0 0,1-2 4 0 0,-3-4-207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 0 0,'-11'17'2756'0'0,"15"54"-2149"0"0,7 41-607 0 0,-7-78-32 0 0,-2-29-1125 0 0,0-15 82 0 0,-1-18 61 0 0,-1 27 1040 0 0,2-16-169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52 0 0,'-4'-4'228'0'0,"1"1"264"0"0,0-3 284 0 0,1 0-16 0 0,-1-1-148 0 0,1-2-192 0 0,2 3-168 0 0,-2 2-132 0 0,1-1-68 0 0,1 2-76 0 0,0 2-112 0 0,0-1-196 0 0,-4 2-316 0 0,4 0-280 0 0,-2 2 116 0 0,2-2 268 0 0,0 0 272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52 12 0 0,'0'0'48'0'0,"1"-1"0"0"0,-1 1-1 0 0,1-1 1 0 0,-1 1 0 0 0,0 0 0 0 0,1-1-1 0 0,-1 1 1 0 0,0-1 0 0 0,1 1 0 0 0,-1-1-1 0 0,0 0 1 0 0,0 1 0 0 0,0-1 0 0 0,1 1 0 0 0,-1-1-1 0 0,0 1 1 0 0,0-1 0 0 0,0 1 0 0 0,0-1-1 0 0,0 0 1 0 0,0 1 0 0 0,0-1 0 0 0,0 1-1 0 0,0-1 1 0 0,0 0 0 0 0,0 1 0 0 0,-1-1 0 0 0,1 1-1 0 0,0-1 1 0 0,0 1 0 0 0,-1-1 0 0 0,1 1-1 0 0,0-1-47 0 0,-1 0 98 0 0,1 0 0 0 0,0 0 0 0 0,-1-1 0 0 0,1 1 0 0 0,0 0 0 0 0,-1 0 0 0 0,0 0 0 0 0,1 0 0 0 0,-1 0 0 0 0,0 0 0 0 0,1 0 0 0 0,-1 0-1 0 0,0 0 1 0 0,0 0 0 0 0,0 1 0 0 0,0-1 0 0 0,0 0 0 0 0,0 0 0 0 0,0 1 0 0 0,-1-1-98 0 0,-1 1 14 0 0,0 0-1 0 0,0 0 1 0 0,0 0 0 0 0,0 1 0 0 0,0-1-1 0 0,0 1 1 0 0,0 0 0 0 0,0 0-1 0 0,0 0 1 0 0,0 0 0 0 0,0 0 0 0 0,0 1-1 0 0,1-1 1 0 0,-1 1 0 0 0,0 0-1 0 0,1 0 1 0 0,0 0 0 0 0,-1 0 0 0 0,1 0-1 0 0,0 0 1 0 0,0 0 0 0 0,0 1-1 0 0,1-1 1 0 0,-1 1 0 0 0,0-1 0 0 0,1 1-1 0 0,0 0 1 0 0,0 0 0 0 0,-1 0-14 0 0,-1 4-6 0 0,-1 0-1 0 0,1 0 1 0 0,1 1 0 0 0,-1-1 0 0 0,1 0 0 0 0,1 1 0 0 0,-1 0-1 0 0,1-1 1 0 0,1 1 0 0 0,-1-1 0 0 0,2 4 6 0 0,-1-9-1 0 0,0-1 0 0 0,0 1 0 0 0,0 0 0 0 0,1-1 0 0 0,-1 1 0 0 0,1-1 0 0 0,-1 1 1 0 0,1-1-1 0 0,-1 1 0 0 0,1-1 0 0 0,0 1 0 0 0,0-1 0 0 0,0 0 0 0 0,0 1 0 0 0,0-1 0 0 0,0 0 0 0 0,0 0 0 0 0,1 0 0 0 0,-1 0 0 0 0,0 0 0 0 0,1 0 0 0 0,-1 0 0 0 0,0 0 1 0 0,1 0-1 0 0,-1 0 0 0 0,2-1 1 0 0,0 1 9 0 0,-1-1 0 0 0,1 1 0 0 0,0-1 0 0 0,0 0 0 0 0,0 0 0 0 0,0-1 0 0 0,0 1 0 0 0,0 0 1 0 0,0-1-1 0 0,0 0 0 0 0,0 0 0 0 0,0 0 0 0 0,0 0 0 0 0,0 0-9 0 0,6-3 91 0 0,-1 0-1 0 0,0-1 1 0 0,0 1-1 0 0,0-2 1 0 0,0 1-1 0 0,-1-1 1 0 0,0 0 0 0 0,0 0-1 0 0,0-3-90 0 0,-3 4 25 0 0,-1 0 1 0 0,0 0-1 0 0,0 0 0 0 0,-1-1 0 0 0,0 1 1 0 0,0-1-1 0 0,0 0 0 0 0,-1 0 0 0 0,1 1 0 0 0,-2-1 1 0 0,1-6-26 0 0,0 10 3 0 0,-1 0 0 0 0,0 0-1 0 0,0 0 1 0 0,0 0 0 0 0,0 0 0 0 0,-1 0 0 0 0,1 0 0 0 0,-1-1 0 0 0,1 1 0 0 0,-1 0 0 0 0,0 0 0 0 0,1 0 0 0 0,-1 0 0 0 0,0 1 0 0 0,-1-1 0 0 0,1 0 0 0 0,0 0 0 0 0,0 1-1 0 0,-1-1 1 0 0,1 0 0 0 0,-1 1 0 0 0,0-1 0 0 0,1 1 0 0 0,-1 0 0 0 0,0 0 0 0 0,0-1 0 0 0,0 1 0 0 0,0 0 0 0 0,0 1 0 0 0,0-1 0 0 0,0 0 0 0 0,0 0 0 0 0,0 1-1 0 0,-2-1-2 0 0,4 1 0 0 0,0 0 0 0 0,-1 0 0 0 0,1 0 0 0 0,-1 0 0 0 0,1 0 0 0 0,0 0-1 0 0,-1 0 1 0 0,1 0 0 0 0,0 0 0 0 0,-1 0 0 0 0,1 0 0 0 0,0 0 0 0 0,-1 0-1 0 0,1 0 1 0 0,-1 0 0 0 0,1 0 0 0 0,0 0 0 0 0,-1 0 0 0 0,1 1 0 0 0,0-1-1 0 0,-1 0 1 0 0,1 0 0 0 0,0 0 0 0 0,0 1 0 0 0,-1-1 0 0 0,1 0 0 0 0,0 0-1 0 0,0 1 1 0 0,-1-1 0 0 0,1 0 0 0 0,0 1 0 0 0,0-1 0 0 0,0 0 0 0 0,-1 1-1 0 0,1-1 1 0 0,0 0 0 0 0,0 1 0 0 0,1 16-8 0 0,14 23-11 0 0,-13-36 16 0 0,22 51-46 0 0,12 46 49 0 0,-31-83-19 0 0,0 0 1 0 0,-2 0-1 0 0,0 1 0 0 0,-1 0 1 0 0,-1-1-1 0 0,0 1 0 0 0,-3 15 19 0 0,2-32-36 0 0,-1 0 0 0 0,1-1 1 0 0,0 1-1 0 0,-1 0 0 0 0,0 0 0 0 0,1 0 0 0 0,-1-1 0 0 0,0 1 0 0 0,0 0 0 0 0,0-1 1 0 0,0 1-1 0 0,0-1 0 0 0,0 1 0 0 0,-1-1 0 0 0,1 1 0 0 0,0-1 0 0 0,-1 0 0 0 0,1 0 1 0 0,-1 0-1 0 0,0 0 0 0 0,1 0 0 0 0,-1 0 0 0 0,0 0 0 0 0,0 0 0 0 0,1 0 0 0 0,-1-1 1 0 0,0 1-1 0 0,0-1 0 0 0,0 1 0 0 0,0-1 0 0 0,0 0 0 0 0,0 0 0 0 0,0 0 0 0 0,0 0 1 0 0,0 0-1 0 0,0 0 0 0 0,0 0 0 0 0,1-1 0 0 0,-3 1 36 0 0,1-1 0 0 0,0 1 1 0 0,0-1-1 0 0,-1 0 0 0 0,1 0 1 0 0,0 0-1 0 0,0 0 0 0 0,0-1 1 0 0,0 1-1 0 0,0-1 0 0 0,0 1 1 0 0,1-1-1 0 0,-1 0 0 0 0,1 0 1 0 0,-1 0-1 0 0,1-1 0 0 0,0 1 1 0 0,-1-1-1 0 0,1 1 0 0 0,0-1 1 0 0,1 1-1 0 0,-1-1 0 0 0,1 0 1 0 0,-2-2-1 0 0,2-3 39 0 0,0 0 1 0 0,0 0 0 0 0,1 0-1 0 0,0 0 1 0 0,0-1 0 0 0,1 1-1 0 0,0 0 1 0 0,0 0 0 0 0,1 0-1 0 0,0 0 1 0 0,1 1 0 0 0,0-1-1 0 0,0 0 1 0 0,1 1 0 0 0,0 0-1 0 0,0 0 1 0 0,1 0 0 0 0,1-1-40 0 0,0-2-50 0 0,1 1 0 0 0,0 1 1 0 0,1-1-1 0 0,0 1 0 0 0,1 0 0 0 0,0 1 1 0 0,0 0-1 0 0,0 0 0 0 0,1 1 0 0 0,0 0 1 0 0,0 0-1 0 0,11-3 50 0 0,-21 9-126 0 0,1-1 0 0 0,-1 1 0 0 0,0 0 0 0 0,1-1 0 0 0,-1 1 0 0 0,0 0 0 0 0,1-1 0 0 0,-1 1 0 0 0,0-1 0 0 0,0 1 0 0 0,1 0 0 0 0,-1-1 0 0 0,0 1 0 0 0,0-1 0 0 0,0 1 1 0 0,0-1-1 0 0,0 1 0 0 0,0-1 0 0 0,0 1 0 0 0,0-1 0 0 0,0 1 0 0 0,0-1 0 0 0,0 1 0 0 0,0-1 0 0 0,0 1 0 0 0,0 0 0 0 0,0-1 0 0 0,0 0 126 0 0,0-3 19 0 0,0-4-182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0,'2'7'318'0'0,"-1"1"1"0"0,0 0-1 0 0,-1-1 1 0 0,1 1-1 0 0,-1-1 0 0 0,-1 5-318 0 0,1-5 166 0 0,2 61 684 0 0,9 38-850 0 0,-3-39 54 0 0,-2 40-54 0 0,-7-92 9 0 0,1-7 27 0 0,-1 1 0 0 0,1-1 0 0 0,1 1 1 0 0,0-1-1 0 0,0 0 0 0 0,0 1 0 0 0,1-1 0 0 0,1 0 0 0 0,0 1-36 0 0,7-48 905 0 0,-7-9-889 0 0,4-27 0 0 0,-7 71-15 0 0,1 1 0 0 0,0-1 0 0 0,0 1 0 0 0,0-1 0 0 0,1 1 0 0 0,-1 0 0 0 0,1 0 0 0 0,0 0 0 0 0,0-1 0 0 0,0 2 0 0 0,0-1 0 0 0,0 0 0 0 0,1 0 0 0 0,-1 1 0 0 0,1-1 0 0 0,0 1 0 0 0,3-2-1 0 0,-5 3 0 0 0,0 1-1 0 0,0 0 1 0 0,0 0 0 0 0,0-1 0 0 0,0 1 0 0 0,0 0-1 0 0,0 0 1 0 0,0 0 0 0 0,0 0 0 0 0,0 0 0 0 0,0 0-1 0 0,0 0 1 0 0,0 1 0 0 0,0-1 0 0 0,0 0 0 0 0,0 0 0 0 0,0 1-1 0 0,0-1 1 0 0,0 1 0 0 0,-1-1 0 0 0,1 1 0 0 0,0-1-1 0 0,0 1 1 0 0,0-1 0 0 0,0 1 0 0 0,-1 0 0 0 0,1-1-1 0 0,0 1 1 0 0,-1 0 0 0 0,1 0 0 0 0,0 0 0 0 0,-1-1 0 0 0,1 1-1 0 0,-1 0 1 0 0,1 0 0 0 0,-1 0 0 0 0,0 0 0 0 0,1 1 0 0 0,16 40-15 0 0,-16-38 14 0 0,23 88 58 0 0,-22-83-167 0 0,-1-1 1 0 0,0 1-1 0 0,-1-1 0 0 0,0 0 0 0 0,0 1 0 0 0,-1-1 1 0 0,0 1-1 0 0,0-1 0 0 0,-1 1 0 0 0,0-1 110 0 0,2-8-31 0 0,0 1 0 0 0,0-1 0 0 0,0 0-1 0 0,0 0 1 0 0,0 0 0 0 0,0 0 0 0 0,0 1-1 0 0,0-1 1 0 0,0 0 0 0 0,0 0 0 0 0,0 0-1 0 0,0 1 1 0 0,0-1 0 0 0,0 0 0 0 0,0 0 0 0 0,0 0-1 0 0,0 0 1 0 0,-1 0 0 0 0,1 1 0 0 0,0-1-1 0 0,0 0 1 0 0,0 0 0 0 0,0 0 0 0 0,0 0-1 0 0,0 0 1 0 0,0 1 0 0 0,-1-1 0 0 0,1 0 0 0 0,0 0-1 0 0,0 0 1 0 0,0 0 0 0 0,0 0 0 0 0,0 0-1 0 0,-1 0 1 0 0,1 0 0 0 0,0 0 0 0 0,0 0-1 0 0,0 0 1 0 0,0 0 0 0 0,-1 0 0 0 0,1 1-1 0 0,0-1 1 0 0,0 0 0 0 0,0 0 0 0 0,-1-1 0 0 0,1 1-1 0 0,0 0 1 0 0,0 0 0 0 0,0 0 0 0 0,0 0-1 0 0,-1 0 1 0 0,1 0 0 0 0,0 0 0 0 0,0 0-1 0 0,0 0 1 0 0,0 0 0 0 0,-1 0 0 0 0,1 0 0 0 0,0 0-1 0 0,0-1 1 0 0,0 1 0 0 0,0 0 0 0 0,0 0-1 0 0,0 0 1 0 0,-1 0 0 0 0,1 0 31 0 0,-4-11-1020 0 0,2 3 893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0,'13'418'2870'0'0,"-12"-378"-2772"0"0,0-28-116 0 0,-2-5-12 0 0,1-1 1 0 0,1 1 0 0 0,-1-1-1 0 0,1 1 1 0 0,1-1 0 0 0,-1 1-1 0 0,1-1 1 0 0,1 4 29 0 0,-15-44-2568 0 0,7 26 2429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 0 0,'2'-2'184'0'0,"1"-1"-1"0"0,0 1 1 0 0,0 0 0 0 0,0 0-1 0 0,0 0 1 0 0,0 0-1 0 0,0 0 1 0 0,1 1 0 0 0,-1-1-1 0 0,0 1 1 0 0,1 0 0 0 0,-1 0-1 0 0,1 0 1 0 0,0 1 0 0 0,-1-1-1 0 0,1 1 1 0 0,0 0 0 0 0,-1 0-1 0 0,2 0-183 0 0,4 2-193 0 0,0 0 0 0 0,0 0 0 0 0,-1 1-1 0 0,1 0 1 0 0,-1 1 0 0 0,0 0 0 0 0,2 1 193 0 0,5-2-1960 0 0,-10-4 1755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 0 0,'0'-1'38'0'0,"0"1"0"0"0,0-1 0 0 0,0 1 0 0 0,0-1 0 0 0,0 0-1 0 0,-1 1 1 0 0,1-1 0 0 0,0 0 0 0 0,0 1 0 0 0,0-1 0 0 0,-1 1 0 0 0,1-1 0 0 0,0 0 0 0 0,0 1 0 0 0,-1-1 0 0 0,1 1 0 0 0,-1-1-1 0 0,1 1 1 0 0,0-1 0 0 0,-1 1 0 0 0,1-1 0 0 0,-1 1 0 0 0,1 0 0 0 0,-1-1 0 0 0,1 1 0 0 0,-1 0 0 0 0,0-1 0 0 0,1 1-1 0 0,-1 0 1 0 0,1 0 0 0 0,-1-1 0 0 0,0 1 0 0 0,1 0 0 0 0,-1 0 0 0 0,0 0-38 0 0,-29 4 658 0 0,24-1-613 0 0,0-1 0 0 0,0 1 0 0 0,0 0-1 0 0,1 0 1 0 0,-1 0 0 0 0,1 1 0 0 0,0 0 0 0 0,-3 2-45 0 0,3 0-4 0 0,1 0 1 0 0,0 1 0 0 0,0-1 0 0 0,0 1-1 0 0,1 0 1 0 0,0 0 0 0 0,1 0-1 0 0,0 1 1 0 0,0-1 0 0 0,0 0 0 0 0,1 1-1 0 0,0-1 1 0 0,1 1 0 0 0,0 3 3 0 0,0-8 34 0 0,0 0 0 0 0,0 0 0 0 0,1 0 1 0 0,0 0-1 0 0,-1 0 0 0 0,1-1 0 0 0,0 1 0 0 0,1 0 0 0 0,-1 0 0 0 0,0-1 1 0 0,1 1-1 0 0,-1 0 0 0 0,1-1 0 0 0,0 0 0 0 0,0 1 0 0 0,0-1 1 0 0,0 0-1 0 0,1 0 0 0 0,-1 0 0 0 0,1 0 0 0 0,-1 0 0 0 0,1-1 0 0 0,-1 1 1 0 0,1-1-1 0 0,0 0 0 0 0,0 0 0 0 0,0 1 0 0 0,0-2 0 0 0,0 1 1 0 0,0 0-1 0 0,0-1 0 0 0,0 1 0 0 0,0-1 0 0 0,0 0 0 0 0,0 0 1 0 0,0 0-1 0 0,3 0-34 0 0,0-1 43 0 0,-1 0 0 0 0,1 0 0 0 0,-1 0 0 0 0,0 0 0 0 0,0-1 1 0 0,1 0-1 0 0,-1 0 0 0 0,-1 0 0 0 0,1-1 0 0 0,0 1 0 0 0,0-1 1 0 0,-1 0-1 0 0,0 0 0 0 0,1-1 0 0 0,-1 1 0 0 0,-1-1 0 0 0,1 0 0 0 0,-1 0 1 0 0,1 0-1 0 0,-1-1 0 0 0,0 1 0 0 0,-1-1 0 0 0,1 1 0 0 0,-1-1 1 0 0,0 0-1 0 0,0 0 0 0 0,0 0-43 0 0,4-12-9 0 0,0 0 0 0 0,-2 0 0 0 0,0-1 0 0 0,0 1 0 0 0,-2-1 0 0 0,0 0 0 0 0,-1-8 9 0 0,-3-11-32 0 0,-2 0 1 0 0,-7-30 31 0 0,5 31-4 0 0,1-1 0 0 0,0-28 4 0 0,4 99 18 0 0,0 49 27 0 0,8 4-49 0 0,0 5-15 0 0,4 1 1 0 0,10 29 18 0 0,-22-120-12 0 0,-4-7 11 0 0,-2-15 11 0 0,7 1-9 0 0,-1-2 6 0 0,2-1 0 0 0,0 1-1 0 0,2-1-6 0 0,-3 18 2 0 0,1-1-1 0 0,0 1 0 0 0,0-1 0 0 0,0 1 0 0 0,1-1 0 0 0,0 1 0 0 0,0 0 1 0 0,0 0-1 0 0,0-1 0 0 0,1 1 0 0 0,-1 1 0 0 0,1-1 0 0 0,0 0 0 0 0,0 1 1 0 0,1-1-1 0 0,1 0-1 0 0,-4 3 0 0 0,1 1 0 0 0,-1 0-1 0 0,1-1 1 0 0,-1 1 0 0 0,1 0 0 0 0,-1 0 0 0 0,1-1 0 0 0,0 1 0 0 0,-1 0 0 0 0,1 1 0 0 0,-1-1-1 0 0,1 0 1 0 0,0 0 0 0 0,-1 1 0 0 0,1-1 0 0 0,-1 1 0 0 0,1-1 0 0 0,-1 1 0 0 0,1-1 0 0 0,-1 1 0 0 0,0 0-1 0 0,1 0 1 0 0,-1 0 0 0 0,0 0 0 0 0,0 0 0 0 0,1 0 0 0 0,-1 0 0 0 0,0 0 0 0 0,0 0 0 0 0,0 1-1 0 0,0-1 1 0 0,-1 0 0 0 0,1 1 0 0 0,0-1 0 0 0,4 5-2 0 0,-1 0-1 0 0,1 0 1 0 0,-1 0-1 0 0,-1 1 1 0 0,1-1-1 0 0,1 6 3 0 0,-2 3-30 0 0,0-1 0 0 0,-1 0 1 0 0,-1 1-1 0 0,0-1 0 0 0,-1 1 0 0 0,-1 3 30 0 0,1 8-699 0 0,-3-22-1581 0 0,-1-11 1068 0 0,4 2 985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2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4 0 0,'2'-3'163'0'0,"-2"0"0"0"0,2 0-1 0 0,0 0 1 0 0,0 0 0 0 0,-1 0 0 0 0,1 1 0 0 0,1-1-1 0 0,-1 1 1 0 0,0 0 0 0 0,0-1 0 0 0,3 0-163 0 0,-4 2 72 0 0,-1 1 0 0 0,0-1 0 0 0,1 1 0 0 0,0-1-1 0 0,0 1 1 0 0,-1 0 0 0 0,0 0 0 0 0,1 0 0 0 0,0 0 0 0 0,0 0 0 0 0,-1-1 0 0 0,1 1 0 0 0,0 0 0 0 0,0 0-1 0 0,-1 0 1 0 0,1 0 0 0 0,0 0 0 0 0,0 0 0 0 0,-1 0 0 0 0,1 1 0 0 0,0-1 0 0 0,0 0-72 0 0,-1 0 57 0 0,1 1 1 0 0,1 0-1 0 0,-2 0 1 0 0,1-1-1 0 0,0 1 1 0 0,0 1-1 0 0,-1-2 1 0 0,1 1 0 0 0,0 0-1 0 0,0 0 1 0 0,-1 0-1 0 0,0 0 1 0 0,1 0-1 0 0,0 0 1 0 0,-1 1-1 0 0,1-2 1 0 0,-1 2-1 0 0,0-1-57 0 0,36 140 2015 0 0,-8 0-1 0 0,5 78-2014 0 0,-19-124 623 0 0,-3-22-429 0 0,3 1-1 0 0,4-2 1 0 0,5 4-194 0 0,-11-49 1 0 0,-12-26-10 0 0,0 0 0 0 0,0 0 0 0 0,0-1 0 0 0,0 1 0 0 0,1 0-1 0 0,-1 0 1 0 0,1-1 0 0 0,-1 1 0 0 0,1 0 0 0 0,-1 0 0 0 0,0-1 0 0 0,1 0 0 0 0,0 1-1 0 0,-1 0 1 0 0,1-1 0 0 0,-1 1 0 0 0,1-1 0 0 0,0 0 0 0 0,0 1 0 0 0,-1-1 0 0 0,0 1-1 0 0,1-1 1 0 0,0 0 0 0 0,0 1 0 0 0,-1-1 0 0 0,2 0 0 0 0,-1 0 0 0 0,-1 0 0 0 0,1 0-1 0 0,0 0 1 0 0,0 0 0 0 0,-1 0 9 0 0,1-1-139 0 0,0 0-1 0 0,-1 0 1 0 0,1 1-1 0 0,-1-2 1 0 0,0 1-1 0 0,0 1 1 0 0,0-2-1 0 0,0 1 1 0 0,1 1 0 0 0,-1-2-1 0 0,0 1 1 0 0,0 1-1 0 0,0-2 1 0 0,0 1-1 0 0,-1 1 1 0 0,1-2-1 0 0,0 1 1 0 0,0 1-1 0 0,0-2 1 0 0,0 1 139 0 0,-6-22-2871 0 0,6 23 2835 0 0,-24-52-3253 0 0,12 33 2972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69 32 0 0,'1'-1'53'0'0,"0"0"0"0"0,0 0 1 0 0,-1 0-1 0 0,1 0 0 0 0,0-1 0 0 0,-1 1 1 0 0,1 0-1 0 0,-1 0 0 0 0,1 0 0 0 0,-1 0 1 0 0,1-1-1 0 0,-1 1 0 0 0,0 0 0 0 0,0 0 1 0 0,0-1-1 0 0,0 1 0 0 0,0 0 0 0 0,0-1 1 0 0,0 1-1 0 0,0 0 0 0 0,0 0 0 0 0,0-1 0 0 0,-1 1 1 0 0,1 0-1 0 0,-1 0 0 0 0,1 0 0 0 0,-1-1 1 0 0,1 1-1 0 0,-1 0 0 0 0,0 0 0 0 0,1 0 1 0 0,-1 0-1 0 0,0 0 0 0 0,0 0 0 0 0,0 0 1 0 0,0 0-1 0 0,0 1 0 0 0,0-1 0 0 0,0 0 0 0 0,0 0 1 0 0,0 1-1 0 0,-1-1 0 0 0,1 1 0 0 0,0-1 1 0 0,0 1-1 0 0,-1-1 0 0 0,1 1 0 0 0,0 0 1 0 0,0-1-1 0 0,-1 1 0 0 0,1 0 0 0 0,0 0 1 0 0,-1 0-54 0 0,-4-1 36 0 0,0 1 1 0 0,1 0-1 0 0,-1 0 1 0 0,0 0-1 0 0,0 0 1 0 0,0 1-1 0 0,1 0 1 0 0,-1 0 0 0 0,0 1-1 0 0,1-1 1 0 0,-6 3-37 0 0,3 1-6 0 0,1 0 0 0 0,-1 1 1 0 0,1 0-1 0 0,0 1 1 0 0,0-1-1 0 0,0 1 0 0 0,1 0 1 0 0,0 1-1 0 0,1 0 1 0 0,0 0 5 0 0,3-5 7 0 0,0 0 1 0 0,0 1 0 0 0,0 0-1 0 0,1-1 1 0 0,-1 1 0 0 0,1 0 0 0 0,0 0-1 0 0,0 0 1 0 0,1-1 0 0 0,-1 1-1 0 0,1 4-7 0 0,0-7 25 0 0,0 1 0 0 0,1 0 1 0 0,-1 0-1 0 0,0 0 0 0 0,1 0 0 0 0,0 0 0 0 0,-1 0 0 0 0,1 0 0 0 0,0-1 0 0 0,0 1 0 0 0,0 0 1 0 0,0-1-1 0 0,1 1 0 0 0,-1-1 0 0 0,0 1 0 0 0,1-1 0 0 0,-1 1 0 0 0,1-1 0 0 0,-1 0 0 0 0,1 0 0 0 0,0 0 1 0 0,0 0-1 0 0,0 1-25 0 0,2-1 89 0 0,-1 0 1 0 0,1 0-1 0 0,0-1 1 0 0,-1 1 0 0 0,1-1-1 0 0,0 1 1 0 0,0-1-1 0 0,-1 0 1 0 0,1-1-1 0 0,0 1 1 0 0,-1-1 0 0 0,1 1-1 0 0,0-1 1 0 0,-1 0-1 0 0,1 0 1 0 0,-1-1-1 0 0,1 1 1 0 0,-1-1 0 0 0,0 1-1 0 0,1-1-89 0 0,8-4 156 0 0,-1-1 1 0 0,0 0-1 0 0,0 0 1 0 0,10-9-157 0 0,-13 8 9 0 0,-1 1 1 0 0,1-2 0 0 0,-1 1-1 0 0,-1-1 1 0 0,0 1-1 0 0,2-6-9 0 0,-6 13 3 0 0,-1-1-1 0 0,0 0 1 0 0,0 0-1 0 0,0 0 0 0 0,0 0 1 0 0,0 0-1 0 0,0 0 0 0 0,0 0 1 0 0,-1 0-1 0 0,1 0 0 0 0,-1 0 1 0 0,1 0-1 0 0,-1 0 0 0 0,0 0 1 0 0,0 0-1 0 0,0-1 1 0 0,0 1-1 0 0,0 0 0 0 0,-1 0 1 0 0,1 0-1 0 0,-1 0 0 0 0,1 0 1 0 0,-1 0-1 0 0,0 0 0 0 0,0 0 1 0 0,0 0-1 0 0,0 0 0 0 0,0 0 1 0 0,0 0-1 0 0,-1 1 1 0 0,1-1-1 0 0,-1 0 0 0 0,1 1 1 0 0,-2-1-3 0 0,3 1 0 0 0,-1 1 0 0 0,1-1 0 0 0,-1 1 0 0 0,1 0 0 0 0,0 0 0 0 0,-1-1 0 0 0,1 1 0 0 0,-1 0 0 0 0,1 0 0 0 0,-1-1 0 0 0,1 1 0 0 0,-1 0 0 0 0,1 0 0 0 0,-1 0 0 0 0,0 0 0 0 0,1 0 0 0 0,-1 0 0 0 0,1 0 0 0 0,-1 0 0 0 0,1 0 0 0 0,-1 0 0 0 0,1 0 0 0 0,-1 0 0 0 0,0 0 1 0 0,1 0-1 0 0,-1 0 0 0 0,1 1 0 0 0,-1-1 0 0 0,1 0 0 0 0,-1 0 0 0 0,1 1 0 0 0,0-1 0 0 0,-1 0 0 0 0,1 0 0 0 0,-1 1 0 0 0,1-1 0 0 0,-1 1 0 0 0,1-1 0 0 0,0 0 0 0 0,-1 1 0 0 0,1-1 0 0 0,0 1 0 0 0,-1 0 0 0 0,-6 32-15 0 0,13 39-36 0 0,-2-56 42 0 0,1 1-1 0 0,0-1 1 0 0,5 8 9 0 0,-9-21-2 0 0,1 1 0 0 0,-1-1 0 0 0,1 0 0 0 0,0 0 0 0 0,0 0 0 0 0,0 0 0 0 0,0 0 0 0 0,1 0 1 0 0,-1-1-1 0 0,1 1 0 0 0,-1-1 0 0 0,1 1 0 0 0,0-1 0 0 0,0 0 0 0 0,0 0 0 0 0,0 0 0 0 0,1-1 0 0 0,-1 1 0 0 0,0-1 0 0 0,2 1 2 0 0,-3-2-11 0 0,0 0-1 0 0,0 0 1 0 0,1 0 0 0 0,-1-1-1 0 0,0 1 1 0 0,0-1-1 0 0,0 1 1 0 0,0-1-1 0 0,1 1 1 0 0,-1-1-1 0 0,0 0 1 0 0,0 0 0 0 0,0 0-1 0 0,-1 0 1 0 0,1-1-1 0 0,0 1 1 0 0,0 0-1 0 0,-1-1 1 0 0,1 1 0 0 0,-1-1-1 0 0,1 1 1 0 0,-1-1-1 0 0,1 0 1 0 0,-1 0-1 0 0,0 0 1 0 0,0 1 0 0 0,0-1-1 0 0,0 0 1 0 0,-1 0-1 0 0,1 0 1 0 0,0-2 11 0 0,5-10-361 0 0,-1-1 1 0 0,-1 0 0 0 0,3-15 360 0 0,-6 20-122 0 0,6-38 56 0 0,-7 46 73 0 0,0 0 1 0 0,1 0-1 0 0,-1 1 0 0 0,0-1 0 0 0,0 0 1 0 0,0 0-1 0 0,0 1 0 0 0,-1-1 1 0 0,1 0-1 0 0,0 0 0 0 0,-1 1 1 0 0,1-1-1 0 0,-1 0 0 0 0,0 0 0 0 0,0 1 1 0 0,1-1-1 0 0,-1 1 0 0 0,0-1 1 0 0,0 1-1 0 0,-1-1 0 0 0,1 1 1 0 0,0 0-1 0 0,0-1 0 0 0,-2 0-7 0 0,3 2 5 0 0,-1 0 0 0 0,1 0 0 0 0,-1 0 0 0 0,1-1 0 0 0,-1 1 0 0 0,1 0 0 0 0,-1 0 1 0 0,1 0-1 0 0,-1 0 0 0 0,1 0 0 0 0,-1 0 0 0 0,1 1 0 0 0,-1-1 0 0 0,1 0 0 0 0,-1 0 0 0 0,1 0 0 0 0,0 0 0 0 0,-1 0 0 0 0,1 1 0 0 0,-1-1 0 0 0,1 0 0 0 0,0 0 0 0 0,-1 1 0 0 0,1-1 0 0 0,-1 0 1 0 0,1 1-1 0 0,0-1 0 0 0,-1 0 0 0 0,1 1 0 0 0,0-1 0 0 0,0 0 0 0 0,-1 1 0 0 0,1-1 0 0 0,0 1-5 0 0,-5 20 59 0 0,8 21 55 0 0,-1-31-279 0 0,0 0-1 0 0,0 0 1 0 0,1-1-1 0 0,1 1 0 0 0,0-1 1 0 0,0 1-1 0 0,1-1 0 0 0,0 0 1 0 0,1-1-1 0 0,0 1 1 0 0,1-1-1 0 0,4 5 166 0 0,-11-14-872 0 0,-3-12-1179 0 0,3 5 1819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4 0 0,'-1'2'78'0'0,"0"-1"-1"0"0,-1 0 1 0 0,1 0 0 0 0,0 1 0 0 0,0-1-1 0 0,0 0 1 0 0,0 1 0 0 0,1-1-1 0 0,-1 1 1 0 0,0-1 0 0 0,1 1 0 0 0,-1 0-1 0 0,1-1 1 0 0,-1 1 0 0 0,1 0-1 0 0,0-1 1 0 0,0 1 0 0 0,0 0 0 0 0,0-1-1 0 0,0 1 1 0 0,0 0 0 0 0,0-1-1 0 0,0 1 1 0 0,1 0-78 0 0,-1-1 47 0 0,0 0 1 0 0,0 1-1 0 0,0-1 0 0 0,0 0 0 0 0,0 0 1 0 0,1 0-1 0 0,-1 0 0 0 0,0 0 1 0 0,1 0-1 0 0,-1 0 0 0 0,1 0 0 0 0,-1 0 1 0 0,1 0-1 0 0,-1 0 0 0 0,1-1 0 0 0,0 1 1 0 0,0 0-1 0 0,-1 0 0 0 0,1 0 0 0 0,0-1 1 0 0,0 1-1 0 0,0 0 0 0 0,0-1 1 0 0,0 1-1 0 0,0-1 0 0 0,0 1 0 0 0,0-1 1 0 0,0 1-1 0 0,0-1 0 0 0,0 0 0 0 0,0 1 1 0 0,0-1-1 0 0,0 0 0 0 0,0 0 0 0 0,0 0 1 0 0,0 0-1 0 0,1 0 0 0 0,-1 0 0 0 0,0 0 1 0 0,0 0-1 0 0,0 0-47 0 0,2-1 136 0 0,0 0 0 0 0,0 0 0 0 0,1-1 0 0 0,-2 1 0 0 0,1-1 0 0 0,0 1 0 0 0,0-1-1 0 0,0 0 1 0 0,-1 0 0 0 0,1 0 0 0 0,-1 0 0 0 0,1 0 0 0 0,-1-1 0 0 0,0 1 0 0 0,0-1 0 0 0,0 0-136 0 0,-1 2 46 0 0,-1 0 0 0 0,0 0 0 0 0,1 1-1 0 0,-1-1 1 0 0,0 0 0 0 0,1 0 0 0 0,-1 0 0 0 0,0 0 0 0 0,0 1 0 0 0,0-1-1 0 0,0 0 1 0 0,0 0 0 0 0,0 0 0 0 0,0 0 0 0 0,0 0 0 0 0,0 1 0 0 0,0-1-1 0 0,0 0 1 0 0,-1 0 0 0 0,1 0 0 0 0,0 0 0 0 0,-1 1 0 0 0,1-1-46 0 0,-1-1 19 0 0,-1 1 1 0 0,1 0 0 0 0,0 0-1 0 0,0-1 1 0 0,-1 1 0 0 0,1 0-1 0 0,-1 0 1 0 0,1 1-1 0 0,-1-1 1 0 0,0 0 0 0 0,1 0-1 0 0,-1 1 1 0 0,0-1 0 0 0,1 1-1 0 0,-1-1 1 0 0,0 1 0 0 0,0 0-20 0 0,0 0-67 0 0,0 0 0 0 0,0 0 1 0 0,0 0-1 0 0,0 0 0 0 0,0 0 0 0 0,1 0 1 0 0,-1 1-1 0 0,0-1 0 0 0,0 1 1 0 0,0-1-1 0 0,0 1 0 0 0,0 0 1 0 0,0 0-1 0 0,1 0 0 0 0,-2 0 67 0 0,1 0-344 0 0,0 1 1 0 0,-1-1-1 0 0,1 0 1 0 0,0 1-1 0 0,0 0 0 0 0,0 0 1 0 0,0-1-1 0 0,0 1 0 0 0,0 0 1 0 0,1 1-1 0 0,-1-1 0 0 0,1 0 1 0 0,0 0-1 0 0,-1 1 0 0 0,1-1 1 0 0,0 0-1 0 0,0 2 344 0 0,2 1-372 0 0,3-1 220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28 0 0,'3'29'1563'0'0,"0"-1"-1"0"0,6 19-1562 0 0,-1-10 628 0 0,-2 0 1 0 0,1 38-629 0 0,-6-122 648 0 0,3 0 1 0 0,2 0-1 0 0,8-27-648 0 0,2 30 35 0 0,-16 42-32 0 0,1 0 0 0 0,0 0 0 0 0,0 0-1 0 0,0 0 1 0 0,0 0 0 0 0,1 0 0 0 0,-1 0-1 0 0,1 1 1 0 0,-1-1 0 0 0,1 0 0 0 0,-1 1-1 0 0,1-1 1 0 0,0 1 0 0 0,0-1 0 0 0,0 1-1 0 0,0 0 1 0 0,0 0 0 0 0,1-1-3 0 0,-1 2 1 0 0,-1 1-1 0 0,0-1 1 0 0,0 0 0 0 0,0 1-1 0 0,0-1 1 0 0,0 1 0 0 0,0-1 0 0 0,0 1-1 0 0,0-1 1 0 0,0 1 0 0 0,0 0-1 0 0,0 0 1 0 0,0-1 0 0 0,-1 1 0 0 0,1 0-1 0 0,0 0 1 0 0,0 0 0 0 0,-1 0-1 0 0,1 0 1 0 0,-1 0 0 0 0,1 0-1 0 0,-1 0 1 0 0,1 0 0 0 0,-1 0 0 0 0,0 0-1 0 0,15 33-21 0 0,-13-28 13 0 0,23 67-1 0 0,16 37-1242 0 0,-39-107-1335 0 0,-4-9 557 0 0,1-1 1684 0 0,0 0 152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8 0 0,'0'0'58'0'0,"0"-1"-1"0"0,0 1 1 0 0,0 0-1 0 0,0-1 1 0 0,0 1-1 0 0,0 0 1 0 0,0 0-1 0 0,0-1 1 0 0,0 1-1 0 0,-1 0 1 0 0,1 0-1 0 0,0-1 1 0 0,0 1-1 0 0,0 0 1 0 0,0 0 0 0 0,0 0-1 0 0,-1-1 1 0 0,1 1-1 0 0,0 0 1 0 0,0 0-1 0 0,0 0 1 0 0,-1-1-1 0 0,1 1 1 0 0,0 0-1 0 0,0 0 1 0 0,0 0-1 0 0,-1 0 1 0 0,1 0-1 0 0,0 0 1 0 0,0 0-1 0 0,-1-1 1 0 0,1 1 0 0 0,0 0-1 0 0,-1 0 1 0 0,1 0-1 0 0,0 0 1 0 0,0 0-1 0 0,-1 0 1 0 0,1 0-1 0 0,0 0-57 0 0,-18 5 843 0 0,-20 18-687 0 0,36-21-157 0 0,0 0 0 0 0,0-1-1 0 0,0 1 1 0 0,0 0 0 0 0,0 0 0 0 0,0 0-1 0 0,1 0 1 0 0,-1 1 0 0 0,1-1 0 0 0,-1 0-1 0 0,1 1 1 0 0,0-1 0 0 0,0 1 0 0 0,0-1-1 0 0,1 1 1 0 0,-1-1 0 0 0,0 1-1 0 0,1-1 1 0 0,0 1 0 0 0,0 0 0 0 0,0 2 1 0 0,0-3-1 0 0,1 1 0 0 0,0-1 0 0 0,0 0 1 0 0,0 0-1 0 0,1 0 0 0 0,-1 0 0 0 0,1 1 1 0 0,-1-2-1 0 0,1 1 0 0 0,-1 0 0 0 0,1 0 1 0 0,0 0-1 0 0,0-1 0 0 0,0 1 0 0 0,0-1 1 0 0,0 1-1 0 0,0-1 0 0 0,1 0 0 0 0,-1 0 1 0 0,0 0-1 0 0,1 0 0 0 0,-1 0 0 0 0,2 0 1 0 0,4 3 14 0 0,-1 1 0 0 0,0 0-1 0 0,0 0 1 0 0,0 1 0 0 0,-1 0-1 0 0,0 0 1 0 0,0 0-1 0 0,0 1 1 0 0,-1-1 0 0 0,0 1-1 0 0,-1 1 1 0 0,1-1 0 0 0,-1 1-1 0 0,-1-1 1 0 0,0 1 0 0 0,0 0-1 0 0,0 1-13 0 0,-3-7 21 0 0,1 0 0 0 0,-1 0 1 0 0,0 0-1 0 0,0 0 0 0 0,0 0 0 0 0,0 0 0 0 0,0 0 0 0 0,-1 0 0 0 0,1 0 0 0 0,0 0 0 0 0,-1 0 0 0 0,0 0 0 0 0,1 0 0 0 0,-1 0 0 0 0,0 0 0 0 0,0 0 1 0 0,0 0-1 0 0,0-1 0 0 0,-1 1 0 0 0,1 0 0 0 0,0-1 0 0 0,-1 1 0 0 0,0 0-21 0 0,-1 0 32 0 0,0-1 0 0 0,0 1 0 0 0,0-1 0 0 0,0 0 0 0 0,0 1-1 0 0,0-1 1 0 0,-1-1 0 0 0,1 1 0 0 0,0 0 0 0 0,-1-1 0 0 0,1 1 0 0 0,0-1 0 0 0,-4 0-32 0 0,-9-1 35 0 0,0-1-1 0 0,0 0 1 0 0,-1-1 0 0 0,1 0 0 0 0,-7-4-35 0 0,23 5-321 0 0,1 0 1 0 0,0 1-1 0 0,0-1 1 0 0,0 0-1 0 0,0 1 1 0 0,0-1 0 0 0,0 0-1 0 0,0 1 1 0 0,0-1-1 0 0,1 1 1 0 0,-1 0-1 0 0,0 0 1 0 0,1-1 320 0 0,1-1-147 0 0,4-6-70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8 0 0,'0'0'61'0'0,"0"0"0"0"0,0 0 0 0 0,-1 0 0 0 0,1 0 0 0 0,0 0 1 0 0,0 0-1 0 0,0 0 0 0 0,-1 0 0 0 0,1 0 0 0 0,0 0 0 0 0,0 0 0 0 0,-1 0 0 0 0,1 0 0 0 0,0 0 0 0 0,0 0 0 0 0,0 0 1 0 0,-1 0-1 0 0,1 0 0 0 0,0 1 0 0 0,0-1 0 0 0,0 0 0 0 0,0 0 0 0 0,-1 0 0 0 0,1 0 0 0 0,0 0 0 0 0,0 1 0 0 0,0-1 1 0 0,0 0-1 0 0,-1 0 0 0 0,1 0 0 0 0,0 0 0 0 0,0 1 0 0 0,0-1 0 0 0,0 0 0 0 0,0 0 0 0 0,0 0 0 0 0,0 1 0 0 0,0-1 1 0 0,0 0-1 0 0,0 0 0 0 0,0 0 0 0 0,0 1 0 0 0,0-1 0 0 0,0 0 0 0 0,0 0 0 0 0,0 1-61 0 0,-9-6 2578 0 0,9 4-2551 0 0,-1 1-1 0 0,0 0 1 0 0,1 0-1 0 0,-1 0 0 0 0,1 0 1 0 0,-1 0-1 0 0,0 0 0 0 0,1-1 1 0 0,-1 1-1 0 0,1 1 1 0 0,-1-1-1 0 0,0 0 0 0 0,1 0 1 0 0,-1 0-1 0 0,1 0 0 0 0,-1 0 1 0 0,1 0-1 0 0,-1 1 0 0 0,0-1 1 0 0,1 0-1 0 0,-1 0 1 0 0,1 1-1 0 0,-1-1 0 0 0,1 0 1 0 0,0 1-1 0 0,-1-1 0 0 0,1 1 1 0 0,-1-1-1 0 0,1 0 0 0 0,0 1 1 0 0,-1-1-1 0 0,1 1 1 0 0,0-1-1 0 0,-1 1 0 0 0,1-1 1 0 0,0 1-1 0 0,0-1 0 0 0,-1 1 1 0 0,1 0-1 0 0,0-1 1 0 0,0 1-1 0 0,0-1 0 0 0,0 1 1 0 0,0-1-1 0 0,0 1 0 0 0,0 0 1 0 0,0-1-1 0 0,0 1 0 0 0,0 0-26 0 0,0 0-5 0 0,0 0 0 0 0,-1 0 1 0 0,1 1-1 0 0,0-1 0 0 0,0 0 0 0 0,0 0 0 0 0,0 1 0 0 0,0-1 0 0 0,1 0 0 0 0,-1 0 0 0 0,0 1 0 0 0,1-1 0 0 0,-1 0 0 0 0,0 0 0 0 0,1 0 0 0 0,0 0 0 0 0,-1 1 0 0 0,1-1 0 0 0,0 0 0 0 0,-1 0 0 0 0,1 0 0 0 0,0 0 0 0 0,0 0 0 0 0,0-1 0 0 0,0 1 0 0 0,0 0 0 0 0,0 0 0 0 0,0-1 0 0 0,0 1 0 0 0,0 0 0 0 0,0-1 0 0 0,1 1 5 0 0,-1-1 68 0 0,0 1 0 0 0,1-1 1 0 0,-1 1-1 0 0,0-1 0 0 0,1 0 0 0 0,-1 0 0 0 0,0 1 0 0 0,1-1 0 0 0,-1 0 0 0 0,0 0 0 0 0,1 0 0 0 0,-1-1 0 0 0,1 1 0 0 0,-1 0 1 0 0,0 0-1 0 0,1-1 0 0 0,-1 1 0 0 0,0-1 0 0 0,1 1 0 0 0,-1-1 0 0 0,0 1 0 0 0,0-1 0 0 0,0 0 0 0 0,0 0 0 0 0,0 1 1 0 0,1-1-1 0 0,-1 0 0 0 0,-1 0 0 0 0,1 0 0 0 0,0 0 0 0 0,0 0 0 0 0,0 0 0 0 0,0-1 0 0 0,-1 1 0 0 0,1 0 0 0 0,-1 0 0 0 0,1 0 1 0 0,-1-1-1 0 0,1 1 0 0 0,-1 0 0 0 0,0-1 0 0 0,1 1 0 0 0,-1 0 0 0 0,0 0 0 0 0,0-1 0 0 0,0 1 0 0 0,0 0 0 0 0,0-1 0 0 0,-1 1 1 0 0,1-1-69 0 0,0 1-35 0 0,0-1 1 0 0,0 1 0 0 0,-1 0 0 0 0,1-1 0 0 0,0 1 0 0 0,-1 0 0 0 0,1-1 0 0 0,-1 1 0 0 0,1 0-1 0 0,-1 0 1 0 0,0-1 0 0 0,1 1 0 0 0,-1 0 0 0 0,0 0 0 0 0,0 0 0 0 0,0 0 0 0 0,0 0-1 0 0,0 0 1 0 0,0 0 0 0 0,-1 0 34 0 0,1 0-213 0 0,-1 1 0 0 0,1-1-1 0 0,0 1 1 0 0,-1 0-1 0 0,1 0 1 0 0,0 0 0 0 0,-1-1-1 0 0,1 1 1 0 0,0 0 0 0 0,-1 1-1 0 0,1-1 1 0 0,0 0 0 0 0,-1 0-1 0 0,1 1 1 0 0,0-1 0 0 0,-1 0-1 0 0,1 1 1 0 0,0-1 0 0 0,0 1-1 0 0,-1 0 1 0 0,1-1 0 0 0,0 1-1 0 0,0 0 1 0 0,0 0 0 0 0,0-1-1 0 0,0 1 1 0 0,0 0 213 0 0,-1 1-277 0 0,0-1-1 0 0,1 1 1 0 0,-1-1-1 0 0,0 1 1 0 0,1-1 0 0 0,-1 1-1 0 0,1 0 1 0 0,0 0-1 0 0,0-1 1 0 0,0 1-1 0 0,0 0 1 0 0,-1 2 277 0 0,0 3-154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 0 0,'5'3'739'0'0,"1"0"0"0"0,-1 0 1 0 0,1-1-1 0 0,0 0 0 0 0,-1 0 0 0 0,1 0 0 0 0,4 0-739 0 0,-9-2 120 0 0,0 0-1 0 0,0 0 1 0 0,0 0-1 0 0,0 0 0 0 0,0 0 1 0 0,0-1-1 0 0,0 1 0 0 0,0 0 1 0 0,0-1-1 0 0,0 1 1 0 0,0 0-1 0 0,-1-1 0 0 0,1 1 1 0 0,0-1-1 0 0,0 1 1 0 0,0-1-1 0 0,-1 0 0 0 0,1 1 1 0 0,0-1-1 0 0,-1 0 0 0 0,1 1 1 0 0,-1-1-1 0 0,1 0 1 0 0,-1 0-1 0 0,1 1 0 0 0,-1-1 1 0 0,1 0-1 0 0,-1 0 0 0 0,0 0 1 0 0,1 0-1 0 0,-1 0 1 0 0,0 0-1 0 0,0 0-119 0 0,0 0 102 0 0,-1-1 1 0 0,0 1-1 0 0,1 0 1 0 0,-1 0-1 0 0,0 0 1 0 0,0 0-1 0 0,0 0 1 0 0,0 0-1 0 0,0 0 1 0 0,0 0-1 0 0,0 1 1 0 0,0-1-1 0 0,0 0 0 0 0,-1 0 1 0 0,1 1-1 0 0,0-1 1 0 0,0 1-1 0 0,-1-1 1 0 0,1 1-103 0 0,-1-1 35 0 0,0 0 1 0 0,1 1 0 0 0,-1-1-1 0 0,0 1 1 0 0,1 0 0 0 0,-1-1-1 0 0,0 1 1 0 0,0 0 0 0 0,1 0-1 0 0,-1 0 1 0 0,0 0-1 0 0,0 0 1 0 0,1 1 0 0 0,-1-1-1 0 0,0 0 1 0 0,0 1-36 0 0,2-1-5 0 0,-1 1 0 0 0,0-1 0 0 0,1 1 0 0 0,-1-1 0 0 0,1 1 0 0 0,-1 0 0 0 0,1-1 0 0 0,-1 1 0 0 0,1 0 0 0 0,-1-1 0 0 0,1 1 0 0 0,0 0 0 0 0,-1-1 0 0 0,1 1 0 0 0,0 0 0 0 0,0-1 0 0 0,-1 1 0 0 0,1 0 0 0 0,0 0 0 0 0,0 0 0 0 0,0-1 0 0 0,0 1 0 0 0,0 0 0 0 0,0 0 0 0 0,0-1 0 0 0,0 1 0 0 0,1 0 0 0 0,-1 0 0 0 0,0-1-1 0 0,0 1 1 0 0,1 0 0 0 0,-1 0 0 0 0,0-1 0 0 0,1 1 0 0 0,-1 0 0 0 0,1-1 0 0 0,-1 1 0 0 0,1-1 5 0 0,-1 1-21 0 0,0 0-1 0 0,0-1 1 0 0,0 1-1 0 0,0-1 1 0 0,0 1-1 0 0,1-1 1 0 0,-1 1-1 0 0,0-1 0 0 0,0 1 1 0 0,1-1-1 0 0,-1 1 1 0 0,0-1-1 0 0,1 1 1 0 0,-1-1-1 0 0,0 0 1 0 0,1 1-1 0 0,-1-1 1 0 0,1 1-1 0 0,-1-1 0 0 0,1 0 1 0 0,-1 1-1 0 0,1-1 1 0 0,-1 0-1 0 0,1 0 1 0 0,-1 1-1 0 0,1-1 1 0 0,-1 0-1 0 0,1 0 1 0 0,-1 0-1 0 0,1 0 0 0 0,0 0 1 0 0,-1 0-1 0 0,1 0 1 0 0,-1 0-1 0 0,1 0 1 0 0,-1 0-1 0 0,1 0 1 0 0,0 0-1 0 0,-1 0 1 0 0,1 0-1 0 0,-1 0 0 0 0,1-1 1 0 0,-1 1-1 0 0,1 0 1 0 0,-1 0-1 0 0,1-1 1 0 0,-1 1-1 0 0,1 0 22 0 0,0-1-373 0 0,0 0-1 0 0,0 0 0 0 0,0 0 1 0 0,0 0-1 0 0,0 0 0 0 0,-1-1 1 0 0,1 1-1 0 0,0 0 0 0 0,-1 0 1 0 0,1 0-1 0 0,-1-1 0 0 0,1 1 1 0 0,-1 0-1 0 0,0-1 1 0 0,0 1-1 0 0,1 0 0 0 0,-1-1 1 0 0,0 1-1 0 0,0-2 374 0 0,0-31-3132 0 0,2 19 2949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 0 0,'17'32'3167'0'0,"-11"36"-2716"0"0,-1 39-451 0 0,-5-60 55 0 0,2-1 1 0 0,3 0-1 0 0,1 0 1 0 0,9 27-56 0 0,-12-60-192 0 0,-7-23-1197 0 0,-6-22-688 0 0,7 20 1899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12 0 0,'15'-15'726'0'0,"-15"15"-673"0"0,0 0 0 0 0,0 0-1 0 0,0 1 1 0 0,0-1 0 0 0,0 0 0 0 0,0 0-1 0 0,0 0 1 0 0,0 0 0 0 0,0 0-1 0 0,0 0 1 0 0,0 0 0 0 0,0 0-1 0 0,0 0 1 0 0,1 0 0 0 0,-1 0 0 0 0,0 1-1 0 0,0-1 1 0 0,0 0 0 0 0,0 0-1 0 0,0 0 1 0 0,0 0 0 0 0,0 0-1 0 0,0 0 1 0 0,0 0 0 0 0,0 0 0 0 0,1 0-1 0 0,-1 0 1 0 0,0 0-53 0 0,-3 16 182 0 0,-3 11-99 0 0,-2-1-1 0 0,0 1 1 0 0,-2-1-1 0 0,-1-1 1 0 0,-1 0 0 0 0,-10 15-83 0 0,4-5 5 0 0,16-32 19 0 0,0 1 0 0 0,-1-1 0 0 0,1 1 0 0 0,-1-1 0 0 0,1 0 0 0 0,-1 0 0 0 0,0 0 0 0 0,0 0-1 0 0,0-1 1 0 0,-1 1 0 0 0,1-1 0 0 0,-3 1-24 0 0,6-3 4 0 0,0 0 0 0 0,0 0 3 0 0,0 0 14 0 0,0 0-1 0 0,1-1 1 0 0,-1 1-1 0 0,0 0 1 0 0,1-1 0 0 0,-1 1-1 0 0,0 0 1 0 0,1-1 0 0 0,-1 1-1 0 0,0 0 1 0 0,1-1-1 0 0,-1 1 1 0 0,1 0 0 0 0,-1 0-1 0 0,1 0 1 0 0,-1 0 0 0 0,0-1-1 0 0,1 1 1 0 0,-1 0-1 0 0,1 0 1 0 0,-1 0 0 0 0,1 0-1 0 0,-1 0 1 0 0,1 0-1 0 0,-1 0 1 0 0,1 0 0 0 0,-1 0-1 0 0,1 0 1 0 0,-1 0 0 0 0,1 1-1 0 0,-1-1 1 0 0,1 0-1 0 0,-1 0 1 0 0,0 0 0 0 0,1 0-1 0 0,-1 1 1 0 0,1-1-21 0 0,19 5 260 0 0,-12 1-244 0 0,-1 0-1 0 0,0 1 1 0 0,0 0 0 0 0,0 0 0 0 0,-1 0 0 0 0,0 1 0 0 0,0 0-1 0 0,3 6-15 0 0,-5-6-19 0 0,1-1-1 0 0,0 1 0 0 0,1-1 0 0 0,0 0 1 0 0,0 0-1 0 0,0-1 0 0 0,1 0 1 0 0,0 0-1 0 0,0-1 0 0 0,6 4 20 0 0,-13-9-74 0 0,0 0-1 0 0,1 0 1 0 0,-1 0 0 0 0,1 0 0 0 0,-1 0-1 0 0,1 0 1 0 0,-1 0 0 0 0,1 0-1 0 0,-1 0 1 0 0,0 0 0 0 0,1 0 0 0 0,-1 0-1 0 0,1 0 1 0 0,-1 0 0 0 0,1 0-1 0 0,-1-1 1 0 0,0 1 0 0 0,1 0 0 0 0,-1 0-1 0 0,1 0 1 0 0,-1-1 0 0 0,0 1-1 0 0,1 0 1 0 0,-1-1 0 0 0,0 1 0 0 0,1 0-1 0 0,-1-1 1 0 0,0 1 0 0 0,0 0-1 0 0,1-1 1 0 0,-1 1 0 0 0,0 0-1 0 0,0-1 1 0 0,0 1 0 0 0,0-1 0 0 0,1 1-1 0 0,-1 0 1 0 0,0-1 0 0 0,0 1-1 0 0,0-1 1 0 0,0 1 0 0 0,0 0 0 0 0,0-1-1 0 0,0 1 1 0 0,0-1 0 0 0,0 1-1 0 0,0-1 1 0 0,0 1 0 0 0,0 0 0 0 0,-1-1-1 0 0,1 1 1 0 0,0-1 74 0 0,0 0 65 0 0,1-9-358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20 0 0,'1'-2'147'0'0,"-1"0"0"0"0,0-1 0 0 0,0 1 0 0 0,-1 0 0 0 0,1-1 0 0 0,-1 1 0 0 0,1 0 0 0 0,-1-1 0 0 0,0 1 0 0 0,1 0 0 0 0,-1 0 0 0 0,0 0 0 0 0,-1 0 0 0 0,1 0 0 0 0,0 0 0 0 0,-1 0 0 0 0,1 0 0 0 0,-2-1-147 0 0,2 3 25 0 0,-1-1-1 0 0,1 0 1 0 0,-1 1-1 0 0,1-1 0 0 0,-1 1 1 0 0,1 0-1 0 0,-1-1 1 0 0,1 1-1 0 0,-1 0 1 0 0,1 0-1 0 0,-1 0 0 0 0,0 0 1 0 0,1 0-1 0 0,-1 0 1 0 0,1 1-1 0 0,-1-1 1 0 0,1 0-1 0 0,-1 1 0 0 0,1-1 1 0 0,-1 1-1 0 0,1-1 1 0 0,-1 1-1 0 0,1 0 1 0 0,0 0-1 0 0,-1-1 0 0 0,1 1 1 0 0,0 0-1 0 0,0 0 1 0 0,0 0-1 0 0,0 1 1 0 0,-1-1-25 0 0,-4 4-1 0 0,0 1 1 0 0,1 1-1 0 0,0-1 1 0 0,0 1-1 0 0,0-1 1 0 0,0 1-1 0 0,1 1 1 0 0,1-1-1 0 0,-1 1 1 0 0,1 0 0 0 0,2-5 0 0 0,-1-1 1 0 0,1 1-1 0 0,0 0 0 0 0,0 0 0 0 0,0 0 1 0 0,0 0-1 0 0,1 0 0 0 0,-1 0 1 0 0,1 0-1 0 0,0 0 0 0 0,0 0 1 0 0,0 0-1 0 0,0 0 0 0 0,0 0 1 0 0,1 1-1 0 0,-1-1 0 0 0,1 0 1 0 0,0-1-1 0 0,0 1 0 0 0,0 0 1 0 0,1 0-1 0 0,-1 0 0 0 0,1 0 1 0 0,-1-1-1 0 0,1 1 0 0 0,0-1 1 0 0,2 2-1 0 0,-2-3 28 0 0,1 0 1 0 0,-1 0 0 0 0,1 0 0 0 0,0 0-1 0 0,0 0 1 0 0,-1-1 0 0 0,1 1 0 0 0,0-1-1 0 0,0 0 1 0 0,-1 0 0 0 0,1 0 0 0 0,0 0-1 0 0,0 0 1 0 0,0 0 0 0 0,-1-1 0 0 0,1 0-1 0 0,0 1 1 0 0,0-1 0 0 0,-1 0 0 0 0,1 0-1 0 0,-1 0 1 0 0,1-1 0 0 0,-1 1-1 0 0,1-1 1 0 0,-1 1 0 0 0,0-1 0 0 0,0 0-1 0 0,1 0-28 0 0,5-4 324 0 0,-1 0-1 0 0,1 0 0 0 0,-2 0 0 0 0,1-1 0 0 0,-1 0 0 0 0,0 0 0 0 0,5-8-323 0 0,-9 10 118 0 0,1 1 0 0 0,-1-1 0 0 0,0 1-1 0 0,0-1 1 0 0,-1 0 0 0 0,0 0 0 0 0,0 0 0 0 0,0 0 0 0 0,0 0 0 0 0,-1-4-118 0 0,0 7 7 0 0,0 0 1 0 0,0 0 0 0 0,0 0 0 0 0,-1 1 0 0 0,1-1 0 0 0,0 0 0 0 0,-1 0-1 0 0,0 1 1 0 0,1-1 0 0 0,-1 0 0 0 0,0 0 0 0 0,0 1 0 0 0,0-1-1 0 0,0 1 1 0 0,0-1 0 0 0,-1 1 0 0 0,1 0 0 0 0,0-1 0 0 0,-1 1-1 0 0,1 0 1 0 0,-1 0 0 0 0,1 0 0 0 0,-1 0 0 0 0,1 0 0 0 0,-1 0 0 0 0,0 0-1 0 0,0 0 1 0 0,0 1 0 0 0,-1-1-8 0 0,3 1 0 0 0,-1-1-1 0 0,1 1 1 0 0,0 0 0 0 0,0 0-1 0 0,-1 0 1 0 0,1 0 0 0 0,0 0-1 0 0,-1 0 1 0 0,1 0-1 0 0,0 0 1 0 0,0 0 0 0 0,-1 0-1 0 0,1 0 1 0 0,0 0 0 0 0,-1 0-1 0 0,1 0 1 0 0,0 1-1 0 0,0-1 1 0 0,-1 0 0 0 0,1 0-1 0 0,0 0 1 0 0,0 0 0 0 0,-1 0-1 0 0,1 0 1 0 0,0 1 0 0 0,0-1-1 0 0,-1 0 1 0 0,1 0-1 0 0,0 0 1 0 0,0 1 0 0 0,0-1-1 0 0,0 0 1 0 0,-1 0 0 0 0,1 1-1 0 0,0-1 1 0 0,0 0 0 0 0,0 0-1 0 0,0 1 1 0 0,0-1 0 0 0,-1 16-4 0 0,8 19 1 0 0,-6-32 0 0 0,4 18-450 0 0,1 1 0 0 0,1-1-1 0 0,1-1 1 0 0,1 0 0 0 0,2 1 453 0 0,-11-21-3859 0 0,-1-5 2732 0 0,0-2 807 0 0,1-5 48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 0 0,'21'214'1633'0'0,"-3"-66"-1555"0"0,-18-148-78 0 0,0 0 0 0 0,0 0 0 0 0,0 0 0 0 0,-1-1-1 0 0,1 1 1 0 0,0 0 0 0 0,0 0 0 0 0,0 0-1 0 0,-1 0 1 0 0,1 0 0 0 0,0 0 0 0 0,0 0-1 0 0,0 0 1 0 0,-1 0 0 0 0,1 0 0 0 0,0 0 0 0 0,0 0-1 0 0,-1 0 1 0 0,1 0 0 0 0,0 0 0 0 0,0 0-1 0 0,0 0 1 0 0,-1 0 0 0 0,1 0 0 0 0,0 0-1 0 0,0 1 1 0 0,0-1 0 0 0,-1 0 0 0 0,1 0 0 0 0,0 0-1 0 0,0 0 1 0 0,0 0 0 0 0,0 0 0 0 0,-1 1-1 0 0,1-1 1 0 0,0 0 0 0 0,0 0 0 0 0,0 0 0 0 0,0 1-1 0 0,0-1 1 0 0,0 0 0 0 0,0 0 0 0 0,-1 0-1 0 0,1 0 1 0 0,0 1 0 0 0,0-1 0 0 0,0 0-1 0 0,0 0 1 0 0,0 1 0 0 0,0-1 0 0 0,0 0 0 0 0,0 0-1 0 0,0 0 1 0 0,0 1 0 0 0,0-1 0 0 0,0 0 0 0 0,-8-16-16 0 0,3-14-5 0 0,-9-50 118 0 0,4 0 0 0 0,1-52-97 0 0,9 131 7 0 0,0-1 0 0 0,1 0 0 0 0,-1 1 0 0 0,0-1 0 0 0,1 0 0 0 0,-1 1 0 0 0,1-1 0 0 0,0 1 0 0 0,0-1-1 0 0,-1 1 1 0 0,1-1 0 0 0,0 1 0 0 0,0 0 0 0 0,0-1 0 0 0,0 1 0 0 0,1 0 0 0 0,-1 0 0 0 0,0 0 0 0 0,0 0 0 0 0,1 0 0 0 0,-1 0 0 0 0,1 0 0 0 0,-1 0-1 0 0,1 0 1 0 0,-1 1 0 0 0,1-1 0 0 0,1 0-7 0 0,3-1 9 0 0,0 0 0 0 0,0 1 0 0 0,0 0-1 0 0,1 0 1 0 0,-1 0 0 0 0,1 1 0 0 0,3-1-9 0 0,-6 2 0 0 0,0 0 0 0 0,0 0 1 0 0,0 0-1 0 0,-1 0 0 0 0,1 1 1 0 0,0 0-1 0 0,-1-1 0 0 0,1 1 1 0 0,-1 0-1 0 0,0 1 0 0 0,1-1 1 0 0,-1 1-1 0 0,0-1 0 0 0,-1 1 1 0 0,1 0-1 0 0,0 0 0 0 0,-1 0 1 0 0,0 0-1 0 0,1 0 0 0 0,-1 1 0 0 0,-1-1 1 0 0,1 1-1 0 0,0-1 0 0 0,-1 1 1 0 0,0-1-1 0 0,0 1 0 0 0,0 0 1 0 0,0 0-1 0 0,-1-1 0 0 0,0 1 1 0 0,1 0-1 0 0,-1 0 0 0 0,-1 0 1 0 0,1 2-1 0 0,-2 0 11 0 0,-1-1 0 0 0,1 0 1 0 0,-1 0-1 0 0,0 1 0 0 0,0-2 1 0 0,-1 1-1 0 0,0 0 0 0 0,0-1 1 0 0,-2 3-12 0 0,5-6-3 0 0,-1 0 0 0 0,1 0 0 0 0,0 0 0 0 0,-1 0 0 0 0,1 0 0 0 0,-1 0 0 0 0,1-1 0 0 0,-1 1 0 0 0,0 0 0 0 0,1-1 0 0 0,-1 1 0 0 0,1-1 0 0 0,-1 0 0 0 0,0 1 0 0 0,0-1 0 0 0,1 0 0 0 0,-1 0 0 0 0,0 0 0 0 0,0 0 0 0 0,1 0 0 0 0,-1-1 0 0 0,0 1 0 0 0,1 0 0 0 0,-1-1 0 0 0,0 1 0 0 0,1-1 0 0 0,-1 0 0 0 0,1 1 0 0 0,-1-1 0 0 0,1 0 0 0 0,-1 0 0 0 0,1 0 0 0 0,-1 0 0 0 0,1 0 0 0 0,0 0 0 0 0,-1-2 3 0 0,2 0-1899 0 0,3 2 1728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2:20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4 178 20 0 0,'0'-1'55'0'0,"-1"1"0"0"0,1 0-1 0 0,0 0 1 0 0,0 0 0 0 0,0 0 0 0 0,0-1 0 0 0,0 1-1 0 0,-1 0 1 0 0,1-1 0 0 0,0 1 0 0 0,0-1 0 0 0,0 1-1 0 0,-1 0 1 0 0,1 0 0 0 0,0 0 0 0 0,0-1-1 0 0,0 1 1 0 0,0-1 0 0 0,0 1 0 0 0,0-1 0 0 0,0 1-1 0 0,0 0 1 0 0,0 0 0 0 0,0 0 0 0 0,0-1 0 0 0,0 1-1 0 0,1-1 1 0 0,-1 1 0 0 0,0-1 0 0 0,0 1 0 0 0,0 0-1 0 0,0 0 1 0 0,1 0 0 0 0,-1-1 0 0 0,0 1 0 0 0,0 0-1 0 0,0-1 1 0 0,0 1 0 0 0,1 0 0 0 0,-1-1 0 0 0,0 1-1 0 0,1 0 1 0 0,-1 0 0 0 0,0 0 0 0 0,1 0-1 0 0,-1 0 1 0 0,0 0 0 0 0,0 0 0 0 0,0 0 0 0 0,1-1-1 0 0,-1 1 1 0 0,1 0 0 0 0,-1 0 0 0 0,1 0 0 0 0,-1 0-1 0 0,0 0 1 0 0,0 0-55 0 0,10-5 227 0 0,62-26 1894 0 0,-34 18 2041 0 0,-1 2 0 0 0,4 1-4162 0 0,158-24 15861 0 0,-100 19-12770 0 0,-76 12-6909 0 0,11-2-6205 0 0,-35 4 3912 0 0,-1-2-773 0 0,-2-3 3623 0 0,-8-10 922 0 0,8 6 2028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0,'9'64'1463'0'0,"35"271"-534"0"0,-58-401-504 0 0,3 21-211 0 0,2 0 0 0 0,-1-28-214 0 0,9 59 54 0 0,0 0 0 0 0,1 1 0 0 0,1-1 0 0 0,0 1 0 0 0,1-1 0 0 0,0 1 0 0 0,1 0 0 0 0,1 0 1 0 0,0 0-1 0 0,1 0 0 0 0,2-4-54 0 0,-6 16 9 0 0,-1 0 0 0 0,1 0 0 0 0,-1 0 1 0 0,1 0-1 0 0,-1 1 0 0 0,1-1 0 0 0,-1 0 1 0 0,1 0-1 0 0,0 0 0 0 0,-1 0 0 0 0,1 1 0 0 0,0-1 1 0 0,0 0-1 0 0,0 1 0 0 0,0-1 0 0 0,-1 1 1 0 0,1-1-1 0 0,0 1 0 0 0,0-1 0 0 0,0 1 1 0 0,0 0-1 0 0,0-1 0 0 0,0 1 0 0 0,0 0 0 0 0,1 0 1 0 0,-1-1-1 0 0,0 1 0 0 0,0 0 0 0 0,0 0 1 0 0,0 0-1 0 0,0 0 0 0 0,0 1 0 0 0,0-1-9 0 0,3 1 5 0 0,-1 0 0 0 0,0 1 0 0 0,0-1 0 0 0,-1 1 0 0 0,1 0-1 0 0,0 0 1 0 0,-1 0 0 0 0,1 0 0 0 0,-1 0 0 0 0,1 0 0 0 0,1 3-5 0 0,3 4-5 0 0,1 1 1 0 0,-1-1 0 0 0,0 2 0 0 0,-1-1 0 0 0,0 1-1 0 0,0 1 5 0 0,-5-8 8 0 0,1 1-1 0 0,-1-1 1 0 0,0 0-1 0 0,0 1 1 0 0,0-1-1 0 0,0 0 1 0 0,-1 1-1 0 0,0-1 1 0 0,0 1-1 0 0,0-1 1 0 0,-1 1-1 0 0,1-1 1 0 0,-1 0-1 0 0,-1 4-7 0 0,1-6 10 0 0,0-1-1 0 0,0 1 0 0 0,-1 0 1 0 0,1-1-1 0 0,0 0 0 0 0,-1 1 1 0 0,1-1-1 0 0,-1 0 0 0 0,1 0 1 0 0,-1 1-1 0 0,1-1 0 0 0,-1 0 1 0 0,0-1-1 0 0,0 1 0 0 0,1 0 1 0 0,-1 0-1 0 0,0-1 0 0 0,0 1 1 0 0,0-1-1 0 0,0 0 0 0 0,0 1 1 0 0,0-1-1 0 0,0 0 0 0 0,0 0 1 0 0,0 0-1 0 0,0 0 0 0 0,0 0 0 0 0,0-1 1 0 0,0 1-1 0 0,0-1 0 0 0,1 1 1 0 0,-1-1-1 0 0,0 0 0 0 0,0 1 1 0 0,0-1-10 0 0,-4-1-129 0 0,-1 1-121 0 0,0-1 0 0 0,0 0 0 0 0,1 0 0 0 0,-1-1 0 0 0,1 0 1 0 0,-1 0-1 0 0,1 0 0 0 0,-2-2 250 0 0,8 4-832 0 0,12 0-698 0 0,-2-2 1416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48 8 0 0,'20'-18'1777'0'0,"-20"17"-1709"0"0,1 0-1 0 0,-1 0 0 0 0,0 0 0 0 0,0 0 0 0 0,0 0 0 0 0,-1 0 0 0 0,1 0 0 0 0,0 0 0 0 0,0 1 0 0 0,0-1 0 0 0,-1 0 1 0 0,1 0-1 0 0,0 0 0 0 0,-1 0 0 0 0,1 0 0 0 0,-1 1 0 0 0,1-1 0 0 0,-1 0 0 0 0,1 0 0 0 0,-1 1 0 0 0,0-1 0 0 0,1 0 0 0 0,-1 1 1 0 0,0-1-1 0 0,0 1 0 0 0,0-1 0 0 0,1 0 0 0 0,-2 1-67 0 0,0-1 35 0 0,1 1 0 0 0,-1 0-1 0 0,0 0 1 0 0,0 0 0 0 0,1 0 0 0 0,-1 0 0 0 0,0 0 0 0 0,1 0 0 0 0,-1 1 0 0 0,0-1-1 0 0,0 0 1 0 0,1 1 0 0 0,-1 0 0 0 0,1-1 0 0 0,-2 1-35 0 0,-2 2-4 0 0,0-1 0 0 0,0 1 0 0 0,0 0 0 0 0,0 0 0 0 0,0 1 0 0 0,1 0 0 0 0,-1-1 1 0 0,1 1-1 0 0,0 1 0 0 0,0-1 4 0 0,1 2-5 0 0,0-1 0 0 0,0 1 0 0 0,1-1 0 0 0,0 1 0 0 0,0 0 0 0 0,0 0 0 0 0,1 0 0 0 0,0 0 0 0 0,0 1 0 0 0,0-1 0 0 0,1 0 0 0 0,0 0 1 0 0,0 0-1 0 0,2 6 5 0 0,-2-10 9 0 0,0 0 0 0 0,1 0 0 0 0,-1 0-1 0 0,1 0 1 0 0,0 0 0 0 0,0 0 0 0 0,0 0 0 0 0,0 0 0 0 0,0 0 0 0 0,0 0 0 0 0,1-1 0 0 0,-1 1 0 0 0,0-1 0 0 0,1 1 0 0 0,-1-1 0 0 0,1 1 0 0 0,0-1 0 0 0,1 1-9 0 0,0-1 45 0 0,-1 0 0 0 0,1 0 0 0 0,0 0 0 0 0,-1-1 0 0 0,1 1 0 0 0,0-1 0 0 0,-1 0 0 0 0,1 0 0 0 0,0 0 0 0 0,-1 0 0 0 0,1 0 0 0 0,0 0 0 0 0,-1-1 0 0 0,1 1 0 0 0,0-1 0 0 0,-1 0 0 0 0,1 0 0 0 0,-1 0 0 0 0,1 0-45 0 0,5-2 171 0 0,-1-1 1 0 0,0 0-1 0 0,0 0 0 0 0,-1 0 1 0 0,1-1-1 0 0,-1 0 0 0 0,0 0 1 0 0,0-1-1 0 0,-1 1 0 0 0,0-1 1 0 0,0 0-1 0 0,0-1-171 0 0,-2 4 9 0 0,-1-1-1 0 0,1 0 0 0 0,-1 1 1 0 0,0-1-1 0 0,0 0 1 0 0,0 0-1 0 0,0 0 1 0 0,-1-1-1 0 0,0 1 1 0 0,0 0-1 0 0,0 0 1 0 0,-1-1-1 0 0,1 1 0 0 0,-1-1 1 0 0,0 1-1 0 0,0 0 1 0 0,-1-1-1 0 0,1 1 1 0 0,-1 0-1 0 0,0-1 1 0 0,-1-3-9 0 0,2 8 1 0 0,0-1 0 0 0,-1 0 0 0 0,1 0 0 0 0,0 1-1 0 0,0-1 1 0 0,0 0 0 0 0,-1 0 0 0 0,1 1 0 0 0,0-1 0 0 0,-1 0 0 0 0,1 1 0 0 0,0-1 0 0 0,-1 0 0 0 0,1 1 0 0 0,-1-1 0 0 0,0 1 0 0 0,1-1 0 0 0,-1 1 0 0 0,1-1 0 0 0,-1 1 0 0 0,0-1 0 0 0,1 1 0 0 0,-1-1 0 0 0,0 1 0 0 0,1 0 0 0 0,-1-1 0 0 0,0 1-1 0 0,0 0 1 0 0,1 0 0 0 0,-1 0 0 0 0,0-1 0 0 0,0 1 0 0 0,0 0 0 0 0,1 0 0 0 0,-1 0 0 0 0,0 0 0 0 0,0 0 0 0 0,0 0 0 0 0,1 1 0 0 0,-1-1 0 0 0,0 0 0 0 0,0 0 0 0 0,0 0 0 0 0,1 1 0 0 0,-1-1 0 0 0,0 1-1 0 0,0 0 16 0 0,0 0 1 0 0,-1 0-1 0 0,1 0 0 0 0,0 1 1 0 0,0-1-1 0 0,0 0 1 0 0,1 1-1 0 0,-1-1 0 0 0,0 1 1 0 0,0-1-1 0 0,1 1 1 0 0,-1-1-1 0 0,1 1 0 0 0,-1 0 1 0 0,1-1-1 0 0,0 1 1 0 0,0 0-1 0 0,0-1 1 0 0,0 1-1 0 0,0 0 0 0 0,0 0-16 0 0,6 38 247 0 0,1-1 0 0 0,2 0-1 0 0,2-1 1 0 0,9 21-247 0 0,-23-71-6692 0 0,-1-13 4948 0 0,2 9 1492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 0 0,'0'-18'1753'0'0,"2"35"-453"0"0,1 32-865 0 0,-3 5-426 0 0,9 52-9 0 0,-6-85 3 0 0,1-1-1 0 0,1 1 0 0 0,7 19-2 0 0,-8-21 200 0 0,1 0-214 0 0,-5-19 32 0 0,0 0 19 0 0,0 0 27 0 0,0 0 28 0 0,0 0 22 0 0,27-19 456 0 0,-15 18-561 0 0,-1 0-1 0 0,0 1 0 0 0,1 0 1 0 0,-1 1-1 0 0,0 0 1 0 0,0 1-1 0 0,0 0 1 0 0,10 3-9 0 0,22 4 15 0 0,-37-8-41 0 0,25 2-138 0 0,-24-8-1116 0 0,-15-6-1699 0 0,4 8 2776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16 0 0,'-3'-1'146'0'0,"0"-1"-1"0"0,0 1 1 0 0,0 0-1 0 0,0 0 1 0 0,0 0-1 0 0,-1 1 1 0 0,1-1-1 0 0,0 1 1 0 0,0 0-1 0 0,-1-1 0 0 0,1 2 1 0 0,0-1-1 0 0,-1 0 1 0 0,1 0-1 0 0,0 1 1 0 0,0 0-1 0 0,-1 0 1 0 0,1 0-1 0 0,0 0 1 0 0,0 0-1 0 0,-1 1-145 0 0,-5 1 13 0 0,-1 1 0 0 0,1 0 0 0 0,0 1 0 0 0,1-1-1 0 0,-1 2 1 0 0,-6 5-13 0 0,8-4 1 0 0,0 0-1 0 0,0 0 0 0 0,1 0 1 0 0,0 1-1 0 0,1 0 0 0 0,-5 9 0 0 0,9-15 0 0 0,-1 0 0 0 0,1 0-1 0 0,0 1 1 0 0,0-1-1 0 0,0 0 1 0 0,0 1 0 0 0,0-1-1 0 0,1 1 1 0 0,-1 0-1 0 0,1-1 1 0 0,-1 1 0 0 0,1-1-1 0 0,0 1 1 0 0,0 0-1 0 0,0-1 1 0 0,0 1 0 0 0,1-1-1 0 0,-1 1 1 0 0,1-1-1 0 0,0 1 1 0 0,0-1 0 0 0,0 1-1 0 0,0-1 1 0 0,0 1-1 0 0,0-1 1 0 0,1 0 0 0 0,-1 0 0 0 0,1 0 34 0 0,1-1 0 0 0,-1 1 1 0 0,0-1-1 0 0,1 0 1 0 0,-1 0-1 0 0,1 0 0 0 0,0 0 1 0 0,-1 0-1 0 0,1-1 1 0 0,0 1-1 0 0,0-1 0 0 0,-1 0 1 0 0,1 0-1 0 0,0 0 1 0 0,0 0-1 0 0,-1 0 0 0 0,1 0 1 0 0,0-1-1 0 0,0 1 1 0 0,-1-1-1 0 0,1 0 1 0 0,-1 1-1 0 0,1-1 0 0 0,0-1 1 0 0,-1 1-1 0 0,0 0 1 0 0,2-1-35 0 0,6-3 156 0 0,0 0 0 0 0,0-1 1 0 0,-1 0-1 0 0,0-1 1 0 0,0 0-1 0 0,1-1-156 0 0,-4 2 9 0 0,0-1-1 0 0,0 0 1 0 0,-1 0-1 0 0,0 0 1 0 0,0 0-1 0 0,-1-1 1 0 0,1 0-1 0 0,1-7-8 0 0,-5 13 2 0 0,0 1 0 0 0,0-1-1 0 0,-1 0 1 0 0,1 0-1 0 0,0 0 1 0 0,-1 0 0 0 0,0 0-1 0 0,1 0 1 0 0,-1 0-1 0 0,0 0 1 0 0,0 0 0 0 0,0 1-1 0 0,-1-1 1 0 0,1 0-1 0 0,0 0 1 0 0,-1 0 0 0 0,1 0-1 0 0,-1 0 1 0 0,0 0-1 0 0,1 0 1 0 0,-1 1 0 0 0,0-1-1 0 0,0 0 1 0 0,0 1-1 0 0,-1-1 1 0 0,1 1 0 0 0,0-1-1 0 0,-1 1 1 0 0,1-1-1 0 0,0 1 1 0 0,-1 0 0 0 0,0 0-1 0 0,1-1 1 0 0,-1 1 0 0 0,0 0-1 0 0,0 1 1 0 0,0-1-1 0 0,1 0 1 0 0,-1 0 0 0 0,0 1-1 0 0,-1-1-1 0 0,2 2 2 0 0,1 0-1 0 0,-1 0 1 0 0,1 0-1 0 0,-1 0 1 0 0,1-1-1 0 0,-1 1 1 0 0,1 0-1 0 0,0 0 1 0 0,-1 0-1 0 0,1 0 1 0 0,0 0 0 0 0,0 1-1 0 0,0-1 1 0 0,0 0-1 0 0,0 0 1 0 0,0 0-1 0 0,0 0 1 0 0,0 0-1 0 0,1 0 1 0 0,-1 0-1 0 0,0 0 1 0 0,1 0-2 0 0,4 39-8 0 0,-4-34 13 0 0,13 60 57 0 0,-13-62-118 0 0,1 1 1 0 0,-1-1-1 0 0,1 1 1 0 0,0-1-1 0 0,0 0 1 0 0,0 0-1 0 0,1 0 1 0 0,0 0-1 0 0,0 0 1 0 0,0-1-1 0 0,0 1 1 0 0,0-1-1 0 0,2 1 56 0 0,-5-4-86 0 0,1 0-1 0 0,-1 0 1 0 0,1 0-1 0 0,-1 0 0 0 0,1 0 1 0 0,-1 0-1 0 0,1 0 1 0 0,-1-1-1 0 0,1 1 0 0 0,-1 0 1 0 0,1 0-1 0 0,-1 0 1 0 0,1 0-1 0 0,-1-1 0 0 0,0 1 1 0 0,1 0-1 0 0,-1-1 1 0 0,1 1-1 0 0,-1 0 0 0 0,0-1 1 0 0,1 1-1 0 0,-1 0 1 0 0,0-1-1 0 0,1 1 0 0 0,-1 0 1 0 0,0-1-1 0 0,0 1 1 0 0,1-1-1 0 0,-1 1 0 0 0,0-1 1 0 0,0 1-1 0 0,0-1 1 0 0,0 1-1 0 0,0-1 0 0 0,1 1 1 0 0,-1-1-1 0 0,0 1 1 0 0,0-1-1 0 0,0 1 0 0 0,0 0 1 0 0,-1-1-1 0 0,1 1 1 0 0,0-1-1 0 0,0 1 0 0 0,0-1 1 0 0,0 1-1 0 0,0-1 1 0 0,-1 1 86 0 0,2-4-63 0 0,1-5-186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 0 0,'7'84'2874'0'0,"-4"-67"-2813"0"0,1 0 0 0 0,0-1 0 0 0,1 1-1 0 0,1-1 1 0 0,0 0 0 0 0,6 8-61 0 0,-12-23 33 0 0,0-1 20 0 0,0 0 24 0 0,-9-39 273 0 0,7 27-353 0 0,1 0 0 0 0,1 1 0 0 0,0-1 0 0 0,1 0-1 0 0,2-12 4 0 0,-2 19 1 0 0,0 0-1 0 0,0 0 0 0 0,0 0 1 0 0,0 0-1 0 0,1 0 0 0 0,0 0 0 0 0,0 1 1 0 0,0-1-1 0 0,1 0 0 0 0,0 1 0 0 0,0 0 1 0 0,0 0-1 0 0,0 0 0 0 0,4-4 0 0 0,-7 8 1 0 0,1 0-1 0 0,-1-1 0 0 0,1 1 1 0 0,0 0-1 0 0,-1-1 0 0 0,1 1 1 0 0,-1 0-1 0 0,1 0 1 0 0,0-1-1 0 0,-1 1 0 0 0,1 0 1 0 0,0 0-1 0 0,-1 0 0 0 0,1 0 1 0 0,-1 0-1 0 0,1 0 0 0 0,0 0 1 0 0,-1 0-1 0 0,1 0 0 0 0,0 0 1 0 0,-1 0-1 0 0,1 0 0 0 0,0 1 1 0 0,-1-1-1 0 0,1 0 0 0 0,0 0 1 0 0,-1 1-1 0 0,1-1 1 0 0,-1 0-1 0 0,1 1 0 0 0,-1-1 1 0 0,1 1-1 0 0,15 21 9 0 0,3 30 1 0 0,-19-51-9 0 0,1 2-1 0 0,3 11 5 0 0,0 0-1 0 0,-1 1 0 0 0,-1-1 0 0 0,-1 1 0 0 0,0 2-4 0 0,-5-87-33 0 0,4 59 33 0 0,1 1 0 0 0,0 0-1 0 0,1 0 1 0 0,1 0-1 0 0,-1 0 1 0 0,2 0-1 0 0,-1 0 1 0 0,2 1 0 0 0,-1-1-1 0 0,1 1 1 0 0,3-4 0 0 0,-7 12 0 0 0,-1 1 0 0 0,0 0 0 0 0,0 0 1 0 0,0 0-1 0 0,1-1 0 0 0,-1 1 0 0 0,0 0 0 0 0,0 0 1 0 0,1 0-1 0 0,-1 0 0 0 0,0 0 0 0 0,0 0 0 0 0,1 0 1 0 0,-1 0-1 0 0,0 0 0 0 0,1 0 0 0 0,-1 0 0 0 0,0 0 1 0 0,0 0-1 0 0,1 0 0 0 0,-1 0 0 0 0,0 0 0 0 0,1 0 1 0 0,-1 0-1 0 0,0 0 0 0 0,0 0 0 0 0,1 0 1 0 0,-1 0-1 0 0,0 0 0 0 0,0 0 0 0 0,1 1 0 0 0,-1-1 1 0 0,0 0-1 0 0,0 0 0 0 0,1 0 0 0 0,-1 0 0 0 0,0 1 1 0 0,0-1-1 0 0,0 0 0 0 0,0 0 0 0 0,1 0 0 0 0,-1 1 0 0 0,11 16 6 0 0,3 18-3 0 0,-7-15-60 0 0,-3-9-112 0 0,0 0 1 0 0,0 0-1 0 0,-1 0 1 0 0,-1 0-1 0 0,0 0 0 0 0,0 0 1 0 0,-1 1-1 0 0,-1-1 1 0 0,-1 9 168 0 0,0-18-1174 0 0,1-5 119 0 0,0 2 1230 0 0,-2-7-340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 0 0,'11'65'2559'0'0,"16"285"-1678"0"0,-26-307-464 0 0,-3-41 47 0 0,-1-27-220 0 0,2 14-237 0 0,1-1 0 0 0,1 1-1 0 0,0-1 1 0 0,0 1 0 0 0,1 0 0 0 0,1-1 0 0 0,1 0-7 0 0,-3 6-6 0 0,1-1 0 0 0,0 1 0 0 0,1 0 1 0 0,0 0-1 0 0,0 1 0 0 0,0-1 0 0 0,1 1 1 0 0,-1-1-1 0 0,1 1 0 0 0,1 0 0 0 0,-1 0 1 0 0,1 1-1 0 0,2-3 6 0 0,-5 6-31 0 0,-1 0 1 0 0,0 0-1 0 0,1 1 1 0 0,-1-1-1 0 0,0 0 1 0 0,1 1 0 0 0,-1-1-1 0 0,1 0 1 0 0,-1 1-1 0 0,1 0 1 0 0,-1-1-1 0 0,1 1 1 0 0,0 0-1 0 0,-1 0 1 0 0,1 0-1 0 0,-1 0 1 0 0,1 0-1 0 0,-1 0 1 0 0,1 0 0 0 0,0 1-1 0 0,-1-1 1 0 0,1 1-1 0 0,-1-1 1 0 0,1 1 30 0 0,1 0-50 0 0,0 1 0 0 0,-1 0 0 0 0,1 0 0 0 0,0-1 1 0 0,-1 2-1 0 0,0-1 0 0 0,1 0 0 0 0,-1 0 0 0 0,0 1 0 0 0,0-1 1 0 0,1 3 49 0 0,1 2-38 0 0,0-1 1 0 0,-1 1 0 0 0,0-1-1 0 0,0 1 1 0 0,0 0 0 0 0,-1 0-1 0 0,0 0 1 0 0,-1 0 0 0 0,0 0 0 0 0,0 2 37 0 0,-1-4 35 0 0,0 1 1 0 0,0 0-1 0 0,-1 0 1 0 0,0-1-1 0 0,0 1 1 0 0,-1 0-1 0 0,0-1 1 0 0,0 1-1 0 0,0-1 1 0 0,-1 0 0 0 0,1 0-1 0 0,-1 0 1 0 0,-1 0-1 0 0,-1 2-35 0 0,4-5 29 0 0,-1-1-1 0 0,0 1 1 0 0,0-1-1 0 0,0 1 1 0 0,1-1-1 0 0,-1 0 1 0 0,0 0-1 0 0,-1 0 1 0 0,1 0 0 0 0,0 0-1 0 0,0 0 1 0 0,0-1-1 0 0,-1 1 1 0 0,1 0-1 0 0,0-1 1 0 0,-1 0-1 0 0,1 0 1 0 0,0 0-1 0 0,-1 0 1 0 0,1 0-1 0 0,0 0 1 0 0,-1 0 0 0 0,1-1-1 0 0,0 1 1 0 0,-1-1-1 0 0,1 1 1 0 0,0-1-1 0 0,0 0 1 0 0,0 0-1 0 0,0 0 1 0 0,0 0-1 0 0,0 0 1 0 0,0-1-1 0 0,0 1 1 0 0,0-1 0 0 0,0 1-1 0 0,-1-2-28 0 0,-4-2-225 0 0,0-1 0 0 0,0 0 0 0 0,0 0 0 0 0,1 0-1 0 0,0-1 1 0 0,1 0 0 0 0,-1 0 0 0 0,1 0 0 0 0,0 0 0 0 0,1-1 0 0 0,0 0-1 0 0,0 0 1 0 0,1 0 0 0 0,0 0 0 0 0,1-1 0 0 0,-1 1 0 0 0,2-1 0 0 0,-1-1 225 0 0,2-5-323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175 317 4 0 0,'-3'-2'103'0'0,"0"1"0"0"0,1 0 1 0 0,-1 1-1 0 0,0-1 0 0 0,0 0 0 0 0,0 1 0 0 0,0 0 0 0 0,0 0 1 0 0,0-1-1 0 0,1 1 0 0 0,-1 1 0 0 0,0-1 0 0 0,0 0 0 0 0,0 1 1 0 0,0 0-1 0 0,0-1 0 0 0,0 1 0 0 0,-1 1-103 0 0,-53 21 129 0 0,52-20-125 0 0,-1 1 0 0 0,2 0 0 0 0,-1 1 0 0 0,0-1-1 0 0,1 1 1 0 0,0 0 0 0 0,0 0 0 0 0,0 1 0 0 0,1-1 0 0 0,-1 1-1 0 0,1-1 1 0 0,1 1 0 0 0,-2 4-4 0 0,3-8 16 0 0,0-1 0 0 0,1 1 0 0 0,-1 0 0 0 0,1-1 0 0 0,-1 1 0 0 0,1 0 0 0 0,0-1 0 0 0,0 1 0 0 0,0 0 0 0 0,0-1 0 0 0,0 1 0 0 0,0 0 0 0 0,0-1 0 0 0,0 1 0 0 0,1 0 0 0 0,-1-1 0 0 0,1 1 0 0 0,-1 0 0 0 0,1-1 0 0 0,0 1 0 0 0,0-1 0 0 0,-1 1 0 0 0,1-1 0 0 0,0 0 0 0 0,0 1 0 0 0,1-1-1 0 0,-1 0 1 0 0,0 1 0 0 0,0-1 0 0 0,1 0 0 0 0,-1 0 0 0 0,0 0 0 0 0,1 0 0 0 0,-1 0 0 0 0,1-1 0 0 0,0 1 0 0 0,-1 0 0 0 0,1-1 0 0 0,0 1 0 0 0,-1-1 0 0 0,1 1 0 0 0,0-1 0 0 0,0 0 0 0 0,-1 0 0 0 0,1 0 0 0 0,0 0 0 0 0,0 0 0 0 0,-1 0 0 0 0,1 0 0 0 0,0 0 0 0 0,0-1-16 0 0,4 1 49 0 0,-1-1 1 0 0,1 0-1 0 0,-1 0 1 0 0,1 0-1 0 0,-1-1 0 0 0,0 0 1 0 0,1 1-1 0 0,-1-2 1 0 0,0 1-1 0 0,0-1 1 0 0,-1 0-1 0 0,1 0 0 0 0,0 0 1 0 0,-1 0-1 0 0,0-1 1 0 0,0 0-1 0 0,0 1 1 0 0,0-2-1 0 0,-1 1 0 0 0,0 0 1 0 0,0-1-1 0 0,0 1 1 0 0,0-1-1 0 0,-1 0 1 0 0,0 0-1 0 0,0 0 0 0 0,1-2-49 0 0,2-6 0 0 0,-1 0-1 0 0,0 0 1 0 0,-1 0-1 0 0,-1-1 1 0 0,0 1-1 0 0,0-1 1 0 0,-2 0-1 0 0,0 0 1 0 0,0 1-1 0 0,-2-4 1 0 0,-3-6 12 0 0,0 1-1 0 0,-2-1 1 0 0,-4-7-12 0 0,4 14-1 0 0,1-1 0 0 0,1 0 0 0 0,1 0 0 0 0,0-1 0 0 0,2 1 0 0 0,-1-9 1 0 0,24 164 55 0 0,-13-48-98 0 0,-8-61-18 0 0,3 0 0 0 0,0 1 0 0 0,2-1 0 0 0,1-1 0 0 0,1 1 0 0 0,2-1 0 0 0,5 10 61 0 0,-3-23-601 0 0,-3-17-774 0 0,2-26-295 0 0,-8 13 1530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16 0 0,'1'-2'59'0'0,"0"1"1"0"0,0 0-1 0 0,0-1 1 0 0,0 1-1 0 0,0-1 1 0 0,-1 1-1 0 0,1-1 0 0 0,0 1 1 0 0,-1-1-1 0 0,1 0 1 0 0,-1 1-1 0 0,1-1 1 0 0,-1 0-1 0 0,0 1 1 0 0,0-1-1 0 0,0 0 0 0 0,0 0 1 0 0,0 1-1 0 0,0-1 1 0 0,0 0-1 0 0,-1 1 1 0 0,1-1-1 0 0,-1 0 0 0 0,1 1 1 0 0,-1-1-1 0 0,1 1 1 0 0,-1-1-1 0 0,0 1 1 0 0,0-1-1 0 0,0 1 1 0 0,0-1-1 0 0,0 1 0 0 0,0 0 1 0 0,-1-1-1 0 0,1 1 1 0 0,0 0-1 0 0,-1 0 1 0 0,1 0-1 0 0,0 0 0 0 0,-1 0 1 0 0,0 0-1 0 0,1 1 1 0 0,-1-1-1 0 0,1 0 1 0 0,-1 1-1 0 0,0-1 1 0 0,0 1-1 0 0,1 0 0 0 0,-1-1 1 0 0,0 1-1 0 0,0 0 1 0 0,1 0-1 0 0,-1 0 1 0 0,0 0-1 0 0,0 0 0 0 0,1 1 1 0 0,-1-1-1 0 0,0 0 1 0 0,0 1-1 0 0,1-1 1 0 0,-1 1-60 0 0,-5 3 4 0 0,1-1 0 0 0,0 1 0 0 0,0 1 0 0 0,0-1 0 0 0,0 1 0 0 0,1 0 0 0 0,0 0 0 0 0,0 1 0 0 0,0 0 0 0 0,1 0 0 0 0,-1 0 0 0 0,-2 6-4 0 0,6-10 5 0 0,-1 0 0 0 0,1 0 0 0 0,0 1 0 0 0,0-1 0 0 0,0 0 1 0 0,0 1-1 0 0,0-1 0 0 0,0 1 0 0 0,1-1 0 0 0,-1 1 0 0 0,1-1 0 0 0,0 1 0 0 0,0-1 0 0 0,0 1 0 0 0,0-1 0 0 0,0 1 0 0 0,1-1 0 0 0,-1 1 0 0 0,1-1 0 0 0,-1 1 1 0 0,1-1-1 0 0,0 0 0 0 0,0 1 0 0 0,0-1 0 0 0,0 0 0 0 0,1 0 0 0 0,-1 1 0 0 0,1-1 0 0 0,-1 0 0 0 0,1 0 0 0 0,0-1 0 0 0,0 1 0 0 0,0 0 0 0 0,0 0 1 0 0,0-1-1 0 0,0 1 0 0 0,2 0-5 0 0,-1-1 51 0 0,0 0 1 0 0,0 0-1 0 0,0 0 0 0 0,0-1 1 0 0,1 1-1 0 0,-1-1 1 0 0,0 0-1 0 0,0 0 0 0 0,0 0 1 0 0,0 0-1 0 0,0-1 1 0 0,0 1-1 0 0,1-1 1 0 0,-1 1-1 0 0,0-1 0 0 0,0 0 1 0 0,0 0-1 0 0,-1 0 1 0 0,1-1-1 0 0,0 1 1 0 0,0-1-1 0 0,-1 0 0 0 0,1 1 1 0 0,-1-1-1 0 0,1 0 1 0 0,-1 0-1 0 0,0 0 1 0 0,0-1-1 0 0,0 1 0 0 0,0-1-51 0 0,1 0 11 0 0,0 0 0 0 0,0 0-1 0 0,-1 0 1 0 0,1-1 0 0 0,-1 1-1 0 0,0-1 1 0 0,0 1 0 0 0,0-1-1 0 0,0 0 1 0 0,-1 0 0 0 0,1 0-1 0 0,-1 1 1 0 0,0-1 0 0 0,-1-1-1 0 0,1 1 1 0 0,-1 0 0 0 0,1 0-1 0 0,-1 0 1 0 0,-1 0 0 0 0,1 0 0 0 0,-1-4-11 0 0,0 6 1 0 0,1 0 0 0 0,-1 0 1 0 0,0 0-1 0 0,0 0 1 0 0,0 0-1 0 0,0 0 0 0 0,0 1 1 0 0,0-1-1 0 0,0 0 1 0 0,-1 1-1 0 0,1-1 0 0 0,-1 1 1 0 0,1-1-1 0 0,-1 1 1 0 0,0 0-1 0 0,-1-2-1 0 0,3 3 0 0 0,-1 0 0 0 0,1 0 0 0 0,0 0 1 0 0,0 1-1 0 0,-1-1 0 0 0,1 0 0 0 0,0 0 0 0 0,0 0 0 0 0,-1 0 0 0 0,1 0 0 0 0,0 0 1 0 0,0 0-1 0 0,0 0 0 0 0,-1 0 0 0 0,1 0 0 0 0,0 1 0 0 0,0-1 0 0 0,0 0 0 0 0,-1 0 1 0 0,1 0-1 0 0,0 0 0 0 0,0 1 0 0 0,0-1 0 0 0,0 0 0 0 0,-1 0 0 0 0,1 0 0 0 0,0 1 1 0 0,0-1-1 0 0,0 0 0 0 0,0 0 0 0 0,0 0 0 0 0,0 1 0 0 0,0-1 0 0 0,0 0 0 0 0,0 0 1 0 0,0 1-1 0 0,0-1 0 0 0,0 0 0 0 0,0 0 0 0 0,0 1 0 0 0,2 23 4 0 0,2-7-62 0 0,16 52 176 0 0,-19-65-167 0 0,1 0 0 0 0,-1-1 0 0 0,1 1 0 0 0,0 0 0 0 0,0-1 0 0 0,1 1 0 0 0,-1-1 0 0 0,1 0 0 0 0,-1 0 0 0 0,1 0 0 0 0,0 0 1 0 0,0 0-1 0 0,1-1 0 0 0,-1 1 0 0 0,1-1 49 0 0,-3-1-85 0 0,-1-1 0 0 0,0 0 0 0 0,1 0 0 0 0,-1 0 0 0 0,1 0 0 0 0,-1 0 0 0 0,1 0 0 0 0,-1 0 0 0 0,0 0 0 0 0,1 0 0 0 0,-1 0 0 0 0,1 0 0 0 0,-1 0 0 0 0,1 0 0 0 0,-1 0 1 0 0,0 0-1 0 0,1 0 0 0 0,-1-1 0 0 0,1 1 0 0 0,-1 0 0 0 0,0 0 0 0 0,1 0 0 0 0,-1-1 0 0 0,0 1 0 0 0,1 0 0 0 0,-1 0 0 0 0,0-1 0 0 0,1 1 0 0 0,-1 0 0 0 0,0-1 0 0 0,1 1 0 0 0,-1 0 0 0 0,0-1 0 0 0,0 1 0 0 0,0-1 0 0 0,1 1 0 0 0,-1 0 0 0 0,0-1 1 0 0,0 1-1 0 0,0-1 0 0 0,0 1 0 0 0,0 0 0 0 0,0-1 0 0 0,0 1 0 0 0,0-1 0 0 0,0 1 0 0 0,0-1 0 0 0,0 1 0 0 0,0 0 0 0 0,0-1 0 0 0,0 1 0 0 0,0-1 0 0 0,-1 1 85 0 0,2-5-31 0 0,2-8-349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 0 0,'-3'0'156'0'0,"-1"1"1"0"0,1-1-1 0 0,0 1 1 0 0,0 0-1 0 0,0 0 1 0 0,0 0-1 0 0,0 0 1 0 0,1 0-1 0 0,-1 1 1 0 0,0-1-1 0 0,0 1 1 0 0,1-1-1 0 0,-1 1 1 0 0,1 0-1 0 0,0 0 1 0 0,0 1-1 0 0,-1-1 1 0 0,1 1-157 0 0,-5 5 105 0 0,1 0 1 0 0,0 1-1 0 0,0 0 1 0 0,1 0 0 0 0,0 0-1 0 0,-1 5-105 0 0,-1 1 95 0 0,2 1-1 0 0,0 0 1 0 0,0 0-1 0 0,2 0 1 0 0,0 0-1 0 0,1 1 1 0 0,0-1-1 0 0,2 13-94 0 0,1-15 352 0 0,0 0 1 0 0,2 1-1 0 0,0-1 0 0 0,0 0 0 0 0,4 8-352 0 0,-5-17 53 0 0,-1-1 0 0 0,1 0 1 0 0,0 0-1 0 0,1 0 1 0 0,-1 0-1 0 0,1-1 0 0 0,0 1 1 0 0,0 0-1 0 0,0-1 0 0 0,0 0 1 0 0,0 0-1 0 0,1 0 0 0 0,0 0 1 0 0,-1 0-1 0 0,1-1 1 0 0,0 0-1 0 0,0 1 0 0 0,1-1 1 0 0,3 1-54 0 0,-7-3-60 0 0,-1 0 1 0 0,1 1 0 0 0,-1-1-1 0 0,1 0 1 0 0,-1 0 0 0 0,1 0-1 0 0,-1 0 1 0 0,1 1 0 0 0,-1-1-1 0 0,1 0 1 0 0,-1 0-1 0 0,1 0 1 0 0,-1 0 0 0 0,1 0-1 0 0,0 0 1 0 0,-1-1 0 0 0,1 1-1 0 0,-1 0 1 0 0,1 0 0 0 0,-1 0-1 0 0,1 0 1 0 0,-1-1 0 0 0,1 1-1 0 0,-1 0 1 0 0,1 0 0 0 0,-1-1-1 0 0,1 1 1 0 0,-1 0 0 0 0,0-1-1 0 0,1 1 1 0 0,-1 0 0 0 0,1-1-1 0 0,-1 1 1 0 0,0-1-1 0 0,0 1 1 0 0,1-1 0 0 0,-1 1-1 0 0,0-1 1 0 0,0 1 0 0 0,1-1 59 0 0,0-22-4108 0 0,-2 14 3697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13 432 20 0 0,'-4'-60'3443'0'0,"2"11"-3029"0"0,-2 11-282 0 0,2-1 0 0 0,2 0-1 0 0,1 1 1 0 0,2-1 0 0 0,2 1 0 0 0,6-19-132 0 0,-10 55 3 0 0,0 0 0 0 0,0 0 0 0 0,1 0 0 0 0,-1 0 1 0 0,0 0-1 0 0,1 0 0 0 0,0 0 0 0 0,-1 0 0 0 0,1 0 0 0 0,0 1 0 0 0,0-1 1 0 0,0 1-1 0 0,0 0 0 0 0,0-1 0 0 0,1 1 0 0 0,-1 0 0 0 0,0 0 1 0 0,1 0-1 0 0,-1 0 0 0 0,1 1 0 0 0,-1-1 0 0 0,0 1 0 0 0,1-1 0 0 0,0 1 1 0 0,-1 0-1 0 0,1 0 0 0 0,-1 0 0 0 0,1 0 0 0 0,2 0-3 0 0,6 1 10 0 0,1-1 0 0 0,-1 1 0 0 0,0 1-1 0 0,1 0 1 0 0,-1 0 0 0 0,3 2-10 0 0,-11-2 1 0 0,-1-1 0 0 0,1 0 0 0 0,-1 1 0 0 0,0 0 0 0 0,1-1 0 0 0,-1 1 0 0 0,0 0 0 0 0,0 0 0 0 0,0 0 0 0 0,0 0 0 0 0,-1 0 0 0 0,1 1 0 0 0,-1-1 0 0 0,1 0 0 0 0,-1 1 0 0 0,0-1 0 0 0,0 1 0 0 0,0 0 0 0 0,0-1 0 0 0,0 1 0 0 0,-1 0 0 0 0,1-1 0 0 0,-1 1 0 0 0,0 0 0 0 0,0 0 0 0 0,0-1 0 0 0,0 1 0 0 0,0 0 0 0 0,-1 0 0 0 0,0 2-1 0 0,0 4 4 0 0,0 0 0 0 0,-1-1 0 0 0,-1 1 0 0 0,1 0 0 0 0,-1-1 0 0 0,-1 1 0 0 0,0-1 0 0 0,-5 8-4 0 0,5-9 2 0 0,0-1 0 0 0,-1 0 0 0 0,0 0 1 0 0,0 0-1 0 0,0 0 0 0 0,-1-1 0 0 0,0 0 0 0 0,-5 4-2 0 0,6-7 2 0 0,-1 1-1 0 0,1-1 0 0 0,0 0 1 0 0,-1 0-1 0 0,0-1 1 0 0,1 1-1 0 0,-1-1 0 0 0,0 0 1 0 0,0-1-1 0 0,1 1 0 0 0,-1-1 1 0 0,-2-1-2 0 0,9 0-1 0 0,-1 0 0 0 0,1 0 0 0 0,0 0 0 0 0,0 0 0 0 0,0 0 0 0 0,-1 0 0 0 0,1 0 0 0 0,0 0 1 0 0,0 0-1 0 0,0 0 0 0 0,1 1 0 0 0,-1-1 0 0 0,0 0 0 0 0,0 1 0 0 0,0-1 0 0 0,1 0 1 0 0,-1 1-1 0 0,0 0 0 0 0,0-1 0 0 0,1 1 0 0 0,-1 0 0 0 0,0 0 0 0 0,1-1 0 0 0,-1 1 1 0 0,0 0-1 0 0,1 0 0 0 0,0 1 1 0 0,8 2 66 0 0,0 1 0 0 0,-1 1 0 0 0,0 0 0 0 0,0 0 0 0 0,0 1 0 0 0,-1 0 0 0 0,0 0 0 0 0,0 1-1 0 0,0 0 1 0 0,-1 1 0 0 0,0-1 0 0 0,-1 1 0 0 0,3 3-66 0 0,26 28-39 0 0,-23-31-183 0 0,-12-17-1945 0 0,-11-21-947 0 0,11 30 3145 0 0,-4-11-247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3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135 627 20 0 0,'0'-22'2900'0'0,"0"7"-2497"0"0,0-1-1 0 0,-2 0 1 0 0,0-3-403 0 0,-27-136 1696 0 0,-19-79-847 0 0,36 192-807 0 0,-2 0-1 0 0,-8-14-41 0 0,17 46 15 0 0,7 19-2205 0 0,8 19-2010 0 0,-6-23 3875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50 12 0 0,'0'-5'798'0'0,"-2"-11"1071"0"0,2 15-1827 0 0,-1 0 0 0 0,0-1 0 0 0,1 1 0 0 0,-1 0 0 0 0,0 0 0 0 0,0-1 0 0 0,0 1 0 0 0,0 0 0 0 0,0 0 0 0 0,0 0 0 0 0,0 0 0 0 0,0 0 0 0 0,0 0 0 0 0,0 0 0 0 0,0 1 0 0 0,-1-1-1 0 0,1 0 1 0 0,0 1 0 0 0,-1-1 0 0 0,1 1 0 0 0,-1-1 0 0 0,1 1 0 0 0,0-1 0 0 0,-1 1 0 0 0,1 0 0 0 0,-1 0-42 0 0,-1 0 22 0 0,0 0 0 0 0,0 1 0 0 0,0-1-1 0 0,0 1 1 0 0,0 0 0 0 0,0 0 0 0 0,0 0-1 0 0,1 0 1 0 0,-1 0 0 0 0,0 0 0 0 0,1 1-1 0 0,-3 1-21 0 0,-1 1-3 0 0,0 0-1 0 0,1 1 1 0 0,-1-1-1 0 0,1 1 1 0 0,1 0-1 0 0,-1 0 1 0 0,1 1-1 0 0,0-1 0 0 0,0 1 1 0 0,0 0-1 0 0,0 1 4 0 0,3-5-3 0 0,0 1 0 0 0,1-1 0 0 0,-1 0 0 0 0,0 1 1 0 0,1-1-1 0 0,-1 1 0 0 0,1 0 0 0 0,0-1 0 0 0,0 1 0 0 0,0-1 0 0 0,0 1 0 0 0,1-1 0 0 0,-1 1 0 0 0,1-1 0 0 0,-1 1 0 0 0,1-1 0 0 0,0 1 0 0 0,0 0 3 0 0,0-2 11 0 0,0 1 0 0 0,1-1-1 0 0,-1 1 1 0 0,0-1 0 0 0,0 0 0 0 0,1 0 0 0 0,-1 1 0 0 0,1-1 0 0 0,-1 0-1 0 0,1 0 1 0 0,0 0 0 0 0,-1 0 0 0 0,1-1 0 0 0,0 1 0 0 0,0 0 0 0 0,0-1-1 0 0,-1 1 1 0 0,1-1 0 0 0,2 1-11 0 0,0-1 67 0 0,1 0 1 0 0,-1 0-1 0 0,1 0 0 0 0,-1 0 0 0 0,1-1 0 0 0,-1 1 1 0 0,1-1-1 0 0,-1 0 0 0 0,0 0 0 0 0,1-1 0 0 0,-1 1 1 0 0,0-1-1 0 0,0 0 0 0 0,0 0 0 0 0,0 0 0 0 0,-1-1 1 0 0,1 1-1 0 0,0-1 0 0 0,-1 0 0 0 0,1-1-67 0 0,1-2 37 0 0,0 0 0 0 0,0-1 1 0 0,0 0-1 0 0,-1 0 0 0 0,0 0 0 0 0,-1 0 0 0 0,2-6-37 0 0,-4 11 12 0 0,0 1-1 0 0,0-1 1 0 0,0 0 0 0 0,-1 0 0 0 0,1 1 0 0 0,-1-1-1 0 0,1 0 1 0 0,-1 0 0 0 0,0 0 0 0 0,0 0-1 0 0,0 0 1 0 0,0 1 0 0 0,0-1 0 0 0,0 0-1 0 0,0 0 1 0 0,-1 0 0 0 0,1 0 0 0 0,-1 0-1 0 0,1 1 1 0 0,-1-1 0 0 0,0 0 0 0 0,0 1-1 0 0,0-1 1 0 0,0 0 0 0 0,0 1 0 0 0,0-1-1 0 0,0 1 1 0 0,0-1 0 0 0,-1 1 0 0 0,1 0 0 0 0,-1-1-1 0 0,1 1 1 0 0,-1 0 0 0 0,0 0 0 0 0,0 0-12 0 0,1 4 5 0 0,-1 0 0 0 0,1 0 1 0 0,0 1-1 0 0,0-1 1 0 0,0 0-1 0 0,0 1 0 0 0,1-1 1 0 0,-1 1-1 0 0,1-1 0 0 0,0 1 1 0 0,0-1-1 0 0,0 1-5 0 0,7 69 20 0 0,-7-68-29 0 0,1-1 0 0 0,0 1 0 0 0,0-1-1 0 0,1 1 1 0 0,-1-1 0 0 0,1 0 0 0 0,0 0-1 0 0,0 0 1 0 0,1 0 0 0 0,-1 0 0 0 0,1 0-1 0 0,0 0 1 0 0,0-1 0 0 0,3 4 9 0 0,-5-7-40 0 0,-1 0 1 0 0,0 0-1 0 0,0 0 0 0 0,0 0 0 0 0,0 0 1 0 0,1 1-1 0 0,-1-1 0 0 0,0 0 1 0 0,0 0-1 0 0,0 0 0 0 0,0 0 1 0 0,1 0-1 0 0,-1 0 0 0 0,0 0 1 0 0,0 0-1 0 0,1 0 0 0 0,-1 0 0 0 0,0 0 1 0 0,0 0-1 0 0,0 0 0 0 0,1 0 1 0 0,-1 0-1 0 0,0 0 0 0 0,0 0 1 0 0,0 0-1 0 0,1 0 0 0 0,-1 0 1 0 0,0 0-1 0 0,0 0 0 0 0,0 0 1 0 0,1 0-1 0 0,-1 0 0 0 0,0 0 0 0 0,0 0 1 0 0,0-1-1 0 0,1 1 0 0 0,-1 0 1 0 0,0 0-1 0 0,0 0 0 0 0,0 0 1 0 0,0 0-1 0 0,0-1 0 0 0,1 1 1 0 0,-1 0-1 0 0,0 0 40 0 0,3-14-1884 0 0,-4-15-198 0 0,-1 15 1774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0,'8'147'3828'0'0,"0"-80"-3590"0"0,3 0 0 0 0,8 18-238 0 0,-13-67-21 0 0,-4-22-1386 0 0,-8-30-1152 0 0,3 22 2290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0,'0'0'47'0'0,"42"-5"6043"0"0,-19 4-4984 0 0,-4 0-1198 0 0,0-1-1 0 0,0 0 0 0 0,-1-2 1 0 0,1 0-1 0 0,3-1 93 0 0,-22 4-110 0 0,0 1 0 0 0,0 0 0 0 0,0 0 0 0 0,0 0 0 0 0,0 0 0 0 0,1-1 0 0 0,-1 1 0 0 0,0 0 0 0 0,0 0 0 0 0,0-1-1 0 0,0 1 1 0 0,0 0 0 0 0,0 0 0 0 0,0 0 0 0 0,0-1 0 0 0,0 1 0 0 0,0 0 0 0 0,0 0 0 0 0,0 0 0 0 0,0-1 0 0 0,0 1 0 0 0,0 0 0 0 0,0 0 0 0 0,-1 0 0 0 0,1-1 0 0 0,0 1 0 0 0,0 0 0 0 0,0 0 0 0 0,0 0 0 0 0,0-1 0 0 0,0 1 0 0 0,-1 0 0 0 0,1 0 0 0 0,0 0-1 0 0,0 0 1 0 0,0-1 0 0 0,0 1 0 0 0,-1 0 0 0 0,1 0 0 0 0,0 0 0 0 0,0 0 0 0 0,0 0 0 0 0,-1 0 0 0 0,1 0 0 0 0,0 0 0 0 0,0 0 0 0 0,0 0 0 0 0,-1 0 0 0 0,1 0 0 0 0,0-1 0 0 0,0 1 0 0 0,-1 1 0 0 0,1-1 0 0 0,0 0 0 0 0,0 0 0 0 0,-1 0 0 0 0,1 0 0 0 0,0 0-1 0 0,0 0 1 0 0,0 0 0 0 0,-1 0 110 0 0,1 0 196 0 0,-3-1-439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0,'1'0'79'0'0,"-1"1"0"0"0,1-1 0 0 0,-1 0 1 0 0,1 0-1 0 0,0 0 0 0 0,-1 1 0 0 0,1-1 0 0 0,-1 0 0 0 0,1 1 0 0 0,0-1 0 0 0,-1 0 1 0 0,1 1-1 0 0,-1-1 0 0 0,0 1 0 0 0,1-1 0 0 0,-1 1 0 0 0,1-1 0 0 0,-1 1 0 0 0,0-1 1 0 0,1 1-1 0 0,-1-1 0 0 0,0 1 0 0 0,1-1 0 0 0,-1 1 0 0 0,0 0 0 0 0,0-1 0 0 0,0 1 1 0 0,0 0-1 0 0,1-1 0 0 0,-1 1 0 0 0,0-1 0 0 0,0 1 0 0 0,0 0 0 0 0,0-1 0 0 0,-1 1-79 0 0,10 37 785 0 0,-8-32-581 0 0,4 25 132 0 0,-4-23-305 0 0,0 1 0 0 0,0-1 1 0 0,1 0-1 0 0,0 0 0 0 0,1 0 0 0 0,0 0 0 0 0,0-1 1 0 0,4 7-32 0 0,-7-13-16 0 0,0-1 0 0 0,0 0 0 0 0,0 0 0 0 0,0 0 0 0 0,0 1 0 0 0,0-1 0 0 0,0 0 0 0 0,0 0 0 0 0,0 0 1 0 0,0 0-1 0 0,0 1 0 0 0,0-1 0 0 0,0 0 0 0 0,0 0 0 0 0,1 0 0 0 0,-1 0 0 0 0,0 1 0 0 0,0-1 0 0 0,0 0 0 0 0,0 0 0 0 0,0 0 1 0 0,1 0-1 0 0,-1 0 0 0 0,0 0 0 0 0,0 1 0 0 0,0-1 0 0 0,1 0 0 0 0,-1 0 0 0 0,0 0 0 0 0,0 0 0 0 0,0 0 0 0 0,1 0 0 0 0,-1 0 1 0 0,0 0-1 0 0,0 0 0 0 0,0 0 0 0 0,1 0 0 0 0,-1 0 0 0 0,0 0 0 0 0,0 0 0 0 0,0 0 0 0 0,1 0 0 0 0,-1 0 0 0 0,0 0 0 0 0,0 0 1 0 0,0-1-1 0 0,1 1 0 0 0,-1 0 0 0 0,0 0 0 0 0,0 0 0 0 0,0 0 0 0 0,0 0 0 0 0,0 0 0 0 0,1-1 16 0 0,1-13-1524 0 0,-4-20-190 0 0,1 18 1492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48 0 0,'0'-4'180'0'0,"-3"0"200"0"0,2 3 156 0 0,-2 0 0 0 0,-2 1-88 0 0,1 0-124 0 0,-1 1-116 0 0,2 0-92 0 0,0 2-60 0 0,2-1-32 0 0,-1 1-68 0 0,-1-2-104 0 0,3 2-164 0 0,-1-2-284 0 0,1-1-104 0 0,0 0 148 0 0,0 0 212 0 0,1-4 196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8 0 0,'0'0'97'0'0,"0"0"0"0"0,-1-1 0 0 0,1 1 0 0 0,-1 0 0 0 0,1 0 1 0 0,-1 0-1 0 0,1 0 0 0 0,-1-1 0 0 0,1 1 0 0 0,-1 0 0 0 0,1 0 0 0 0,-1 0 0 0 0,1 0 0 0 0,-1 0 0 0 0,1 0 1 0 0,0 0-1 0 0,-1 0 0 0 0,1 0 0 0 0,-1 1 0 0 0,1-1 0 0 0,-1 0 0 0 0,1 0 0 0 0,-1 0 0 0 0,1 0 0 0 0,-1 1 0 0 0,1-1 1 0 0,0 0-1 0 0,-1 0 0 0 0,1 1 0 0 0,0-1 0 0 0,-1 0 0 0 0,1 1 0 0 0,0-1 0 0 0,-1 0 0 0 0,1 1 0 0 0,0-1 1 0 0,-1 1-98 0 0,-16 24 792 0 0,-5 30-677 0 0,21-52-46 0 0,1 1 1 0 0,-1-1-1 0 0,1 1 0 0 0,0-1 0 0 0,0 1 0 0 0,0-1 0 0 0,0 1 0 0 0,1-1 0 0 0,-1 0 0 0 0,1 1 0 0 0,0-1 0 0 0,0 1 0 0 0,0-1 0 0 0,0 0 0 0 0,1 0 0 0 0,0 0 0 0 0,-1 0 0 0 0,1 0 1 0 0,0 0-1 0 0,1 0 0 0 0,-1 0 0 0 0,0-1 0 0 0,1 1 0 0 0,-1-1 0 0 0,1 0 0 0 0,0 1 0 0 0,0-1 0 0 0,0-1 0 0 0,0 1 0 0 0,0 0 0 0 0,1-1 0 0 0,-1 1 0 0 0,1-1 0 0 0,-1 0 0 0 0,0 0 1 0 0,1 0-1 0 0,0-1 0 0 0,-1 1 0 0 0,3-1-69 0 0,-2 1 73 0 0,0-1 0 0 0,0 0 0 0 0,0 0 0 0 0,1 0 0 0 0,-1 0 1 0 0,0-1-1 0 0,0 1 0 0 0,0-1 0 0 0,0 0 0 0 0,0 0 0 0 0,0-1 0 0 0,0 1 1 0 0,0-1-1 0 0,0 0 0 0 0,0 0 0 0 0,-1 0 0 0 0,1 0 0 0 0,-1-1 0 0 0,0 1 1 0 0,0-1-1 0 0,0 0 0 0 0,0 0 0 0 0,0 0 0 0 0,-1 0 0 0 0,1-1 1 0 0,-1 1-1 0 0,0 0 0 0 0,0-1 0 0 0,0 0 0 0 0,0 1 0 0 0,-1-1 0 0 0,0 0 1 0 0,1-3-74 0 0,-1 3-3 0 0,-1-1 0 0 0,0 1 0 0 0,-1 0 0 0 0,1 0 0 0 0,-1-1 0 0 0,1 1 0 0 0,-1 0 1 0 0,-1 0-1 0 0,1 0 0 0 0,-1 0 0 0 0,1 0 0 0 0,-1 0 0 0 0,0 0 0 0 0,-1 1 1 0 0,1-1-1 0 0,-1 1 0 0 0,1-1 0 0 0,-1 1 0 0 0,0 0 0 0 0,0 0 0 0 0,-3-1 3 0 0,-9-10-35 0 0,-1 1 0 0 0,-1 1 0 0 0,-17-10 35 0 0,34 22-73 0 0,0 0 0 0 0,0 0 1 0 0,-1-1-1 0 0,1 1 1 0 0,0 0-1 0 0,0 0 1 0 0,0 0-1 0 0,-1-1 0 0 0,1 1 1 0 0,0 0-1 0 0,0 0 1 0 0,0 0-1 0 0,-1 0 1 0 0,1-1-1 0 0,0 1 0 0 0,-1 0 1 0 0,1 0-1 0 0,0 0 1 0 0,0 0-1 0 0,-1 0 0 0 0,1 0 1 0 0,0 0-1 0 0,-1 0 1 0 0,1 0-1 0 0,0 0 1 0 0,0 0-1 0 0,-1 0 0 0 0,1 0 1 0 0,0 0-1 0 0,-1 0 1 0 0,1 0-1 0 0,0 0 1 0 0,0 0-1 0 0,-1 0 0 0 0,1 0 1 0 0,0 1-1 0 0,0-1 1 0 0,-1 0-1 0 0,1 0 1 0 0,0 0-1 0 0,0 0 0 0 0,-1 1 1 0 0,1-1-1 0 0,0 0 1 0 0,0 0-1 0 0,0 0 1 0 0,-1 1-1 0 0,1-1 0 0 0,0 0 1 0 0,0 0-1 0 0,0 1 1 0 0,0-1-1 0 0,0 0 1 0 0,-1 0-1 0 0,1 1 0 0 0,0-1 1 0 0,0 0-1 0 0,0 0 1 0 0,0 1-1 0 0,0-1 1 0 0,0 0-1 0 0,0 1 0 0 0,0-1 1 0 0,0 0 72 0 0,0 1-170 0 0,1 0 1 0 0,-1 0-1 0 0,0-1 1 0 0,0 1-1 0 0,0 0 1 0 0,1-1-1 0 0,-1 1 1 0 0,0 0-1 0 0,1-1 0 0 0,-1 1 1 0 0,1 0-1 0 0,-1-1 1 0 0,1 1-1 0 0,-1-1 1 0 0,1 1-1 0 0,-1-1 1 0 0,1 1-1 0 0,-1-1 1 0 0,1 1-1 0 0,0-1 1 0 0,-1 1-1 0 0,1-1 0 0 0,0 0 1 0 0,-1 0-1 0 0,1 1 1 0 0,0-1-1 0 0,0 0 170 0 0,7 1-215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 0 0,'0'0'28'0'0,"0"0"-1"0"0,0-1 1 0 0,0 1 0 0 0,0 0-1 0 0,0 0 1 0 0,0-1-1 0 0,0 1 1 0 0,0 0 0 0 0,0 0-1 0 0,0-1 1 0 0,1 1 0 0 0,-1 0-1 0 0,0 0 1 0 0,0-1 0 0 0,0 1-1 0 0,0 0 1 0 0,1 0-1 0 0,-1 0 1 0 0,0-1 0 0 0,0 1-1 0 0,0 0 1 0 0,1 0 0 0 0,-1 0-1 0 0,0 0 1 0 0,0 0 0 0 0,1-1-1 0 0,-1 1 1 0 0,0 0 0 0 0,0 0-1 0 0,1 0 1 0 0,-1 0-1 0 0,0 0 1 0 0,1 0 0 0 0,-1 0-1 0 0,0 0 1 0 0,1 0-28 0 0,18-9 384 0 0,-17 8-376 0 0,0 0 0 0 0,0 0 1 0 0,1 1-1 0 0,-1-1 0 0 0,0 0 0 0 0,1 1 1 0 0,-1-1-1 0 0,1 1 0 0 0,-1 0 1 0 0,1-1-1 0 0,-1 1 0 0 0,1 0 0 0 0,-1 1 1 0 0,0-1-1 0 0,1 0 0 0 0,-1 1 1 0 0,1-1-1 0 0,-1 1 0 0 0,0 0 0 0 0,1 0 1 0 0,-1 0-1 0 0,0 0 0 0 0,0 0 0 0 0,0 0 1 0 0,0 0-1 0 0,0 1 0 0 0,0-1 1 0 0,0 1-1 0 0,0 0 0 0 0,0-1 0 0 0,-1 1 1 0 0,1 0-1 0 0,-1 0 0 0 0,1 0 1 0 0,-1 0-1 0 0,0 0 0 0 0,0 0 0 0 0,0 0 1 0 0,0 1-1 0 0,0-1 0 0 0,-1 0 0 0 0,1 0 1 0 0,-1 1-1 0 0,1-1 0 0 0,-1 0 1 0 0,0 1-1 0 0,0-1 0 0 0,0 1 0 0 0,0-1 1 0 0,0 0-1 0 0,-1 1 0 0 0,1-1 1 0 0,-1 0-1 0 0,0 1 0 0 0,1-1 0 0 0,-1 0 1 0 0,0 0-1 0 0,0 0 0 0 0,-1 0 0 0 0,1 0 1 0 0,0 0-1 0 0,-1 0 0 0 0,1 0 1 0 0,-1 0-1 0 0,0 0-8 0 0,-22 12 230 0 0,24-13-217 0 0,-1-1 1 0 0,1 1-1 0 0,-1-1 1 0 0,0 0-1 0 0,0 1 1 0 0,1-1-1 0 0,-1 0 1 0 0,0 1-1 0 0,0-1 1 0 0,1 0-1 0 0,-1 0 1 0 0,0 0-1 0 0,0 0 1 0 0,0 0-1 0 0,1 0 1 0 0,-1 0-1 0 0,0 0 1 0 0,0 0-1 0 0,0 0 1 0 0,1 0-1 0 0,-1 0 1 0 0,0 0-1 0 0,0-1 1 0 0,0 1-1 0 0,1 0 1 0 0,-1 0-1 0 0,0-1 1 0 0,1 1-1 0 0,-1-1 1 0 0,0 1-14 0 0,1-1 0 0 0,-1 1 0 0 0,1 0 1 0 0,0 0-1 0 0,0 0 1 0 0,0 0-1 0 0,0-1 0 0 0,0 1 1 0 0,0 0-1 0 0,0 0 1 0 0,0 0-1 0 0,0 0 0 0 0,0-1 1 0 0,0 1-1 0 0,0 0 1 0 0,0 0-1 0 0,0 0 0 0 0,0-1 1 0 0,0 1-1 0 0,0 0 1 0 0,0 0-1 0 0,0 0 0 0 0,0-1 1 0 0,0 1-1 0 0,0 0 1 0 0,0 0-1 0 0,0 0 0 0 0,0 0 1 0 0,0-1-1 0 0,0 1 1 0 0,1 0-1 0 0,-1 0 0 0 0,0 0 1 0 0,0 0-1 0 0,0 0 1 0 0,0-1-1 0 0,0 1 0 0 0,1 0 1 0 0,-1 0-1 0 0,0 0 1 0 0,0 0-1 0 0,0 0 0 0 0,0 0 1 0 0,1 0-1 0 0,-1 0 1 0 0,0 0-1 0 0,0 0 1 0 0,0 0-1 0 0,1 0 0 0 0,-1 0 1 0 0,0-1-1 0 0,17 1 1 0 0,13 6-9 0 0,-27-5 7 0 0,0 0 0 0 0,0 0 1 0 0,0 1-1 0 0,0-1 0 0 0,0 1 1 0 0,-1 0-1 0 0,1 0 0 0 0,0 0 0 0 0,-1 0 1 0 0,0 0-1 0 0,1 0 0 0 0,-1 0 0 0 0,0 1 1 0 0,0-1-1 0 0,0 1 0 0 0,-1 0 1 0 0,1 0-1 0 0,-1-1 0 0 0,0 1 0 0 0,1 0 1 0 0,-1 0-1 0 0,0 0 0 0 0,-1 0 0 0 0,1 0 1 0 0,-1 0-1 0 0,1 1 0 0 0,-1-1 1 0 0,0 0 0 0 0,-1 0 0 0 0,1-1 0 0 0,-1 1 0 0 0,1 0 0 0 0,-1-1 0 0 0,0 1 0 0 0,0 0 0 0 0,-1-1 0 0 0,1 1 0 0 0,0-1 0 0 0,-1 0 0 0 0,1 1 0 0 0,-1-1 0 0 0,0 0 0 0 0,0 0 0 0 0,0 0 0 0 0,0 0 0 0 0,0 0 0 0 0,-1 0 0 0 0,1-1 0 0 0,0 1 0 0 0,-1-1 0 0 0,1 0 0 0 0,-1 1 0 0 0,0-1 0 0 0,1 0 0 0 0,-1 0 0 0 0,0-1 0 0 0,0 1 0 0 0,-3 0 0 0 0,4-1 5 0 0,-1 1-1 0 0,0-1 1 0 0,0 1-1 0 0,1-1 1 0 0,-1 0 0 0 0,0 0-1 0 0,0 0 1 0 0,1 0-1 0 0,-1-1 1 0 0,0 1 0 0 0,0-1-1 0 0,1 0 1 0 0,-1 0 0 0 0,0 1-1 0 0,1-2 1 0 0,-1 1-1 0 0,1 0 1 0 0,-3-2-5 0 0,4 2-25 0 0,0 0-1 0 0,0 0 1 0 0,0 0-1 0 0,1 0 1 0 0,-1 0 0 0 0,0 0-1 0 0,1 0 1 0 0,-1-1 0 0 0,0 1-1 0 0,1 0 1 0 0,-1 0-1 0 0,1-1 1 0 0,0 1 0 0 0,-1 0-1 0 0,1-1 1 0 0,0 1-1 0 0,0 0 1 0 0,0-1 0 0 0,0 1-1 0 0,0 0 1 0 0,0-1 0 0 0,1 1-1 0 0,-1 0 1 0 0,0 0-1 0 0,1-1 1 0 0,-1 1 0 0 0,1 0-1 0 0,-1 0 1 0 0,1-1 0 0 0,0 1-1 0 0,-1 0 1 0 0,1 0-1 0 0,0 0 1 0 0,0 0 0 0 0,0 0-1 0 0,0 0 1 0 0,0 0 25 0 0,14-19-1578 0 0,-10 15 1471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 0 0,'0'0'51'0'0,"0"0"39"0"0,0 0 53 0 0,-24 19 1281 0 0,24-18-1422 0 0,0-1 0 0 0,0 1 0 0 0,-1 0 0 0 0,1 0 0 0 0,0-1-1 0 0,0 1 1 0 0,0 0 0 0 0,0-1 0 0 0,0 1 0 0 0,0 0 0 0 0,0 0 0 0 0,0-1 0 0 0,0 1-1 0 0,0 0 1 0 0,0-1 0 0 0,0 1 0 0 0,0 0 0 0 0,1 0 0 0 0,-1-1 0 0 0,0 1 0 0 0,1-1-1 0 0,-1 1 1 0 0,0 0 0 0 0,1-1 0 0 0,-1 1 0 0 0,1-1 0 0 0,-1 1 0 0 0,1 0 0 0 0,-1-1-1 0 0,1 1 1 0 0,-1-1 0 0 0,1 1-2 0 0,0-1 3 0 0,-1 0 0 0 0,0 0-1 0 0,0 0 1 0 0,0 1 0 0 0,1-1-1 0 0,-1 0 1 0 0,0 0 0 0 0,0 0-1 0 0,1 0 1 0 0,-1 1 0 0 0,0-1 0 0 0,1 0-1 0 0,-1 0 1 0 0,0 0 0 0 0,0 0-1 0 0,1 0 1 0 0,-1 0 0 0 0,0 0 0 0 0,1 0-1 0 0,-1 0 1 0 0,0 0 0 0 0,1 0-1 0 0,-1 0 1 0 0,0 0 0 0 0,0 0-1 0 0,1 0 1 0 0,-1 0 0 0 0,0 0 0 0 0,1 0-1 0 0,-1 0 1 0 0,0-1 0 0 0,0 1-1 0 0,1 0 1 0 0,-1 0 0 0 0,0 0-1 0 0,1 0 1 0 0,-1-1 0 0 0,0 1 0 0 0,0 0-1 0 0,0 0 1 0 0,1-1 0 0 0,-1 1-1 0 0,0 0 1 0 0,0 0 0 0 0,0-1 0 0 0,0 1-1 0 0,0 0 1 0 0,1 0 0 0 0,-1-1-1 0 0,0 1 1 0 0,0 0 0 0 0,0 0-1 0 0,0-1 1 0 0,0 1 0 0 0,0-1-3 0 0,-10-18-1744 0 0,8 14 1587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 0 0,'31'-5'956'0'0,"-29"4"-943"0"0,1 0 0 0 0,-1 0 0 0 0,0 0 1 0 0,0 1-1 0 0,1-1 0 0 0,-1 1 0 0 0,0 0 0 0 0,0 0 0 0 0,1 0 0 0 0,-1 0 1 0 0,0 0-1 0 0,1 0 0 0 0,-1 0 0 0 0,0 1 0 0 0,1-1 0 0 0,-1 1 0 0 0,0 0 1 0 0,0-1-1 0 0,0 1 0 0 0,0 0 0 0 0,0 0 0 0 0,0 1 0 0 0,0-1 0 0 0,1 0-13 0 0,-1 1 5 0 0,0-1 1 0 0,1 1-1 0 0,-1-1 0 0 0,0 1 0 0 0,0 0 0 0 0,0-1 0 0 0,0 1 0 0 0,-1 0 0 0 0,1 0 0 0 0,0 0 0 0 0,-1 1 0 0 0,0-1 0 0 0,1 0 0 0 0,-1 1 0 0 0,0-1 0 0 0,0 0 0 0 0,0 1 0 0 0,-1-1 0 0 0,1 1 0 0 0,0 1-5 0 0,-2 0 21 0 0,0 0-1 0 0,0 1 0 0 0,0-1 0 0 0,0 0 1 0 0,-1 0-1 0 0,0 0 0 0 0,0 0 0 0 0,0 0 1 0 0,0 0-1 0 0,-1-1 0 0 0,1 1 0 0 0,-2 0-20 0 0,-8 10 29 0 0,14-18 31 0 0,-1 3-57 0 0,0 0 0 0 0,1 0 0 0 0,-1 1 0 0 0,0-1 0 0 0,0 0 0 0 0,0 1 0 0 0,0-1 0 0 0,1 1 0 0 0,-1-1 0 0 0,0 1 0 0 0,0-1-1 0 0,1 1 1 0 0,-1 0 0 0 0,0 0 0 0 0,1 0 0 0 0,-1 0 0 0 0,1 0 0 0 0,-1 0 0 0 0,0 0 0 0 0,1 0 0 0 0,-1 0 0 0 0,0 0 0 0 0,1 1 0 0 0,-1-1 0 0 0,0 1-1 0 0,0-1 1 0 0,1 1 0 0 0,-1-1 0 0 0,0 1 0 0 0,0 0-3 0 0,2 1 0 0 0,0 0-1 0 0,0 0 1 0 0,0 0-1 0 0,-1 1 1 0 0,1-1-1 0 0,-1 1 1 0 0,0-1 0 0 0,0 1-1 0 0,0 0 1 0 0,0 0-1 0 0,0 0 1 0 0,0 0-1 0 0,-1 1 1 0 0,0-1-1 0 0,0 0 1 0 0,0 0-1 0 0,0 1 1 0 0,0-1 0 0 0,-1 1-1 0 0,1-1 1 0 0,-1 1-1 0 0,0 0 1 0 0,0 0 0 0 0,0 0-1 0 0,0 1 0 0 0,0-1 1 0 0,-1 0-1 0 0,1 0 1 0 0,-1 0-1 0 0,0 0 1 0 0,0 0-1 0 0,-1 0 1 0 0,1 0-1 0 0,-1 0 0 0 0,0 0 1 0 0,0 0-1 0 0,-1-1 1 0 0,1 1-1 0 0,-1-1 1 0 0,1 0-1 0 0,-3 2 1 0 0,4-4 1 0 0,-1 0 1 0 0,0-1-1 0 0,0 1 0 0 0,1 0 1 0 0,-1-1-1 0 0,0 1 0 0 0,0-1 1 0 0,0 0-1 0 0,1 0 0 0 0,-1 0 1 0 0,0 0-1 0 0,0 0 0 0 0,0 0 1 0 0,0 0-1 0 0,0 0 0 0 0,1-1 1 0 0,-1 1-1 0 0,0 0 0 0 0,0-1 0 0 0,1 0 1 0 0,-1 1-1 0 0,0-1 0 0 0,1 0 1 0 0,-1 0-1 0 0,-1-1-1 0 0,-40-27-76 0 0,43 29 33 0 0,0-1 0 0 0,0 1 0 0 0,0 0 0 0 0,0-1 0 0 0,0 1 0 0 0,0 0 0 0 0,0-1 0 0 0,0 1 0 0 0,0-1 0 0 0,0 1 0 0 0,0 0 0 0 0,0-1 0 0 0,1 1-1 0 0,-1 0 1 0 0,0-1 0 0 0,0 1 0 0 0,0 0 0 0 0,0 0 0 0 0,1-1 0 0 0,-1 1 0 0 0,0 0 0 0 0,0-1 0 0 0,0 1 0 0 0,1 0 0 0 0,-1 0 0 0 0,0-1-1 0 0,1 1 1 0 0,-1 0 0 0 0,0 0 0 0 0,1 0 0 0 0,-1 0 0 0 0,0-1 0 0 0,1 1 0 0 0,-1 0 0 0 0,0 0 0 0 0,1 0 0 0 0,-1 0 0 0 0,0 0 43 0 0,7-3-93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 0 0,'55'-1'3092'0'0,"-21"15"-2874"0"0,-30-12-246 0 0,-1 0 0 0 0,1 0 0 0 0,0 0 0 0 0,0 0 0 0 0,0-1 0 0 0,0 0 0 0 0,0 0 0 0 0,0 0 0 0 0,0 0 0 0 0,0 0 0 0 0,0-1 0 0 0,2 0 28 0 0,-5 0-103 0 0,-1 0-1 0 0,1-1 0 0 0,0 1 1 0 0,-1-1-1 0 0,1 1 1 0 0,0-1-1 0 0,-1 1 0 0 0,1-1 1 0 0,-1 0-1 0 0,1 1 0 0 0,-1-1 1 0 0,1 1-1 0 0,-1-1 1 0 0,1 0-1 0 0,-1 0 0 0 0,0 1 1 0 0,1-1-1 0 0,-1 0 0 0 0,0 0 1 0 0,0 1-1 0 0,0-1 1 0 0,0 0-1 0 0,1 0 0 0 0,-1 1 1 0 0,0-1-1 0 0,-1 0 104 0 0,2-8-236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3:0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40 0 0,'7'-2'629'0'0,"0"0"0"0"0,-1 0 0 0 0,0 0 0 0 0,0-1 0 0 0,0-1-1 0 0,3-1-628 0 0,35-16 869 0 0,-8 8-557 0 0,0 1 0 0 0,1 2 0 0 0,0 1 1 0 0,1 2-1 0 0,-1 2 0 0 0,1 2 0 0 0,7 1-312 0 0,-24 2-36 0 0,0-1 1 0 0,-1 0-1 0 0,0-2 0 0 0,3 0 36 0 0,-54-8-6561 0 0,23 8 6402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 0 0,'0'0'9'0'0,"0"0"3"0"0,0 0 4 0 0,0 0 3 0 0,-3 10 982 0 0,3 7-980 0 0,-1 30 165 0 0,3 0 0 0 0,1 0 0 0 0,6 20-186 0 0,-2-51-167 0 0,0-22-214 0 0,1-28-313 0 0,-8 22 460 0 0,0 0 98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12 0 0,'0'0'32'0'0,"0"0"1"0"0,1 0-1 0 0,-1-1 1 0 0,0 1-1 0 0,0 0 0 0 0,0 0 1 0 0,0 0-1 0 0,0 0 1 0 0,0 0-1 0 0,0-1 0 0 0,0 1 1 0 0,0 0-1 0 0,0 0 1 0 0,0 0-1 0 0,0 0 0 0 0,0-1 1 0 0,0 1-1 0 0,0 0 1 0 0,0 0-1 0 0,0 0 0 0 0,0 0 1 0 0,0-1-1 0 0,0 1 1 0 0,0 0-1 0 0,0 0 0 0 0,0 0 1 0 0,0 0-1 0 0,0 0 1 0 0,0-1-1 0 0,0 1 0 0 0,0 0 1 0 0,0 0-1 0 0,0 0 1 0 0,-1 0-1 0 0,1 0 0 0 0,0-1 1 0 0,0 1-1 0 0,0 0 1 0 0,0 0-1 0 0,0 0 0 0 0,0 0 1 0 0,-1 0-1 0 0,1 0 1 0 0,0 0-1 0 0,0 0 0 0 0,0 0 1 0 0,0 0-1 0 0,-1 0 1 0 0,1-1-1 0 0,0 1 0 0 0,0 0 1 0 0,0 0-1 0 0,0 0 1 0 0,-1 0-1 0 0,1 0-32 0 0,-19-4 611 0 0,15 4-586 0 0,-1-1-1 0 0,1 1 1 0 0,-1 0-1 0 0,1 0 1 0 0,-1 0-1 0 0,1 1 0 0 0,-1 0 1 0 0,-3 0-25 0 0,6 0 1 0 0,0 1 1 0 0,0-1-1 0 0,0 0 0 0 0,0 0 1 0 0,0 1-1 0 0,1-1 0 0 0,-1 1 1 0 0,0 0-1 0 0,1-1 1 0 0,-1 1-1 0 0,1 0 0 0 0,0 0 1 0 0,0 0-1 0 0,0 0 0 0 0,0 0 1 0 0,0 0-1 0 0,0 0 0 0 0,0 0 1 0 0,1 0-1 0 0,-1 1 1 0 0,1-1-1 0 0,-1 0 0 0 0,1 0 1 0 0,0 0-1 0 0,0 1 0 0 0,0-1 1 0 0,0 0-1 0 0,1 0 0 0 0,-1 1 1 0 0,0-1-1 0 0,1 0 0 0 0,0 0 1 0 0,-1 0-1 0 0,2 1-1 0 0,-2-1 0 0 0,1 0 0 0 0,0 0 0 0 0,0 0 0 0 0,0 0 0 0 0,0 0 0 0 0,0 0 0 0 0,1-1 0 0 0,-1 1 0 0 0,1 0 0 0 0,-1-1 0 0 0,1 1 0 0 0,-1-1 0 0 0,1 1 0 0 0,0-1 0 0 0,0 0 0 0 0,0 0 0 0 0,0 0 0 0 0,0 0 0 0 0,0 0 0 0 0,0 0 0 0 0,0 0 0 0 0,0-1 0 0 0,0 1 0 0 0,0-1 0 0 0,1 1 0 0 0,-1-1 0 0 0,0 0 0 0 0,0 0 1 0 0,1 0-1 0 0,-1 0 0 0 0,0 0 0 0 0,0-1 0 0 0,1 1 0 0 0,-1 0 0 0 0,0-1 0 0 0,2 0 0 0 0,0-2-1 0 0,1 1 0 0 0,-1 0 1 0 0,0-1-1 0 0,-1 0 1 0 0,1 0-1 0 0,0 0 1 0 0,-1 0-1 0 0,0 0 1 0 0,1-1-1 0 0,-2 0 1 0 0,1 1-1 0 0,0-1 1 0 0,-1 0-1 0 0,1 0 0 0 0,-1-2 1 0 0,-1 4-1 0 0,1 0 0 0 0,-1 0 0 0 0,0 0 1 0 0,0-1-1 0 0,0 1 0 0 0,-1-1 0 0 0,1 1 0 0 0,0 0 0 0 0,-1-1 0 0 0,0 1 0 0 0,0-1 0 0 0,0 1 0 0 0,0-1 0 0 0,0 1 0 0 0,0-1 0 0 0,0 1 0 0 0,-1-1 0 0 0,0 1 0 0 0,1-1 0 0 0,-1 1 0 0 0,0 0 0 0 0,0-1 0 0 0,0 1 0 0 0,-1 0 0 0 0,1 0 0 0 0,0 0 0 0 0,-1 0 0 0 0,-1-2 1 0 0,3 4 0 0 0,0-1 0 0 0,-1 1 0 0 0,1 0 0 0 0,0 0 0 0 0,0 0 0 0 0,0 0 0 0 0,-1-1 0 0 0,1 1 0 0 0,0 0 0 0 0,0 0 0 0 0,-1 0 0 0 0,1 0 0 0 0,0 0 0 0 0,0 0 0 0 0,-1-1 0 0 0,1 1 0 0 0,0 0 0 0 0,0 0 0 0 0,-1 0 0 0 0,1 0 0 0 0,0 0 0 0 0,0 0 0 0 0,-1 0 0 0 0,1 0 0 0 0,0 0 0 0 0,0 0 0 0 0,-1 0 0 0 0,1 0 0 0 0,0 1 0 0 0,0-1 0 0 0,-1 0 0 0 0,1 0 0 0 0,0 0 0 0 0,0 0 0 0 0,-1 0 1 0 0,1 0-1 0 0,0 1 0 0 0,0-1 0 0 0,0 0 0 0 0,-1 0 0 0 0,1 0 0 0 0,0 0 0 0 0,0 1 0 0 0,-6 14 9 0 0,3 15 5 0 0,0 38-13 0 0,1-52-94 0 0,0-1 0 0 0,1 1 0 0 0,2 0-1 0 0,-1 0 1 0 0,2 0 0 0 0,0-1 0 0 0,1 1-1 0 0,0 0 1 0 0,2 1 93 0 0,-5-17-27 0 0,0 0-1 0 0,0 0 1 0 0,1 0-1 0 0,-1 0 0 0 0,0 0 1 0 0,0-1-1 0 0,0 1 1 0 0,0 0-1 0 0,0 0 1 0 0,0 0-1 0 0,0 0 1 0 0,0 0-1 0 0,0 0 0 0 0,0 0 1 0 0,0 0-1 0 0,0 0 1 0 0,0 0-1 0 0,0 0 1 0 0,0 0-1 0 0,0 0 1 0 0,0 0-1 0 0,0 0 0 0 0,0 0 1 0 0,1-1-1 0 0,-1 1 1 0 0,0 0-1 0 0,0 0 1 0 0,0 0-1 0 0,0 0 1 0 0,0 0-1 0 0,0 0 0 0 0,0 0 1 0 0,0 0-1 0 0,0 0 1 0 0,0 0-1 0 0,0 0 1 0 0,1 0-1 0 0,-1 0 1 0 0,0 0-1 0 0,0 0 0 0 0,0 0 1 0 0,0 0-1 0 0,0 0 1 0 0,0 0-1 0 0,0 1 1 0 0,0-1-1 0 0,0 0 1 0 0,0 0-1 0 0,0 0 0 0 0,0 0 1 0 0,0 0-1 0 0,1 0 1 0 0,-1 0-1 0 0,0 0 1 0 0,0 0-1 0 0,0 0 1 0 0,0 0-1 0 0,0 0 28 0 0,2-5-164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 0 0,'-1'1'24'0'0,"0"0"0"0"0,0 0 0 0 0,1 0 0 0 0,-1 0 0 0 0,0 0 0 0 0,1 0 0 0 0,-1 0 0 0 0,1 0 0 0 0,-1 0 0 0 0,1 0 0 0 0,0 1 0 0 0,-1-1 0 0 0,1 0 0 0 0,0 0 0 0 0,0 0 0 0 0,0 1 0 0 0,0-1 0 0 0,0 0 1 0 0,0 0-1 0 0,0 1 0 0 0,1-1 0 0 0,-1 0 0 0 0,0 0 0 0 0,1 0 0 0 0,-1 1-24 0 0,0-2 18 0 0,0 1 0 0 0,1-1 1 0 0,-1 1-1 0 0,0-1 1 0 0,0 1-1 0 0,1-1 1 0 0,-1 1-1 0 0,0-1 0 0 0,1 1 1 0 0,-1-1-1 0 0,0 0 1 0 0,1 1-1 0 0,-1-1 0 0 0,1 1 1 0 0,-1-1-1 0 0,1 0 1 0 0,-1 1-1 0 0,1-1 0 0 0,-1 0 1 0 0,1 0-1 0 0,-1 0 1 0 0,1 1-1 0 0,-1-1 0 0 0,1 0 1 0 0,0 0-1 0 0,-1 0 1 0 0,1 0-1 0 0,-1 0 0 0 0,1 0 1 0 0,-1 0-1 0 0,1 0 1 0 0,0 0-1 0 0,-1 0 1 0 0,1 0-1 0 0,-1 0 0 0 0,1 0 1 0 0,-1 0-1 0 0,1-1 1 0 0,0 1-1 0 0,-1 0 0 0 0,1 0 1 0 0,-1-1-1 0 0,1 1 1 0 0,-1 0-1 0 0,1-1 0 0 0,-1 1 1 0 0,0 0-1 0 0,1-1 1 0 0,-1 1-1 0 0,1-1 0 0 0,-1 1-18 0 0,-20-18-1468 0 0,18 16 1393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95 268 4 0 0,'0'0'31'0'0,"0"0"15"0"0,0 0 25 0 0,0 0 25 0 0,7-41 931 0 0,-3 14-926 0 0,-1 0 0 0 0,-2 1 0 0 0,0-1 0 0 0,-4-22-101 0 0,1-21 106 0 0,2 70-105 0 0,0 0-1 0 0,0 0 0 0 0,0 0 0 0 0,0 0 0 0 0,0 1 0 0 0,0-1 0 0 0,0 0 0 0 0,0 0 0 0 0,0 0 0 0 0,0 0 0 0 0,0 0 0 0 0,0 0 0 0 0,0 0 0 0 0,0 1 0 0 0,0-1 0 0 0,-1 0 0 0 0,1 0 0 0 0,0 0 0 0 0,0 0 0 0 0,0 0 0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0,0-1 0 0 0,0 1 0 0 0,0 0 0 0 0,0 0 0 0 0,0 0 0 0 0,0 0 0 0 0,0 0 0 0 0,0 0 0 0 0,-1 0 0 0 0,1 0 0 0 0,-12 16 2 0 0,-9 18 1 0 0,14-23 2 0 0,-1 0 0 0 0,0 0-1 0 0,-1-1 1 0 0,0 0 0 0 0,-1-1 0 0 0,-5 5-6 0 0,16-15 14 0 0,1 0-1 0 0,-1 0 1 0 0,1 0-1 0 0,0 0 0 0 0,0 1 1 0 0,-1-1-1 0 0,1 1 1 0 0,0-1-1 0 0,0 1 0 0 0,0-1 1 0 0,0 1-1 0 0,0 0 1 0 0,0 0-1 0 0,-1 0 0 0 0,1 0 1 0 0,0 0-1 0 0,0 0 1 0 0,0 1-1 0 0,1-1-12 0 0,47 14 237 0 0,-42-11-278 0 0,0 0 1 0 0,1 0-1 0 0,0-1 1 0 0,-1 0 0 0 0,10 0 40 0 0,-21-11-1960 0 0,1 3 1838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 0 0,'0'0'23'0'0,"0"0"11"0"0,0 0 6 0 0,0 0 2 0 0,-30 6 1604 0 0,24-7-1618 0 0,1-1 0 0 0,-1 2 0 0 0,1-1 0 0 0,-1 1 0 0 0,1-1 0 0 0,-1 1 0 0 0,0 1 0 0 0,0-1-28 0 0,4 1 0 0 0,1-1 0 0 0,0 0 0 0 0,0 1 0 0 0,-1-1 0 0 0,1 1 0 0 0,0-1 0 0 0,0 1 0 0 0,0-1 0 0 0,-1 1 0 0 0,1 0 0 0 0,0 0 0 0 0,0-1 0 0 0,0 1 0 0 0,0 0 0 0 0,1 0 0 0 0,-1 0 0 0 0,0 0 0 0 0,0 0 0 0 0,0 0 0 0 0,1 0 0 0 0,-1 1 0 0 0,1-1 0 0 0,-1 0 0 0 0,1 0 0 0 0,-1 0 0 0 0,1 1 0 0 0,0-1 0 0 0,-1 0 0 0 0,1 0 0 0 0,0 1 0 0 0,0-1 0 0 0,0 0 0 0 0,0 1 0 0 0,0-1 0 0 0,12 126 5 0 0,-12-129-5 0 0,0 1 0 0 0,0 0 0 0 0,-1-1 0 0 0,1 1 0 0 0,0-1 0 0 0,0 1 0 0 0,1-1 0 0 0,-1 1 0 0 0,0-1 0 0 0,0 1 0 0 0,1 0 0 0 0,-1-1 0 0 0,1 1 0 0 0,-1-1 0 0 0,1 1 0 0 0,0 0 0 0 0,0 0 0 0 0,-1-1 0 0 0,1 1 0 0 0,0 0 0 0 0,0 0 0 0 0,0 0 0 0 0,0 0 0 0 0,0 0 0 0 0,1 0 0 0 0,-1 0 0 0 0,0 0 0 0 0,0 1 0 0 0,1-1 0 0 0,-1 0 0 0 0,0 1 0 0 0,1-1 0 0 0,-1 0 0 0 0,1 1 0 0 0,-1 0 0 0 0,1-1 0 0 0,-1 1 0 0 0,1 0 1 0 0,-1 0-1 0 0,1 0 0 0 0,-1 0 0 0 0,1 0 0 0 0,-1 0 0 0 0,1 0 0 0 0,-1 1 0 0 0,1-1 0 0 0,2 1 0 0 0,0 0-1 0 0,0 0 1 0 0,0 1 0 0 0,0-1 0 0 0,-1 1 0 0 0,1 0 0 0 0,0 0 0 0 0,-1 0 0 0 0,0 1 0 0 0,1-1-1 0 0,-1 1 1 0 0,0 0 0 0 0,0-1 0 0 0,-1 1 0 0 0,1 0 0 0 0,-1 1 0 0 0,2 1 0 0 0,-3-2-1 0 0,1 0 0 0 0,-1 0 0 0 0,0 0 0 0 0,0 0 0 0 0,0 1-1 0 0,-1-1 1 0 0,1 0 0 0 0,-1 1 0 0 0,1-1 0 0 0,-1 1 0 0 0,0-1 0 0 0,-1 0 0 0 0,1 1 0 0 0,-1-1 0 0 0,1 1 0 0 0,-1-1 0 0 0,0 0 0 0 0,0 0 0 0 0,-1 1-1 0 0,0 1 2 0 0,1-3 0 0 0,0 0 0 0 0,0 0 0 0 0,-1 0 0 0 0,1 0 0 0 0,0-1 0 0 0,-1 1 0 0 0,0 0-1 0 0,1-1 1 0 0,-1 1 0 0 0,0-1 0 0 0,0 0 0 0 0,1 1 0 0 0,-1-1 0 0 0,0 0 0 0 0,0 0-1 0 0,-1 0 1 0 0,1 0 0 0 0,0-1 0 0 0,0 1 0 0 0,0 0 0 0 0,-1-1 0 0 0,1 0 0 0 0,0 1-1 0 0,0-1 1 0 0,-1 0 0 0 0,1 0 0 0 0,0 0 0 0 0,-1 0 0 0 0,1-1 0 0 0,0 1 0 0 0,-2-1 0 0 0,-2-1-41 0 0,0 1 1 0 0,0-1 0 0 0,0 0-1 0 0,0-1 1 0 0,0 0 0 0 0,1 0-1 0 0,-1 0 1 0 0,1 0 0 0 0,0-1 40 0 0,11-2-1534 0 0,-1 3 1443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8 0 0,'0'0'26'0'0,"0"0"-1"0"0,0 0 1 0 0,0 0-1 0 0,1 0 1 0 0,-1 0 0 0 0,0 0-1 0 0,0 0 1 0 0,0 0-1 0 0,0 0 1 0 0,1 0 0 0 0,-1 0-1 0 0,0 0 1 0 0,0 0-1 0 0,0 0 1 0 0,0 0 0 0 0,0 0-1 0 0,1 0 1 0 0,-1 1-1 0 0,0-1 1 0 0,0 0 0 0 0,0 0-1 0 0,0 0 1 0 0,0 0-1 0 0,0 0 1 0 0,0 1 0 0 0,0-1-1 0 0,1 0 1 0 0,-1 0-1 0 0,0 0 1 0 0,0 0 0 0 0,0 1-26 0 0,0-1 11 0 0,0-1 0 0 0,1 1 0 0 0,-1 0 0 0 0,0 0 0 0 0,0 0 0 0 0,1 0 0 0 0,-1 0 0 0 0,0 0 0 0 0,0 0 0 0 0,1-1 1 0 0,-1 1-1 0 0,0 0 0 0 0,0 0 0 0 0,0 0 0 0 0,1 0 0 0 0,-1-1 0 0 0,0 1 0 0 0,0 0 0 0 0,0 0 0 0 0,0 0 0 0 0,1-1 0 0 0,-1 1 1 0 0,0 0-1 0 0,0 0 0 0 0,0-1 0 0 0,0 1 0 0 0,0 0 0 0 0,0 0 0 0 0,0-1 0 0 0,0 1 0 0 0,0 0 0 0 0,0-1 0 0 0,0 1 0 0 0,0 0 0 0 0,0 0 1 0 0,0-1-1 0 0,0 1 0 0 0,0 0 0 0 0,0 0 0 0 0,0-1 0 0 0,0 1 0 0 0,0 0 0 0 0,-1 0 0 0 0,1-1 0 0 0,0 1 0 0 0,0 0 0 0 0,0 0 1 0 0,0 0-1 0 0,0-1 0 0 0,-1 1 0 0 0,1 0 0 0 0,0 0 0 0 0,0 0 0 0 0,-1 0 0 0 0,1-1 0 0 0,0 1 0 0 0,0 0 0 0 0,0 0 0 0 0,-1 0-11 0 0,1 0 12 0 0,0 0-4 0 0,-6 2-1256 0 0,5-4 1073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 0 0,'0'1'52'0'0,"1"1"1"0"0,-1-1-1 0 0,1 0 0 0 0,-1 0 0 0 0,1 0 1 0 0,-1 0-1 0 0,1 0 0 0 0,0-1 0 0 0,0 1 1 0 0,-1 0-1 0 0,1 0 0 0 0,0 0 0 0 0,0-1 1 0 0,0 1-1 0 0,0 0 0 0 0,0-1 0 0 0,0 1 1 0 0,0-1-1 0 0,0 1 0 0 0,1-1 1 0 0,-1 1-1 0 0,0-1 0 0 0,0 0 0 0 0,0 0 1 0 0,0 1-1 0 0,1-1 0 0 0,-1 0 0 0 0,0 0 1 0 0,0 0-1 0 0,0 0 0 0 0,1 0 0 0 0,-1 0 1 0 0,0-1-1 0 0,0 1 0 0 0,0 0 0 0 0,1-1-52 0 0,62-7 57 0 0,-41 4 14 0 0,-1 5-70 0 0,-16 7 4 0 0,-22 21 11 0 0,-2-1-7 0 0,9-5-314 0 0,2 1-1 0 0,0 0 1 0 0,2 1-1 0 0,0-1 1 0 0,2 1-1 0 0,1 0 306 0 0,2-32-179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 0 0,'8'3'335'0'0,"-1"0"0"0"0,1-1-1 0 0,0 0 1 0 0,0-1 0 0 0,0 0 0 0 0,0 0-1 0 0,0 0 1 0 0,0-1 0 0 0,1 0 0 0 0,7-2-335 0 0,-2 2-86 0 0,-9-2-1787 0 0,-10-2 611 0 0,2 1 1075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 0 0,'0'0'9'0'0,"53"-18"934"0"0,-51 17-934 0 0,1 1 1 0 0,0 0-1 0 0,-1 1 0 0 0,1-1 1 0 0,-1 0-1 0 0,1 1 0 0 0,0-1 1 0 0,-1 1-1 0 0,1 0 0 0 0,-1 0 1 0 0,1 0-1 0 0,-1 0 0 0 0,0 0 1 0 0,1 0-1 0 0,-1 1 0 0 0,0-1 1 0 0,0 1-1 0 0,0 0 0 0 0,0-1 1 0 0,0 1-1 0 0,0 0 0 0 0,-1 0 1 0 0,1 0-1 0 0,-1 0 0 0 0,1 0 1 0 0,-1 1-1 0 0,0-1 0 0 0,0 0 1 0 0,1 3-10 0 0,1 1 7 0 0,-1-1 0 0 0,1 1 0 0 0,-1 0 0 0 0,-1 1 0 0 0,1-1 0 0 0,-1 0 0 0 0,0 0 0 0 0,-1 0 1 0 0,1 1-1 0 0,-1-1 0 0 0,-1 4-7 0 0,0-6-1 0 0,0 1 1 0 0,0 0-1 0 0,-1-1 1 0 0,0 1-1 0 0,0 0 1 0 0,0-1-1 0 0,0 0 1 0 0,-1 1-1 0 0,1-1 1 0 0,-1 0-1 0 0,0 0 1 0 0,-1-1-1 0 0,1 1 1 0 0,-1-1-1 0 0,1 1 1 0 0,-1-1-1 0 0,0 0 1 0 0,-1-1-1 0 0,1 1 1 0 0,0 0-1 0 0,-1-1 1 0 0,1 0-1 0 0,-1 0 1 0 0,0-1-1 0 0,0 1 1 0 0,0-1-1 0 0,-4 1 1 0 0,8-4-4 0 0,7-3 79 0 0,8-2 124 0 0,-8 7-167 0 0,1 0 0 0 0,0 0-1 0 0,-1 0 1 0 0,1 0-1 0 0,-1 1 1 0 0,1 0 0 0 0,-1 0-1 0 0,1 1 1 0 0,-1 0-1 0 0,0 0 1 0 0,1 0 0 0 0,-1 1-1 0 0,0 0 1 0 0,-1 0-1 0 0,3 2-31 0 0,18 7-41 0 0,-26-12-15 0 0,0 0-1 0 0,1-1 0 0 0,-1 1 1 0 0,1 0-1 0 0,-1-1 1 0 0,0 1-1 0 0,1 0 0 0 0,-1-1 1 0 0,0 1-1 0 0,1 0 1 0 0,-1-1-1 0 0,0 1 0 0 0,0-1 1 0 0,1 1-1 0 0,-1-1 1 0 0,0 1-1 0 0,0 0 0 0 0,0-1 1 0 0,0 1-1 0 0,1-1 1 0 0,-1 1-1 0 0,0-1 0 0 0,0 1 1 0 0,0-1-1 0 0,0 1 1 0 0,0-1-1 0 0,0 1 0 0 0,0-1 1 0 0,-1 1-1 0 0,1-1 1 0 0,0 1-1 0 0,0-1 0 0 0,0 1 1 0 0,0-1 56 0 0,0 0 77 0 0,0-6-208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 0 0,'-25'13'1338'0'0,"19"-7"-1334"0"0,1 0 0 0 0,0 0 0 0 0,0 0-1 0 0,1 1 1 0 0,0 0 0 0 0,0 0 0 0 0,1 0 0 0 0,0 0-1 0 0,0 0 1 0 0,0 1 0 0 0,1-1 0 0 0,1 1 0 0 0,-1-1 0 0 0,1 5-4 0 0,0-7 9 0 0,0 1 0 0 0,0-1 0 0 0,1 1 0 0 0,0-1 0 0 0,0 1 0 0 0,1 0 0 0 0,0-1 0 0 0,0 1 0 0 0,0-1 0 0 0,1 0 0 0 0,-1 1 0 0 0,1-1 0 0 0,1 0 0 0 0,-1 0 0 0 0,1 0 1 0 0,0 0-1 0 0,0 0 0 0 0,0-1 0 0 0,1 1 0 0 0,1 1-9 0 0,-3-5 3 0 0,-1 0 1 0 0,1 0 0 0 0,0 0-1 0 0,0 0 1 0 0,0-1 0 0 0,-1 1-1 0 0,1 0 1 0 0,0-1-1 0 0,0 1 1 0 0,0-1 0 0 0,0 0-1 0 0,0 1 1 0 0,0-1-1 0 0,0 0 1 0 0,0 0 0 0 0,0 0-1 0 0,0-1 1 0 0,0 1 0 0 0,0 0-1 0 0,0-1 1 0 0,0 1-1 0 0,0-1 1 0 0,-1 0 0 0 0,1 1-1 0 0,0-1 1 0 0,0 0 0 0 0,-1 0-1 0 0,1 0 1 0 0,0 0-1 0 0,-1 0 1 0 0,1-1 0 0 0,-1 1-1 0 0,1 0 1 0 0,-1-1-1 0 0,0 1 1 0 0,0-1 0 0 0,0 1-1 0 0,0-1 1 0 0,1-1-4 0 0,0 1 1 0 0,-1 0 0 0 0,1 0 0 0 0,-1 0 0 0 0,0 0-1 0 0,1 0 1 0 0,-1 0 0 0 0,0 0 0 0 0,0-1 0 0 0,0 1 0 0 0,-1 0 0 0 0,1-1 0 0 0,-1 1 0 0 0,1 0 0 0 0,-1-1-1 0 0,0 1 1 0 0,0-1 0 0 0,0 1 0 0 0,0-1 0 0 0,0 1 0 0 0,-1 0 0 0 0,1-1 0 0 0,-1 1 0 0 0,0 0 0 0 0,1-1 0 0 0,-1 1-1 0 0,0 0 1 0 0,0 0 0 0 0,-1-1 0 0 0,1 1 0 0 0,0 0 0 0 0,-1 0 0 0 0,0 0-1 0 0,0 1 0 0 0,1 0 0 0 0,-1 0 0 0 0,0 0 0 0 0,0 0 0 0 0,0 0 0 0 0,0 0 0 0 0,0 1 0 0 0,0-1 0 0 0,0 0 0 0 0,0 1 0 0 0,0 0 0 0 0,0 0 0 0 0,0-1 0 0 0,0 1 0 0 0,0 0 0 0 0,0 1 0 0 0,0-1 0 0 0,0 0 0 0 0,0 0 0 0 0,0 1 0 0 0,0-1 0 0 0,0 1 1 0 0,-2 0-1 0 0,-1 2-7 0 0,-1-1 1 0 0,1 0 0 0 0,0 1 0 0 0,0 0 0 0 0,0 0-1 0 0,0 0 1 0 0,-3 4 6 0 0,19-21-1627 0 0,-7 9 1554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3:1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771 103 12 0 0,'-5'-2'275'0'0,"1"-1"0"0"0,-1 0 1 0 0,1 0-1 0 0,1 0 0 0 0,-1 0 0 0 0,0-1 0 0 0,0 0-275 0 0,1 0 141 0 0,0 1 0 0 0,-1 0 0 0 0,0 0 0 0 0,0 0-1 0 0,1 0 1 0 0,-2 0 0 0 0,1 1 0 0 0,0 0 0 0 0,-4-2-141 0 0,-21-3 299 0 0,0 1 0 0 0,0 1 0 0 0,-1 1 0 0 0,-6 2-299 0 0,21 1 70 0 0,-1 2 0 0 0,0 0 0 0 0,0 0 0 0 0,1 2 0 0 0,-1 0-1 0 0,1 1 1 0 0,-1 1 0 0 0,1 0 0 0 0,1 0 0 0 0,-1 2 0 0 0,-2 1-70 0 0,-10 6-6 0 0,0 2 1 0 0,1 1 0 0 0,1 1 0 0 0,0 2-1 0 0,-4 5 6 0 0,8-6-7 0 0,2 1-1 0 0,1 1 0 0 0,0 1 0 0 0,1 1 0 0 0,2 0 0 0 0,0 1 0 0 0,-1 7 8 0 0,6-12-3 0 0,1 1 0 0 0,1 0 1 0 0,1 0-1 0 0,0 0 0 0 0,2 1 0 0 0,1 0 0 0 0,1 1 1 0 0,0-1-1 0 0,1 15 3 0 0,3-23 1 0 0,0-1 0 0 0,1 1 0 0 0,0-1 0 0 0,1 0 0 0 0,1 0 0 0 0,0 0 0 0 0,1 0 1 0 0,-1 0-1 0 0,2-1 0 0 0,0-1 0 0 0,1 2 0 0 0,0-2-1 0 0,19 28-6 0 0,3-2 0 0 0,19 20 6 0 0,-43-52-1 0 0,8 11 5 0 0,2-2-1 0 0,-1 0 0 0 0,2-1 0 0 0,-1-1 0 0 0,2 0 1 0 0,-1-1-1 0 0,2-1 0 0 0,7 3-3 0 0,17 6 47 0 0,0-3 1 0 0,2-1-1 0 0,4-1-47 0 0,-24-8 3 0 0,0-2 0 0 0,1 0-1 0 0,0-2 1 0 0,0 0-1 0 0,-1-2 1 0 0,1-1 0 0 0,0 0-1 0 0,-1-2 1 0 0,8-3-3 0 0,-18 3 2 0 0,0-1 0 0 0,-1 0 0 0 0,1-1 0 0 0,-1-1 0 0 0,0 0 0 0 0,-1-1 1 0 0,0 1-1 0 0,0-2 0 0 0,-1 0 0 0 0,1-1 0 0 0,-2-1 0 0 0,4-3-2 0 0,-7 6 6 0 0,0-2 0 0 0,-1 1 0 0 0,0-1 0 0 0,0 0 0 0 0,-1-1 0 0 0,0 0-6 0 0,1-2 8 0 0,0 1 0 0 0,1 0 0 0 0,1 0-1 0 0,0 0-7 0 0,-1 3 9 0 0,-1-1-1 0 0,0 0 0 0 0,-1 0 1 0 0,0-1-1 0 0,0 1 0 0 0,-2-2 1 0 0,3-6-9 0 0,0-6-3 0 0,0-1 0 0 0,1-25 3 0 0,-2-55 15 0 0,-5 96 90 0 0,0 1-1 0 0,0 0 1 0 0,0 0-1 0 0,-2-1 1 0 0,1 1-1 0 0,-1 0 1 0 0,0 0-1 0 0,0 0 1 0 0,-3-4-105 0 0,-35-71 1395 0 0,27 55-1190 0 0,6 17-166 0 0,0 0 1 0 0,0-1-1 0 0,-1 2 1 0 0,0-1-1 0 0,-1 2 1 0 0,0-1-1 0 0,0 1 1 0 0,-4-2-40 0 0,-23-25 6 0 0,27 26-3 0 0,-2 0 1 0 0,1 0-1 0 0,-1 1 0 0 0,0 0 0 0 0,0 1 0 0 0,-1 1 1 0 0,-1-1-1 0 0,1 1 0 0 0,-3 1-3 0 0,-32-17-346 0 0,41 19-399 0 0,0 1 0 0 0,1-1 0 0 0,0 0-1 0 0,0 0 1 0 0,0-1 0 0 0,1 0 0 0 0,-1 0-1 0 0,1 0 1 0 0,0 0 0 0 0,-3-6 745 0 0,0-3-426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24 0 0,'0'0'27'0'0,"0"0"1"0"0,1 0-1 0 0,-1 0 1 0 0,0 0-1 0 0,0 0 1 0 0,0 0-1 0 0,0-1 0 0 0,1 1 1 0 0,-1 0-1 0 0,0 0 1 0 0,0 0-1 0 0,0 0 0 0 0,0 0 1 0 0,1 0-1 0 0,-1 0 1 0 0,0 0-1 0 0,0 0 1 0 0,0 0-1 0 0,0-1 0 0 0,0 1 1 0 0,1 0-1 0 0,-1 0 1 0 0,0 0-1 0 0,0 0 1 0 0,0 0-1 0 0,0 0 0 0 0,0-1 1 0 0,0 1-1 0 0,0 0 1 0 0,0 0-1 0 0,0 0 1 0 0,0 0-1 0 0,0-1 0 0 0,0 1 1 0 0,1 0-1 0 0,-1 0 1 0 0,0 0-1 0 0,0 0 0 0 0,0-1 1 0 0,0 1-1 0 0,-1 0 1 0 0,1 0-1 0 0,0 0 1 0 0,0 0-1 0 0,0-1 0 0 0,0 1 1 0 0,0 0-1 0 0,0 0 1 0 0,0 0-1 0 0,0 0 1 0 0,0-1-1 0 0,0 1 0 0 0,0 0 1 0 0,-1 0-1 0 0,1 0 1 0 0,0 0-1 0 0,0 0 1 0 0,0 0-1 0 0,0-1 0 0 0,0 1 1 0 0,0 0-1 0 0,-1 0 1 0 0,1 0-1 0 0,0 0 0 0 0,0 0-27 0 0,-3 2-1653 0 0,4-7 1516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0,'15'0'646'0'0,"2"-1"-422"0"0,1 1 0 0 0,0 1 1 0 0,-1 1-1 0 0,1 0 0 0 0,5 3-224 0 0,-22-4 1 0 0,-1 0 0 0 0,0 1 0 0 0,0-1 0 0 0,0 0 0 0 0,0 0 0 0 0,0 0 0 0 0,-1 1 0 0 0,1-1 0 0 0,0 0 0 0 0,-1 0 0 0 0,1 0 0 0 0,0 1 0 0 0,-1-1 0 0 0,0 0 0 0 0,1 0-1 0 0,-1 0 1 0 0,0 0 0 0 0,1 0 0 0 0,-1 0 0 0 0,0 0 0 0 0,0 0 0 0 0,0 0 0 0 0,0 0-1 0 0,-24 30 3 0 0,-14 4 25 0 0,41-36-16 0 0,0-1 0 0 0,0 0 0 0 0,0 1 0 0 0,0 0 0 0 0,0-1 0 0 0,0 1 0 0 0,0 0 0 0 0,1 0 0 0 0,-1 0 1 0 0,0 0-1 0 0,1 0 0 0 0,-1 1 0 0 0,1-1 0 0 0,-1 0 0 0 0,1 1 0 0 0,-1 0 0 0 0,1 0 0 0 0,-1 0 1 0 0,1 0-1 0 0,-1 0 0 0 0,1 0 0 0 0,-1 1 0 0 0,1-1 0 0 0,-1 1 0 0 0,0-1 0 0 0,3 2-12 0 0,-2 0-2 0 0,1 0 1 0 0,-1 0-1 0 0,1 0 0 0 0,-1 0 0 0 0,0 1 0 0 0,0 0 0 0 0,0-1 0 0 0,-1 1 0 0 0,1 0 0 0 0,-1 0 1 0 0,1 0-1 0 0,-1 1 0 0 0,0-1 0 0 0,0 1 0 0 0,1 2 2 0 0,-2-2 0 0 0,1-1-1 0 0,-1 1 1 0 0,0 0-1 0 0,0 0 0 0 0,0 0 1 0 0,0-1-1 0 0,-1 1 1 0 0,0 0-1 0 0,0 0 1 0 0,0 0-1 0 0,0 0 1 0 0,0 0-1 0 0,-1 0 1 0 0,0 0-1 0 0,-1 2 1 0 0,1-3 15 0 0,0-1-1 0 0,0 0 1 0 0,0 0-1 0 0,-1 0 1 0 0,1 1-1 0 0,-1-1 1 0 0,1 0-1 0 0,-1-1 1 0 0,0 1-1 0 0,0 0 1 0 0,0 0-1 0 0,0-1 1 0 0,0 1 0 0 0,0-1-1 0 0,-1 0 1 0 0,1 1-1 0 0,0-1 1 0 0,-1 0-1 0 0,1 0 1 0 0,-1-1-1 0 0,1 1 1 0 0,-1 0-1 0 0,1-1 1 0 0,-1 0-1 0 0,0 1 1 0 0,0-1-15 0 0,-3-1-9 0 0,-1 1 1 0 0,0-1 0 0 0,0 0 0 0 0,1-1 0 0 0,-1 0 0 0 0,1 0 0 0 0,-1 0 0 0 0,1-1 0 0 0,-6-3 8 0 0,4 3-684 0 0,8-5-856 0 0,3 4 1361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 0 0,'-12'13'381'0'0,"0"0"-1"0"0,1 0 1 0 0,1 1 0 0 0,0 1-1 0 0,-5 12-380 0 0,-28 37 53 0 0,40-58-39 0 0,-1 0-1 0 0,1 1 1 0 0,0-1-1 0 0,1 1 1 0 0,-1-1-1 0 0,2 1 1 0 0,-1 0-1 0 0,1 0 1 0 0,0 0-1 0 0,0 0 1 0 0,0 0-1 0 0,1 0 1 0 0,1 0-1 0 0,-1 0 1 0 0,1 0-1 0 0,0 0 1 0 0,1-1-1 0 0,0 1 1 0 0,0 0 0 0 0,0-1-1 0 0,1 1 1 0 0,1 1-14 0 0,7 12 139 0 0,-3-5 180 0 0,2 1 1 0 0,0-1-1 0 0,11 13-319 0 0,-17-24 29 0 0,0 0 0 0 0,0 1 0 0 0,1-1 1 0 0,0-1-1 0 0,0 1 0 0 0,0-1 0 0 0,0 0 0 0 0,0 0 0 0 0,1 0 0 0 0,-1-1 0 0 0,1 0 0 0 0,0 0 0 0 0,-1 0 0 0 0,2 0-29 0 0,-5-3-1283 0 0,-7-2 121 0 0,-9-4 52 0 0,6 4 919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0,'11'9'2625'0'0,"-5"-6"-2460"0"0,0 1 1 0 0,0 1-1 0 0,0-1 0 0 0,0 1 1 0 0,-1 0-1 0 0,4 4-165 0 0,8 15 526 0 0,-10-15-370 0 0,0 1 1 0 0,0-1-1 0 0,-1 1 0 0 0,-1 0 0 0 0,0 1 1 0 0,0-1-1 0 0,-1 1 0 0 0,0 0 0 0 0,0 5-156 0 0,1 4-23 0 0,-2-10 71 0 0,0 1 0 0 0,-1 0 0 0 0,0 0 0 0 0,-1-1 0 0 0,0 1-1 0 0,-1 0 1 0 0,0 0 0 0 0,0 0 0 0 0,-1 0 0 0 0,-1 0 0 0 0,0 0 0 0 0,-1-1 0 0 0,-3 9-48 0 0,0-7 165 0 0,-2 1 0 0 0,0-2 0 0 0,0 1 1 0 0,-1-1-1 0 0,0-1 0 0 0,-1 1 1 0 0,-8 5-166 0 0,-12 14 103 0 0,30-29-194 0 0,0-1 0 0 0,-1 1 0 0 0,1-1 0 0 0,0 0 0 0 0,0 1 0 0 0,-1-1 0 0 0,1 0 0 0 0,0 1 1 0 0,0-1-1 0 0,-1 0 0 0 0,1 0 0 0 0,0 1 0 0 0,-1-1 0 0 0,1 0 0 0 0,-1 0 0 0 0,1 1 0 0 0,0-1 0 0 0,-1 0 0 0 0,1 0 1 0 0,-1 0-1 0 0,1 0 0 0 0,0 0 0 0 0,-1 1 0 0 0,1-1 0 0 0,-1 0 0 0 0,1 0 0 0 0,-1 0 0 0 0,1 0 0 0 0,0 0 1 0 0,-1 0-1 0 0,1 0 0 0 0,-1-1 0 0 0,1 1 0 0 0,-1 0 0 0 0,1 0 0 0 0,0 0 0 0 0,-1 0 0 0 0,1 0 0 0 0,-1-1 1 0 0,1 1-1 0 0,0 0 0 0 0,-1 0 0 0 0,1-1 0 0 0,0 1 0 0 0,-1 0 0 0 0,1 0 0 0 0,0-1 0 0 0,0 1 0 0 0,-1 0 0 0 0,1-1 1 0 0,0 1-1 0 0,0-1 0 0 0,-1 1 0 0 0,1 0 0 0 0,0-1 0 0 0,0 1 0 0 0,0 0 0 0 0,0-1 0 0 0,0 1 0 0 0,0-1 1 0 0,0 1-1 0 0,-1-1 0 0 0,1 1 0 0 0,0 0 0 0 0,1-1 91 0 0,-9-12-1223 0 0,2 7 978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4 0 0,'0'-2'15'0'0,"-1"1"1"0"0,1 0-1 0 0,-1 0 0 0 0,1-1 1 0 0,-1 1-1 0 0,0 0 0 0 0,0 0 1 0 0,0 0-1 0 0,0 0 1 0 0,0 0-1 0 0,0 0 0 0 0,0 0 1 0 0,0 0-1 0 0,0 0 0 0 0,0 0 1 0 0,0 0-1 0 0,-1 1 0 0 0,1-1 1 0 0,0 0-1 0 0,0 1 0 0 0,-1-1 1 0 0,1 1-1 0 0,-1 0 0 0 0,1-1 1 0 0,0 1-1 0 0,-1 0 1 0 0,1 0-1 0 0,-1 0 0 0 0,1 0 1 0 0,-1 0-1 0 0,1 0 0 0 0,0 0 1 0 0,-1 0-1 0 0,1 1 0 0 0,-1-1 1 0 0,1 0-1 0 0,0 1 0 0 0,-1-1 1 0 0,1 1-1 0 0,0 0 0 0 0,-1-1 1 0 0,1 1-1 0 0,0 0 1 0 0,-1 0-16 0 0,-3 4 14 0 0,-1-1 1 0 0,1 1-1 0 0,0 0 1 0 0,1 1-1 0 0,-1-1 1 0 0,1 1 0 0 0,0-1-1 0 0,-1 5-14 0 0,1-4 0 0 0,1 1 0 0 0,0 0 0 0 0,0 0-1 0 0,0 0 1 0 0,1 1 0 0 0,0-1 0 0 0,1 0 0 0 0,0 1-1 0 0,0-1 1 0 0,1 1 0 0 0,0-1 0 0 0,0 1 0 0 0,0-1-1 0 0,1 1 1 0 0,1-1 0 0 0,-1 0 0 0 0,1 1 0 0 0,1-1-1 0 0,-1 0 1 0 0,1 0 0 0 0,1 2 0 0 0,-2-7 6 0 0,0 1 0 0 0,1-1 0 0 0,-1 1 0 0 0,0-1 0 0 0,1 0 0 0 0,0 0 0 0 0,-1 0 0 0 0,1 0 0 0 0,0-1-1 0 0,0 1 1 0 0,0-1 0 0 0,0 1 0 0 0,0-1 0 0 0,0 0 0 0 0,1 0 0 0 0,-1 0 0 0 0,0-1 0 0 0,1 1 0 0 0,-1-1 0 0 0,3 0-6 0 0,-1 1 10 0 0,1-1 0 0 0,-1 0-1 0 0,0 0 1 0 0,1 0 0 0 0,-1-1 0 0 0,1 0 0 0 0,-1 0-1 0 0,0 0 1 0 0,1-1 0 0 0,-1 0 0 0 0,0 0 0 0 0,3-1-10 0 0,-4 0 8 0 0,-1 1 0 0 0,0-1-1 0 0,-1 1 1 0 0,1-1 0 0 0,0 0 0 0 0,-1 0 0 0 0,0 0 0 0 0,1 0 0 0 0,-1 0 0 0 0,-1 0 0 0 0,1-1-1 0 0,0 1 1 0 0,-1-1 0 0 0,0 1 0 0 0,0-1 0 0 0,0 0 0 0 0,0 1 0 0 0,0-3-8 0 0,4-70 352 0 0,-6 63-279 0 0,-2 5-34 0 0,0 0 1 0 0,-1 0-1 0 0,0 1 0 0 0,0-1 0 0 0,-1 1 0 0 0,0 0 1 0 0,0 0-1 0 0,-1 0 0 0 0,0 1 0 0 0,-3-3-39 0 0,8 8 5 0 0,-1 0 0 0 0,0 0 0 0 0,1 0 1 0 0,-1 0-1 0 0,0 0 0 0 0,0 0 0 0 0,0 1 0 0 0,0-1 0 0 0,0 1 0 0 0,0-1 0 0 0,0 1 0 0 0,0-1 0 0 0,0 1-5 0 0,0 0-63 0 0,1 0 0 0 0,-1 0 0 0 0,1 0-1 0 0,-1 0 1 0 0,1-1 0 0 0,0 1 0 0 0,-1-1-1 0 0,1 1 1 0 0,-1-1 0 0 0,1 1 0 0 0,0-1-1 0 0,0 0 1 0 0,-1 0 0 0 0,1 1 0 0 0,0-1-1 0 0,0 0 1 0 0,0 0 0 0 0,0 0 0 0 0,0 0-1 0 0,0 0 1 0 0,0-1 0 0 0,0 1 0 0 0,0 0-1 0 0,1 0 1 0 0,-1 0 0 0 0,0-1 0 0 0,1 1-1 0 0,-1-1 64 0 0,-1-3-191 0 0,1 1 103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 0 0,'1'0'52'0'0,"0"1"-1"0"0,0-1 1 0 0,0 0-1 0 0,0 0 1 0 0,0 0-1 0 0,0 1 1 0 0,0-1-1 0 0,0 0 1 0 0,0 0-1 0 0,0 0 1 0 0,0 0 0 0 0,0-1-1 0 0,0 1 1 0 0,0 0-1 0 0,0 0 1 0 0,0-1-1 0 0,0 1 1 0 0,0 0-1 0 0,0-1 1 0 0,0 1-1 0 0,0-1 1 0 0,0 1 0 0 0,0-1-52 0 0,-1 1 14 0 0,0 0 0 0 0,1 0 0 0 0,-1-1 0 0 0,0 1 0 0 0,0 0 1 0 0,1 0-1 0 0,-1-1 0 0 0,0 1 0 0 0,0 0 0 0 0,0-1 1 0 0,1 1-1 0 0,-1 0 0 0 0,0-1 0 0 0,0 1 0 0 0,0 0 1 0 0,0-1-1 0 0,0 1 0 0 0,0 0 0 0 0,0-1 0 0 0,0 1 1 0 0,0 0-1 0 0,0-1 0 0 0,0 1 0 0 0,0 0 0 0 0,0-1 1 0 0,0 1-1 0 0,0 0 0 0 0,0-1 0 0 0,0 1 0 0 0,0 0 1 0 0,0-1-1 0 0,-1 1 0 0 0,1 0 0 0 0,0-1 0 0 0,0 1 1 0 0,0 0-1 0 0,-1-1 0 0 0,1 1 0 0 0,0 0 0 0 0,0 0 0 0 0,-1-1 1 0 0,1 1-1 0 0,0 0 0 0 0,-1 0 0 0 0,1 0 0 0 0,0-1 1 0 0,-1 1-1 0 0,1 0 0 0 0,0 0 0 0 0,-1 0 0 0 0,1 0 1 0 0,0 0-1 0 0,-1 0 0 0 0,1 0 0 0 0,-1 0-14 0 0,-1 1-148 0 0,0 0-1 0 0,0 0 1 0 0,0 0 0 0 0,1 0-1 0 0,-1 1 1 0 0,0-1-1 0 0,0 1 1 0 0,1 0 0 0 0,-1-1-1 0 0,1 1 1 0 0,0 0-1 0 0,-1 0 149 0 0,2-1-173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 0 0,'46'-30'1640'0'0,"-44"29"-1636"0"0,0 0-1 0 0,-1 1 1 0 0,1-1 0 0 0,0 0-1 0 0,0 1 1 0 0,0 0-1 0 0,0-1 1 0 0,0 1 0 0 0,0 0-1 0 0,-1 0 1 0 0,1 0-1 0 0,0 0 1 0 0,0 0 0 0 0,0 0-1 0 0,0 1 1 0 0,0-1-1 0 0,0 1 1 0 0,0-1 0 0 0,-1 1-1 0 0,1 0 1 0 0,0-1-1 0 0,0 1 1 0 0,-1 0 0 0 0,1 0-1 0 0,0 0 1 0 0,-1 0-1 0 0,1 1 1 0 0,-1-1 0 0 0,0 0-1 0 0,1 0 1 0 0,-1 1-1 0 0,0-1 1 0 0,0 1 0 0 0,0-1-1 0 0,0 1 1 0 0,0 0 0 0 0,0-1-1 0 0,-1 1 1 0 0,1 0-1 0 0,0 0 1 0 0,-1-1 0 0 0,1 1-1 0 0,-1 2-3 0 0,2 1 1 0 0,-1 0-1 0 0,0 0 0 0 0,0 1 1 0 0,-1-1-1 0 0,1 0 1 0 0,-1 1-1 0 0,0-1 0 0 0,-1 1 1 0 0,1-1-1 0 0,-1 0 1 0 0,0 0-1 0 0,-1 1 0 0 0,1-1 1 0 0,-3 5-1 0 0,-20 23 7 0 0,22-31-7 0 0,1 0 0 0 0,-1 0-1 0 0,1 0 1 0 0,-1 0 0 0 0,0-1-1 0 0,0 1 1 0 0,0 0 0 0 0,0-1 0 0 0,0 0-1 0 0,0 1 1 0 0,0-1 0 0 0,-1 0-1 0 0,1 0 1 0 0,-3 1 0 0 0,5-2 3 0 0,6-3 134 0 0,0 2 0 0 0,0-1 0 0 0,0 0 0 0 0,1 1-1 0 0,-1 0 1 0 0,0 1 0 0 0,1-1 0 0 0,2 1-137 0 0,24 7 37 0 0,-29-5-49 0 0,-1-1 1 0 0,1 0-1 0 0,0 0 0 0 0,-1 0 0 0 0,1-1 1 0 0,0 1-1 0 0,0-1 0 0 0,0 0 1 0 0,-1 0-1 0 0,1 0 0 0 0,2-1 12 0 0,-5 1-117 0 0,-1-1 1 0 0,1 0-1 0 0,-1 0 0 0 0,1 0 0 0 0,-1 0 0 0 0,1 0 1 0 0,-1 0-1 0 0,1 1 0 0 0,-1-1 0 0 0,0 0 0 0 0,0 0 0 0 0,1 0 1 0 0,-1 0-1 0 0,0 0 0 0 0,0 0 0 0 0,0 0 0 0 0,0 0 1 0 0,0 0-1 0 0,0 0 0 0 0,-1-1 117 0 0,1-5-345 0 0,2-1 220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 0 0,'-3'1'135'0'0,"1"1"1"0"0,-1-1-1 0 0,1 1 1 0 0,-1 0-1 0 0,1 0 1 0 0,0 0-1 0 0,0 0 1 0 0,0 0-1 0 0,0 0 1 0 0,0 1-1 0 0,0-1 1 0 0,1 1-1 0 0,-2 2-135 0 0,-22 38-36 0 0,20-28 45 0 0,1 0 0 0 0,0 1 0 0 0,1-1 0 0 0,1 0 0 0 0,1 1 0 0 0,0 0 0 0 0,1-1 0 0 0,1 4-9 0 0,-1-15 27 0 0,0-1 1 0 0,1 1 0 0 0,0-1-1 0 0,0 1 1 0 0,0-1-1 0 0,0 0 1 0 0,0 1-1 0 0,1-1 1 0 0,-1 0-1 0 0,1 0 1 0 0,0 0-1 0 0,0 0 1 0 0,0 0-1 0 0,1 0 1 0 0,-1-1-1 0 0,3 3-27 0 0,-2-3 48 0 0,0-1 0 0 0,1 1 1 0 0,-1-1-1 0 0,0 0 0 0 0,1 1 0 0 0,-1-1 0 0 0,1-1 0 0 0,-1 1 0 0 0,1 0 0 0 0,-1-1 0 0 0,1 0 0 0 0,0 0 0 0 0,-1 0 0 0 0,1 0 0 0 0,-1 0 0 0 0,1-1 0 0 0,-1 0 0 0 0,1 1 0 0 0,-1-1 0 0 0,3-1-48 0 0,-3 1 1 0 0,-1 0 0 0 0,1 0 0 0 0,-1 0 0 0 0,1 0-1 0 0,-1 0 1 0 0,0-1 0 0 0,0 1 0 0 0,1-1 0 0 0,-1 1 0 0 0,0-1-1 0 0,0 0 1 0 0,0 0 0 0 0,-1 0 0 0 0,1 0 0 0 0,0 0 0 0 0,-1 0-1 0 0,1 0 1 0 0,-1 0 0 0 0,0-1 0 0 0,0 1 0 0 0,0 0 0 0 0,0-1-1 0 0,0 1 1 0 0,-1-1 0 0 0,1 1 0 0 0,-1-1 0 0 0,1 0-1 0 0,-1 1 1 0 0,0-1 0 0 0,0 1 0 0 0,0-1 0 0 0,-1 0-1 0 0,1 1-1 0 0,0-1 1 0 0,-1 1-1 0 0,1 0 1 0 0,-1 0-1 0 0,0 0 1 0 0,0 0-1 0 0,1-1 1 0 0,-1 1 0 0 0,-1 0-1 0 0,1 0 1 0 0,0 1-1 0 0,0-1 1 0 0,-1 0-1 0 0,1 0 1 0 0,-1 0-1 0 0,0 1 1 0 0,1-1-1 0 0,-1 1 1 0 0,0 0-1 0 0,0-1 1 0 0,0 1-1 0 0,0 0 1 0 0,0 0-1 0 0,0 0 1 0 0,-1 0-1 0 0,1 0 1 0 0,0 1-1 0 0,0-1 1 0 0,-1 1-1 0 0,1-1 1 0 0,0 1 0 0 0,-1 0-1 0 0,1 0 1 0 0,-1 0-1 0 0,1 0 1 0 0,-2 0 0 0 0,-60 15-13 0 0,63-16-95 0 0,1 1 0 0 0,0-1 0 0 0,0 1 0 0 0,0-1 1 0 0,-1 0-1 0 0,1 1 0 0 0,0-1 0 0 0,0 1 0 0 0,0-1 0 0 0,0 1 0 0 0,0-1 0 0 0,0 1 0 0 0,0-1 1 0 0,0 0-1 0 0,0 1 0 0 0,0-1 0 0 0,1 1 0 0 0,-1-1 0 0 0,0 1 0 0 0,0-1 0 0 0,0 1 0 0 0,1-1 1 0 0,-1 1-1 0 0,0-1 0 0 0,1 1 0 0 0,-1-1 0 0 0,1 1 108 0 0,3-6-242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0,'46'8'1579'0'0,"-8"-10"-1525"0"0,-37 2-51 0 0,-1 0 1 0 0,-1 0-91 0 0,-1 1-1 0 0,1-1 0 0 0,0 1 1 0 0,0-1-1 0 0,0 0 0 0 0,0 1 1 0 0,-1-1-1 0 0,1 0 1 0 0,0 0-1 0 0,0 0 0 0 0,0 0 1 0 0,-1 0-1 0 0,1 0 1 0 0,0 0-1 0 0,0 0 0 0 0,-1 0 1 0 0,1 0 87 0 0,-3-2-143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16 0 0,'-3'-10'1149'0'0,"-4"17"-667"0"0,-3 21-293 0 0,5 16-183 0 0,2-1 0 0 0,2 1 0 0 0,3-1 0 0 0,1 1 0 0 0,2 1-6 0 0,1-29 25 0 0,0-24-545 0 0,1-27-702 0 0,-6 24 1093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3:12.6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 12 0 0,'42'0'3055'0'0,"32"-6"-1052"0"0,39-3 3055 0 0,95 5-5058 0 0,-183 4 100 0 0,-5 0 195 0 0,-5 0-1845 0 0,-35-2-3753 0 0,-16-1 1846 0 0,25 1 3252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0,'0'1'29'0'0,"0"-1"0"0"0,0 1 0 0 0,0-1 0 0 0,0 1 0 0 0,0-1 1 0 0,0 1-1 0 0,0-1 0 0 0,0 1 0 0 0,0 0 0 0 0,0-1 0 0 0,0 1 0 0 0,0-1 0 0 0,0 1 0 0 0,0-1 0 0 0,1 1 1 0 0,-1-1-1 0 0,0 1 0 0 0,1-1 0 0 0,-1 1 0 0 0,0-1 0 0 0,1 1 0 0 0,-1-1 0 0 0,0 0 0 0 0,1 1 0 0 0,-1-1 1 0 0,1 0-1 0 0,-1 1 0 0 0,1-1 0 0 0,-1 0 0 0 0,1 1 0 0 0,-1-1 0 0 0,1 0 0 0 0,-1 0 0 0 0,1 1 0 0 0,-1-1 1 0 0,1 0-1 0 0,-1 0 0 0 0,1 0 0 0 0,0 0 0 0 0,-1 0 0 0 0,1 0 0 0 0,-1 0 0 0 0,1 0 0 0 0,-1 0 0 0 0,1 0 1 0 0,0 0-1 0 0,-1 0 0 0 0,1 0 0 0 0,-1-1 0 0 0,1 1 0 0 0,-1 0 0 0 0,1 0 0 0 0,-1 0 0 0 0,1-1 0 0 0,-1 1 1 0 0,1-1-30 0 0,6-7 313 0 0,-8 8-359 0 0,1-1-1 0 0,0 1 1 0 0,-1-1-1 0 0,1 1 1 0 0,-1 0 0 0 0,1-1-1 0 0,0 1 1 0 0,-1 0-1 0 0,1-1 1 0 0,-1 1 0 0 0,1 0-1 0 0,-1 0 1 0 0,1-1-1 0 0,-1 1 1 0 0,1 0-1 0 0,-1 0 1 0 0,1 0 0 0 0,-1 0-1 0 0,1 0 1 0 0,-1 0-1 0 0,1 0 1 0 0,-1-1-1 0 0,1 2 1 0 0,-1-1 0 0 0,1 0-1 0 0,-1 0 1 0 0,1 0-1 0 0,-1 0 47 0 0,-1-5-549 0 0,2 0 455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12 0 0,'0'0'18'0'0,"0"0"0"0"0,0 0 0 0 0,0 0 0 0 0,0 0 0 0 0,0 0 0 0 0,0 0 0 0 0,0 0 0 0 0,-1 0-1 0 0,1 0 1 0 0,0 0 0 0 0,0 0 0 0 0,0 0 0 0 0,0 1 0 0 0,0-1 0 0 0,0 0 0 0 0,0 0 0 0 0,0 0 0 0 0,-1 0 0 0 0,1 0 0 0 0,0 0 0 0 0,0 0 0 0 0,0 0 0 0 0,0 0 0 0 0,0 0 0 0 0,0 0-1 0 0,0 0 1 0 0,0 0 0 0 0,-1 0 0 0 0,1-1 0 0 0,0 1 0 0 0,0 0 0 0 0,0 0 0 0 0,0 0 0 0 0,0 0 0 0 0,0 0 0 0 0,0 0 0 0 0,0 0 0 0 0,0 0 0 0 0,0 0 0 0 0,-1 0 0 0 0,1 0 0 0 0,0 0-1 0 0,0 0 1 0 0,0 0 0 0 0,0-1 0 0 0,0 1 0 0 0,0 0 0 0 0,0 0 0 0 0,0 0 0 0 0,0 0 0 0 0,0 0 0 0 0,0 0 0 0 0,0 0 0 0 0,0 0 0 0 0,0-1 0 0 0,0 1 0 0 0,0 0 0 0 0,0 0 0 0 0,0 0-1 0 0,0 0 1 0 0,0 0-18 0 0,-10 13 366 0 0,-7 18-292 0 0,9-14-47 0 0,1 0 0 0 0,1 0 0 0 0,0 0-1 0 0,1 0 1 0 0,-2 16-27 0 0,6-27 13 0 0,0-1-1 0 0,0 1 0 0 0,1-1 1 0 0,0 0-1 0 0,0 1 0 0 0,0-1 1 0 0,1 1-1 0 0,0-1 0 0 0,0 0 1 0 0,0 1-1 0 0,1-1 0 0 0,-1 0 1 0 0,1 0-1 0 0,1 0 0 0 0,-1 0 1 0 0,1 0-1 0 0,0-1 0 0 0,0 1 1 0 0,0-1-1 0 0,1 0 1 0 0,2 3-13 0 0,-5-6 8 0 0,1 0 1 0 0,0 0 0 0 0,-1 0 0 0 0,1-1 0 0 0,0 1 0 0 0,0 0 0 0 0,-1-1 0 0 0,1 0 0 0 0,0 1 0 0 0,0-1 0 0 0,0 0 0 0 0,0 0 0 0 0,0 0 0 0 0,-1 0 0 0 0,1 0-1 0 0,0 0 1 0 0,0 0 0 0 0,0-1 0 0 0,0 1 0 0 0,0-1 0 0 0,-1 1 0 0 0,1-1 0 0 0,0 0 0 0 0,-1 1 0 0 0,1-1 0 0 0,0 0 0 0 0,-1 0 0 0 0,1 0 0 0 0,-1-1 0 0 0,1 1-1 0 0,-1 0 1 0 0,0 0 0 0 0,0-1 0 0 0,1 1 0 0 0,-1-1 0 0 0,0 1 0 0 0,0-1 0 0 0,0 0-9 0 0,1 0 0 0 0,0 0 0 0 0,-1 0 0 0 0,1 0 0 0 0,-1 0 0 0 0,1 0 0 0 0,-1 0 0 0 0,0-1 1 0 0,0 1-1 0 0,0 0 0 0 0,0-1 0 0 0,0 1 0 0 0,0 0 0 0 0,-1-1 0 0 0,1 1 0 0 0,-1-1 0 0 0,0 0 0 0 0,0 1 0 0 0,0-1 0 0 0,0 1 0 0 0,0-1 1 0 0,-1 1-1 0 0,1-1 0 0 0,-1 1 0 0 0,0-1 0 0 0,1 1 0 0 0,-2-2 0 0 0,-5 0 0 0 0,0 1 0 0 0,1 0 1 0 0,-2 1-1 0 0,1-1 0 0 0,0 1 0 0 0,0 1 1 0 0,-1-1-1 0 0,1 1 0 0 0,-1 0 1 0 0,-1 1-1 0 0,8 0-1 0 0,0 0 0 0 0,0 0 1 0 0,0 0-1 0 0,0 0 1 0 0,1 0-1 0 0,-1 1 0 0 0,0-1 1 0 0,0 0-1 0 0,1 0 1 0 0,-1 1-1 0 0,0-1 1 0 0,0 1-1 0 0,1-1 0 0 0,-1 0 1 0 0,0 1-1 0 0,1-1 1 0 0,-1 1-1 0 0,1 0 0 0 0,-1-1 1 0 0,0 1-1 0 0,1-1 1 0 0,-1 1-1 0 0,1 0 1 0 0,0-1-1 0 0,-1 1 0 0 0,1 0 1 0 0,0 0-1 0 0,-1-1 1 0 0,1 1-1 0 0,0 0 0 0 0,0 0 1 0 0,0 0-1 0 0,0-1 1 0 0,-1 1 0 0 0,3 6-532 0 0,4-14-1003 0 0,-4 3 1378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 0 0,'-27'8'1453'0'0,"7"-10"-1340"0"0,17 1-100 0 0,0 0 1 0 0,0 1 0 0 0,-1-1 0 0 0,1 1 0 0 0,0 0 0 0 0,0 0 0 0 0,-1 0 0 0 0,1 1-1 0 0,0-1 1 0 0,0 1 0 0 0,0-1 0 0 0,-1 1 0 0 0,1 0 0 0 0,0 0 0 0 0,0 0-1 0 0,-2 2-13 0 0,8 44 5 0 0,0-24-15 0 0,1 2-5 0 0,-4-25 9 0 0,0 0 1 0 0,0 0 1 0 0,32-14-7 0 0,-28 14 11 0 0,1 1 1 0 0,-1 1-1 0 0,0-1 0 0 0,0 0 1 0 0,1 1-1 0 0,-1 0 0 0 0,0 0 1 0 0,-1 0-1 0 0,1 0 0 0 0,0 1 1 0 0,-1 0-1 0 0,1-1 1 0 0,-1 1-1 0 0,0 0 0 0 0,0 1 1 0 0,2 1-1 0 0,-3-2 0 0 0,-1-1 1 0 0,1 0-1 0 0,-1 1 1 0 0,0-1-1 0 0,0 1 1 0 0,0-1-1 0 0,0 1 1 0 0,0-1-1 0 0,-1 1 1 0 0,1 0-1 0 0,-1-1 1 0 0,0 1-1 0 0,1 0 1 0 0,-1-1-1 0 0,-1 1 1 0 0,1 0-1 0 0,0-1 1 0 0,-1 1-1 0 0,1 0 1 0 0,-1-1-1 0 0,0 1 1 0 0,0-1-1 0 0,0 1 1 0 0,0-1-1 0 0,-1 2 0 0 0,0-2 1 0 0,1 1-1 0 0,-1-1 1 0 0,0 0-1 0 0,0 0 0 0 0,0 0 1 0 0,0 0-1 0 0,0 0 0 0 0,0 0 1 0 0,-1-1-1 0 0,1 1 0 0 0,-1-1 1 0 0,1 1-1 0 0,-1-1 0 0 0,1 0 1 0 0,-3 1-1 0 0,4-2-1 0 0,-1 0 1 0 0,1 1 0 0 0,0-1 0 0 0,-1 0 0 0 0,1 0 0 0 0,-1 0 0 0 0,1 0 0 0 0,-1 0 0 0 0,1 0 0 0 0,-1 0 0 0 0,1 0-1 0 0,0 0 1 0 0,-1-1 0 0 0,1 1 0 0 0,-1-1 0 0 0,1 1 0 0 0,0-1 0 0 0,-1 1 0 0 0,1-1 0 0 0,0 0 0 0 0,0 1 0 0 0,0-1-1 0 0,-1 0 1 0 0,1 0 0 0 0,0 0 0 0 0,0 0 0 0 0,0 0 0 0 0,1 0 0 0 0,-1 0 0 0 0,0-1 0 0 0,0 1 0 0 0,0 0-1 0 0,1 0 1 0 0,0 0-66 0 0,0 0 0 0 0,-1 0 0 0 0,1 1 0 0 0,0-1 0 0 0,0 0 0 0 0,1 0-1 0 0,-1 0 1 0 0,0 1 0 0 0,0-1 0 0 0,0 0 0 0 0,0 0 0 0 0,1 0 0 0 0,-1 1-1 0 0,0-1 1 0 0,1 0 0 0 0,-1 0 0 0 0,1 1 0 0 0,-1-1 0 0 0,1 0-1 0 0,-1 1 1 0 0,1-1 66 0 0,2-3-230 0 0,-1 0 100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4:3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 0 0,'0'0'70'0'0,"0"-1"0"0"0,0 1 0 0 0,0 0 1 0 0,0-1-1 0 0,0 1 0 0 0,0 0 0 0 0,0 0 0 0 0,0-1 0 0 0,0 1 1 0 0,1 0-1 0 0,-1 0 0 0 0,0-1 0 0 0,0 1 0 0 0,0 0 0 0 0,0 0 0 0 0,1-1 1 0 0,-1 1-1 0 0,0 0 0 0 0,0 0 0 0 0,1 0 0 0 0,-1-1 0 0 0,0 1 1 0 0,0 0-1 0 0,0 0 0 0 0,1 0 0 0 0,-1 0 0 0 0,0 0 0 0 0,1 0 0 0 0,-1 0 1 0 0,0 0-1 0 0,0-1 0 0 0,1 1 0 0 0,-1 0 0 0 0,0 0 0 0 0,1 0 1 0 0,-1 0-1 0 0,0 0 0 0 0,0 1 0 0 0,1-1 0 0 0,-1 0 0 0 0,0 0-70 0 0,5 14 2237 0 0,-1 38 409 0 0,-3-30-2180 0 0,21 226 4977 0 0,-31-187-5597 0 0,4-85-10116 0 0,4 22 9968 0 0,0-1-1 0 0,0 0 1 0 0,1 1-1 0 0,-1-1 1 0 0,1 0-1 0 0,-1 0 1 0 0,1 0-1 0 0,0 1 1 0 0,0-1-1 0 0,0-1 303 0 0,2-8-203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4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46 16 0 0,'-20'-15'3072'0'0,"15"14"-2951"0"0,-1 1 0 0 0,1 0 0 0 0,0 0 1 0 0,-1 0-1 0 0,1 1 0 0 0,-1 0 0 0 0,1 0 1 0 0,0 0-1 0 0,0 0 0 0 0,-1 1 0 0 0,1 0 1 0 0,0 0-1 0 0,1 0 0 0 0,-1 1 0 0 0,0 0 1 0 0,1 0-1 0 0,-1 0-121 0 0,2-1-4 0 0,0 0 0 0 0,1 0 1 0 0,-1 0-1 0 0,1 0 0 0 0,0 0 0 0 0,-1 0 1 0 0,1 1-1 0 0,0-1 0 0 0,0 1 0 0 0,1 0 0 0 0,-1-1 1 0 0,1 1-1 0 0,-1 0 0 0 0,1 0 0 0 0,0 0 1 0 0,0 0-1 0 0,0 0 0 0 0,0 0 0 0 0,1 1 1 0 0,-1-1-1 0 0,1 0 0 0 0,0 0 0 0 0,0 0 0 0 0,0 0 1 0 0,0 1-1 0 0,0-1 0 0 0,1 0 0 0 0,0 0 1 0 0,-1 0-1 0 0,1 1 4 0 0,1-2-2 0 0,-1 0 1 0 0,1 0 0 0 0,-1 0 0 0 0,1 0-1 0 0,0 0 1 0 0,0-1 0 0 0,0 1-1 0 0,0 0 1 0 0,0-1 0 0 0,0 0-1 0 0,0 1 1 0 0,0-1 0 0 0,1 0-1 0 0,-1 0 1 0 0,1 0 0 0 0,0 0 1 0 0,50 16 7 0 0,-27-9-8 0 0,-22-7 2 0 0,0 1 0 0 0,0 0 0 0 0,0 0 0 0 0,-1 0 0 0 0,1 1 0 0 0,-1-1 0 0 0,1 1 1 0 0,-1 0-1 0 0,0 0 0 0 0,0 0 0 0 0,0 0 0 0 0,0 1 0 0 0,0-1 0 0 0,-1 1 0 0 0,0-1 0 0 0,0 1 0 0 0,0 0 0 0 0,0 0 0 0 0,0 0 0 0 0,-1 0 0 0 0,0 0 0 0 0,0 1 0 0 0,0-1 0 0 0,0 0 0 0 0,-1 1 0 0 0,1-1 1 0 0,-1 0-1 0 0,0 1 0 0 0,0-1 0 0 0,-1 0 0 0 0,0 1 0 0 0,1-1 0 0 0,-1 0 0 0 0,-1 0 0 0 0,1 0 0 0 0,0 0 0 0 0,-1 0 0 0 0,-2 4-1 0 0,0-2 1 0 0,0 0 0 0 0,0 0 1 0 0,-1 0-1 0 0,1-1 0 0 0,-1 0 0 0 0,-1 0 0 0 0,1 0 0 0 0,-1 0 1 0 0,0-1-1 0 0,0 0 0 0 0,0 0 0 0 0,0 0 0 0 0,-1-1 0 0 0,-4 1-1 0 0,8-2 1 0 0,0-1-1 0 0,0 0 1 0 0,-1 0-1 0 0,1-1 1 0 0,0 1-1 0 0,-1-1 1 0 0,1 1-1 0 0,-1-1 1 0 0,1 0-1 0 0,0-1 1 0 0,-1 1-1 0 0,1 0 1 0 0,-1-1-1 0 0,1 0 1 0 0,0 0-1 0 0,-1 0 1 0 0,1 0-1 0 0,0 0 1 0 0,0-1-1 0 0,0 1 1 0 0,0-1-1 0 0,0 0 1 0 0,0 0-1 0 0,1 0 1 0 0,-1 0-1 0 0,0-1 1 0 0,1 1-1 0 0,0-1 0 0 0,0 0 1 0 0,-1 1-1 0 0,0-4 0 0 0,1 4 0 0 0,1 0 0 0 0,0 0 0 0 0,0 0 0 0 0,0 0 0 0 0,0 0 0 0 0,1-1 0 0 0,-1 1 0 0 0,0 0 0 0 0,1-1 0 0 0,0 1 0 0 0,-1 0 0 0 0,1-1 0 0 0,0 1 0 0 0,0 0 0 0 0,0-1 0 0 0,1 1 0 0 0,-1 0 0 0 0,1-1 0 0 0,-1 1 0 0 0,1 0 0 0 0,1-3 0 0 0,0 0-1 0 0,0 0 1 0 0,1 0 0 0 0,-1 1 0 0 0,1-1 0 0 0,0 1 0 0 0,1 0-1 0 0,-1 0 1 0 0,2-1 0 0 0,6-6 0 0 0,1 1 0 0 0,0 0 0 0 0,1 0-1 0 0,0 1 1 0 0,12-5 0 0 0,-4 3 203 0 0,-10 6-90 0 0,0 0-1 0 0,0-1 1 0 0,0-1 0 0 0,-1 0-1 0 0,5-4-112 0 0,-13 9 8 0 0,0 1 0 0 0,0-1 0 0 0,-1 0 0 0 0,1 1 0 0 0,-1-1-1 0 0,1 0 1 0 0,-1 0 0 0 0,0 0 0 0 0,1 0 0 0 0,-1 0 0 0 0,0 0 0 0 0,0-1 0 0 0,-1 1-1 0 0,1 0 1 0 0,0 0 0 0 0,-1-1 0 0 0,1 1 0 0 0,-1 0 0 0 0,0-1 0 0 0,0 1 0 0 0,0 0-1 0 0,0-1 1 0 0,0 1 0 0 0,-1 0 0 0 0,1-1 0 0 0,-1 1 0 0 0,1 0 0 0 0,-1-1-1 0 0,0 1 1 0 0,0 0 0 0 0,0 0-8 0 0,-4-6 4 0 0,-1 0 0 0 0,0 1 0 0 0,0 0-1 0 0,-1 0 1 0 0,0 1 0 0 0,0 0 0 0 0,-1 0 0 0 0,1 1-1 0 0,-1 0 1 0 0,0 0 0 0 0,-1 0 0 0 0,1 1 0 0 0,-3 0-4 0 0,7 3-816 0 0,4 2 719 0 0,0-1 0 0 0,0 0 1 0 0,-1 0-1 0 0,1 0 0 0 0,0 0 0 0 0,-1 0 1 0 0,1 0-1 0 0,0 0 0 0 0,0 0 0 0 0,-1 0 1 0 0,1 0-1 0 0,0 0 0 0 0,-1 0 0 0 0,1-1 1 0 0,0 1-1 0 0,0 0 0 0 0,-1 0 0 0 0,1 0 1 0 0,0 0-1 0 0,0 0 0 0 0,-1 0 0 0 0,1-1 0 0 0,0 1 1 0 0,0 0-1 0 0,0 0 0 0 0,-1 0 0 0 0,1-1 1 0 0,0 1-1 0 0,0 0 0 0 0,0 0 0 0 0,0-1 1 0 0,-1 1-1 0 0,1 0 0 0 0,0 0 0 0 0,0-1 1 0 0,0 1-1 0 0,0 0 0 0 0,0 0 0 0 0,0-1 1 0 0,0 1-1 0 0,0 0 0 0 0,0-1 0 0 0,0 1 1 0 0,0 0-1 0 0,0 0 0 0 0,0-1 0 0 0,0 1 0 0 0,0 0 1 0 0,0-1-1 0 0,0 1 0 0 0,0 0 0 0 0,0 0 1 0 0,0-1 96 0 0,2-4-189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4:4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 0 0,'3'-6'1944'0'0,"4"15"-1477"0"0,6 6 92 0 0,-12-15-507 0 0,0 1 0 0 0,0-1 0 0 0,0 1-1 0 0,0-1 1 0 0,0 1 0 0 0,-1-1 0 0 0,1 0-1 0 0,0 0 1 0 0,0 1 0 0 0,0-1 0 0 0,0 0-1 0 0,0 0 1 0 0,0 0 0 0 0,0 0 0 0 0,0 0-1 0 0,0 0 1 0 0,0 0 0 0 0,0 0 0 0 0,0-1-1 0 0,0 1 1 0 0,0 0-52 0 0,-1-1 26 0 0,1 1-1 0 0,-1 0 1 0 0,0-1 0 0 0,0 1-1 0 0,0-1 1 0 0,1 1-1 0 0,-1 0 1 0 0,0-1 0 0 0,0 1-1 0 0,0-1 1 0 0,0 1 0 0 0,0 0-1 0 0,0-1 1 0 0,0 1-1 0 0,0-1 1 0 0,0 1 0 0 0,0-1-1 0 0,0 1 1 0 0,0 0-1 0 0,0-1 1 0 0,0 1 0 0 0,-1-1-1 0 0,1 1 1 0 0,0 0 0 0 0,0-1-1 0 0,0 1 1 0 0,-1-1-1 0 0,1 1 1 0 0,0-1-26 0 0,-1 1 6 0 0,1-1 1 0 0,0 0-1 0 0,-1 0 1 0 0,1 0-1 0 0,-1 1 0 0 0,1-1 1 0 0,-1 0-1 0 0,1 1 0 0 0,-1-1 1 0 0,0 0-1 0 0,1 1 0 0 0,-1-1 1 0 0,0 1-1 0 0,0-1 1 0 0,1 1-1 0 0,-1-1 0 0 0,0 1 1 0 0,0 0-1 0 0,0-1 0 0 0,1 1 1 0 0,-1 0-1 0 0,0-1 1 0 0,0 1-1 0 0,0 0 0 0 0,0 0 1 0 0,0 0-1 0 0,0 0 0 0 0,0 0 1 0 0,1 0-1 0 0,-1 0 1 0 0,0 0-1 0 0,0 1 0 0 0,0-1 1 0 0,0 0-1 0 0,0 0 0 0 0,0 1 1 0 0,1-1-1 0 0,-1 0 0 0 0,0 1-6 0 0,1-1 9 0 0,0 1-1 0 0,0-1 1 0 0,0 1-1 0 0,0-1 1 0 0,0 1-1 0 0,0-1 1 0 0,0 1-1 0 0,0-1 0 0 0,0 1 1 0 0,1-1-1 0 0,-1 1 1 0 0,0-1-1 0 0,0 0 1 0 0,0 1-1 0 0,1-1 1 0 0,-1 1-1 0 0,0-1 1 0 0,1 0-1 0 0,-1 1 0 0 0,0-1 1 0 0,1 0-1 0 0,-1 1 1 0 0,0-1-1 0 0,1 0 1 0 0,-1 0-1 0 0,1 1 1 0 0,-1-1-1 0 0,1 0 0 0 0,-1 0 1 0 0,1 0-1 0 0,-1 1 1 0 0,0-1-1 0 0,1 0 1 0 0,-1 0-1 0 0,1 0 1 0 0,-1 0-1 0 0,1 0 0 0 0,-1 0 1 0 0,1 0-1 0 0,-1 0 1 0 0,1 0-1 0 0,-1 0 1 0 0,1-1-1 0 0,-1 1 1 0 0,1 0-1 0 0,-1 0 1 0 0,1 0-9 0 0,-2-1 4 0 0,1 1 0 0 0,0 0 0 0 0,0 0 0 0 0,-1 0 0 0 0,1-1 0 0 0,0 1 0 0 0,0 0 0 0 0,-1 0 0 0 0,1-1 0 0 0,0 1 0 0 0,0 0 0 0 0,0-1 0 0 0,0 1 0 0 0,-1 0 0 0 0,1-1 0 0 0,0 1 0 0 0,0 0 0 0 0,0-1 0 0 0,0 1 0 0 0,0 0 1 0 0,0-1-1 0 0,0 1 0 0 0,0 0 0 0 0,0-1 0 0 0,0 1 0 0 0,0-1 0 0 0,0 1 0 0 0,0 0 0 0 0,0-1 0 0 0,0 1 0 0 0,0 0 0 0 0,1-1 0 0 0,-1 1 0 0 0,0 0 0 0 0,0-1 0 0 0,0 1 0 0 0,1 0 0 0 0,-1 0 0 0 0,0-1 0 0 0,0 1 1 0 0,0 0-1 0 0,1 0 0 0 0,-1-1 0 0 0,0 1 0 0 0,1 0 0 0 0,-1 0 0 0 0,0 0 0 0 0,0-1 0 0 0,1 1 0 0 0,-1 0 0 0 0,0 0 0 0 0,1 0 0 0 0,-1 0 0 0 0,1 0 0 0 0,-1 0 0 0 0,0 0 0 0 0,1 0 0 0 0,-1 0 0 0 0,0 0 0 0 0,1 0 1 0 0,-1 0-5 0 0,-1-1-56 0 0,1 1 0 0 0,-1 0 0 0 0,0-1 1 0 0,0 1-1 0 0,0 0 0 0 0,1 0 1 0 0,-1-1-1 0 0,0 1 0 0 0,0 0 1 0 0,0 0-1 0 0,0 0 0 0 0,1 0 1 0 0,-1 0-1 0 0,0 0 0 0 0,0 0 1 0 0,0 1-1 0 0,0-1 0 0 0,1 0 1 0 0,-1 0-1 0 0,0 0 0 0 0,0 1 1 0 0,0-1-1 0 0,1 1 0 0 0,-1-1 0 0 0,0 0 1 0 0,1 1-1 0 0,-1-1 0 0 0,0 1 1 0 0,1 0-1 0 0,-1-1 0 0 0,1 1 1 0 0,-1 0 55 0 0,2-3-2302 0 0,5-7 1256 0 0,-1 1 669 0 0,1 1 199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4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44 4 0 0,'0'0'40'0'0,"1"0"-1"0"0,-1 0 1 0 0,1 0 0 0 0,-1 0-1 0 0,1 0 1 0 0,-1 0-1 0 0,1 0 1 0 0,-1-1 0 0 0,1 1-1 0 0,-1 0 1 0 0,1 0 0 0 0,-1 0-1 0 0,1-1 1 0 0,-1 1-1 0 0,0 0 1 0 0,1-1 0 0 0,-1 1-1 0 0,1 0 1 0 0,-1-1 0 0 0,0 1-1 0 0,1-1 1 0 0,-1 1-1 0 0,0 0 1 0 0,0-1 0 0 0,1 1-1 0 0,-1-1 1 0 0,0 1 0 0 0,0-1-1 0 0,0 1 1 0 0,1-1-1 0 0,-1 1 1 0 0,0-1 0 0 0,0 1-1 0 0,0-1 1 0 0,0 1 0 0 0,0-1-1 0 0,0 1 1 0 0,0-1 0 0 0,0 1-1 0 0,0-1 1 0 0,0 1-1 0 0,-1-1 1 0 0,1 1 0 0 0,0-1-1 0 0,0 1 1 0 0,0-1 0 0 0,-1 1-1 0 0,1-1 1 0 0,0 1-1 0 0,0-1 1 0 0,-1 1 0 0 0,1 0-1 0 0,0-1 1 0 0,-1 1 0 0 0,1-1-40 0 0,-1 0 67 0 0,0-1 1 0 0,0 1-1 0 0,1 0 1 0 0,-1-1 0 0 0,0 1-1 0 0,0 0 1 0 0,0 0 0 0 0,-1 0-1 0 0,1 0 1 0 0,0 0 0 0 0,0 0-1 0 0,0 0 1 0 0,-1 0 0 0 0,1 0-1 0 0,-1 0 1 0 0,1 1-1 0 0,-1-1 1 0 0,1 0 0 0 0,-1 1-1 0 0,0-1-67 0 0,-15 1 664 0 0,14-1-593 0 0,-1 1 0 0 0,1 0 1 0 0,0 0-1 0 0,-1 0 0 0 0,1 0 1 0 0,0 0-1 0 0,0 1 0 0 0,-1-1 0 0 0,1 1 1 0 0,0 0-1 0 0,0 0 0 0 0,0 0 1 0 0,0 1-1 0 0,-1 0-71 0 0,-49 35 263 0 0,46-31-263 0 0,1 1 0 0 0,0-1 0 0 0,0 2 0 0 0,1-1 0 0 0,0 1 0 0 0,0-1 0 0 0,0 1 0 0 0,1 1 0 0 0,1-1 0 0 0,-1 0 0 0 0,1 1 0 0 0,1 0 0 0 0,0 0 0 0 0,0 0 0 0 0,0 0 0 0 0,1 0 0 0 0,1 0 0 0 0,-1 0 0 0 0,1 0 0 0 0,1 0 0 0 0,0 0 0 0 0,0 0 0 0 0,1 0 0 0 0,0 0 0 0 0,1 3 0 0 0,2-4 5 0 0,1 0 0 0 0,-1 1 0 0 0,1-2 0 0 0,0 1 0 0 0,1-1 0 0 0,0 0 0 0 0,0 0 0 0 0,7 4-5 0 0,-11-9 55 0 0,1-1 0 0 0,0 0 0 0 0,-1-1 0 0 0,1 1 0 0 0,0 0 0 0 0,-1-1 0 0 0,1 0 0 0 0,0 0 0 0 0,0 0 0 0 0,0 0 0 0 0,-1-1 0 0 0,1 0 0 0 0,0 1 0 0 0,-1-1 0 0 0,1 0 0 0 0,-1-1 0 0 0,1 1 0 0 0,-1-1 0 0 0,1 0 0 0 0,-1 1 0 0 0,0-1 0 0 0,3-2-55 0 0,16-15 328 0 0,-18 17-323 0 0,0-1 0 0 0,0 0 0 0 0,0-1 0 0 0,0 1 0 0 0,-1-1 0 0 0,0 1 0 0 0,0-1 0 0 0,0 0 0 0 0,0 0 1 0 0,0 0-1 0 0,-1-1 0 0 0,0 1 0 0 0,2-4-5 0 0,-1-2 290 0 0,0 1 0 0 0,-1-1-1 0 0,0 1 1 0 0,-1-1 0 0 0,0 1 0 0 0,0-1 0 0 0,-1-7-290 0 0,1-7 114 0 0,0 17-112 0 0,-1 1-1 0 0,0-1 1 0 0,0 1 0 0 0,-1-1-1 0 0,1 1 1 0 0,-1-1-1 0 0,-1 1 1 0 0,-1-5-2 0 0,2 8-11 0 0,0 1 1 0 0,0-1-1 0 0,0 1 1 0 0,0-1-1 0 0,-1 1 0 0 0,1 0 1 0 0,-1 0-1 0 0,1 0 1 0 0,-1 0-1 0 0,0 0 0 0 0,0 0 1 0 0,0 0-1 0 0,-2-1 11 0 0,-30-11-4682 0 0,15 7 1114 0 0,13 4 3048 0 0,1 0 231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0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0,'1'1'126'0'0,"0"-1"0"0"0,0 1 0 0 0,0-1 0 0 0,0 1 0 0 0,-1-1 0 0 0,1 1 0 0 0,0 0 1 0 0,0-1-1 0 0,0 1 0 0 0,-1 0 0 0 0,1 0 0 0 0,0 0 0 0 0,-1 0 0 0 0,1 0 0 0 0,0 0 0 0 0,-1-1 0 0 0,0 1 0 0 0,1 0 0 0 0,-1 0 0 0 0,1 1 0 0 0,-1-1 1 0 0,0 0-1 0 0,0 0 0 0 0,0 0 0 0 0,0 0 0 0 0,1 0 0 0 0,-1 0 0 0 0,-1 0 0 0 0,1 0 0 0 0,0 0 0 0 0,0 1-126 0 0,-2 51 931 0 0,0-35-602 0 0,2 40 84 0 0,-1-14-335 0 0,1-1 0 0 0,6 30-78 0 0,-4-60-132 0 0,-4-21-1985 0 0,-3-18-1175 0 0,5 20 3112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16 0 0,'-1'0'46'0'0,"0"0"1"0"0,1 1-1 0 0,-1-1 1 0 0,1 1-1 0 0,-1-1 1 0 0,1 1-1 0 0,-1-1 1 0 0,1 1-1 0 0,-1-1 1 0 0,1 1-1 0 0,-1 0 1 0 0,1-1-1 0 0,-1 1 1 0 0,1 0-1 0 0,0-1 0 0 0,-1 1 1 0 0,1 0-1 0 0,0-1 1 0 0,0 1-1 0 0,0 0 1 0 0,0 0-1 0 0,-1-1 1 0 0,1 1-1 0 0,0 0 1 0 0,0 0-1 0 0,0-1 1 0 0,1 1-1 0 0,-1 0 1 0 0,0 0-1 0 0,0-1 1 0 0,0 1-1 0 0,0 0 0 0 0,1-1 1 0 0,-1 1-1 0 0,0 0 1 0 0,1-1-1 0 0,-1 1 1 0 0,1 0-47 0 0,0 0 26 0 0,-1-1 0 0 0,1 0 1 0 0,0 0-1 0 0,-1 0 0 0 0,1 0 0 0 0,0 0 0 0 0,0 0 1 0 0,-1 0-1 0 0,1 0 0 0 0,0 0 0 0 0,0 0 1 0 0,-1 0-1 0 0,1 0 0 0 0,0-1 0 0 0,-1 1 1 0 0,1 0-1 0 0,0 0 0 0 0,-1-1 0 0 0,1 1 1 0 0,0 0-1 0 0,-1-1 0 0 0,1 1 0 0 0,0-1 1 0 0,-1 1-1 0 0,1-1 0 0 0,-1 1 0 0 0,1-1 0 0 0,-1 0 1 0 0,0 1-1 0 0,1-1 0 0 0,-1 1 0 0 0,1-1 1 0 0,-1 0-1 0 0,0 1 0 0 0,1-1 0 0 0,-1 0 1 0 0,0 1-1 0 0,0-1 0 0 0,0 0 0 0 0,0 0 1 0 0,0 0-27 0 0,1 1 6 0 0,-1 0 0 0 0,0-1 1 0 0,0 1-1 0 0,1 0 1 0 0,-1-1-1 0 0,0 1 0 0 0,0-1 1 0 0,0 1-1 0 0,1 0 1 0 0,-1-1-1 0 0,0 1 1 0 0,0-1-1 0 0,0 1 0 0 0,0-1 1 0 0,0 1-1 0 0,0 0 1 0 0,0-1-1 0 0,0 1 0 0 0,0-1 1 0 0,0 1-1 0 0,0-1 1 0 0,0 1-1 0 0,-1-1 1 0 0,1 1-1 0 0,0 0 0 0 0,0-1 1 0 0,0 1-1 0 0,0-1 1 0 0,-1 1-1 0 0,1 0 0 0 0,0-1 1 0 0,0 1-1 0 0,-1 0 1 0 0,1-1-1 0 0,0 1 1 0 0,-1 0-1 0 0,1 0 0 0 0,0-1 1 0 0,-1 1-1 0 0,1 0 1 0 0,-1 0-1 0 0,1-1 0 0 0,0 1 1 0 0,-1 0-1 0 0,1 0 1 0 0,-1 0-1 0 0,1 0 0 0 0,-1 0 1 0 0,1 0-1 0 0,0 0 1 0 0,-1 0-1 0 0,1 0 1 0 0,-1 0-1 0 0,1 0 0 0 0,-1 0 1 0 0,1 0-1 0 0,-1 0 1 0 0,1 0-1 0 0,0 0 0 0 0,-1 0 1 0 0,1 0-1 0 0,-1 1 1 0 0,1-1-1 0 0,0 0 1 0 0,-1 0-7 0 0,0 1-1 0 0,1-1 0 0 0,-1 0 1 0 0,1 0-1 0 0,-1 0 1 0 0,1 0-1 0 0,-1 1 1 0 0,1-1-1 0 0,-1 0 1 0 0,1 0-1 0 0,-1 1 1 0 0,1-1-1 0 0,-1 0 1 0 0,1 1-1 0 0,-1-1 0 0 0,1 1 1 0 0,0-1-1 0 0,-1 0 1 0 0,1 1-1 0 0,0-1 1 0 0,-1 1-1 0 0,1-1 1 0 0,0 1-1 0 0,0-1 1 0 0,-1 1-1 0 0,1 0 1 0 0,0-1-1 0 0,0 1 0 0 0,0-1 1 0 0,0 1-1 0 0,0-1 1 0 0,0 1-1 0 0,0-1 1 0 0,0 1-1 0 0,0 0 1 0 0,0-1-1 0 0,0 1 1 0 0,0-1-1 0 0,0 1 1 0 0,0-1-1 0 0,0 1 0 0 0,1-1 1 0 0,-1 1-1 0 0,0-1 1 0 0,0 1-1 0 0,1-1 1 0 0,-1 1-1 0 0,0-1 1 0 0,1 1-1 0 0,-1-1 1 0 0,0 1-1 0 0,1-1 1 0 0,-1 0-1 0 0,1 1 1 0 0,-1-1-1 0 0,1 0 1 0 0,2 4-287 0 0,-3-2-2516 0 0,0-2 2660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1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 0 0,'1'0'128'0'0,"-1"-1"0"0"0,1 0 1 0 0,0 1-1 0 0,0-1 0 0 0,0 1 0 0 0,0 0 1 0 0,0-1-1 0 0,0 1 0 0 0,0 0 0 0 0,0 0 0 0 0,0-1 1 0 0,0 1-1 0 0,0 0 0 0 0,0 0 0 0 0,0 0 1 0 0,0 0-1 0 0,0 0 0 0 0,0 0 0 0 0,0 1 0 0 0,0-1-128 0 0,-2 16 3825 0 0,-2 2-3963 0 0,-2 25 537 0 0,0-16-337 0 0,1 0 0 0 0,1 0 0 0 0,2 0 0 0 0,1 1 0 0 0,1-1 0 0 0,1 0 0 0 0,5 25-62 0 0,-2-42 54 0 0,-2-17-854 0 0,-3-20-2634 0 0,-10-6 753 0 0,7 21 2470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3:14.0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682 984 4 0 0,'-8'1'375'0'0,"0"0"1"0"0,0 1-1 0 0,0-1 0 0 0,0 2 0 0 0,1-1 1 0 0,-1 1-1 0 0,1 0 0 0 0,-7 4-375 0 0,5-3 138 0 0,-1 1-1 0 0,1-2 1 0 0,0 0-1 0 0,-1 0 1 0 0,-7 1-138 0 0,-4-2 55 0 0,1-1 0 0 0,-1-1 0 0 0,0-1 0 0 0,1-1 1 0 0,0 0-1 0 0,-1-2 0 0 0,1 0 0 0 0,-8-3-55 0 0,4-1 70 0 0,-1-1 1 0 0,0-1-1 0 0,1-1 0 0 0,1-1 0 0 0,0-1 0 0 0,-7-6-70 0 0,23 14 10 0 0,1 0 0 0 0,0-1 0 0 0,0 0-1 0 0,1 0 1 0 0,-1 0 0 0 0,2 0 0 0 0,-1 0-1 0 0,-3-8-9 0 0,-28-61 143 0 0,10 20-76 0 0,16 34-53 0 0,0 1 1 0 0,2-1-1 0 0,1 0 1 0 0,0-1-1 0 0,1 1 1 0 0,1-2 0 0 0,1-5-15 0 0,2 14 1 0 0,1 1 1 0 0,0-1-1 0 0,2 0 1 0 0,-1 0-1 0 0,1 1 1 0 0,2-1-1 0 0,-1 0 1 0 0,1 1-1 0 0,1 0 1 0 0,0 0-1 0 0,1 0 1 0 0,4-7-2 0 0,6-10-5 0 0,2 2-1 0 0,1 0 1 0 0,1 0 0 0 0,1 2 0 0 0,2 0-1 0 0,0 2 1 0 0,14-12 5 0 0,-18 21 3 0 0,1 0 0 0 0,0 0 0 0 0,2 2 0 0 0,-1 1 0 0 0,1 0 0 0 0,1 1 0 0 0,-1 2 0 0 0,2 0 0 0 0,0 1 0 0 0,18-2-3 0 0,-37 8 2 0 0,29-5 3 0 0,-1 0 1 0 0,2 2-1 0 0,18 1-5 0 0,-42 3 13 0 0,1 1 0 0 0,-1 1-1 0 0,0 0 1 0 0,1 1 0 0 0,-1-1-1 0 0,0 2 1 0 0,0 0 0 0 0,-1 0-1 0 0,1 0 1 0 0,0 2 0 0 0,-1-1-1 0 0,0 1 1 0 0,7 5-13 0 0,26 20 382 0 0,29 25-382 0 0,-58-43 184 0 0,0 1 0 0 0,0 0 1 0 0,-2 1-1 0 0,0 0 0 0 0,0 0 0 0 0,7 16-184 0 0,-6-9 317 0 0,-1 2-1 0 0,-1 0 1 0 0,-2 0 0 0 0,0 1-1 0 0,-1 0 1 0 0,-2 0-1 0 0,1 2-316 0 0,12 48 99 0 0,-14-60-108 0 0,1-1 0 0 0,-2 1 0 0 0,0 0 0 0 0,-1-1 0 0 0,-1 2 0 0 0,1-1 0 0 0,-2 0 0 0 0,0 0 0 0 0,-2 12 9 0 0,-2-1 3 0 0,-3 10-13 0 0,0 0-1 0 0,-3 0 11 0 0,6-23 5 0 0,0 0 0 0 0,-1-1 0 0 0,0-1-1 0 0,-1 2 1 0 0,0-2 0 0 0,-1 0 0 0 0,-7 9-5 0 0,-7 5 19 0 0,-2 0 0 0 0,0-1 0 0 0,-1-1 0 0 0,-5 2-19 0 0,16-15 6 0 0,-1 0 0 0 0,0 0 0 0 0,0 0 0 0 0,-1-2 0 0 0,1 0 0 0 0,-2 0 0 0 0,1-2 0 0 0,-1 0 0 0 0,-2 0-6 0 0,8-4 29 0 0,0 1-1 0 0,0-2 1 0 0,-1 0-1 0 0,0 0 1 0 0,0 0-1 0 0,2-2 0 0 0,-2 1 1 0 0,1-1-1 0 0,-1-1 1 0 0,1 0-1 0 0,1 0 1 0 0,-2-1-1 0 0,-3-2-28 0 0,-3-3-377 0 0,1 0-1 0 0,0 0 1 0 0,-2-3 377 0 0,-42-36-5837 0 0,41 22 3876 0 0,13 13 1582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62 4 0 0,'9'-21'694'0'0,"-2"1"212"0"0,-7 19-872 0 0,0 0-1 0 0,-1 0 0 0 0,1 1 0 0 0,-1-1 1 0 0,1 0-1 0 0,-1 0 0 0 0,0 1 0 0 0,1-1 1 0 0,-1 0-1 0 0,0 1 0 0 0,1-1 0 0 0,-1 1 1 0 0,0-1-1 0 0,0 1 0 0 0,0-1 0 0 0,0 1 1 0 0,1-1-1 0 0,-1 1 0 0 0,0 0 0 0 0,0 0 1 0 0,0-1-1 0 0,0 1 0 0 0,0 0 0 0 0,0 0 1 0 0,0 0-1 0 0,0 0 0 0 0,-1 0-33 0 0,-2-1 48 0 0,-1 1 0 0 0,1 0 0 0 0,-1 0 0 0 0,1 0 0 0 0,-1 0 0 0 0,1 1 0 0 0,-1 0-1 0 0,1 0 1 0 0,-1 0 0 0 0,1 0 0 0 0,0 1 0 0 0,-1 0 0 0 0,1 0 0 0 0,0 0 0 0 0,0 0 0 0 0,0 0-1 0 0,1 1 1 0 0,-1 0 0 0 0,0 0 0 0 0,1 0 0 0 0,0 0 0 0 0,0 0 0 0 0,0 1 0 0 0,0 0 0 0 0,0-1 0 0 0,1 1-1 0 0,0 0 1 0 0,0 0 0 0 0,0 0 0 0 0,0 1 0 0 0,-1 3-48 0 0,0 0 1 0 0,0 0 0 0 0,0 1 0 0 0,1 0 0 0 0,0-1-1 0 0,1 1 1 0 0,0 0 0 0 0,0 0 0 0 0,1 0 0 0 0,0 0 0 0 0,0 0 0 0 0,1 0 0 0 0,0 0-1 0 0,1-1 1 0 0,0 1 0 0 0,0 0 0 0 0,3 3-1 0 0,-3-7 3 0 0,0-1 0 0 0,1 0 0 0 0,-1 0-1 0 0,1 0 1 0 0,0 0 0 0 0,0 0 0 0 0,0-1 0 0 0,1 1 0 0 0,-1-1 0 0 0,1 0-1 0 0,0 0 1 0 0,0 0 0 0 0,0-1 0 0 0,0 1 0 0 0,2 0-3 0 0,-3-2 15 0 0,-1 0 0 0 0,1 0 0 0 0,-1 0-1 0 0,1-1 1 0 0,0 1 0 0 0,-1-1 0 0 0,1 1 0 0 0,0-1 0 0 0,0 0 0 0 0,-1 0 0 0 0,1 0 0 0 0,0 0 0 0 0,0-1 0 0 0,-1 1 0 0 0,1-1 0 0 0,0 1-1 0 0,-1-1 1 0 0,1 0 0 0 0,-1 0 0 0 0,1 0 0 0 0,-1-1 0 0 0,1 1 0 0 0,-1 0 0 0 0,0-1 0 0 0,1 0 0 0 0,0-1-15 0 0,3-2 17 0 0,0 0 1 0 0,-1 0-1 0 0,0-1 1 0 0,0 0-1 0 0,0 0 1 0 0,0 0-1 0 0,-1-1 1 0 0,0 1-1 0 0,-1-1 1 0 0,0 0-1 0 0,0 0 1 0 0,0-1-1 0 0,-1 1 1 0 0,0 0-1 0 0,0-1 1 0 0,0 0-1 0 0,-1 1 1 0 0,-1-1-1 0 0,1 0 1 0 0,-1 1-1 0 0,-1-1 1 0 0,1 0-1 0 0,-1 0 1 0 0,-1-3-18 0 0,-1 3 34 0 0,-1 1 0 0 0,1 0 1 0 0,-1 0-1 0 0,-1 0 0 0 0,1 0 0 0 0,-1 1 0 0 0,0 0 1 0 0,-1 0-1 0 0,1 0 0 0 0,-1 1 0 0 0,-2-2-34 0 0,3 5 572 0 0,4 1-719 0 0,1 1 0 0 0,-1 0 0 0 0,1 0-1 0 0,-1 0 1 0 0,1 0 0 0 0,-1-1 0 0 0,1 1 0 0 0,-1 0 0 0 0,1-1 0 0 0,-1 1 0 0 0,1 0 0 0 0,-1-1 0 0 0,1 1 0 0 0,0 0-1 0 0,-1-1 1 0 0,1 1 0 0 0,0-1 0 0 0,-1 1 0 0 0,1-1 0 0 0,0 1 0 0 0,-1-1 0 0 0,1 1 0 0 0,0-1 0 0 0,0 1-1 0 0,0-1 1 0 0,0 1 0 0 0,-1-1 0 0 0,1 1 0 0 0,0-1 0 0 0,0 0 0 0 0,0 1 0 0 0,0-1 0 0 0,0 1 0 0 0,0-1 0 0 0,0 1-1 0 0,1-1 1 0 0,-1 0 147 0 0,0-3-285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16 0 0,'11'-59'4680'0'0,"-20"62"-4359"0"0,2-1-3907 0 0,7-15 2376 0 0,1 3 1005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1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 4 0 0,'0'-1'77'0'0,"0"0"0"0"0,0 1-1 0 0,0-1 1 0 0,0 1 0 0 0,-1-1 0 0 0,1 1-1 0 0,0-1 1 0 0,0 1 0 0 0,-1-1 0 0 0,1 1-1 0 0,-1-1 1 0 0,1 1 0 0 0,0-1 0 0 0,-1 1-1 0 0,1-1 1 0 0,-1 1 0 0 0,1 0 0 0 0,-1-1-1 0 0,1 1 1 0 0,-1 0 0 0 0,1-1 0 0 0,-1 1-1 0 0,1 0 1 0 0,-1 0 0 0 0,0 0 0 0 0,1-1-1 0 0,-1 1 1 0 0,1 0 0 0 0,-1 0 0 0 0,0 0 0 0 0,1 0-1 0 0,-1 0 1 0 0,1 0 0 0 0,-1 0 0 0 0,0 0-1 0 0,1 0 1 0 0,-1 0 0 0 0,1 1 0 0 0,-1-1-77 0 0,-6 2 273 0 0,-5 1 283 0 0,1 1 1 0 0,0 0 0 0 0,0 0-1 0 0,-5 4-556 0 0,12-5 85 0 0,0-1-1 0 0,1 1 1 0 0,-1 0-1 0 0,1 0 1 0 0,0 0 0 0 0,0 0-1 0 0,0 1 1 0 0,0-1-1 0 0,0 1 1 0 0,1-1-1 0 0,-1 1 1 0 0,1 0 0 0 0,-2 4-85 0 0,1 0 5 0 0,0-1 0 0 0,0 1 0 0 0,1 0 0 0 0,-1 0 0 0 0,2 0 0 0 0,-1 1 0 0 0,1-1 0 0 0,1 0 1 0 0,-1 1-1 0 0,1-1 0 0 0,1 0 0 0 0,0 5-5 0 0,0-8 2 0 0,0 0 0 0 0,1 0 0 0 0,-1 0-1 0 0,1-1 1 0 0,0 1 0 0 0,1 0 0 0 0,-1-1 0 0 0,1 1 0 0 0,0-1 0 0 0,0 0 0 0 0,0 0 0 0 0,1 0 0 0 0,-1 0 0 0 0,1 0-1 0 0,0-1 1 0 0,0 0 0 0 0,0 0 0 0 0,0 0 0 0 0,1 0 0 0 0,1 0-2 0 0,0 0-1 0 0,-1 0 1 0 0,1 0-1 0 0,-1-1 0 0 0,1 0 1 0 0,0 0-1 0 0,0-1 0 0 0,0 0 1 0 0,0 0-1 0 0,0 0 0 0 0,0-1 1 0 0,0 1-1 0 0,0-2 0 0 0,2 1 1 0 0,-5-1 0 0 0,0 1-1 0 0,0-1 0 0 0,0 0 1 0 0,0 0-1 0 0,-1 0 0 0 0,1 0 1 0 0,0-1-1 0 0,-1 1 0 0 0,1-1 1 0 0,-1 0-1 0 0,1 1 1 0 0,-1-1-1 0 0,0 0 0 0 0,0 0 1 0 0,0-1-1 0 0,0 1 0 0 0,0 0 1 0 0,0-1-1 0 0,-1 1 0 0 0,1-1 1 0 0,-1 0-1 0 0,0 1 0 0 0,0-1 1 0 0,0 0-1 0 0,0 0 1 0 0,0 1-1 0 0,0-1 0 0 0,-1-2 1 0 0,1 3 0 0 0,0 0 1 0 0,-1 0-1 0 0,1 0 0 0 0,-1 0 0 0 0,0-1 0 0 0,0 1 0 0 0,0 0 1 0 0,0 0-1 0 0,0 0 0 0 0,0 0 0 0 0,-1 0 0 0 0,1 0 0 0 0,0-1 1 0 0,-1 1-1 0 0,0 0 0 0 0,0 0 0 0 0,1 0 0 0 0,-1 1 0 0 0,0-1 1 0 0,-1 0-1 0 0,1 0 0 0 0,0 0 0 0 0,0 1 0 0 0,-1-1 0 0 0,1 1 1 0 0,-1-1-1 0 0,0 1 0 0 0,1-1 0 0 0,-1 1 0 0 0,0 0 0 0 0,0 0 1 0 0,1 0-1 0 0,-1 0 0 0 0,0 0 0 0 0,0 0 0 0 0,0 1 0 0 0,0-1 1 0 0,0 1-1 0 0,-1-1 0 0 0,1 1 0 0 0,0 0 0 0 0,0 0 0 0 0,0 0 0 0 0,-5-1 1 0 0,-1 1 0 0 0,1 0-1 0 0,0 0 1 0 0,0 1 0 0 0,0 0 0 0 0,0 0-1 0 0,0 0 1 0 0,0 1 0 0 0,0 0-1 0 0,1 1 1 0 0,-1 0 0 0 0,-5 3-1 0 0,9-4-269 0 0,1 1 0 0 0,-1-1 1 0 0,1 1-1 0 0,0 0 1 0 0,0 0-1 0 0,1 0 1 0 0,-1 0-1 0 0,0 0 0 0 0,1 0 1 0 0,0 0-1 0 0,0 0 1 0 0,0 1-1 0 0,0-1 1 0 0,0 1-1 0 0,1-1 0 0 0,-1 0 1 0 0,1 1-1 0 0,0-1 1 0 0,0 1-1 0 0,0-1 1 0 0,1 1-1 0 0,-1-1 0 0 0,1 2 269 0 0,-1-5-334 0 0,-3-3 177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8 0 0,'1'0'219'0'0,"0"0"-1"0"0,-1 0 1 0 0,1 0-1 0 0,0 0 1 0 0,0-1 0 0 0,0 1-1 0 0,0 0 1 0 0,-1 0 0 0 0,1-1-1 0 0,0 1 1 0 0,0 0-1 0 0,0-1 1 0 0,-1 1 0 0 0,1-1-1 0 0,0 1 1 0 0,-1-1-1 0 0,1 0 1 0 0,0 1 0 0 0,-1-1-1 0 0,1 1 1 0 0,-1-1 0 0 0,1 0-1 0 0,-1 0 1 0 0,1 1-1 0 0,-1-1 1 0 0,0 0 0 0 0,1 0-1 0 0,-1 1 1 0 0,0-1-1 0 0,1 0 1 0 0,-1 0 0 0 0,0 0-1 0 0,0 0 1 0 0,0 0 0 0 0,0 1-1 0 0,0-1 1 0 0,0 0-1 0 0,0-1-218 0 0,1-46 2667 0 0,2-25 6981 0 0,0 0-31 0 0,-2 25-7097 0 0,8-176-2520 0 0,-13 304 0 0 0,1-46 0 0 0,2 1 0 0 0,3 23 0 0 0,-1-27-2012 0 0,-1 0 1 0 0,-2 0-1 0 0,-1 0 0 0 0,-3 6 2012 0 0,1 3-2739 0 0,1 0 0 0 0,2 4 2739 0 0,12-80-26 0 0,-27-282 27 0 0,17 305 41 0 0,1-1 0 0 0,1 1 0 0 0,0 0 0 0 0,0 0 0 0 0,2 0 0 0 0,-1 0-1 0 0,6-12-41 0 0,52 7 148 0 0,-54 15-122 0 0,1 1 0 0 0,0 0 0 0 0,0 0 0 0 0,-1 1 0 0 0,1 0 1 0 0,0 0-1 0 0,0 1 0 0 0,0 0 0 0 0,0 0 0 0 0,0 1 0 0 0,7 1-26 0 0,-10 2 19 0 0,0-1-1 0 0,-1 1 1 0 0,1 0-1 0 0,-1 0 0 0 0,0 0 1 0 0,-1 1-1 0 0,1-1 1 0 0,-1 1-1 0 0,0 0 1 0 0,0 0-1 0 0,0 0 1 0 0,0 1-1 0 0,0 2-18 0 0,4 22 393 0 0,-6-28-377 0 0,0 0-1 0 0,0 1 0 0 0,-1-1 0 0 0,1 0 0 0 0,-1 1 0 0 0,1-1 0 0 0,-1 1 0 0 0,0-1 0 0 0,1 1 0 0 0,-1-1 0 0 0,-1 1 0 0 0,1-1 1 0 0,0 1-16 0 0,-4 14 176 0 0,0-1 1 0 0,-2 1-1 0 0,-4 10-176 0 0,-6 6 3954 0 0,13-29-3917 0 0,0-1 0 0 0,0 1 0 0 0,0-1 1 0 0,0 1-1 0 0,-1-1 0 0 0,1 0 0 0 0,-1 0 1 0 0,0-1-1 0 0,0 1 0 0 0,0-1 0 0 0,0 0 1 0 0,-4 2-38 0 0,-57 17 29 0 0,41-18 4064 0 0,22-3-4809 0 0,0 0 1 0 0,0 0-1 0 0,1 0 1 0 0,-1 0-1 0 0,0 0 1 0 0,0-1-1 0 0,0 1 0 0 0,0-1 1 0 0,1 1-1 0 0,-1-1 1 0 0,0 0-1 0 0,1 0 1 0 0,-2 0 715 0 0,3 0-566 0 0,-1 1 0 0 0,0-1 0 0 0,1 0 0 0 0,-1 1 0 0 0,1-1 0 0 0,-1 0 0 0 0,1 1 0 0 0,-1-1 0 0 0,1 0 0 0 0,-1 0 0 0 0,1 1 0 0 0,0-1 0 0 0,-1 0 0 0 0,1 0 0 0 0,0 0 0 0 0,0 0 0 0 0,0 1 0 0 0,0-1 0 0 0,0 0 0 0 0,-1 0 0 0 0,2 0 0 0 0,-1 0 0 0 0,0 0 0 0 0,0 1 0 0 0,0-1 0 0 0,0 0 566 0 0,10-22-5529 0 0,-2 12 5261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2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8 0 0,'2'-6'-429'0'0,"3"-5"4629"0"0,-2 7 865 0 0,-6 14-1371 0 0,0 4-3426 0 0,0-1 0 0 0,1 1 0 0 0,1-1 0 0 0,0 1 0 0 0,0 0 1 0 0,2-1-1 0 0,0 1 0 0 0,0-1 0 0 0,2 4-268 0 0,2 51 72 0 0,-7-103-37 0 0,0-16 309 0 0,6 17 3648 0 0,-1 16-3586 0 0,-3 13-156 0 0,0 0 0 0 0,1 0 0 0 0,0 0 1 0 0,0 0-1 0 0,1 0 0 0 0,-1 0 0 0 0,1 0 0 0 0,0 0 0 0 0,0 1 0 0 0,1-1 0 0 0,-1 1 1 0 0,1 0-1 0 0,0 0 0 0 0,0-1 0 0 0,1 2 0 0 0,1-3-250 0 0,-3 5 13 0 0,0-1 1 0 0,1 1-1 0 0,-1-1 0 0 0,1 1 1 0 0,-1 0-1 0 0,1 0 0 0 0,0 0 1 0 0,-1 0-1 0 0,1 1 0 0 0,0-1 1 0 0,-1 1-1 0 0,1-1 0 0 0,0 1 0 0 0,0 0 1 0 0,0 0-1 0 0,-1 1 0 0 0,1-1 1 0 0,0 0-1 0 0,0 1 0 0 0,0 0-13 0 0,23 1 68 0 0,-20-2 605 0 0,-4 0-3342 0 0,-8 0-8078 0 0,-8-1-702 0 0,8 0 12076 0 0,5 1-1102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12 0 0,'0'0'37'0'0,"0"0"24"0"0,0 0 36 0 0,0 0 40 0 0,0 0 44 0 0,6 5 7180 0 0,5 6-668 0 0,-6-9-6269 0 0,0 0 0 0 0,1-1-1 0 0,-1 1 1 0 0,0-1 0 0 0,1 0 0 0 0,-1 0-1 0 0,1-1 1 0 0,-1 0 0 0 0,1 0-1 0 0,-1 0 1 0 0,0-1 0 0 0,1 1 0 0 0,-1-1-1 0 0,1-1 1 0 0,-1 1 0 0 0,5-2-424 0 0,-1 0 27 0 0,-1-1-1 0 0,0 1 1 0 0,0-1 0 0 0,0 0 0 0 0,-1-1 0 0 0,5-3-27 0 0,-10 7 0 0 0,0-1 0 0 0,0 1-1 0 0,-1-1 1 0 0,1 0 0 0 0,-1 1-1 0 0,1-1 1 0 0,-1 0 0 0 0,0 0-1 0 0,1 0 1 0 0,-1 0 0 0 0,0 0 0 0 0,0 0-1 0 0,0-1 1 0 0,-1 1 0 0 0,1 0-1 0 0,-1 0 1 0 0,1-1 0 0 0,-1 1-1 0 0,0 0 1 0 0,1-1 0 0 0,-1 1 0 0 0,0 0-1 0 0,-1-1 1 0 0,1 1 0 0 0,0 0-1 0 0,-1-1 1 0 0,0 0 0 0 0,1 1 1 0 0,-1 1 0 0 0,1-1 0 0 0,-1 1 0 0 0,1 0 0 0 0,-1-1 0 0 0,0 1 0 0 0,0 0 0 0 0,0 0 0 0 0,0 0 0 0 0,1 0 0 0 0,-1-1 0 0 0,-1 1 0 0 0,1 0 0 0 0,0 1 0 0 0,0-1 0 0 0,0 0 0 0 0,0 0 0 0 0,-1 0 0 0 0,1 1 0 0 0,0-1 0 0 0,-1 1 0 0 0,1-1 0 0 0,-1 1 0 0 0,0-1-1 0 0,-3 0 6 0 0,0 1 0 0 0,0-1 0 0 0,1 1 0 0 0,-1 0 0 0 0,0 1 0 0 0,0-1 0 0 0,0 1 0 0 0,-2 0-6 0 0,-11 4 24 0 0,0 0-1 0 0,0 1 0 0 0,-16 8-23 0 0,31-12 2 0 0,0 0 0 0 0,0 0 0 0 0,0 0 0 0 0,0 0-1 0 0,0 1 1 0 0,0-1 0 0 0,1 1 0 0 0,-1 0 0 0 0,1 0 0 0 0,0 0 0 0 0,0 0 0 0 0,0 0 0 0 0,0 1 0 0 0,0-1-1 0 0,1 0 1 0 0,0 1 0 0 0,-1 0 0 0 0,1-1 0 0 0,0 2-2 0 0,0 2 4 0 0,-1 0 0 0 0,1 0 0 0 0,0 1 0 0 0,1-1 0 0 0,0 0 0 0 0,0 0 0 0 0,0 1 0 0 0,1-1 0 0 0,1 5-4 0 0,0-8 5 0 0,0 0-1 0 0,0 0 1 0 0,0-1-1 0 0,0 1 1 0 0,1 0-1 0 0,-1-1 1 0 0,1 1-1 0 0,0-1 1 0 0,0 0-1 0 0,1 0 1 0 0,-1 0-1 0 0,0-1 1 0 0,1 1 0 0 0,3 1-5 0 0,1 2 11 0 0,1-1 0 0 0,0-1 0 0 0,0 1 0 0 0,0-1 0 0 0,0-1 0 0 0,1 0-11 0 0,-3-1 19 0 0,0-1 0 0 0,0 0-1 0 0,0-1 1 0 0,1 0 0 0 0,-1 0 0 0 0,0 0-1 0 0,4-2-18 0 0,-9 2-84 0 0,1 0 0 0 0,-1 0 0 0 0,1-1 0 0 0,-1 1 0 0 0,1-1 0 0 0,-1 0 0 0 0,1 0 0 0 0,-1 0 0 0 0,0 0 1 0 0,0 0-1 0 0,1-1 0 0 0,-1 1 0 0 0,0 0 0 0 0,0-1 0 0 0,0 0 0 0 0,0 1 0 0 0,-1-1 0 0 0,1 0 0 0 0,0 0 0 0 0,-1 0 0 0 0,1 0 0 0 0,0-2 84 0 0,-6 2-10889 0 0,-4 2 1989 0 0,8 0 8589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2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30 16 0 0,'0'0'100'0'0,"1"0"-1"0"0,-1-1 1 0 0,0 1-1 0 0,1 0 1 0 0,-1 0-1 0 0,0-1 1 0 0,0 1 0 0 0,1 0-1 0 0,-1 0 1 0 0,0-1-1 0 0,0 1 1 0 0,0 0 0 0 0,1-1-1 0 0,-1 1 1 0 0,0 0-1 0 0,0-1 1 0 0,0 1-1 0 0,0 0 1 0 0,0-1 0 0 0,0 1-1 0 0,0-1 1 0 0,1 1-1 0 0,-1 0 1 0 0,0-1-1 0 0,0 1 1 0 0,-1 0 0 0 0,1-1-1 0 0,0 1 1 0 0,0-1-1 0 0,0 1 1 0 0,0 0-1 0 0,0-1 1 0 0,0 1 0 0 0,0 0-1 0 0,-1-1 1 0 0,1 1-1 0 0,0 0 1 0 0,0-1 0 0 0,0 1-1 0 0,-1 0 1 0 0,1 0-1 0 0,0-1 1 0 0,0 1-1 0 0,-1 0 1 0 0,1 0 0 0 0,0-1-1 0 0,-1 1 1 0 0,1 0-1 0 0,0 0 1 0 0,-1 0-1 0 0,1 0-99 0 0,-31-10 4051 0 0,22 8-2830 0 0,0 1 0 0 0,0 0-1 0 0,0 1 1 0 0,0 0 0 0 0,0 0 0 0 0,-7 2-1221 0 0,14-1 5 0 0,-1 0 0 0 0,0 1 1 0 0,1-1-1 0 0,-1 1 0 0 0,1 0 1 0 0,0 0-1 0 0,0 0 0 0 0,0 0 1 0 0,0 0-1 0 0,0 0 0 0 0,0 1 1 0 0,0-1-1 0 0,1 1 0 0 0,-1-1 1 0 0,1 1-1 0 0,0 0 0 0 0,0-1 1 0 0,0 1-1 0 0,0 0 0 0 0,0 1-5 0 0,0-2-1 0 0,0 0 0 0 0,1-1 0 0 0,-1 1 1 0 0,1 0-1 0 0,0 0 0 0 0,-1 0 0 0 0,1-1 0 0 0,0 1 0 0 0,0 0 0 0 0,0 0 0 0 0,0 0 0 0 0,1-1 0 0 0,-1 1 0 0 0,0 0 0 0 0,1 0 0 0 0,-1 0 0 0 0,1-1 0 0 0,0 1 0 0 0,0 0 0 0 0,-1-1 0 0 0,1 1 0 0 0,0-1 0 0 0,0 1 0 0 0,0-1 0 0 0,1 1 0 0 0,-1-1 0 0 0,0 0 0 0 0,0 0 0 0 0,1 1 0 0 0,-1-1 0 0 0,1 0 1 0 0,0 0 0 0 0,38 8 12 0 0,-37-9-10 0 0,1 0 0 0 0,-1 0 0 0 0,1 1 0 0 0,0-1 0 0 0,-1 1 0 0 0,1 0 0 0 0,-1 0 0 0 0,0 1 0 0 0,1-1 0 0 0,-1 1 0 0 0,0-1 0 0 0,0 1 0 0 0,0 0 0 0 0,1 1-2 0 0,0-1 3 0 0,-2 1 1 0 0,1-1 0 0 0,0 1 0 0 0,0-1 0 0 0,-1 1 0 0 0,0 0 0 0 0,1 0 0 0 0,-1 0 0 0 0,0 0 0 0 0,0 1-1 0 0,-1-1 1 0 0,1 1 0 0 0,-1-1 0 0 0,0 1 0 0 0,0-1 0 0 0,0 1 0 0 0,0-1 0 0 0,0 1 0 0 0,-1 0 0 0 0,0 0 0 0 0,0-1-1 0 0,0 1 1 0 0,0 0 0 0 0,0 0 0 0 0,-1-1 0 0 0,0 1 0 0 0,1 0 0 0 0,-1-1 0 0 0,-1 1 0 0 0,1-1 0 0 0,-1 1 0 0 0,1-1-1 0 0,-1 1 1 0 0,0-1 0 0 0,0 0 0 0 0,0 0 0 0 0,-1 0 0 0 0,1 0 0 0 0,-1-1 0 0 0,1 1 0 0 0,-1 0 0 0 0,0-1-4 0 0,-1 1 5 0 0,1-1 0 0 0,0 0 1 0 0,-1 0-1 0 0,1 0 0 0 0,-1-1 1 0 0,1 1-1 0 0,-1-1 0 0 0,0 0 1 0 0,0 0-1 0 0,1 0 0 0 0,-1 0 1 0 0,0-1-1 0 0,0 0 0 0 0,0 0 1 0 0,0 0-1 0 0,0 0 0 0 0,0 0 1 0 0,0-1-1 0 0,1 0 0 0 0,-1 1 1 0 0,-4-3-6 0 0,3 2-47 0 0,0-1 0 0 0,0 0 0 0 0,0 0-1 0 0,0 0 1 0 0,0-1 0 0 0,0 0 0 0 0,0 0 0 0 0,1 0 0 0 0,-1 0 0 0 0,1-1 0 0 0,0 0 0 0 0,0 0 0 0 0,1 0 0 0 0,-1 0 0 0 0,0-2 47 0 0,-2-2-1335 0 0,4 6 214 0 0,1 0 0 0 0,-1 0 1 0 0,0-1-1 0 0,1 1 0 0 0,0-1 0 0 0,0 1 1 0 0,-1-1-1 0 0,1 1 0 0 0,1-1 1 0 0,-1 1-1 0 0,0-1 1121 0 0,6-9-2288 0 0,2 6 2091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2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20 0 0,'11'13'3288'0'0,"19"-9"-597"0"0,-26-4-2421 0 0,-1 1 1 0 0,1 0-1 0 0,-1-1 1 0 0,1 1-1 0 0,-1-1 1 0 0,1 0 0 0 0,-1 0-1 0 0,1-1 1 0 0,0 1-1 0 0,-1-1 1 0 0,1 0-1 0 0,-1 0 1 0 0,0 0-1 0 0,3-1-270 0 0,-2 0 294 0 0,0 0 0 0 0,-1 0-1 0 0,1 0 1 0 0,-1-1 0 0 0,0 0 0 0 0,0 1-1 0 0,0-1 1 0 0,0 0 0 0 0,0 0 0 0 0,-1-1-1 0 0,0 1 1 0 0,1-1 0 0 0,-1 1 0 0 0,0-1-1 0 0,-1 1 1 0 0,1-1 0 0 0,0-2-294 0 0,-1 5 99 0 0,-1-1 1 0 0,0 1-1 0 0,1-1 1 0 0,-1 0-1 0 0,0 1 1 0 0,0-1-1 0 0,0 0 1 0 0,0 1-1 0 0,0-1 1 0 0,0 0-1 0 0,-1 1 1 0 0,1-1-1 0 0,0 0 1 0 0,-1 1-1 0 0,1-1 1 0 0,-1 1-1 0 0,0-1 1 0 0,0 1-1 0 0,1-1 1 0 0,-1 1-1 0 0,0-1 1 0 0,0 1-1 0 0,0 0 0 0 0,0 0 1 0 0,-1-1-1 0 0,1 1 1 0 0,0 0-1 0 0,0 0 1 0 0,-1 0-1 0 0,1 0 1 0 0,-1 1-1 0 0,1-1 1 0 0,-1 0-1 0 0,1 0 1 0 0,-1 1-1 0 0,1-1 1 0 0,-1 1-1 0 0,0 0 1 0 0,1-1-1 0 0,-1 1 1 0 0,1 0-1 0 0,-1 0 1 0 0,0 0-100 0 0,-1-1 0 0 0,0 1 0 0 0,0 0 1 0 0,0 0-1 0 0,0 0 0 0 0,0 0 1 0 0,0 0-1 0 0,0 0 0 0 0,0 1 1 0 0,0 0-1 0 0,0-1 0 0 0,0 1 1 0 0,0 0-1 0 0,1 1 0 0 0,-1-1 1 0 0,0 0-1 0 0,1 1 0 0 0,-1-1 1 0 0,1 1-1 0 0,-1 0 0 0 0,1 0 0 0 0,-2 2 2 0 0,0 0-1 0 0,0 0 0 0 0,1 1 1 0 0,-1 0-1 0 0,1-1 1 0 0,0 1-1 0 0,0 0 1 0 0,1 0-1 0 0,0 1 0 0 0,-2 4-1 0 0,1-4 7 0 0,1 1-1 0 0,0 0 0 0 0,1 0 0 0 0,0 0 0 0 0,0 0 1 0 0,0 0-1 0 0,1 0 0 0 0,-1 0 0 0 0,2 0 0 0 0,-1 0 0 0 0,1 0 1 0 0,0 0-1 0 0,1 0 0 0 0,0 0 0 0 0,0 0 0 0 0,0-1 1 0 0,1 1-1 0 0,0 1-6 0 0,1-5 110 0 0,-1 1 1 0 0,0-1 0 0 0,1 0-1 0 0,0 0 1 0 0,-1 0-1 0 0,1 0 1 0 0,0 0 0 0 0,1-1-1 0 0,-1 0 1 0 0,0 0 0 0 0,1 0-1 0 0,-1-1 1 0 0,1 1-1 0 0,0-1 1 0 0,-1 0 0 0 0,1 0-1 0 0,0-1 1 0 0,-1 1-1 0 0,5-1-110 0 0,-4 0 127 0 0,0 0-1 0 0,1-1 0 0 0,-1 1 0 0 0,0-1 1 0 0,0 0-1 0 0,0 0 0 0 0,-1 0 1 0 0,1-1-1 0 0,0 0 0 0 0,0 0 0 0 0,0-1-126 0 0,-3 2-172 0 0,1-1 1 0 0,-1 1-1 0 0,1-1 0 0 0,-1 0 0 0 0,0 0 0 0 0,1 0 0 0 0,-1 0 0 0 0,0-1 1 0 0,-1 1-1 0 0,1-1 0 0 0,1-1 172 0 0,-5 2-13851 0 0,-1-2 6825 0 0,4-2 7263 0 0,3 0-383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0,'1'72'13086'0'0,"8"64"-6040"0"0,-6-95-5029 0 0,-3-39-572 0 0,0-4-182 0 0,-1-21-397 0 0,1 14-886 0 0,0-14-2 0 0,1 1-1 0 0,0-1 0 0 0,4-10 23 0 0,-5 28-5 0 0,1 0-1 0 0,0 0 0 0 0,1 0 1 0 0,-1 0-1 0 0,1 1 0 0 0,0-1 1 0 0,0 0-1 0 0,1 1 0 0 0,-1 0 1 0 0,1-1-1 0 0,0 1 0 0 0,0 0 0 0 0,0 0 1 0 0,1 0-1 0 0,-1 1 0 0 0,1-1 1 0 0,0 1-1 0 0,1 0 6 0 0,-4 2 1 0 0,1 0 0 0 0,0 0 0 0 0,-1 1 1 0 0,1-1-1 0 0,0 1 0 0 0,0-1 0 0 0,-1 1 0 0 0,1 0 0 0 0,0-1 0 0 0,0 1 1 0 0,-1 0-1 0 0,1 0 0 0 0,0 1 0 0 0,0-1 0 0 0,0 0 0 0 0,-1 0 0 0 0,1 1 1 0 0,0-1-1 0 0,-1 1 0 0 0,1 0 0 0 0,0-1 0 0 0,-1 1 0 0 0,1 0 0 0 0,-1 0 1 0 0,1 0-1 0 0,-1 0 0 0 0,1 0 0 0 0,-1 1 0 0 0,0-1 0 0 0,0 0 0 0 0,1 0 1 0 0,-1 1-1 0 0,0-1 0 0 0,0 1 0 0 0,0-1 0 0 0,-1 1 0 0 0,1 0 0 0 0,0-1 1 0 0,0 3-2 0 0,3 4 5 0 0,0 0 1 0 0,-1 0 0 0 0,0 0 0 0 0,0 1 0 0 0,-1 0 0 0 0,0-1-1 0 0,0 4-5 0 0,14 103-12869 0 0,-17-144 3025 0 0,0-13 7113 0 0,3 23 2557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3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 0 0,'7'-2'1252'0'0,"-3"3"2965"0"0,-5 15-1940 0 0,-1 13 1047 0 0,1 0-1 0 0,1 1 1 0 0,1-1 0 0 0,4 19-3324 0 0,1 22 3020 0 0,7 61 692 0 0,-6-68 1266 0 0,-1 46-4978 0 0,-6-100-2227 0 0,-2-25-2776 0 0,0-31-3252 0 0,5 23 4035 0 0,0-13 2380 0 0,-16 0 2983 0 0,-4-56-1079 0 0,5-1 0 0 0,4-1-1 0 0,3-20-63 0 0,3 73-64 0 0,2 42 49 0 0,-18 44-11944 0 0,17-35 11589 0 0,0 0 226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8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 0 0,'24'-9'1746'0'0,"-17"9"-1521"0"0,52 0 760 0 0,0 2 0 0 0,29 7-985 0 0,-33-2 580 0 0,1-1 0 0 0,16-3-580 0 0,-48-3 26 0 0,0-1 1 0 0,1-1-1 0 0,-1-1 1 0 0,0-2-1 0 0,0 0 1 0 0,11-5-27 0 0,-23 5 366 0 0,-12 4-889 0 0,-24 3-2068 0 0,6 0 254 0 0,15-2 2174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12 0 0,'0'1'197'0'0,"0"0"0"0"0,0-1 0 0 0,0 1 1 0 0,1 0-1 0 0,-1 0 0 0 0,0-1 0 0 0,0 1 0 0 0,1 0 0 0 0,-1-1 1 0 0,0 1-1 0 0,1 0 0 0 0,-1 0 0 0 0,0-1 0 0 0,1 1 0 0 0,-1-1 1 0 0,1 1-1 0 0,-1-1 0 0 0,1 1 0 0 0,0 0 0 0 0,-1-1 0 0 0,1 0 0 0 0,-1 1 1 0 0,1-1-1 0 0,0 1 0 0 0,0-1 0 0 0,-1 0 0 0 0,1 1 0 0 0,0-1 1 0 0,-1 0-1 0 0,1 0 0 0 0,0 0 0 0 0,0 0 0 0 0,-1 0 0 0 0,1 1 1 0 0,0-1-1 0 0,0 0 0 0 0,0-1 0 0 0,-1 1 0 0 0,2 0-197 0 0,43-7 5060 0 0,-9 2-2985 0 0,-13 5-730 0 0,-1 0-1 0 0,1-1 1 0 0,13-4-1345 0 0,52-1 524 0 0,-83-27-19789 0 0,-5 33 19148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3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9 391 4 0 0,'0'0'59'0'0,"0"0"-1"0"0,1 1 1 0 0,-1-1 0 0 0,0 0 0 0 0,0 1-1 0 0,0-1 1 0 0,1 0 0 0 0,-1 1 0 0 0,0-1-1 0 0,0 0 1 0 0,1 0 0 0 0,-1 1 0 0 0,0-1-1 0 0,1 0 1 0 0,-1 0 0 0 0,0 1-1 0 0,1-1 1 0 0,-1 0 0 0 0,1 0 0 0 0,-1 0-1 0 0,0 0 1 0 0,1 0 0 0 0,-1 1 0 0 0,1-1-1 0 0,-1 0 1 0 0,0 0 0 0 0,1 0 0 0 0,-1 0-1 0 0,1 0 1 0 0,-1 0 0 0 0,0 0-1 0 0,1 0 1 0 0,-1-1 0 0 0,1 1 0 0 0,-1 0-59 0 0,-1-16 2076 0 0,-2-11-1302 0 0,4-32 2285 0 0,-1-41 789 0 0,-5-12-3848 0 0,4 108 28 0 0,0-2-9 0 0,1 0 0 0 0,-1 0 0 0 0,1-1 0 0 0,0 1 0 0 0,0 0 0 0 0,1 0 0 0 0,0 0 0 0 0,0 0 0 0 0,0-1 0 0 0,1 1 0 0 0,1-2-19 0 0,-3 6-630 0 0,-6 9-3874 0 0,-6 6-1942 0 0,12-13 6106 0 0,0 0 210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 0 0,'31'-8'2754'0'0,"-25"5"-2684"0"0,0 1 0 0 0,1 0 0 0 0,-1 0 0 0 0,0 1 0 0 0,1 0-1 0 0,0 0 1 0 0,-1 1 0 0 0,2-1-70 0 0,101 7-67 0 0,-118-4-2866 0 0,4-2 2672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4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 0 0,'3'-2'171'0'0,"0"0"0"0"0,0 1 0 0 0,0-1 0 0 0,0 1 0 0 0,0-1 0 0 0,1 1 0 0 0,-1 0 1 0 0,0 1-1 0 0,0-1 0 0 0,1 0 0 0 0,-1 1 0 0 0,1 0 0 0 0,-1 0 0 0 0,0 0 0 0 0,1 0 0 0 0,-1 0 0 0 0,1 1 0 0 0,0-1-171 0 0,35-2 379 0 0,-26 1-405 0 0,-10 1-78 0 0,0 0-1 0 0,0-1 0 0 0,0 1 1 0 0,0 0-1 0 0,-1-1 0 0 0,1 1 1 0 0,0-1-1 0 0,0 0 0 0 0,0 0 1 0 0,-1 0-1 0 0,1-1 0 0 0,0 1 105 0 0,-8-5-1889 0 0,3 3 1642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4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45 4 0 0,'5'-8'1955'0'0,"-4"8"-1914"0"0,-1 0-1 0 0,1-1 1 0 0,-1 1 0 0 0,1 0-1 0 0,-1-1 1 0 0,0 1 0 0 0,1 0-1 0 0,-1-1 1 0 0,0 1 0 0 0,1 0-1 0 0,-1-1 1 0 0,0 1 0 0 0,0-1-1 0 0,1 1 1 0 0,-1 0 0 0 0,0-1-1 0 0,0 1 1 0 0,0-1 0 0 0,1 1-1 0 0,-1-1 1 0 0,0 1 0 0 0,0-1-1 0 0,0 1 1 0 0,0-1 0 0 0,0 1-1 0 0,0-1 1 0 0,0 1 0 0 0,0-1-1 0 0,0 1 1 0 0,0 0 0 0 0,0-1-1 0 0,-1 1 1 0 0,1-1 0 0 0,0 1-1 0 0,0-1 1 0 0,0 1 0 0 0,-1-1-1 0 0,1 1 1 0 0,0 0 0 0 0,0-1-1 0 0,-1 1 1 0 0,1-1 0 0 0,0 1-1 0 0,-1 0 1 0 0,1-1 0 0 0,0 1-1 0 0,-1 0 1 0 0,1 0 0 0 0,-1-1-1 0 0,1 1 1 0 0,0 0 0 0 0,-1 0-41 0 0,-2-2 18 0 0,0 0 1 0 0,1 0 0 0 0,-1 1 0 0 0,0-1 0 0 0,0 1-1 0 0,0 0 1 0 0,0 0 0 0 0,0 0 0 0 0,0 0 0 0 0,-1 1-1 0 0,1-1 1 0 0,0 1 0 0 0,0 0 0 0 0,-1 0-1 0 0,1 0 1 0 0,0 0 0 0 0,0 0 0 0 0,0 1 0 0 0,-1 0-1 0 0,1-1 1 0 0,0 1 0 0 0,0 0 0 0 0,0 1-1 0 0,0-1 1 0 0,0 0 0 0 0,1 1 0 0 0,-1 0 0 0 0,0-1-1 0 0,1 1 1 0 0,-1 1-19 0 0,-2-1 26 0 0,1 1 0 0 0,0 0 0 0 0,1 1 0 0 0,-1-1 0 0 0,1 0 1 0 0,-1 1-1 0 0,1 0 0 0 0,0 0 0 0 0,0 0 0 0 0,1 0 0 0 0,-1 0 0 0 0,1 1 0 0 0,0-1 0 0 0,0 1 0 0 0,0 0 0 0 0,1-1 0 0 0,-1 1 0 0 0,1 0 0 0 0,0 4-26 0 0,1-8 1 0 0,0 0-1 0 0,0 0 0 0 0,0 0 0 0 0,0 0 0 0 0,0 0 0 0 0,0 0 0 0 0,1 0 0 0 0,-1 0 0 0 0,0 0 1 0 0,0 0-1 0 0,1 0 0 0 0,-1 0 0 0 0,1 0 0 0 0,-1 0 0 0 0,1 0 0 0 0,-1 0 0 0 0,1-1 0 0 0,0 1 1 0 0,-1 0-1 0 0,1 0 0 0 0,0-1 0 0 0,0 1 0 0 0,0 0 0 0 0,-1-1 0 0 0,1 1 0 0 0,0-1 0 0 0,0 1 1 0 0,0-1-1 0 0,0 1 0 0 0,1-1 0 0 0,1 1 1 0 0,1 0-1 0 0,-1-1 1 0 0,0 0 0 0 0,0 0 0 0 0,1 0-1 0 0,-1 0 1 0 0,0 0 0 0 0,1-1 0 0 0,-1 1-1 0 0,3-2 0 0 0,4-1 3 0 0,0 0-1 0 0,0-1 0 0 0,0 0 1 0 0,0-1-1 0 0,-1 0 0 0 0,4-3-2 0 0,-7 4 4 0 0,-1-1 1 0 0,1 0-1 0 0,-1 1 0 0 0,-1-2 0 0 0,1 1 1 0 0,2-4-5 0 0,-6 7 35 0 0,0 0 0 0 0,0 0 0 0 0,0 1 0 0 0,0-1 0 0 0,0 0 0 0 0,0 0 0 0 0,0 0 0 0 0,-1 0 0 0 0,1 0 0 0 0,-1 0 0 0 0,1 0 0 0 0,-1 0 0 0 0,0 0 0 0 0,0 0 0 0 0,0 0 0 0 0,0 0 0 0 0,0 0 0 0 0,0 0 0 0 0,-1 0 0 0 0,1 0 0 0 0,-1 0 0 0 0,1 0 0 0 0,-1 0 0 0 0,0-1-35 0 0,1 2 2 0 0,0 1 1 0 0,0 0 0 0 0,0-1 0 0 0,-1 1 0 0 0,1 0 0 0 0,0-1 0 0 0,0 1 0 0 0,0 0 0 0 0,0-1-1 0 0,0 1 1 0 0,0 0 0 0 0,-1 0 0 0 0,1-1 0 0 0,0 1 0 0 0,0 0 0 0 0,0 0 0 0 0,-1-1-1 0 0,1 1 1 0 0,0 0 0 0 0,0 0 0 0 0,-1 0 0 0 0,1-1 0 0 0,0 1 0 0 0,0 0 0 0 0,-1 0 0 0 0,1 0-1 0 0,0 0 1 0 0,-1 0 0 0 0,1 0 0 0 0,0 0 0 0 0,-1-1 0 0 0,1 1 0 0 0,0 0 0 0 0,-1 0 0 0 0,1 0-1 0 0,0 0 1 0 0,-1 0 0 0 0,1 0 0 0 0,0 1 0 0 0,0-1 0 0 0,-1 0 0 0 0,1 0 0 0 0,0 0-1 0 0,-1 0 1 0 0,1 0 0 0 0,0 0 0 0 0,-1 0 0 0 0,1 1 0 0 0,0-1 0 0 0,0 0 0 0 0,-1 0 0 0 0,1 0-1 0 0,0 1 1 0 0,0-1 0 0 0,0 0 0 0 0,-1 0 0 0 0,1 1 0 0 0,0-1 0 0 0,0 0 0 0 0,0 1 0 0 0,0-1-1 0 0,-1 0 1 0 0,1 0 0 0 0,0 1 0 0 0,0-1 0 0 0,0 0 0 0 0,0 1 0 0 0,0-1 0 0 0,0 0-1 0 0,0 1-2 0 0,-4 24 5 0 0,13 18-16 0 0,-2-15 26 0 0,-2 0 0 0 0,-1 0 0 0 0,0 16-15 0 0,-4-37 5 0 0,0 0-1 0 0,0 0 1 0 0,0-1-1 0 0,-1 1 1 0 0,0 0-1 0 0,-1-1 0 0 0,1 1 1 0 0,-1-1-1 0 0,-1 1 1 0 0,1-1-1 0 0,-1 0 1 0 0,0 0-1 0 0,0 0 1 0 0,-1 0-1 0 0,0-1 1 0 0,0 1-1 0 0,-1 0-4 0 0,4-4 0 0 0,0 0-1 0 0,-1-1 1 0 0,1 1 0 0 0,-1 0-1 0 0,0-1 1 0 0,0 1-1 0 0,1-1 1 0 0,-1 1 0 0 0,0-1-1 0 0,0 0 1 0 0,-1 0-1 0 0,1 0 1 0 0,0 0 0 0 0,0 0-1 0 0,0 0 1 0 0,-1 0-1 0 0,1-1 1 0 0,0 0-1 0 0,-1 1 1 0 0,1-1 0 0 0,0 0-1 0 0,-1 0 1 0 0,1 0-1 0 0,0 0 1 0 0,-1 0 0 0 0,0-1 0 0 0,-2-1-5 0 0,0-1 0 0 0,1 0 0 0 0,-1 0 1 0 0,1 0-1 0 0,0-1 0 0 0,-1 1 0 0 0,2-1 1 0 0,-1 0-1 0 0,0 0 0 0 0,1-1 1 0 0,-1 0 4 0 0,3 4-1 0 0,-1-1-1 0 0,1 1 1 0 0,-1-1 0 0 0,1 0 0 0 0,-1 0 0 0 0,1 0 0 0 0,0 0 0 0 0,0 0 0 0 0,0 0 0 0 0,0 0 0 0 0,0 0 0 0 0,1 0 0 0 0,-1 0 0 0 0,1 0 0 0 0,-1-1 0 0 0,1 1 0 0 0,0 0 0 0 0,0 0 0 0 0,0-1 0 0 0,0 1 0 0 0,0 0 0 0 0,0 0-1 0 0,1-2 2 0 0,1-1-2 0 0,1 1 0 0 0,0-1-1 0 0,0 1 1 0 0,0 0 0 0 0,0 0-1 0 0,1 0 1 0 0,-1 0-1 0 0,1 1 1 0 0,0-1 0 0 0,1 1 2 0 0,17-18-57 0 0,35-30 121 0 0,-53 47-114 0 0,1 1 0 0 0,0-1 0 0 0,1 1 0 0 0,-1 0 0 0 0,0 1 0 0 0,1-1 0 0 0,0 1 0 0 0,-1 0 0 0 0,1 0 1 0 0,3 0 49 0 0,3 4-1246 0 0,-9 1-3006 0 0,-3-3 4041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4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145 218 4 0 0,'0'0'26'0'0,"0"0"0"0"0,0-1 0 0 0,0 1 0 0 0,0 1 0 0 0,0-1 0 0 0,1 0 0 0 0,-1 0 1 0 0,0 0-1 0 0,0 0 0 0 0,0 0 0 0 0,0 0 0 0 0,0 0 0 0 0,0 0 0 0 0,0 0 0 0 0,0 0 0 0 0,0 0 0 0 0,0 0 0 0 0,0 0 0 0 0,0 0 0 0 0,0 0 0 0 0,0 0 0 0 0,0 0 0 0 0,1 0 1 0 0,-1 0-1 0 0,0 0 0 0 0,0 0 0 0 0,0 0 0 0 0,0 0 0 0 0,0 0 0 0 0,0 1 0 0 0,0-1 0 0 0,0 0 0 0 0,0 0 0 0 0,0 0 0 0 0,0 0 0 0 0,0 0 0 0 0,0 0 0 0 0,0 0 0 0 0,0 0 1 0 0,0 0-1 0 0,0 0 0 0 0,0 0 0 0 0,0 0 0 0 0,0 0 0 0 0,0 1 0 0 0,0-1 0 0 0,0 0 0 0 0,0 0 0 0 0,0 0 0 0 0,0 0 0 0 0,0 0 0 0 0,0 0 0 0 0,0 0 0 0 0,0 0 1 0 0,0 0-1 0 0,-1 0-26 0 0,15-2 1048 0 0,19-8 318 0 0,-29 9-1110 0 0,1 0-194 0 0,0 0-1 0 0,1 1 1 0 0,-1 0 0 0 0,1 0 0 0 0,-1 0 0 0 0,0 0 0 0 0,1 1-1 0 0,-1 0 1 0 0,1 0-62 0 0,-3 0 2 0 0,0-1 0 0 0,0 1-1 0 0,0 0 1 0 0,0 0 0 0 0,0 0-1 0 0,0 0 1 0 0,0 0 0 0 0,0 1-1 0 0,-1-1 1 0 0,1 1 0 0 0,-1 0-1 0 0,1 0 1 0 0,-1 0 0 0 0,0 0-1 0 0,1 0 1 0 0,0 2-2 0 0,-32 41 15 0 0,-13 26-20 0 0,39-66 6 0 0,-1 0 0 0 0,0 0 0 0 0,-1-1 1 0 0,1 1-1 0 0,-1-1 0 0 0,0 0 0 0 0,0 0 1 0 0,0 0-1 0 0,0-1 0 0 0,-1 0 0 0 0,-5 3-1 0 0,7-6-1 0 0,0 1 0 0 0,-1 0 0 0 0,1-1-1 0 0,-1 0 1 0 0,1 0 0 0 0,-1 0 0 0 0,1-1-1 0 0,-1 0 1 0 0,1 1 0 0 0,0-1 0 0 0,-1-1-1 0 0,1 1 1 0 0,0-1 0 0 0,0 0 0 0 0,0 0-1 0 0,-1 0 2 0 0,0 0 0 0 0,0-1 0 0 0,0 0-1 0 0,0 0 1 0 0,1 0 0 0 0,-1-1-1 0 0,1 1 1 0 0,0-1 0 0 0,0 0-1 0 0,0-1 1 0 0,0 1 0 0 0,1-1-1 0 0,-2-2 1 0 0,0-2 0 0 0,0 0 0 0 0,1 0-1 0 0,0-1 1 0 0,0 1-1 0 0,1-1 1 0 0,1 0 0 0 0,0 0-1 0 0,0 0 1 0 0,1 0-1 0 0,0-1 1 0 0,1 1 0 0 0,0 0-1 0 0,0 0 1 0 0,1-1-1 0 0,1 1 1 0 0,-1 0 0 0 0,2 0-1 0 0,1-3 1 0 0,0 0 3 0 0,1 1 0 0 0,1 0 0 0 0,0 0 0 0 0,0 0 0 0 0,1 1 0 0 0,1 0 0 0 0,3-4-3 0 0,-6 10 1 0 0,-1 1 0 0 0,1-1 1 0 0,0 1-1 0 0,0 0 0 0 0,0 0 0 0 0,1 1 1 0 0,-1 0-1 0 0,1-1 0 0 0,0 2 0 0 0,0-1 1 0 0,0 1-1 0 0,0 0 0 0 0,1 0 0 0 0,-1 1 1 0 0,0-1-1 0 0,3 1-1 0 0,-3 1-49 0 0,-1 0 1 0 0,0 1 0 0 0,1 0 0 0 0,-1 0-1 0 0,0 0 1 0 0,0 0 0 0 0,0 1-1 0 0,0-1 1 0 0,0 1 0 0 0,4 3 48 0 0,-3-2-83 0 0,-1-1 1 0 0,1 0-1 0 0,0 0 1 0 0,0 0-1 0 0,0-1 0 0 0,0 0 1 0 0,0 0-1 0 0,1 0 83 0 0,-7-1-52 0 0,0 0 0 0 0,0 0 0 0 0,0 0 0 0 0,0 0 0 0 0,0 0 0 0 0,0 0 0 0 0,0 0 0 0 0,0 0 0 0 0,0 0 0 0 0,-1-1 0 0 0,1 1 0 0 0,0 0 0 0 0,0 0 0 0 0,0 0 0 0 0,0 0 0 0 0,0 0-1 0 0,0 0 1 0 0,0 0 0 0 0,0 0 0 0 0,0 0 0 0 0,0 0 0 0 0,0-1 0 0 0,0 1 0 0 0,0 0 0 0 0,0 0 0 0 0,0 0 0 0 0,0 0 0 0 0,0 0 0 0 0,0 0 0 0 0,0 0 0 0 0,0 0 0 0 0,0-1 0 0 0,0 1 0 0 0,0 0 0 0 0,0 0 0 0 0,0 0 0 0 0,0 0-1 0 0,0 0 1 0 0,0 0 0 0 0,0 0 0 0 0,0 0 0 0 0,0 0 0 0 0,0-1 0 0 0,0 1 0 0 0,0 0 0 0 0,0 0 0 0 0,0 0 0 0 0,1 0 0 0 0,-1 0 0 0 0,0 0 0 0 0,0 0 0 0 0,0 0 0 0 0,0 0 0 0 0,0 0 0 0 0,0 0 0 0 0,0 0 0 0 0,0 0-1 0 0,0 0 1 0 0,1 0 52 0 0,-3-2-193 0 0,-2-2-77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 0 0,'1'10'4348'0'0,"-2"22"-3797"0"0,-3 6 667 0 0,2 1-1 0 0,1 8-1217 0 0,-1 19 197 0 0,2-5-165 0 0,0-34-8 0 0,-1-1 1 0 0,-3 20-25 0 0,0-29-146 0 0,-5-35-4358 0 0,6-8 1674 0 0,3 18 2702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 4 0 0,'0'0'51'0'0,"1"-1"0"0"0,-1 1-1 0 0,0 0 1 0 0,0-1 0 0 0,0 1 0 0 0,0 0 0 0 0,1 0 0 0 0,-1-1-1 0 0,0 1 1 0 0,0 0 0 0 0,0 0 0 0 0,1-1 0 0 0,-1 1-1 0 0,0 0 1 0 0,0 0 0 0 0,1-1 0 0 0,-1 1 0 0 0,0 0-1 0 0,1 0 1 0 0,-1 0 0 0 0,0 0 0 0 0,1 0 0 0 0,-1 0 0 0 0,0-1-1 0 0,1 1 1 0 0,-1 0 0 0 0,0 0 0 0 0,1 0 0 0 0,-1 0-1 0 0,0 0 1 0 0,1 0 0 0 0,-1 0 0 0 0,0 0 0 0 0,1 1-1 0 0,-1-1 1 0 0,0 0 0 0 0,1 0 0 0 0,-1 0 0 0 0,0 0 0 0 0,1 0-1 0 0,-1 0 1 0 0,0 1 0 0 0,0-1 0 0 0,1 0 0 0 0,-1 0-51 0 0,-2 19 1237 0 0,-15 26-534 0 0,-6-7-611 0 0,19-29-43 0 0,-1 1 0 0 0,-1-1-1 0 0,1-1 1 0 0,-2 1 0 0 0,1-1-1 0 0,-1 0 1 0 0,0 0 0 0 0,-1-1-1 0 0,0 0 1 0 0,0 0-1 0 0,0-1 1 0 0,-9 5-49 0 0,3-3 1 0 0,10-5-1 0 0,0 0 1 0 0,-1-1-1 0 0,1 0 1 0 0,0 0-1 0 0,-1 0 1 0 0,1 0-1 0 0,-1-1 1 0 0,0 0-1 0 0,1 0 1 0 0,-1 0-1 0 0,0 0 1 0 0,0-1-1 0 0,-3-1-2 0 0,15-2-2 0 0,-6 3 3 0 0,1 0 1 0 0,0-1-1 0 0,-1 1 1 0 0,1 0 0 0 0,-1 0-1 0 0,1 0 1 0 0,0 1-1 0 0,-1-1 1 0 0,1 0-1 0 0,0 0 1 0 0,-1 1-1 0 0,1-1 1 0 0,-1 1-1 0 0,1 0 1 0 0,27 18 221 0 0,-5-3 135 0 0,0 0 0 0 0,13 14-356 0 0,-30-23 13 0 0,1 0 0 0 0,-1 1 0 0 0,-1-1 1 0 0,0 2-1 0 0,0-1 0 0 0,0 1 0 0 0,-1 0 0 0 0,0 0 1 0 0,0 3-14 0 0,11 13-1814 0 0,-15-23-2171 0 0,2-6 3847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5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8 0 0,'6'-3'1997'0'0,"-12"-286"1239"0"0,15 241-3083 0 0,-2 37-5447 0 0,-7 11 5198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142 371 4 0 0,'1'0'143'0'0,"0"0"-111"0"0,-1 0 1 0 0,0 0 0 0 0,0 0-1 0 0,0 0 1 0 0,0 0 0 0 0,0 0-1 0 0,0 0 1 0 0,0 0 0 0 0,1 0-1 0 0,-1 0 1 0 0,0 0-1 0 0,0 0 1 0 0,0 0 0 0 0,0 0-1 0 0,0 0 1 0 0,1 1 0 0 0,-1-1-1 0 0,0 0 1 0 0,0 0 0 0 0,0 0-1 0 0,0-1 1 0 0,0 1 0 0 0,0 0-1 0 0,1 0 1 0 0,-1 0 0 0 0,0 0-1 0 0,0 0 1 0 0,0 0-1 0 0,0 0 1 0 0,0 0 0 0 0,0 0-1 0 0,1 0 1 0 0,-1 0 0 0 0,0 0-1 0 0,0 0 1 0 0,0 0 0 0 0,0-1-1 0 0,0 1 1 0 0,0 0 0 0 0,0 0-1 0 0,0 0 1 0 0,1 0 0 0 0,-1 0-1 0 0,0 0 1 0 0,0 0 0 0 0,0-1-1 0 0,0 1 1 0 0,0 0-1 0 0,0 0 1 0 0,0 0 0 0 0,0 0-1 0 0,0 0 1 0 0,0 0 0 0 0,0-1-1 0 0,0 1 1 0 0,0 0 0 0 0,0 0-1 0 0,0 0 1 0 0,0 0 0 0 0,0 0-1 0 0,0-1 1 0 0,0 1 0 0 0,0 0-1 0 0,0 0 1 0 0,0 0-1 0 0,0 0 1 0 0,-1 0 0 0 0,1 0-1 0 0,0-1 1 0 0,0 1-33 0 0,-3-21 976 0 0,0-61 453 0 0,-3 1-1 0 0,-4 0 1 0 0,-5-8-1429 0 0,12 78 103 0 0,0 17-64 0 0,-5 17-35 0 0,-11 16-40 0 0,1 1 0 0 0,-6 27 36 0 0,11-31-9 0 0,1-16-28 0 0,2-3-26 0 0,10-16 63 0 0,0-1-1 0 0,0 0 1 0 0,0 0-1 0 0,0 0 1 0 0,0 1 0 0 0,0-1-1 0 0,0 0 1 0 0,0 0-1 0 0,0 0 1 0 0,0 0-1 0 0,0 1 1 0 0,0-1-1 0 0,0 0 1 0 0,0 0-1 0 0,0 0 1 0 0,0 1 0 0 0,0-1-1 0 0,0 0 1 0 0,1 0-1 0 0,-1 0 1 0 0,0 0-1 0 0,0 1 1 0 0,0-1-1 0 0,0 0 1 0 0,0 0-1 0 0,0 0 1 0 0,0 0 0 0 0,1 0-1 0 0,-1 0 1 0 0,0 1-1 0 0,0-1 1 0 0,0 0-1 0 0,0 0 1 0 0,1 0-1 0 0,-1 0 1 0 0,0 0 0 0 0,0 0-1 0 0,0 0 1 0 0,1 0-1 0 0,-1 0 1 0 0,0 0-1 0 0,0 0 1 0 0,0 0-1 0 0,0 0 1 0 0,1 0-1 0 0,-1 0 1 0 0,0 0 0 0 0,0 0-1 0 0,0 0 1 0 0,1 0-1 0 0,-1 0 1 0 0,0 0-1 0 0,0 0 1 0 0,0 0-1 0 0,0 0 1 0 0,1 0-1 0 0,-1 0 1 0 0,0-1 0 0 0,0 1-1 0 0,0 0 1 0 0,0 0-1 0 0,0 0 1 0 0,1 0-1 0 0,-1 0 1 0 0,0-1-1 0 0,0 1 1 0 0,24-8 13 0 0,1 2-1 0 0,0 0 1 0 0,0 2 0 0 0,0 0-1 0 0,12 1-12 0 0,-33 4-305 0 0,-6 0-1006 0 0,-8 2-4419 0 0,10-3 5436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9:0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475 4 0 0,'15'-47'1273'0'0,"-14"35"-1179"0"0,0 0-1 0 0,-1 0 0 0 0,-1 0 1 0 0,0 0-1 0 0,-1 0 0 0 0,0 0 1 0 0,-1 0-1 0 0,0 0 0 0 0,-1 1 1 0 0,0-1-1 0 0,-4-7-93 0 0,-3-3 188 0 0,-1 0-1 0 0,0 0 1 0 0,-2 2 0 0 0,0-1 0 0 0,-5-3-188 0 0,7 12 93 0 0,0 0 0 0 0,-1 2 0 0 0,0-1-1 0 0,-1 2 1 0 0,0 0 0 0 0,-1 0 0 0 0,1 1 0 0 0,-2 1 0 0 0,1 1 0 0 0,-1 0-1 0 0,-9-2-92 0 0,-24-4 1 0 0,0 2-1 0 0,-1 2 1 0 0,0 3-1 0 0,-8 1 0 0 0,37 4 0 0 0,1 0 1 0 0,-1 2-1 0 0,0 0 0 0 0,0 1 1 0 0,1 2-1 0 0,-1 0 0 0 0,1 1 0 0 0,0 1 1 0 0,1 0-1 0 0,0 2 0 0 0,-6 3 0 0 0,2 3-1 0 0,1 1 1 0 0,0 1-1 0 0,2 1 0 0 0,0 1 0 0 0,1 1 0 0 0,0 0 1 0 0,-13 21 0 0 0,22-26-2 0 0,1 1-1 0 0,0 0 1 0 0,2 0 0 0 0,-1 1 0 0 0,2 0 0 0 0,0 0-1 0 0,-1 11 3 0 0,1-9 5 0 0,1 1 0 0 0,1-1 0 0 0,1 1 0 0 0,1-1-1 0 0,1 15-4 0 0,1-14 10 0 0,1 0-1 0 0,1 0 1 0 0,2 0-1 0 0,0 0 0 0 0,0 0 1 0 0,2-1-1 0 0,0 0 1 0 0,3 4-10 0 0,-2-8-3 0 0,1-1 0 0 0,0 0 0 0 0,0 0 0 0 0,2-1 0 0 0,0 0 0 0 0,0-1 0 0 0,1 0 0 0 0,4 3 3 0 0,15 13-10 0 0,2-2-1 0 0,0-1 0 0 0,24 13 11 0 0,-38-28-4 0 0,0-1 0 0 0,1 0 0 0 0,0-2 0 0 0,1 0 0 0 0,-1-1 0 0 0,1 0 0 0 0,2-2 4 0 0,6 2 3 0 0,1-2-1 0 0,0-1 0 0 0,0-1 1 0 0,0-1-1 0 0,14-3-2 0 0,-23 1 2 0 0,-1-1-1 0 0,1-1 1 0 0,-1-1 0 0 0,0-1-1 0 0,0-1 1 0 0,0 0-1 0 0,-1-1 1 0 0,10-6-2 0 0,-10 4 159 0 0,-1-2 0 0 0,0 1 0 0 0,-1-2 0 0 0,0 0-1 0 0,-1-1 1 0 0,0-1 0 0 0,4-5-159 0 0,-6 2 735 0 0,-1-1 0 0 0,-1 0-1 0 0,0-1 1 0 0,-2 0 0 0 0,7-16-735 0 0,-9 18 587 0 0,6-17-313 0 0,-1 0 0 0 0,1-10-274 0 0,-10 32-6 0 0,0-1 1 0 0,-1 0-1 0 0,-1 0 1 0 0,0 0-1 0 0,0 1 1 0 0,-2-1-1 0 0,1 0 1 0 0,-2 0-1 0 0,-1-6 6 0 0,0 4-101 0 0,-1-1 0 0 0,-1 1 0 0 0,-1 0 0 0 0,-2-4 101 0 0,0-2-1219 0 0,2 3-1495 0 0,0-1 0 0 0,2 0 0 0 0,-2-15 2714 0 0,4 18-327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35 24 0 0,'1'-1'126'0'0,"-1"0"-1"0"0,1 1 1 0 0,0-1 0 0 0,0 0-1 0 0,0 1 1 0 0,-1-1 0 0 0,1 0-1 0 0,0 0 1 0 0,0 0 0 0 0,-1 0-1 0 0,1 0 1 0 0,-1 0 0 0 0,1 0-1 0 0,-1 0 1 0 0,0 0 0 0 0,1 0-1 0 0,-1 0 1 0 0,0 0 0 0 0,1 0-1 0 0,-1 0 1 0 0,0 0 0 0 0,0-1-126 0 0,0 1 55 0 0,-1 1 1 0 0,1-1 0 0 0,-1 0 0 0 0,1 1-1 0 0,-1-1 1 0 0,1 0 0 0 0,-1 1 0 0 0,0-1 0 0 0,1 1-1 0 0,-1-1 1 0 0,1 1 0 0 0,-1-1 0 0 0,0 1-1 0 0,0 0 1 0 0,1-1 0 0 0,-1 1 0 0 0,0 0-1 0 0,0-1 1 0 0,1 1 0 0 0,-1 0 0 0 0,0 0-1 0 0,0 0-55 0 0,-5-1 25 0 0,1 0-1 0 0,-1 1 1 0 0,1-1-1 0 0,0 2 1 0 0,-1-1-1 0 0,1 0 1 0 0,-1 1-1 0 0,1 0 1 0 0,-1 1-25 0 0,2-1-1 0 0,1 1 0 0 0,-1 0 0 0 0,0 0 0 0 0,0 0 0 0 0,1 0 0 0 0,-1 1 0 0 0,1-1 0 0 0,0 1 0 0 0,0 0 0 0 0,0 0 0 0 0,0 0 0 0 0,0 0 0 0 0,0 1 0 0 0,1-1 0 0 0,0 1 0 0 0,0 0 0 0 0,-2 3 1 0 0,4-6-1 0 0,-1 1 1 0 0,0 0-1 0 0,1 0 1 0 0,-1-1-1 0 0,1 1 1 0 0,0 0 0 0 0,-1 0-1 0 0,1-1 1 0 0,0 1-1 0 0,0 0 1 0 0,0 0-1 0 0,0 0 1 0 0,1-1-1 0 0,-1 1 1 0 0,0 0 0 0 0,1 0-1 0 0,-1-1 1 0 0,1 1-1 0 0,0 0 1 0 0,0-1-1 0 0,-1 1 1 0 0,1 0 0 0 0,0-1-1 0 0,0 1 1 0 0,0-1-1 0 0,1 0 1 0 0,-1 1-1 0 0,0-1 1 0 0,0 0 0 0 0,1 0-1 0 0,-1 0 1 0 0,1 0-1 0 0,-1 0 1 0 0,1 0-1 0 0,-1 0 1 0 0,1 0 0 0 0,0 0-1 0 0,-1-1 1 0 0,1 1-1 0 0,0-1 1 0 0,0 0-1 0 0,1 1 1 0 0,1-1 1 0 0,-1 0-1 0 0,1 0 0 0 0,0 0 0 0 0,-1 0 0 0 0,1-1 0 0 0,0 1 0 0 0,-1-1 1 0 0,1 0-1 0 0,-1 0 0 0 0,1 0 0 0 0,-1-1 0 0 0,0 1 0 0 0,1-1 0 0 0,-1 0 1 0 0,0 0-1 0 0,0 0 0 0 0,0 0 0 0 0,0-1 0 0 0,-1 1 0 0 0,1-1 0 0 0,-1 1 1 0 0,1-1-1 0 0,-1 0 0 0 0,0 0 0 0 0,0 0 0 0 0,0 0 0 0 0,0-1 0 0 0,-1 1 0 0 0,1 0 1 0 0,-1-1-1 0 0,0 1 0 0 0,0-1 0 0 0,0 0 0 0 0,-9-12 21 0 0,8 15-21 0 0,0 1 0 0 0,0-1 0 0 0,0 1 0 0 0,-1 0 0 0 0,1-1 0 0 0,0 1 0 0 0,-1 0 0 0 0,1-1 0 0 0,0 1 0 0 0,-1 0 0 0 0,1-1 0 0 0,0 1 0 0 0,-1 0 0 0 0,1 0 0 0 0,0 0 0 0 0,-1-1 0 0 0,1 1 0 0 0,-1 0 0 0 0,1 0-1 0 0,0 0 1 0 0,-1 0 0 0 0,1 0 0 0 0,-1 0 0 0 0,1-1 0 0 0,-1 1 0 0 0,1 0 0 0 0,-1 0 0 0 0,1 1 0 0 0,0-1 0 0 0,-1 0 0 0 0,1 0 0 0 0,-1 0 0 0 0,1 0 0 0 0,-1 0 0 0 0,1 0 0 0 0,0 1 0 0 0,-1-1 0 0 0,1 0-1 0 0,-1 0 1 0 0,1 0 0 0 0,0 1 0 0 0,-1 0 1 0 0,1 1-1 0 0,-1 0 0 0 0,1-1 0 0 0,0 1 0 0 0,-1 0 1 0 0,1-1-1 0 0,0 1 0 0 0,0 0 0 0 0,0 0 0 0 0,1-1 1 0 0,-1 1-1 0 0,0 0 0 0 0,1-1 0 0 0,-1 1 0 0 0,1 0 1 0 0,-1-1-1 0 0,1 1 0 0 0,0 0 0 0 0,12 31 5 0 0,-13-32-5 0 0,8 16 2 0 0,-2 2 1 0 0,0-1-1 0 0,3 18-2 0 0,-7-27 6 0 0,-1 0 0 0 0,0-1-1 0 0,0 1 1 0 0,0 0 0 0 0,-1-1 0 0 0,-1 1-1 0 0,0 0 1 0 0,0-1 0 0 0,-2 8-6 0 0,2-13 0 0 0,0 0-1 0 0,-1 1 1 0 0,0-1 0 0 0,1 0 0 0 0,-1 0 0 0 0,0 0 0 0 0,-1 0 0 0 0,1-1 0 0 0,0 1-1 0 0,-1 0 1 0 0,0-1 0 0 0,0 0 0 0 0,1 0 0 0 0,-1 0 0 0 0,0 0 0 0 0,-1 0 0 0 0,1 0 0 0 0,1-1-1 0 0,0 0 1 0 0,1 0 0 0 0,-1-1 0 0 0,0 1 0 0 0,0-1 0 0 0,0 1-1 0 0,1-1 1 0 0,-1 0 0 0 0,0 0 0 0 0,0 0 0 0 0,0 0 0 0 0,0 0-1 0 0,0 0 1 0 0,1 0 0 0 0,-1 0 0 0 0,0-1 0 0 0,0 1 0 0 0,0-1-1 0 0,1 1 1 0 0,-1-1 0 0 0,0 0 0 0 0,0 0 0 0 0,1 0 0 0 0,-1 0 0 0 0,1 0-1 0 0,-1 0 1 0 0,1 0 0 0 0,-1 0 0 0 0,1 0 0 0 0,0-1 0 0 0,0 1-1 0 0,-1-2 1 0 0,-2-1-2 0 0,0-1 0 0 0,0-1 0 0 0,1 1 0 0 0,0-1 0 0 0,0 1 0 0 0,0-1 0 0 0,1 0-1 0 0,-1-3 3 0 0,2 6-1 0 0,1-1 0 0 0,0 0 0 0 0,0 0-1 0 0,0 0 1 0 0,0 0 0 0 0,1 1 0 0 0,0-1-1 0 0,0 0 1 0 0,0 0 0 0 0,0 1-1 0 0,0-1 1 0 0,1 1 0 0 0,0-1 0 0 0,-1 1-1 0 0,2-1 2 0 0,1-4-3 0 0,0 1 0 0 0,1-1 0 0 0,0 1 0 0 0,0 0 0 0 0,1 0 0 0 0,0 1 0 0 0,0 0 0 0 0,0 0 0 0 0,1 0 0 0 0,0 0 0 0 0,0 1 0 0 0,0 1 0 0 0,1-1 0 0 0,0 1 0 0 0,0 0 0 0 0,2 0 3 0 0,-9 4-65 0 0,-1 0 1 0 0,0 0 0 0 0,1 0-1 0 0,-1-1 1 0 0,0 1-1 0 0,0 0 1 0 0,1 0 0 0 0,-1 0-1 0 0,0 0 1 0 0,1-1-1 0 0,-1 1 1 0 0,0 0 0 0 0,0 0-1 0 0,1-1 1 0 0,-1 1 0 0 0,0 0-1 0 0,0 0 1 0 0,0-1-1 0 0,0 1 1 0 0,1 0 0 0 0,-1-1-1 0 0,0 1 1 0 0,0 0-1 0 0,0-1 1 0 0,0 1 0 0 0,0 0-1 0 0,0-1 1 0 0,0 1 0 0 0,0 0-1 0 0,0-1 1 0 0,0 1-1 0 0,0 0 1 0 0,0-1 0 0 0,0 1-1 0 0,0 0 1 0 0,0-1-1 0 0,0 1 1 0 0,0 0 0 0 0,0 0-1 0 0,0-1 1 0 0,-1 1 0 0 0,1 0-1 0 0,0-1 1 0 0,0 1-1 0 0,0 0 1 0 0,-1 0 0 0 0,1-1-1 0 0,0 1 1 0 0,0 0 64 0 0,-3-8-864 0 0,2 4 699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12 0 0,'11'1'1961'0'0,"-12"7"-311"0"0,-4 6-1374 0 0,-53 201 2178 0 0,10 4-2454 0 0,46-215-909 0 0,2-16-1358 0 0,2-20-681 0 0,-1 23 2747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5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 0 0,'2'15'4670'0'0,"-4"66"-3549"0"0,2 18-980 0 0,2-74-129 0 0,-2 1 0 0 0,-1-1-1 0 0,0 1 1 0 0,-5 20-12 0 0,5-45 1 0 0,1-1 1 0 0,0 0-1 0 0,0 1 0 0 0,-1-1 0 0 0,1 0 1 0 0,0 1-1 0 0,0-1 0 0 0,0 0 0 0 0,0 1 0 0 0,0-1 1 0 0,0 1-1 0 0,-1-1 0 0 0,1 0 0 0 0,0 1 0 0 0,0-1 1 0 0,0 1-1 0 0,0-1 0 0 0,0 0 0 0 0,0 1 1 0 0,1-1-1 0 0,-1 1 0 0 0,0-1 0 0 0,0 0 0 0 0,0 1 1 0 0,0-1-1 0 0,0 1 0 0 0,1-1 0 0 0,-1 0 1 0 0,0 1-1 0 0,0-1 0 0 0,0 0 0 0 0,1 1 0 0 0,-1-1 1 0 0,0 0-1 0 0,1 0 0 0 0,-1 1 0 0 0,0-1 0 0 0,1 0 1 0 0,-1 0-1 0 0,0 1 0 0 0,1-1 0 0 0,-1 0 1 0 0,0 0-1 0 0,1 0 0 0 0,-1 0-1 0 0,21-7 426 0 0,-6 1 11 0 0,5-1-237 0 0,-12 3-190 0 0,0 1 0 0 0,-1 0 0 0 0,1 1 0 0 0,1-1 1 0 0,-1 2-1 0 0,0-1 0 0 0,0 1 0 0 0,1 0 0 0 0,-1 1 0 0 0,1 0 0 0 0,-1 1 0 0 0,0-1 0 0 0,1 1 0 0 0,1 1-10 0 0,-36-11-6943 0 0,20 7 6672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16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 12 0 0,'1'62'4971'0'0,"1"-28"-4748"0"0,2-1 1 0 0,1 1-1 0 0,5 16-223 0 0,-8-44 5 0 0,-1 1-1 0 0,1 0 1 0 0,-1 0-1 0 0,0 0 1 0 0,-1 0 0 0 0,0 0-1 0 0,0 0 1 0 0,0 0-1 0 0,-1 0 1 0 0,0 0-1 0 0,0 0 1 0 0,-2 3-5 0 0,-4 0 14 0 0,6-9-14 0 0,1-1 0 0 0,0 0 0 0 0,0 1 0 0 0,-1-1 1 0 0,1 0-1 0 0,0 1 0 0 0,0-1 0 0 0,-1 0 0 0 0,1 1 0 0 0,0-1 1 0 0,0 1-1 0 0,0-1 0 0 0,0 0 0 0 0,-1 1 0 0 0,1-1 0 0 0,0 1 1 0 0,0-1-1 0 0,0 1 0 0 0,0-1 0 0 0,0 0 0 0 0,0 1 0 0 0,0-1 1 0 0,0 1-1 0 0,0-1 0 0 0,1 1 0 0 0,-1-1 0 0 0,0 0 0 0 0,0 1 1 0 0,0-1-1 0 0,0 1 0 0 0,1-1 0 0 0,-1 0 0 0 0,0 1 0 0 0,0-1 1 0 0,0 0-1 0 0,1 1 0 0 0,-1-1 0 0 0,-3-9-3 0 0,0 0 0 0 0,1 0 0 0 0,0-1 0 0 0,1 1 0 0 0,-1 0 0 0 0,2-1 0 0 0,-1 0 3 0 0,0-5-6 0 0,-1-37 0 0 0,2 37 5 0 0,0 1 1 0 0,-2-1 0 0 0,0 0 0 0 0,0 0-1 0 0,-1 1 1 0 0,-1 0 0 0 0,3 11-1 0 0,1 1 1 0 0,-1 0-1 0 0,1 0 0 0 0,0 0 0 0 0,0 0 1 0 0,0 0-1 0 0,0 0 0 0 0,0 0 1 0 0,0-1-1 0 0,0 1 0 0 0,1 0 0 0 0,-1 0 1 0 0,1 0-1 0 0,-1 0 0 0 0,1 0 0 0 0,0-1 1 0 0,7-37-12 0 0,-4 22 48 0 0,-3 15-41 0 0,-4 12 4 0 0,2 2-5 0 0,1 0 1 0 0,0-1-1 0 0,0 1 0 0 0,1-1 0 0 0,1 1 0 0 0,0 0 1 0 0,0-1-1 0 0,1 2 6 0 0,1 6-4 0 0,4 11-7 0 0,-6-24 12 0 0,0 0 0 0 0,0 1-1 0 0,0-1 1 0 0,-1 1 0 0 0,0 0-1 0 0,0-1 1 0 0,-1 1 0 0 0,1 0-1 0 0,-1 0 1 0 0,0-1 0 0 0,-1 1-1 0 0,1 0 1 0 0,-1-1 0 0 0,0 1-1 0 0,-1 0 1 0 0,0 0-1 0 0,2-6 1 0 0,-1 1 0 0 0,1-1-1 0 0,-1 0 1 0 0,1 0 0 0 0,-1 0-1 0 0,1 0 1 0 0,0 0 0 0 0,-1 0 0 0 0,1 0-1 0 0,-1 0 1 0 0,1 0 0 0 0,-1 0-1 0 0,1 0 1 0 0,0-1 0 0 0,-1 1 0 0 0,1 0-1 0 0,-1 0 1 0 0,1 0 0 0 0,-1-1 0 0 0,1 1-1 0 0,0 0 1 0 0,-1 0 0 0 0,1-1-1 0 0,0 1 1 0 0,-1 0 0 0 0,1 0 0 0 0,0-1-1 0 0,-1 1 1 0 0,1-1 0 0 0,0 1-1 0 0,0 0 1 0 0,0-1 0 0 0,-1 1 0 0 0,1-1-1 0 0,0 1 1 0 0,0 0 0 0 0,0-1-1 0 0,0 1 0 0 0,-1-1 1 0 0,1 1-1 0 0,0 0 0 0 0,-1-1 0 0 0,1 1 0 0 0,0 0 0 0 0,-1-1 1 0 0,1 1-1 0 0,0-1 0 0 0,0 1 0 0 0,0 0 0 0 0,-1-1 0 0 0,1 1 1 0 0,0-1-1 0 0,0 1 0 0 0,0-1 0 0 0,0 1 0 0 0,0 0 0 0 0,0-1 1 0 0,0 1-1 0 0,0-1 0 0 0,0 1 0 0 0,0-1 0 0 0,0 1 0 0 0,0-1 1 0 0,0 1-1 0 0,0-1 0 0 0,0 1 0 0 0,1 0 0 0 0,-1-1 0 0 0,0 1 1 0 0,0-1-1 0 0,0 1 0 0 0,1 0 0 0 0,-1-1 0 0 0,0 1 0 0 0,1 0 1 0 0,-1-1-1 0 0,0 1 0 0 0,1 0 0 0 0,-1-1 0 0 0,0 1 0 0 0,1 0 1 0 0,-1 0-1 0 0,0-1 0 0 0,1 1 0 0 0,95-30 23 0 0,-94 29-22 0 0,0 0 0 0 0,0 0-1 0 0,-1 0 1 0 0,1-1 0 0 0,0 1 0 0 0,-1 0-1 0 0,1-1 1 0 0,-1 1 0 0 0,0-1 0 0 0,1 0-1 0 0,-1 1 1 0 0,0-1 0 0 0,0 0 0 0 0,0 0-1 0 0,0 0 1 0 0,-1 1 0 0 0,1-1 0 0 0,0 0 0 0 0,-1 0-1 0 0,1 0 1 0 0,-1 0 0 0 0,0 0 0 0 0,0-1-1 0 0,0 1 0 0 0,-3-54 18 0 0,0 29-2 0 0,10-26 1251 0 0,-7 52-1258 0 0,0 1-3 0 0,0 0 0 0 0,0 0-8 0 0,0 0-3 0 0,0 0 0 0 0,0 0 9 0 0,4 38 0 0 0,-3-24-2 0 0,5 67 2176 0 0,-5-60-1761 0 0,0-1-1 0 0,2 1 0 0 0,0-1 1 0 0,1 1-1 0 0,2 3-416 0 0,4-7 304 0 0,-10-17-308 0 0,0 0 0 0 0,0 0 0 0 0,1 0 0 0 0,-1 0 0 0 0,0 0 0 0 0,0 0 0 0 0,1 0 0 0 0,-1 0 0 0 0,0 0 0 0 0,0 0 0 0 0,1 0 0 0 0,-1 0 0 0 0,0 0 0 0 0,0 0 0 0 0,1 0 0 0 0,-1 0 0 0 0,0 0 0 0 0,0 0 0 0 0,1 0 0 0 0,-1-1 0 0 0,0 1 0 0 0,0 0 0 0 0,0 0 0 0 0,1 0 0 0 0,-1 0 0 0 0,0 0 0 0 0,0-1 0 0 0,0 1 0 0 0,0 0 0 0 0,1 0-1 0 0,-1 0 1 0 0,0-1 0 0 0,0 1 0 0 0,0 0 0 0 0,0 0 0 0 0,0-1 0 0 0,0 1 0 0 0,1 0 0 0 0,-1 0 4 0 0,0-2-350 0 0,1 0-1 0 0,-1 0 0 0 0,1 0 1 0 0,-1 0-1 0 0,0 0 0 0 0,0 0 1 0 0,0 0-1 0 0,0 0 0 0 0,0 0 1 0 0,0 0-1 0 0,-1 0 0 0 0,1 0 1 0 0,0 0-1 0 0,-1 1 0 0 0,0-1 1 0 0,1 0-1 0 0,-1 0 0 0 0,-1-1 351 0 0,-17-35-4979 0 0,17 30 4822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1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 0 0,'0'0'25'0'0,"0"0"1"0"0,0 0-1 0 0,0 0 1 0 0,1 0-1 0 0,-1 0 0 0 0,0 0 1 0 0,0 0-1 0 0,0 0 1 0 0,0 0-1 0 0,0 0 0 0 0,0 0 1 0 0,0 0-1 0 0,0 0 1 0 0,0 0-1 0 0,1 0 0 0 0,-1 0 1 0 0,0 0-1 0 0,0 0-25 0 0,4 20 295 0 0,0 0-888 0 0,-7-18 470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2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8 0 0,'1'-2'1480'0'0,"8"4"-206"0"0,-1 0-1014 0 0,0 0-1 0 0,0-1 1 0 0,0 1-1 0 0,0-2 1 0 0,0 1-1 0 0,8-1-259 0 0,15 1 36 0 0,110 11 933 0 0,71-6-969 0 0,-154-7 0 0 0,73 3 0 0 0,-55-4 823 0 0,6 0-321 0 0,-45 3-486 0 0,1-1-1 0 0,0-1 1 0 0,23-5-16 0 0,65-3 28 0 0,85 3-19 0 0,53 1 2694 0 0,-145-4-2699 0 0,-85 5 5 0 0,0 1 1 0 0,0 2-1 0 0,28 2-9 0 0,-55 0 651 0 0,7 0-2132 0 0,-21-4-3354 0 0,-12-5 1244 0 0,14 5 3391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3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48 8 0 0,'-1'0'21'0'0,"1"-1"1"0"0,-1 0-1 0 0,1 0 1 0 0,0 1-1 0 0,-1-1 0 0 0,1 0 1 0 0,0 0-1 0 0,0 0 1 0 0,0 0-1 0 0,0 1 0 0 0,-1-1 1 0 0,1 0-1 0 0,0 0 1 0 0,0 0-1 0 0,1 0 0 0 0,-1 0 1 0 0,0 1-1 0 0,0-1 1 0 0,0 0-1 0 0,0 0 0 0 0,1 0 1 0 0,-1 1-1 0 0,0-1 1 0 0,1 0-1 0 0,-1 0-21 0 0,1 1 37 0 0,-1 0 0 0 0,0-1 0 0 0,0 1 0 0 0,1 0 0 0 0,-1 0 1 0 0,0 0-1 0 0,0-1 0 0 0,0 1 0 0 0,1 0 0 0 0,-1-1 0 0 0,0 1 0 0 0,0 0 0 0 0,0 0 0 0 0,0-1 0 0 0,0 1 0 0 0,0 0 0 0 0,0-1 1 0 0,0 1-1 0 0,0 0 0 0 0,0-1 0 0 0,0 1 0 0 0,0 0 0 0 0,0-1 0 0 0,0 1 0 0 0,0 0 0 0 0,0-1 0 0 0,0 1 0 0 0,0 0 0 0 0,0-1 1 0 0,0 1-1 0 0,0 0 0 0 0,0 0 0 0 0,-1-1 0 0 0,1 1 0 0 0,0 0 0 0 0,0 0 0 0 0,0-1 0 0 0,-1 1 0 0 0,1 0 0 0 0,0 0 0 0 0,0-1 0 0 0,-1 1 1 0 0,1 0-1 0 0,0 0 0 0 0,0 0 0 0 0,-1 0 0 0 0,1-1 0 0 0,0 1 0 0 0,-1 0 0 0 0,1 0 0 0 0,0 0-37 0 0,-1 0 136 0 0,1 0 7 0 0,2 42 1677 0 0,1-11-1404 0 0,-1-1-1 0 0,-1 1 1 0 0,-3 17-416 0 0,0 16 37 0 0,0-54-25 0 0,-2-17-15 0 0,-2-20-22 0 0,13-50-27 0 0,-4 59 43 0 0,-1 0 0 0 0,-1 0 1 0 0,-1 0-1 0 0,0 0 0 0 0,-2-3 9 0 0,0 11 0 0 0,1 14-1 0 0,1 33-1 0 0,-1 31 1 0 0,0-41 2 0 0,2-48-2 0 0,-2 10-1 0 0,1-7-15 0 0,0 18 18 0 0,0-1 0 0 0,0 1 0 0 0,0 0-1 0 0,0 0 1 0 0,0-1 0 0 0,0 1 0 0 0,1 0-1 0 0,-1 0 1 0 0,0-1 0 0 0,0 1-1 0 0,0 0 1 0 0,0 0 0 0 0,1 0 0 0 0,-1-1-1 0 0,0 1 1 0 0,0 0 0 0 0,1 0 0 0 0,-1 0-1 0 0,0 0 1 0 0,0 0 0 0 0,1 0 0 0 0,-1-1-1 0 0,0 1 1 0 0,0 0 0 0 0,1 0-1 0 0,-1 0 1 0 0,0 0 0 0 0,0 0 0 0 0,1 0-1 0 0,-1 0 1 0 0,0 0 0 0 0,0 0 0 0 0,1 0-1 0 0,-1 0 1 0 0,0 0 0 0 0,1 0 0 0 0,-1 0-1 0 0,0 1 1 0 0,0-1 0 0 0,1 0-1 0 0,-1 0 1 0 0,0 0 0 0 0,0 0 0 0 0,0 0-1 0 0,1 0 1 0 0,-1 1 0 0 0,0-1 0 0 0,0 0-1 0 0,0 0 1 0 0,1 0 0 0 0,-1 1 0 0 0,0-1-1 0 0,5 2 2 0 0,0 0 1 0 0,1-1 0 0 0,-1 1 0 0 0,1-1 0 0 0,-1 0 0 0 0,1 0 0 0 0,-1-1 0 0 0,1 0 0 0 0,0 0 0 0 0,1 0-3 0 0,57-6-14 0 0,-63 6 14 0 0,1 0 0 0 0,-1 0 0 0 0,0-1 0 0 0,0 1 0 0 0,0 0 0 0 0,0-1 0 0 0,1 1 0 0 0,-1-1 0 0 0,0 1 0 0 0,0-1 0 0 0,0 0 0 0 0,0 1 0 0 0,0-1 0 0 0,0 0 0 0 0,0 0 0 0 0,-1 0 0 0 0,1 0 0 0 0,0 0 0 0 0,0 0 0 0 0,-1 0 0 0 0,1 0 0 0 0,0 0 0 0 0,-1 0 0 0 0,1 0 0 0 0,-1 0 0 0 0,1 0 0 0 0,-1 0 0 0 0,0-1 0 0 0,0 1 0 0 0,1 0 0 0 0,-1 0 0 0 0,0 0 0 0 0,0-1 0 0 0,0 1 0 0 0,0 0 0 0 0,-9-55-11 0 0,2 16 10 0 0,7 76 1394 0 0,-1 6-882 0 0,2 0 0 0 0,2 0-1 0 0,7 41-510 0 0,-10-53 33 0 0,-2-17-29 0 0,1-17-79 0 0,1 4-2 0 0,-2-11-4630 0 0,-4-40 1261 0 0,4 32 3137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39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12 0 0,'9'-17'855'0'0,"-7"13"284"0"0,-7 9 242 0 0,4-5-1284 0 0,5 22 337 0 0,-1 1 0 0 0,-1 0 0 0 0,-1 4-434 0 0,2 20 425 0 0,-2-3-439 0 0,-1-36 9 0 0,-1-1 1 0 0,1 1 0 0 0,1 0-1 0 0,-1 0 1 0 0,1-1 0 0 0,1 1-1 0 0,-1-1 1 0 0,1 1 0 0 0,1-1-1 0 0,-1 1 1 0 0,1-1 4 0 0,-5-29-37 0 0,3 16 34 0 0,-1 1-1 0 0,-1 0 1 0 0,1-1 0 0 0,-1 1 0 0 0,0 0-1 0 0,0 0 1 0 0,0 0 0 0 0,-1-1 3 0 0,0-1-3 0 0,0 0 0 0 0,1-1 0 0 0,-1 1 0 0 0,2-1 0 0 0,-1 1 1 0 0,1-1-1 0 0,0 1 0 0 0,1-3 3 0 0,-2-26-10 0 0,-12-53 74 0 0,10 82 3 0 0,4 13-37 0 0,4 22-29 0 0,-4-22-3 0 0,8 77-15 0 0,-1-1-23 0 0,-5-66 11 0 0,-3-17-2 0 0,-4-26-18 0 0,2 9 40 0 0,-3-49 3 0 0,5 67 11 0 0,0 0 2 0 0,0 0-3 0 0,0 0 0 0 0,0 0 0 0 0,0 0 0 0 0,0 0 1 0 0,0 0 2 0 0,4 0-3 0 0,1 1-1 0 0,-1-1 1 0 0,0 1 0 0 0,1 1 0 0 0,-1-1 0 0 0,0 0 0 0 0,0 1-1 0 0,0 0 1 0 0,0 0 0 0 0,0 0-4 0 0,-2 0 18 0 0,0-1 0 0 0,0 1 0 0 0,0-1 0 0 0,0 0 0 0 0,0 0 1 0 0,1 0-1 0 0,-1 0 0 0 0,0-1 0 0 0,0 1 0 0 0,1 0 0 0 0,-1-1 0 0 0,0 0 0 0 0,1 1 0 0 0,-1-1 0 0 0,0 0 0 0 0,1 0 0 0 0,-1 0 0 0 0,1-1 1 0 0,-1 1-1 0 0,0-1 0 0 0,1 1 0 0 0,-1-1 0 0 0,0 0 0 0 0,0 0 0 0 0,0 1 0 0 0,1-2 0 0 0,-1 1 0 0 0,0 0 0 0 0,0 0 0 0 0,0-1 0 0 0,-1 1 1 0 0,3-2-19 0 0,-2 0 0 0 0,0 1 0 0 0,-1 0 0 0 0,1-1 1 0 0,0 0-1 0 0,-1 1 0 0 0,0-1 1 0 0,1 0-1 0 0,-1 1 0 0 0,0-1 1 0 0,-1 0-1 0 0,1 0 0 0 0,0 0 0 0 0,-1 0 1 0 0,1 0-1 0 0,-1-3 0 0 0,-1-53 200 0 0,-1 28 876 0 0,2 31-981 0 0,-1 2-68 0 0,0 0 0 0 0,0 0-1 0 0,0 0 1 0 0,0 0 0 0 0,1 1 0 0 0,-1-1 0 0 0,1 0 0 0 0,-1 1-1 0 0,1-1 1 0 0,0 0 0 0 0,0 1 0 0 0,0-1 0 0 0,0 0 0 0 0,0 2-27 0 0,0 55 368 0 0,0-45-326 0 0,4 65 398 0 0,-4-72-398 0 0,1 0-1 0 0,1 0 1 0 0,-1 0 0 0 0,1-1-1 0 0,0 1 1 0 0,0 0-1 0 0,1-1 1 0 0,0 0 0 0 0,0 1-1 0 0,1 0-41 0 0,-3-7-108 0 0,-1 1 0 0 0,0 0 1 0 0,1 0-1 0 0,-1 0 0 0 0,0-1 0 0 0,0 1 0 0 0,1 0 0 0 0,-1 0 0 0 0,0 0 1 0 0,0 0-1 0 0,0 0 0 0 0,0-1 0 0 0,0 1 0 0 0,0 0 0 0 0,0 0 0 0 0,0 0 1 0 0,0 0-1 0 0,-1 0 0 0 0,1 0 0 0 0,0-1 0 0 0,-1 1 0 0 0,1 0 0 0 0,0 0 1 0 0,-1 0-1 0 0,1-1 0 0 0,-1 1 0 0 0,0 0 108 0 0,-5 0-2110 0 0,2-18 923 0 0,3-34-1144 0 0,1 35 2181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5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45 8 0 0,'0'0'78'0'0,"0"-1"1"0"0,1 1-1 0 0,-1 0 1 0 0,0 0-1 0 0,0-1 1 0 0,0 1-1 0 0,0 0 1 0 0,1 0-1 0 0,-1-1 1 0 0,0 1-1 0 0,0 0 1 0 0,0-1-1 0 0,0 1 1 0 0,0 0-1 0 0,0 0 1 0 0,0-1-1 0 0,0 1 0 0 0,0 0 1 0 0,0-1-1 0 0,0 1 1 0 0,0 0-1 0 0,0-1 1 0 0,0 1-1 0 0,0 0 1 0 0,-1 0-1 0 0,1-1 1 0 0,0 1-1 0 0,0 0 1 0 0,0-1-1 0 0,0 1 1 0 0,0 0-1 0 0,-1 0 0 0 0,1 0 1 0 0,0-1-1 0 0,0 1 1 0 0,0 0-1 0 0,-1 0 1 0 0,1 0-1 0 0,0-1 1 0 0,-1 1-79 0 0,-17-12 1352 0 0,-25-4 933 0 0,35 14-2115 0 0,0 0 0 0 0,0 1 0 0 0,0 1 0 0 0,-1-1 0 0 0,1 1 0 0 0,0 1 0 0 0,-8 1-170 0 0,13-2-3 0 0,-1 2-1 0 0,1-1 1 0 0,-1 0 0 0 0,1 1 0 0 0,0-1-1 0 0,0 1 1 0 0,0 0 0 0 0,0 0 0 0 0,0 0 0 0 0,0 1-1 0 0,0-1 1 0 0,1 1 0 0 0,-1-1 0 0 0,1 1 0 0 0,0 0-1 0 0,0 0 1 0 0,0 0 0 0 0,0 0 0 0 0,-1 2 3 0 0,1-1 0 0 0,0 0 1 0 0,0 0-1 0 0,0 0 1 0 0,1 0-1 0 0,-1 0 0 0 0,1 1 1 0 0,0-1-1 0 0,0 1 1 0 0,0-1-1 0 0,1 0 1 0 0,0 1-1 0 0,0-1 1 0 0,0 1-1 0 0,0-1 0 0 0,1 1 1 0 0,-1-1-1 0 0,1 1 0 0 0,0-2 1 0 0,1 0-1 0 0,-1 0 0 0 0,1 0 0 0 0,-1 0 1 0 0,1 0-1 0 0,0 0 0 0 0,0-1 0 0 0,0 1 1 0 0,1-1-1 0 0,-1 1 0 0 0,0-1 0 0 0,1 0 1 0 0,0 0-1 0 0,-1 0 0 0 0,1 0 0 0 0,0 0 1 0 0,0-1-1 0 0,0 1 0 0 0,0-1 0 0 0,0 0 1 0 0,0 0-1 0 0,1 0 0 0 0,1 0 0 0 0,0 1-1 0 0,0-1 0 0 0,0 0 0 0 0,1 0 0 0 0,-1 0 0 0 0,0-1 0 0 0,1 1 0 0 0,-1-1 0 0 0,0-1 0 0 0,1 1 0 0 0,-1-1-1 0 0,0 0 1 0 0,1 0 0 0 0,-1 0 0 0 0,0-1 0 0 0,0 1 0 0 0,4-3 1 0 0,-5 1-1 0 0,1-1 0 0 0,-1 1 0 0 0,0-1 0 0 0,0 0 0 0 0,0 0 0 0 0,0 0 0 0 0,0-1 0 0 0,-1 1 0 0 0,0-1 0 0 0,0 0 0 0 0,-1 0 0 0 0,1 0 0 0 0,-1 0-1 0 0,0 0 1 0 0,0-3 1 0 0,9-38-2 0 0,-11 44 4 0 0,1 0 0 0 0,-1-1 0 0 0,0 1 0 0 0,1-1 0 0 0,-1 1 0 0 0,0-1 0 0 0,-1 1 0 0 0,1-1-1 0 0,0 1 1 0 0,-1-1 0 0 0,1 1 0 0 0,-1-1 0 0 0,0 1 0 0 0,0 0 0 0 0,0-1 0 0 0,-1 0-2 0 0,2 2 0 0 0,0 1 1 0 0,-1 0-1 0 0,1 0 1 0 0,-1 0-1 0 0,1-1 0 0 0,-1 1 1 0 0,0 0-1 0 0,1 0 0 0 0,-1 0 1 0 0,1 0-1 0 0,-1 0 0 0 0,1 0 1 0 0,-1 0-1 0 0,1 0 0 0 0,-1 0 1 0 0,1 0-1 0 0,-1 0 1 0 0,1 0-1 0 0,-1 0 0 0 0,1 1 1 0 0,-1-1-1 0 0,1 0 0 0 0,-1 0 1 0 0,1 1-1 0 0,-1-1 0 0 0,1 0 1 0 0,-1 1-1 0 0,1-1 1 0 0,-1 0-1 0 0,1 1 0 0 0,0-1 1 0 0,-1 0-1 0 0,1 1 0 0 0,0-1 1 0 0,-1 1-1 0 0,1-1 0 0 0,0 1 1 0 0,0-1-1 0 0,-1 1 1 0 0,1-1-1 0 0,0 1 0 0 0,0-1 1 0 0,0 1-1 0 0,0-1 0 0 0,0 1 1 0 0,0-1-1 0 0,0 1 0 0 0,-8 24 24 0 0,9 34-18 0 0,2 0-1 0 0,3 0 0 0 0,3-1 1 0 0,7 24-6 0 0,-9-58-1446 0 0,-9-40-4788 0 0,0 8 5973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0,'2'7'4175'0'0,"-7"-2"-3925"0"0,4-3-59 0 0,0 0 0 0 0,0 0-1 0 0,1 0 1 0 0,-1 0 0 0 0,0 0 0 0 0,1 0-1 0 0,-1 0 1 0 0,1 0 0 0 0,0 0 0 0 0,0 0-1 0 0,-1 0 1 0 0,1 0 0 0 0,1 0 0 0 0,-1 1-1 0 0,0-1 1 0 0,1 0-191 0 0,5 41-115 0 0,-5-36 500 0 0,11 46 424 0 0,19 51-809 0 0,-28-94 1 0 0,-3 0-1885 0 0,-9-19-3674 0 0,5 4 4802 0 0,1 2 449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38.6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14 42 4 0 0,'3'-13'861'0'0,"-2"4"-53"0"0,6 21-487 0 0,-5-3-201 0 0,1 0-1 0 0,-2 0 0 0 0,1 0 1 0 0,-2 0-1 0 0,1 5-119 0 0,4 34 204 0 0,80 336 349 0 0,-85-382-550 0 0,13 42 69 0 0,-12-43-60 0 0,-1-1 1 0 0,0 2-1 0 0,0-1 0 0 0,0-1 0 0 0,0 1 1 0 0,1 1-1 0 0,0-2 0 0 0,-1 1 0 0 0,1 0 1 0 0,-1 0-1 0 0,0-1 0 0 0,1 1 0 0 0,0 0 1 0 0,0 0-1 0 0,-1-1 0 0 0,1 1 1 0 0,0 0-1 0 0,0-1 0 0 0,-1 1 0 0 0,1-1 1 0 0,0 0-1 0 0,0 1 0 0 0,0-1 0 0 0,0 1 1 0 0,0-1-1 0 0,-1 1 0 0 0,2-1 0 0 0,-1 0 1 0 0,-1 0-1 0 0,2 0 0 0 0,-1 0 1 0 0,-1 0-1 0 0,1 0 0 0 0,1 0 0 0 0,-2 0 1 0 0,1 0-1 0 0,1 0 0 0 0,-2 0 0 0 0,1-1 1 0 0,1 0-13 0 0,-2 1 11 0 0,1-1 1 0 0,0 1-1 0 0,0-1 0 0 0,-1 0 1 0 0,1 0-1 0 0,0 1 1 0 0,0-1-1 0 0,-1 0 1 0 0,0 0-1 0 0,1 1 1 0 0,0-1-1 0 0,-1 0 0 0 0,1 0 1 0 0,-1 0-1 0 0,0 0 1 0 0,0 0-1 0 0,0 1 1 0 0,0-2-1 0 0,1 1 0 0 0,-1 1 1 0 0,0-2-1 0 0,0 1 1 0 0,0 1-1 0 0,0-1 1 0 0,-1-1-1 0 0,1 2 0 0 0,0-1 1 0 0,0 0-1 0 0,0 0 1 0 0,0 0-1 0 0,-1 0 1 0 0,0 0-12 0 0,-15-35 45 0 0,10 27-14 0 0,-19-50 116 0 0,1-1-1 0 0,4-1 0 0 0,2-2 1 0 0,-6-42-147 0 0,-13-44 641 0 0,33 134-546 0 0,9 31-84 0 0,10 32-40 0 0,14 47-8 0 0,0 0 38 0 0,-3 2 0 0 0,-2 24-1 0 0,-19-84 7 0 0,-4-24 1 0 0,0 0 0 0 0,1 0 1 0 0,1-1-1 0 0,2 10-8 0 0,-7-22-250 0 0,0-1 0 0 0,0 1 0 0 0,0 0 0 0 0,0 0 0 0 0,0-1 1 0 0,0 0-1 0 0,0 0 0 0 0,1 1 0 0 0,-2-2 0 0 0,2 1 0 0 0,-1 1 1 0 0,1-2-1 0 0,-1 1 0 0 0,0 0 250 0 0,1-1-168 0 0,-1 0-1 0 0,1 1 1 0 0,-1-2-1 0 0,1 2 1 0 0,0-1 0 0 0,0-1-1 0 0,0 1 1 0 0,0 1 0 0 0,0-2-1 0 0,0 1 1 0 0,1 0 0 0 0,-1-3 168 0 0,-3-9-143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27 28 0 0,'1'-1'36'0'0,"-1"1"0"0"0,1 0 0 0 0,-1-1 0 0 0,0 1 1 0 0,1-1-1 0 0,0 1 0 0 0,-1 0 0 0 0,1 0 0 0 0,-1-1 0 0 0,0 1 0 0 0,0-1 0 0 0,1 0 0 0 0,-1 1 1 0 0,0 0-1 0 0,1-1 0 0 0,-1 0 0 0 0,0 1 0 0 0,1-1 0 0 0,-1 1 0 0 0,0 0 0 0 0,0-1 0 0 0,0 0 0 0 0,0 0 1 0 0,0 1-1 0 0,0 0 0 0 0,0-1 0 0 0,0 0 0 0 0,0 0 0 0 0,0 1 0 0 0,0 0 0 0 0,0-1 0 0 0,0 0 1 0 0,0 0-1 0 0,-1 1 0 0 0,1 0 0 0 0,0-1 0 0 0,-1 1 0 0 0,1-1 0 0 0,-1 0 0 0 0,1 1 0 0 0,0 0 1 0 0,0-1-1 0 0,-1 1 0 0 0,1-1 0 0 0,-1 1 0 0 0,1-1 0 0 0,-1 1 0 0 0,1 0 0 0 0,0 0 0 0 0,-1 0 0 0 0,0-1 1 0 0,1 1-1 0 0,-1 0 0 0 0,1-1 0 0 0,-1 1 0 0 0,1 0 0 0 0,-1 0 0 0 0,0 0 0 0 0,1 0 0 0 0,0 0 1 0 0,-1 0-1 0 0,0 0 0 0 0,0 0 0 0 0,1 0-36 0 0,0 0 101 0 0,-30 20 1110 0 0,-43 21-542 0 0,55-33-664 0 0,0 1 1 0 0,1 2-1 0 0,-1-1 1 0 0,2 2 0 0 0,0 0-1 0 0,-4 6-5 0 0,6-2 5 0 0,2 0 0 0 0,0 1 0 0 0,1 0 0 0 0,1 0 0 0 0,1 2 0 0 0,0-1 0 0 0,-1 6-5 0 0,-10 18 8 0 0,6-9 24 0 0,1 1-1 0 0,2 0 0 0 0,1 1 1 0 0,2 0-1 0 0,1 0 0 0 0,2 4-31 0 0,-5 63 600 0 0,2 51-600 0 0,8-93 29 0 0,3 2 1 0 0,8 47-30 0 0,30 120 27 0 0,-33-185-45 0 0,71 320 86 0 0,-63-305-72 0 0,3 0 0 0 0,2-1 0 0 0,29 52 4 0 0,95 160-2 0 0,-142-264 4 0 0,0-2-85 0 0,13 24 250 0 0,1-1-1 0 0,9 11-166 0 0,-20-30-322 0 0,0-1 0 0 0,0-1 0 0 0,1 1-1 0 0,0-1 1 0 0,0 0 0 0 0,0-1 0 0 0,1 1 0 0 0,-1-1-1 0 0,1-1 1 0 0,7 4 322 0 0,-15-8-68 0 0,1 1-1 0 0,0-1 1 0 0,0 0 0 0 0,-1 0-1 0 0,0 0 1 0 0,1 0 0 0 0,0 0-1 0 0,-1 0 1 0 0,1 0-1 0 0,-1 0 1 0 0,1 0 0 0 0,-1 0-1 0 0,1 0 1 0 0,0 0 0 0 0,-1 0-1 0 0,0 0 1 0 0,1 0-1 0 0,0 0 1 0 0,-1 0 0 0 0,1 0-1 0 0,-1-1 1 0 0,1 1 0 0 0,-1-1-1 0 0,1 1 1 0 0,-1 0-1 0 0,1-1 1 0 0,-1 1 68 0 0,8-9-414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6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32 0 0,'0'4'33'0'0,"1"13"1727"0"0,2-15-612 0 0,4-12-370 0 0,-7 10-759 0 0,0 0 0 0 0,0 0 0 0 0,0-1 1 0 0,0 1-1 0 0,0 0 0 0 0,0 0 0 0 0,0 0 0 0 0,0-1 0 0 0,0 1 1 0 0,-1 0-1 0 0,1 0 0 0 0,0 0 0 0 0,0-1 0 0 0,0 1 0 0 0,0 0 1 0 0,0 0-1 0 0,-1 0 0 0 0,1-1 0 0 0,0 1 0 0 0,0 0 0 0 0,0 0 0 0 0,0 0 1 0 0,-1 0-1 0 0,1 0 0 0 0,0 0 0 0 0,0 0 0 0 0,-1-1 0 0 0,1 1 1 0 0,0 0-1 0 0,0 0 0 0 0,0 0 0 0 0,-1 0 0 0 0,1 0 0 0 0,0 0 0 0 0,0 0 1 0 0,-1 0-1 0 0,1 0 0 0 0,0 0 0 0 0,0 0 0 0 0,-1 0 0 0 0,1 0 1 0 0,0 0-1 0 0,0 1 0 0 0,0-1 0 0 0,-1 0 0 0 0,1 0 0 0 0,0 0 1 0 0,0 0-1 0 0,0 0 0 0 0,-1 0 0 0 0,1 1 0 0 0,0-1 0 0 0,0 0 0 0 0,0 0 1 0 0,0 0-1 0 0,-1 0 0 0 0,1 1 0 0 0,0-1 0 0 0,0 0 0 0 0,0 0 1 0 0,0 0-1 0 0,0 1 0 0 0,0-1 0 0 0,0 0 0 0 0,0 0-19 0 0,-3 6 232 0 0,18-3 89 0 0,-15-3-298 0 0,1 0 0 0 0,-1 0 0 0 0,1 0 0 0 0,-1 0 1 0 0,0 0-1 0 0,1 0 0 0 0,-1 0 0 0 0,0-1 0 0 0,1 1 0 0 0,-1 0 0 0 0,0 0 0 0 0,1 0 0 0 0,-1 0 0 0 0,0-1 0 0 0,1 1 0 0 0,-1 0 1 0 0,0 0-1 0 0,1-1 0 0 0,-1 1 0 0 0,0 0 0 0 0,0 0 0 0 0,1-1 0 0 0,-1 1 0 0 0,0 0 0 0 0,0-1 0 0 0,0 1 0 0 0,0 0 0 0 0,1-1 0 0 0,-1 1 1 0 0,0 0-1 0 0,0-1 0 0 0,0 1 0 0 0,0 0 0 0 0,0-1 0 0 0,0 1 0 0 0,0-1 0 0 0,0 1 0 0 0,0 0 0 0 0,0-1 0 0 0,0 1 0 0 0,0 0 0 0 0,0-1 1 0 0,0 1-1 0 0,0 0 0 0 0,0-1 0 0 0,-1 1 0 0 0,1-1 0 0 0,0 1 0 0 0,0 0 0 0 0,0 0 0 0 0,-1-1-23 0 0,1 1-100 0 0,0-1-1 0 0,-1 1 1 0 0,1-1-1 0 0,-1 1 1 0 0,1 0-1 0 0,-1-1 1 0 0,1 1-1 0 0,-1 0 1 0 0,1-1-1 0 0,-1 1 1 0 0,1 0-1 0 0,-1 0 1 0 0,1-1-1 0 0,-1 1 1 0 0,0 0-1 0 0,1 0 0 0 0,-1 0 1 0 0,1 0-1 0 0,-1 0 1 0 0,0 0-1 0 0,1 0 1 0 0,-1 0-1 0 0,1 0 1 0 0,-1 0-1 0 0,0 0 1 0 0,1 0-1 0 0,-1 1 101 0 0,0-1-104 0 0,1 0-1 0 0,0 0 1 0 0,0 0-1 0 0,-1 0 1 0 0,1 0-1 0 0,0 0 1 0 0,-1 0-1 0 0,1 0 0 0 0,0 0 1 0 0,-1 0-1 0 0,1 0 1 0 0,0 0-1 0 0,0 0 1 0 0,-1 0-1 0 0,1 0 1 0 0,0 0-1 0 0,-1 0 1 0 0,1 0-1 0 0,0 0 0 0 0,-1 0 1 0 0,1 0-1 0 0,0-1 1 0 0,0 1-1 0 0,-1 0 1 0 0,1 0-1 0 0,0 0 1 0 0,0-1-1 0 0,-1 1 1 0 0,1 0-1 0 0,0 0 0 0 0,0 0 1 0 0,0-1-1 0 0,-1 1 1 0 0,1 0-1 0 0,0-1 1 0 0,0 1 104 0 0,0-1-225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0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4 0 0,'1'13'5857'0'0,"6"4"-5554"0"0,-2 1-1 0 0,0 0 1 0 0,-1 1-1 0 0,-1-1 1 0 0,-1 1 0 0 0,0-1-1 0 0,-1 7-302 0 0,0-1-16 0 0,1 1-1 0 0,1-1 0 0 0,6 19 17 0 0,-24-110-48 0 0,3-1-1 0 0,-2-43 49 0 0,9 88-18 0 0,4 20-4929 0 0,8-3 2282 0 0,-4 2 2487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16 0 0,'1'1'94'0'0,"0"-1"0"0"0,-1 1 0 0 0,1-1 0 0 0,0 1 1 0 0,0 0-1 0 0,-1-1 0 0 0,1 1 0 0 0,-1 0 0 0 0,1-1 0 0 0,-1 1 0 0 0,1 0 0 0 0,-1 0 0 0 0,1 0 0 0 0,-1-1 1 0 0,1 1-1 0 0,-1 0 0 0 0,0 0 0 0 0,0 0 0 0 0,1 0 0 0 0,-1 0 0 0 0,0 0 0 0 0,0-1 0 0 0,0 1 0 0 0,0 0 1 0 0,0 0-1 0 0,0 0 0 0 0,0 1-94 0 0,0 39 1054 0 0,0-23-974 0 0,2-4-68 0 0,-2 3 10 0 0,2-1-1 0 0,0 1 0 0 0,0-1 0 0 0,2 0 1 0 0,0 0-1 0 0,1 0 0 0 0,5 13-21 0 0,-17-45-3 0 0,1-1-1 0 0,1 0 0 0 0,0 0 0 0 0,1 0 0 0 0,1 0 1 0 0,-1-15 3 0 0,-2-23-22 0 0,2-43 22 0 0,5 135-4 0 0,32 132 42 0 0,-20-91-40 0 0,-12-75 438 0 0,0 4-2212 0 0,-5-15-538 0 0,3 3 2152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0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4 0 0,'0'0'15'0'0,"0"0"0"0"0,0 0 0 0 0,0 1 0 0 0,-1-1 0 0 0,1 0 0 0 0,0 0-1 0 0,0 0 1 0 0,-1 0 0 0 0,1 0 0 0 0,0 0 0 0 0,0 0 0 0 0,0 1 0 0 0,0-1 0 0 0,-1 0 0 0 0,1 0 0 0 0,0 0 0 0 0,0 0 0 0 0,0 1-1 0 0,0-1 1 0 0,0 0 0 0 0,-1 0 0 0 0,1 0 0 0 0,0 1 0 0 0,0-1 0 0 0,0 0 0 0 0,0 0 0 0 0,0 0 0 0 0,0 1 0 0 0,0-1 0 0 0,0 0 0 0 0,0 0-1 0 0,0 1 1 0 0,0-1 0 0 0,0 0 0 0 0,0 0 0 0 0,0 0 0 0 0,0 1 0 0 0,0-1 0 0 0,0 0 0 0 0,0 0 0 0 0,0 1 0 0 0,0-1 0 0 0,0 0-1 0 0,1 0 1 0 0,-1 0 0 0 0,0 1 0 0 0,0-1 0 0 0,0 0 0 0 0,0 0 0 0 0,0 0 0 0 0,1 0 0 0 0,-1 1 0 0 0,0-1 0 0 0,0 0 0 0 0,0 0-1 0 0,0 0 1 0 0,1 0 0 0 0,-1 0 0 0 0,0 0 0 0 0,0 0 0 0 0,1 1-15 0 0,-1-1 61 0 0,1 0-1 0 0,0-1 1 0 0,0 1 0 0 0,-1 0-1 0 0,1 0 1 0 0,0 0 0 0 0,0 0-1 0 0,-1-1 1 0 0,1 1 0 0 0,0 0-1 0 0,0-1 1 0 0,-1 1-1 0 0,1 0 1 0 0,0-1 0 0 0,-1 1-1 0 0,1-1 1 0 0,-1 1 0 0 0,1-1-1 0 0,0 1 1 0 0,-1-1 0 0 0,1 0-1 0 0,-1 0-60 0 0,3-2 113 0 0,-1 0 0 0 0,1 0 0 0 0,0 0 0 0 0,0 0-1 0 0,0 0 1 0 0,0 1 0 0 0,0-1 0 0 0,1 1 0 0 0,-1 0 0 0 0,1 0 0 0 0,-1 0-1 0 0,1 0 1 0 0,0 1 0 0 0,0 0 0 0 0,0 0 0 0 0,0 0 0 0 0,0 0 0 0 0,0 0-1 0 0,0 1 1 0 0,0-1 0 0 0,2 1-113 0 0,-3 1 10 0 0,0-1 0 0 0,0 1 0 0 0,-1-1 0 0 0,1 1 0 0 0,0 0 0 0 0,0 0 0 0 0,-1 0 0 0 0,1 0-1 0 0,-1 1 1 0 0,1-1 0 0 0,-1 1 0 0 0,1-1 0 0 0,-1 1 0 0 0,0 0 0 0 0,0 0 0 0 0,0 0 0 0 0,0 0 0 0 0,0 1 0 0 0,0-1 0 0 0,0 0 0 0 0,-1 1-1 0 0,1-1 1 0 0,-1 1 0 0 0,0-1 0 0 0,0 1 0 0 0,0 0 0 0 0,0 0 0 0 0,0-1 0 0 0,-1 1 0 0 0,1 1-10 0 0,0 5 43 0 0,0 1 0 0 0,-1 0-1 0 0,1-1 1 0 0,-2 1 0 0 0,0-1 0 0 0,0 1 0 0 0,-1-1 0 0 0,0 1 0 0 0,0-1 0 0 0,-1 0 0 0 0,0 0-1 0 0,-1 0 1 0 0,0 0 0 0 0,0-1 0 0 0,-5 7-43 0 0,-18 8 15 0 0,26-22-15 0 0,0-1 0 0 0,0 1 1 0 0,0 0-1 0 0,-1 0 1 0 0,1-1-1 0 0,0 1 1 0 0,0 0-1 0 0,0-1 0 0 0,0 1 1 0 0,-1-1-1 0 0,1 1 1 0 0,0-1-1 0 0,-1 0 1 0 0,1 0-1 0 0,0 1 0 0 0,0-1 1 0 0,-1 0-1 0 0,1 0 1 0 0,0 0-1 0 0,-1-1 1 0 0,1 1-1 0 0,0 0 0 0 0,-1 0 1 0 0,0-1-1 0 0,56-13 3593 0 0,-45 12-3125 0 0,-1 1 0 0 0,1-1 0 0 0,0 1 0 0 0,-1 1 0 0 0,1 0 0 0 0,0 0 0 0 0,0 0 0 0 0,0 1 0 0 0,-1 1 0 0 0,3 0-468 0 0,-10-2-4892 0 0,-8-9-2878 0 0,9-1 6753 0 0,2 4 851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0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 0 0,'-1'0'122'0'0,"0"0"0"0"0,1 1 0 0 0,-1-1 0 0 0,0 0 0 0 0,0 0 1 0 0,1 0-1 0 0,-1 1 0 0 0,0-1 0 0 0,1 0 0 0 0,-1 0 0 0 0,1 1 0 0 0,-1-1 0 0 0,0 1 0 0 0,1-1 0 0 0,-1 1 1 0 0,1-1-1 0 0,-1 1 0 0 0,1-1 0 0 0,-1 1 0 0 0,1-1 0 0 0,-1 1 0 0 0,1-1 0 0 0,0 1 0 0 0,-1 0 0 0 0,1-1 0 0 0,0 1 1 0 0,0 0-1 0 0,-1-1 0 0 0,1 1 0 0 0,0 0 0 0 0,0-1 0 0 0,0 1 0 0 0,0 0 0 0 0,0 0 0 0 0,0-1 0 0 0,0 1 1 0 0,0 0-1 0 0,0-1 0 0 0,0 1 0 0 0,0 0 0 0 0,0 0 0 0 0,1-1 0 0 0,-1 1-122 0 0,0-1 34 0 0,0 1-1 0 0,0-1 1 0 0,0 0 0 0 0,0 1-1 0 0,0-1 1 0 0,1 0 0 0 0,-1 1-1 0 0,0-1 1 0 0,0 0-1 0 0,0 0 1 0 0,0 1 0 0 0,1-1-1 0 0,-1 0 1 0 0,0 0 0 0 0,0 1-1 0 0,0-1 1 0 0,1 0-1 0 0,-1 0 1 0 0,0 0 0 0 0,0 1-1 0 0,1-1 1 0 0,-1 0 0 0 0,0 0-1 0 0,1 0 1 0 0,-1 0-1 0 0,0 0 1 0 0,0 0 0 0 0,1 0-1 0 0,-1 0 1 0 0,0 0 0 0 0,1 1-1 0 0,-1-1 1 0 0,0 0-1 0 0,1-1 1 0 0,-1 1-34 0 0,1 0 76 0 0,0-1-1 0 0,0 1 1 0 0,0-1-1 0 0,0 0 1 0 0,0 0-1 0 0,0 1 1 0 0,-1-1-1 0 0,1 0 1 0 0,0 0 0 0 0,0 0-1 0 0,-1 0 1 0 0,1 0-1 0 0,-1 0 1 0 0,1 0-1 0 0,-1 0 1 0 0,1 0-1 0 0,-1-1-75 0 0,1 1 12 0 0,-1 1 0 0 0,0 0 0 0 0,0-1 0 0 0,0 1-1 0 0,0-1 1 0 0,0 1 0 0 0,0 0 0 0 0,1-1 0 0 0,-1 1-1 0 0,0 0 1 0 0,0-1 0 0 0,0 1 0 0 0,0-1 0 0 0,0 1-1 0 0,0 0 1 0 0,-1-1 0 0 0,1 1 0 0 0,0-1 0 0 0,0 1-1 0 0,0 0 1 0 0,0-1 0 0 0,0 1 0 0 0,-1 0-1 0 0,1-1 1 0 0,0 1 0 0 0,0 0 0 0 0,0-1 0 0 0,-1 1-1 0 0,1 0 1 0 0,0 0 0 0 0,0-1 0 0 0,-1 1 0 0 0,1 0-1 0 0,0 0 1 0 0,-1-1 0 0 0,1 1 0 0 0,0 0 0 0 0,-1 0-1 0 0,1 0 1 0 0,-1 0 0 0 0,1-1 0 0 0,0 1 0 0 0,-1 0-1 0 0,1 0 1 0 0,0 0 0 0 0,-1 0 0 0 0,1 0 0 0 0,-1 0-1 0 0,1 0 1 0 0,0 0 0 0 0,-1 0 0 0 0,1 0 0 0 0,-1 1-12 0 0,-10 2-680 0 0,6 8-3553 0 0,13-19 1207 0 0,-1 2 2688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0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 0 0,'0'0'37'0'0,"0"0"1"0"0,0 0-1 0 0,0 1 0 0 0,-1-1 0 0 0,1 0 1 0 0,0 0-1 0 0,0 0 0 0 0,0 0 0 0 0,0 0 1 0 0,-1 0-1 0 0,1 0 0 0 0,0 0 0 0 0,0 0 1 0 0,0 1-1 0 0,0-1 0 0 0,0 0 0 0 0,-1 0 1 0 0,1 0-1 0 0,0 0 0 0 0,0 0 0 0 0,0 1 1 0 0,0-1-1 0 0,0 0 0 0 0,0 0 0 0 0,0 0 1 0 0,0 0-1 0 0,-1 1 0 0 0,1-1 0 0 0,0 0 1 0 0,0 0-1 0 0,0 0 0 0 0,0 1 1 0 0,0-1-1 0 0,0 0 0 0 0,0 0 0 0 0,0 0 1 0 0,0 1-1 0 0,0-1 0 0 0,0 0 0 0 0,1 0 1 0 0,-1 0-1 0 0,0 0 0 0 0,0 1 0 0 0,0-1 1 0 0,0 0-1 0 0,0 0 0 0 0,0 0 0 0 0,0 0 1 0 0,0 1-1 0 0,0-1 0 0 0,1 0 0 0 0,-1 0 1 0 0,0 0-1 0 0,0 0 0 0 0,0 0 0 0 0,0 1 1 0 0,1-1-38 0 0,15 0 1756 0 0,18-6 123 0 0,-24 5-1740 0 0,1-1-1 0 0,0 2 0 0 0,0-1 1 0 0,0 1-1 0 0,5 2-138 0 0,15-1 18 0 0,-30-1-18 0 0,-1 1 1 0 0,0-1-1 0 0,0 1 1 0 0,1-1 0 0 0,-1 0-1 0 0,0 1 1 0 0,0-1-1 0 0,0 1 1 0 0,1-1 0 0 0,-1 1-1 0 0,0-1 1 0 0,0 1-1 0 0,0-1 1 0 0,0 1 0 0 0,0-1-1 0 0,0 1 1 0 0,0-1-1 0 0,0 1 1 0 0,0-1 0 0 0,-1 1-1 0 0,1-1 1 0 0,0 1-1 0 0,0-1 1 0 0,0 1 0 0 0,0-1-1 0 0,-1 1 1 0 0,1-1-1 0 0,0 0 1 0 0,-1 1 0 0 0,1-1-1 0 0,0 1 1 0 0,0-1-1 0 0,-1 0 1 0 0,1 1 0 0 0,-1-1-1 0 0,1 0 0 0 0,-11 17 3 0 0,7-9-5 0 0,-1 0 0 0 0,0-1 1 0 0,-1 1-1 0 0,1-1 1 0 0,-1 0-1 0 0,-1-1 1 0 0,1 0-1 0 0,-1 0 1 0 0,-1 0-1 0 0,1-1 0 0 0,-1 0 1 0 0,-4 3 1 0 0,16-10 1 0 0,-1 0 1 0 0,1 0-1 0 0,0 1 1 0 0,0-1-1 0 0,0 1 1 0 0,0 0-1 0 0,0 1 1 0 0,0-1-1 0 0,0 0 1 0 0,1 1-1 0 0,-1 0 0 0 0,0 0 1 0 0,0 1-1 0 0,0-1 1 0 0,0 1-1 0 0,0 0 1 0 0,0 0-1 0 0,0 0 1 0 0,0 0-1 0 0,0 1 1 0 0,0-1-1 0 0,0 1 0 0 0,-1 0 1 0 0,1 0-1 0 0,-1 1 1 0 0,1-1-1 0 0,-1 1 1 0 0,0 0-1 0 0,0 0 1 0 0,0 0-1 0 0,-1 0 1 0 0,2 2-2 0 0,-2-3 1 0 0,0-1 1 0 0,0 1-1 0 0,-1 0 1 0 0,1 0 0 0 0,-1 0-1 0 0,0 0 1 0 0,0 0 0 0 0,1 0-1 0 0,-1 0 1 0 0,0 1-1 0 0,-1-1 1 0 0,1 0 0 0 0,0 1-1 0 0,-1-1 1 0 0,1 1-1 0 0,-1-1 1 0 0,0 0 0 0 0,0 1-1 0 0,0-1 1 0 0,0 1 0 0 0,0-1-1 0 0,-1 1 1 0 0,1-1-1 0 0,-1 0 1 0 0,1 1 0 0 0,-1-1-1 0 0,0 0 1 0 0,0 1-1 0 0,0-1 1 0 0,-1 1-2 0 0,-1 2 1 0 0,-1 0 1 0 0,-1-1-1 0 0,1 0 1 0 0,-1 0-1 0 0,0 0 1 0 0,0 0-1 0 0,0-1 0 0 0,0 1 1 0 0,-1-1-1 0 0,1-1 1 0 0,-5 3-2 0 0,8-4 28 0 0,0 0 1 0 0,-1 0 0 0 0,1 0 0 0 0,0 0-1 0 0,0-1 1 0 0,-1 1 0 0 0,1-1 0 0 0,0 1-1 0 0,-1-1 1 0 0,1 0 0 0 0,0 0 0 0 0,-1 0-1 0 0,1 0 1 0 0,0 0 0 0 0,-1 0 0 0 0,1-1-1 0 0,0 1 1 0 0,-1-1 0 0 0,1 0 0 0 0,0 1-1 0 0,0-1 1 0 0,0 0 0 0 0,-1-1 0 0 0,1 1-1 0 0,0 0 1 0 0,0 0 0 0 0,1-1 0 0 0,-1 1-1 0 0,0-1 1 0 0,0 0 0 0 0,1 1 0 0 0,-1-1-1 0 0,0-2-28 0 0,-6-3-1870 0 0,6 1-3299 0 0,3 1 4759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0,'55'2'6719'0'0,"-14"0"-5755"0"0,18-4 2005 0 0,-39 0-2584 0 0,0 1 0 0 0,0 1 0 0 0,0 1 0 0 0,0 1-1 0 0,3 1-384 0 0,-7-2-8 0 0,-1 0-110 0 0,-15-1 175 0 0,0 0-1 0 0,0 0 1 0 0,0 0-1 0 0,0 0 0 0 0,0 0 1 0 0,0 0-1 0 0,0 0 0 0 0,0 0 1 0 0,-1 0-1 0 0,1 0 0 0 0,0 0 1 0 0,0 0-1 0 0,0 0 1 0 0,0 0-1 0 0,0 0 0 0 0,0 0 1 0 0,0 1-1 0 0,0-1 0 0 0,0 0 1 0 0,0 0-1 0 0,0 0 0 0 0,0 0 1 0 0,0 0-1 0 0,0 0 1 0 0,0 0-1 0 0,0 0 0 0 0,0 0 1 0 0,0 1-1 0 0,0-1 0 0 0,0 0 1 0 0,0 0-1 0 0,0 0 0 0 0,0 0 1 0 0,0 0-1 0 0,0 0 1 0 0,0 0-1 0 0,0 0 0 0 0,0 1 1 0 0,0-1-1 0 0,0 0 0 0 0,0 0 1 0 0,0 0-1 0 0,0 0 1 0 0,0 0-1 0 0,0 0 0 0 0,0 0 1 0 0,0 0-1 0 0,0 0 0 0 0,0 0 1 0 0,0 1-57 0 0,-6 4 7 0 0,0 1-1 0 0,0 0 1 0 0,1 1 0 0 0,0-1 0 0 0,0 1 0 0 0,0 0 0 0 0,1 0-1 0 0,0 1 1 0 0,0-1 0 0 0,1 1 0 0 0,-1 3-7 0 0,-4 4-9 0 0,-2 6-8 0 0,-22 47-69 0 0,23-24 19 0 0,2-12-1882 0 0,3-23-2663 0 0,1-24-1370 0 0,2-9 3568 0 0,1 15 2214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12 0 0,'-1'0'109'0'0,"1"-1"1"0"0,-1 1-1 0 0,1-1 1 0 0,-1 1-1 0 0,1-1 0 0 0,-1 1 1 0 0,0-1-1 0 0,1 1 1 0 0,-1-1-1 0 0,0 1 0 0 0,1 0 1 0 0,-1 0-1 0 0,0-1 0 0 0,0 1 1 0 0,1 0-1 0 0,-1 0 1 0 0,0 0-1 0 0,0 0 0 0 0,1-1 1 0 0,-1 1-1 0 0,0 0 1 0 0,0 1-1 0 0,1-1 0 0 0,-1 0 1 0 0,0 0-1 0 0,0 0 1 0 0,0 0-110 0 0,0 1 63 0 0,0 0 1 0 0,1 0-1 0 0,-1 0 1 0 0,0 0-1 0 0,0 1 1 0 0,1-1-1 0 0,-1 0 1 0 0,0 0-1 0 0,1 0 1 0 0,0 0-1 0 0,-1 1 1 0 0,1-1-1 0 0,0 0 1 0 0,-1 0-1 0 0,1 1 1 0 0,0-1-1 0 0,0 0 1 0 0,0 1-1 0 0,0-1 1 0 0,0 0-1 0 0,0 1-63 0 0,0-2 22 0 0,0 1 0 0 0,0-1 0 0 0,0 0-1 0 0,0 0 1 0 0,0 0 0 0 0,0 1 0 0 0,0-1 0 0 0,0 0-1 0 0,0 0 1 0 0,0 0 0 0 0,0 0 0 0 0,0 1 0 0 0,0-1 0 0 0,0 0-1 0 0,0 0 1 0 0,0 0 0 0 0,0 1 0 0 0,0-1 0 0 0,1 0-1 0 0,-1 0 1 0 0,0 0 0 0 0,0 0 0 0 0,0 1 0 0 0,0-1 0 0 0,0 0-1 0 0,0 0 1 0 0,0 0 0 0 0,1 0 0 0 0,-1 0 0 0 0,0 0-1 0 0,0 1 1 0 0,0-1 0 0 0,0 0 0 0 0,0 0 0 0 0,1 0-1 0 0,-1 0 1 0 0,0 0 0 0 0,0 0 0 0 0,0 0 0 0 0,1 0 0 0 0,-1 0-1 0 0,0 0 1 0 0,0 0 0 0 0,0 0 0 0 0,0 0 0 0 0,1 0-1 0 0,-1 0 1 0 0,0 0 0 0 0,0 0 0 0 0,0 0 0 0 0,1 0 0 0 0,-1 0-1 0 0,0 0 1 0 0,0 0 0 0 0,0 0 0 0 0,0 0 0 0 0,1 0-1 0 0,-1 0 1 0 0,0 0 0 0 0,0-1 0 0 0,0 1 0 0 0,0 0 0 0 0,0 0-1 0 0,1 0 1 0 0,-1 0 0 0 0,0 0-22 0 0,13-16 1515 0 0,-13 16-1472 0 0,0-1 0 0 0,1 1 1 0 0,-1-1-1 0 0,1 1 0 0 0,-1-1 0 0 0,0 1 0 0 0,1-1 0 0 0,-1 1 0 0 0,0-1 0 0 0,1 1 0 0 0,-1-1 0 0 0,0 0 0 0 0,0 1 1 0 0,1-1-1 0 0,-1 1 0 0 0,0-1 0 0 0,0 0 0 0 0,0 1 0 0 0,0-1 0 0 0,0 1 0 0 0,0-1 0 0 0,0 0 0 0 0,0 1 0 0 0,0-1 1 0 0,0 1-1 0 0,-1-1 0 0 0,1 0 0 0 0,0 1 0 0 0,0-1 0 0 0,0 1 0 0 0,-1-1 0 0 0,1 1 0 0 0,0-1 0 0 0,-1 1 1 0 0,1-1-1 0 0,0 1 0 0 0,-1-1 0 0 0,1 1 0 0 0,-1-1 0 0 0,1 1 0 0 0,-1-1 0 0 0,1 1 0 0 0,-1 0 0 0 0,1-1 0 0 0,-1 1 1 0 0,1 0-1 0 0,-1 0 0 0 0,1-1 0 0 0,-1 1 0 0 0,0 0 0 0 0,1 0 0 0 0,-1 0 0 0 0,1 0 0 0 0,-1 0 0 0 0,0 0 0 0 0,1 0 1 0 0,-1 0-1 0 0,0 0 0 0 0,1 0 0 0 0,-1 0 0 0 0,1 0 0 0 0,-1 0 0 0 0,0 0 0 0 0,1 0 0 0 0,-1 1 0 0 0,1-1 0 0 0,-1 0 1 0 0,1 1-1 0 0,-1-1-43 0 0,0 0-34 0 0,1 0 1 0 0,-1 0 0 0 0,1 0 0 0 0,0 0 0 0 0,-1 0 0 0 0,1 0 0 0 0,-1 0 0 0 0,1 1-1 0 0,0-1 1 0 0,-1 0 0 0 0,1 0 0 0 0,-1 0 0 0 0,1 1 0 0 0,0-1 0 0 0,-1 0 0 0 0,1 0-1 0 0,0 1 1 0 0,-1-1 0 0 0,1 0 0 0 0,0 1 0 0 0,-1-1 0 0 0,1 0 0 0 0,0 1 0 0 0,0-1-1 0 0,0 0 1 0 0,-1 1 0 0 0,1-1 0 0 0,0 0 0 0 0,0 1 0 0 0,0-1 0 0 0,0 1 33 0 0,0-1-234 0 0,0 0-1 0 0,0 0 1 0 0,1 1 0 0 0,-1-1 0 0 0,0 0 0 0 0,1 0 0 0 0,-1 0 0 0 0,0 0-1 0 0,1 0 1 0 0,-1 0 0 0 0,0 0 0 0 0,1 1 0 0 0,-1-1 0 0 0,0 0 0 0 0,1 0-1 0 0,-1 0 1 0 0,0 0 0 0 0,1-1 0 0 0,-1 1 0 0 0,0 0 0 0 0,1 0 0 0 0,-1 0-1 0 0,0 0 1 0 0,1 0 0 0 0,-1 0 0 0 0,0 0 0 0 0,0-1 0 0 0,1 1 0 0 0,-1 0-1 0 0,0 0 1 0 0,1 0 0 0 0,-1-1 0 0 0,0 1 0 0 0,0 0 0 0 0,1 0 0 0 0,-1-1 0 0 0,0 1-1 0 0,0 0 235 0 0,4-3-267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2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153 360 8 0 0,'0'0'27'0'0,"0"0"17"0"0,15-15 2959 0 0,-12-1-2614 0 0,-1 0 0 0 0,-1-1-1 0 0,0 1 1 0 0,-1 0 0 0 0,-1-1-1 0 0,-2-13-388 0 0,-1-32 597 0 0,5-16-459 0 0,-1 32 136 0 0,0 16 454 0 0,0 29-476 0 0,-8 15 312 0 0,-9 13-614 0 0,-47 54 46 0 0,0 0-14 0 0,61-78 27 0 0,-9 14-59 0 0,13-16 48 0 0,-1 0 1 0 0,1-1-1 0 0,-1 1 1 0 0,1-1-1 0 0,0 1 1 0 0,-1-1-1 0 0,1 1 0 0 0,0-1 1 0 0,-1 1-1 0 0,1-1 1 0 0,0 0-1 0 0,-1 1 0 0 0,1-1 1 0 0,0 0-1 0 0,0 0 1 0 0,0 1-1 0 0,-1-1 0 0 0,1 0 1 0 0,0 0-1 0 0,0 0 1 0 0,0 0-1 0 0,-1 0 1 0 0,1 0-1 0 0,0 0 0 0 0,0 0 1 0 0,0 0-1 0 0,-1-1 1 0 0,1 1-1 0 0,0 0 2 0 0,90 7 2 0 0,-67-4-1 0 0,-1-1 0 0 0,1-1 0 0 0,0-1 0 0 0,0-1 0 0 0,0-1-1 0 0,-23 2-73 0 0,0 0-1 0 0,0 0 1 0 0,0 0-1 0 0,-1 0 1 0 0,1 0-1 0 0,0 0 1 0 0,0 0-1 0 0,-1 0 1 0 0,1 0-1 0 0,0 0 1 0 0,0 0-1 0 0,-1-1 1 0 0,1 1-1 0 0,0 0 1 0 0,-1-1-1 0 0,1 1 1 0 0,0 0-1 0 0,-1-1 1 0 0,1 1-1 0 0,0-1 1 0 0,-1 1-1 0 0,1-1 1 0 0,-1 1-1 0 0,1-1 1 0 0,-1 1-1 0 0,1-1 1 0 0,-1 0-1 0 0,1 1 1 0 0,-1-1-1 0 0,0 0 1 0 0,1 1-1 0 0,-1-1 1 0 0,0 0-1 0 0,1 0 1 0 0,-1 0 73 0 0,-18-21-4833 0 0,10 13 4479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4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24 0 0,'17'66'2926'0'0,"0"236"-2753"0"0,-11-223-152 0 0,-4-67-18 0 0,0 0 1 0 0,1 0 0 0 0,0-1 0 0 0,1 1 0 0 0,4 9-4 0 0,-2-5 1 0 0,-6-16 17 0 0,1 1-1 0 0,-1 0 0 0 0,0-1 1 0 0,0 1-1 0 0,0 0 0 0 0,0-1 1 0 0,0 1-1 0 0,0 0 0 0 0,0 0 0 0 0,0-1 1 0 0,0 1-1 0 0,0 0 0 0 0,0-1 1 0 0,-1 1-1 0 0,1 0 0 0 0,0-1 1 0 0,0 1-1 0 0,-1 0 0 0 0,1-1 1 0 0,0 1-1 0 0,-1-1 0 0 0,1 1 1 0 0,-1 0-1 0 0,1-1 0 0 0,0 1 1 0 0,-1-1-1 0 0,0 1 0 0 0,1-1 0 0 0,-1 0 1 0 0,1 1-1 0 0,-1-1 0 0 0,1 1 1 0 0,-1-1-1 0 0,0 0 0 0 0,1 0 1 0 0,-1 1-1 0 0,0-1-17 0 0,1 0 133 0 0,-47-22 449 0 0,23 8-580 0 0,1 0-1 0 0,1-2 0 0 0,-20-17-1 0 0,72 66 382 0 0,21 19-347 0 0,-47-48-33 0 0,0 0 0 0 0,1-1 0 0 0,0 1 1 0 0,-1-1-1 0 0,1 0 0 0 0,0-1 0 0 0,1 1 0 0 0,-1-1 0 0 0,0 0 0 0 0,1-1 0 0 0,0 1-2 0 0,-4-2 0 0 0,0 0 0 0 0,0 0-1 0 0,0-1 1 0 0,0 1 0 0 0,0-1-1 0 0,0 1 1 0 0,0-1 0 0 0,0 0-1 0 0,0 0 1 0 0,0 0 0 0 0,0 0-1 0 0,0 0 1 0 0,-1 0 0 0 0,1 0-1 0 0,0-1 1 0 0,-1 1 0 0 0,1-1-1 0 0,-1 1 1 0 0,1-1 0 0 0,-1 1-1 0 0,0-1 1 0 0,1-1 0 0 0,30-47-11 0 0,-23 34 9 0 0,21-28 86 0 0,11-21-2595 0 0,-41 65 1532 0 0,-2-4-268 0 0,1 3 996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3756 12 0 0,'14'-39'1265'0'0,"1"12"-1153"0"0,2 1-1 0 0,0 1 1 0 0,2 1-1 0 0,1 0 1 0 0,1 2-1 0 0,2-1-111 0 0,-10 11 14 0 0,0 0-1 0 0,1 1 1 0 0,1 1-1 0 0,0 0 1 0 0,1 0-1 0 0,0 2 1 0 0,0 0-1 0 0,1 1 0 0 0,-1 0 1 0 0,18-3-14 0 0,-30 9-3 0 0,0 0 0 0 0,0 1 1 0 0,0-1-1 0 0,0 1 0 0 0,-1 0 0 0 0,2 1 1 0 0,-1-1-1 0 0,-1 1 0 0 0,1 0 0 0 0,0-1 1 0 0,0 2-1 0 0,-1-1 0 0 0,1 0 0 0 0,0 1 1 0 0,1 1 2 0 0,1 0 25 0 0,0 1 1 0 0,0 1 0 0 0,0-1 0 0 0,0 1 0 0 0,-1 0-1 0 0,1-1 1 0 0,-2 2 0 0 0,2 1-26 0 0,6 10 167 0 0,0 0 1 0 0,-1 1-1 0 0,-1 1 0 0 0,-1-1 0 0 0,3 9-167 0 0,4 16 20 0 0,-2 0 1 0 0,-2 1-1 0 0,-2 0 0 0 0,-2 1 0 0 0,-2-1 1 0 0,1 32-21 0 0,-6 2 2 0 0,-1-2 1 0 0,-5 1 0 0 0,-8 40-3 0 0,-27 114 0 0 0,-15 23 0 0 0,40-202-5 0 0,-2-1 0 0 0,-3-1 0 0 0,-1 0-1 0 0,-3-2 1 0 0,-1 0 0 0 0,-24 30 5 0 0,18-29 2 0 0,-133 195 23 0 0,142-213-28 0 0,-1-1 0 0 0,-1-1 0 0 0,-2-1 0 0 0,-4 2 3 0 0,-4 9-4 0 0,27-31 4 0 0,1 1 0 0 0,-1-1 0 0 0,-1-1 0 0 0,0 0 0 0 0,-3 3 0 0 0,-36 32 1 0 0,35-30 1 0 0,-1-1-1 0 0,-14 11-1 0 0,22-20 1 0 0,0 0-1 0 0,1 1 0 0 0,-2-1 0 0 0,1 0 1 0 0,0 0-1 0 0,0-1 0 0 0,-1 0 1 0 0,1 0-1 0 0,0-1 0 0 0,-3 1 0 0 0,-58 0 4 0 0,38-2-3 0 0,-53-7-3 0 0,56 4 2 0 0,0 2-1 0 0,-7 0 1 0 0,10 1 2 0 0,-1-1-1 0 0,1-1 1 0 0,-2-2-2 0 0,6 1 1 0 0,1 1 1 0 0,0 1-1 0 0,0 1 0 0 0,-1 1 0 0 0,-12 0-1 0 0,27 0 1 0 0,2 1-1 0 0,-1 0 0 0 0,-1 0 1 0 0,2-1-1 0 0,-1 1 0 0 0,0 0 1 0 0,0 0-1 0 0,0 0 1 0 0,1 0-1 0 0,-1 0 0 0 0,0 1 1 0 0,1-1-1 0 0,-1 0 0 0 0,1 1 1 0 0,0-1-1 0 0,-1 1 0 0 0,1 0 1 0 0,0-1-1 0 0,0 1 0 0 0,0 0 1 0 0,0 0-1 0 0,0 0 1 0 0,1-1-1 0 0,-1 2 0 0 0,0-1 1 0 0,0-1-1 0 0,1 2 0 0 0,0-1 1 0 0,0-1-1 0 0,0 2 0 0 0,0 0 0 0 0,-1 12 5 0 0,0 0-1 0 0,2 0 1 0 0,0 0-1 0 0,1 4-4 0 0,0 4 4 0 0,3 439 31 0 0,-7-267-27 0 0,2-186-9 0 0,0 0-1 0 0,1 0 0 0 0,0 0 1 0 0,1 0-1 0 0,0 0 1 0 0,0 0-1 0 0,1 0 0 0 0,0 0 2 0 0,-2-7 0 0 0,0 0 0 0 0,0 0-1 0 0,-1 0 1 0 0,2 0 0 0 0,-1 0-1 0 0,0 0 1 0 0,1-1 0 0 0,-2 1 0 0 0,2-1-1 0 0,-1 1 1 0 0,2-1 0 0 0,-2 1-1 0 0,1-1 1 0 0,-1 1 0 0 0,1-1-1 0 0,0 0 1 0 0,0 0 0 0 0,0 0-1 0 0,0 0 1 0 0,0 0 0 0 0,0-1-1 0 0,0 1 1 0 0,0-1 0 0 0,0 0-1 0 0,1 1 1 0 0,-1-1 0 0 0,-1 0-1 0 0,2 0 1 0 0,-1 0 0 0 0,0 0-1 0 0,0 0 1 0 0,1-1 0 0 0,-1 1-1 0 0,-1 0 1 0 0,2-1 0 0 0,0 0 0 0 0,89-32 424 0 0,-52 17 196 0 0,40-9-620 0 0,-73 23-1 0 0,0 2 0 0 0,1-1 0 0 0,-1 0-1 0 0,0 1 1 0 0,0 1 0 0 0,1-1 0 0 0,-1 1-1 0 0,0 0 1 0 0,1 1 0 0 0,-2-1-1 0 0,2 1 1 0 0,-1 1 0 0 0,-1 0 0 0 0,1 0-1 0 0,-1 0 1 0 0,1 0 0 0 0,-1 1 0 0 0,4 4 1 0 0,7 4-4 0 0,-1 1 0 0 0,-1 1 1 0 0,0 1-1 0 0,-1 0 0 0 0,-1 0 1 0 0,0 2 3 0 0,41 45 0 0 0,-36-43 4 0 0,-1 0 0 0 0,0 2 0 0 0,11 19-4 0 0,-8-11 387 0 0,0 0 1 0 0,9 6-388 0 0,13 17 233 0 0,-40-48-230 0 0,0-1-1 0 0,1 0 0 0 0,0 0 0 0 0,0 0 0 0 0,0 0 0 0 0,0 0 1 0 0,1 0-1 0 0,-1 0 0 0 0,1-1 0 0 0,-1 0 0 0 0,1 0 0 0 0,0 0 0 0 0,0-1 1 0 0,0 2-1 0 0,1-3 0 0 0,-2 2 0 0 0,2-1 0 0 0,-1-1 0 0 0,1 1-2 0 0,4-1 2 0 0,1 0 0 0 0,-1-1 0 0 0,0 1 0 0 0,0-2 0 0 0,0 0 0 0 0,0 0 0 0 0,0-1-1 0 0,3-1-1 0 0,34-14 186 0 0,-1-2-1 0 0,-1-1 0 0 0,0-3 0 0 0,-2-2 1 0 0,-1-1-1 0 0,3-5-185 0 0,-29 21-77 0 0,33-25 755 0 0,3 2 0 0 0,50-25-678 0 0,-46 28 365 0 0,-1-2 1 0 0,14-14-366 0 0,-16 11 800 0 0,-37 27-802 0 0,0-2 0 0 0,-1 0 0 0 0,0-1 1 0 0,-1 0-1 0 0,0-1 0 0 0,-1 0 0 0 0,0-2 1 0 0,1-3 1 0 0,17-25-28 0 0,-16 23-3 0 0,-1 0-1 0 0,11-21 32 0 0,-7 6-3 0 0,-8 20 0 0 0,-2 0 0 0 0,0 0 0 0 0,-1-1 0 0 0,-1 0 0 0 0,0 0 0 0 0,-1 0 1 0 0,1-8 2 0 0,18-100 45 0 0,-22 104-35 0 0,-1-1 1 0 0,0 1-1 0 0,-1-1 1 0 0,-1 1-1 0 0,-3-8-10 0 0,-1-17-34 0 0,5 35 23 0 0,-5-37-16 0 0,2 1-1 0 0,2-1 1 0 0,2 0-1 0 0,4-23 28 0 0,7 0 7 0 0,4 0-1 0 0,3 1 0 0 0,2 1 1 0 0,3 0-1 0 0,24-44-6 0 0,-35 83-8 0 0,3 0-1 0 0,0 1 1 0 0,0 1-1 0 0,3 0 1 0 0,0 2-1 0 0,22-23 9 0 0,52-59 45 0 0,-66 76-5 0 0,-16 18-31 0 0,2 1 0 0 0,-1 1 1 0 0,1 0-1 0 0,1 0 1 0 0,11-7-10 0 0,1 2-4 0 0,-2-2 1 0 0,0-1-1 0 0,-1-1 0 0 0,6-8 4 0 0,22-20-37 0 0,-40 40 27 0 0,1 0-1 0 0,-1 1 1 0 0,12-5 10 0 0,-14 8-2 0 0,0-1-1 0 0,-1 1 1 0 0,1-1 0 0 0,-2-1-1 0 0,2 1 1 0 0,-1-1 0 0 0,-1 0-1 0 0,0-1 1 0 0,2-2 2 0 0,17-25-5 0 0,-14 20 12 0 0,-1-1 0 0 0,0 0-1 0 0,8-15-6 0 0,-2-6 12 0 0,-2-2 0 0 0,-2 1 0 0 0,-1-2 0 0 0,-1-3-12 0 0,25-158 48 0 0,-14-7-7 0 0,-15 129-28 0 0,-2-85 89 0 0,-3 85-208 0 0,5-27 106 0 0,-2 76 11 0 0,2 1-1 0 0,1 0 1 0 0,1 0-1 0 0,1 1 1 0 0,1 0-1 0 0,2 1 0 0 0,1 0 1 0 0,8-12-11 0 0,30-43 212 0 0,56-67-212 0 0,-41 59-53 0 0,17-26 18 0 0,173-245 177 0 0,-221 309 74 0 0,-3-1 0 0 0,-3-1 0 0 0,-1-2 0 0 0,-3-1 0 0 0,-3-1 0 0 0,-2 0 0 0 0,-2-2 0 0 0,-3 0 0 0 0,-3-1 0 0 0,-2-7-216 0 0,-3 11-17 0 0,-3 0 1 0 0,-2-1-1 0 0,-3 0 0 0 0,-3 1 0 0 0,-1 0 0 0 0,-3 0 0 0 0,-3 0 0 0 0,-6-14 17 0 0,-13-41-78 0 0,2 7 22 0 0,-3 1-1 0 0,-31-63 57 0 0,53 147 8 0 0,-2 0-1 0 0,1 1 0 0 0,-2 0 0 0 0,0 0 1 0 0,-2 1-1 0 0,1 1 0 0 0,-5-2-7 0 0,-6-6-36 0 0,-1 3 0 0 0,-1 0 1 0 0,-1 1-1 0 0,-8-3 36 0 0,-52-38-70 0 0,-64-58 70 0 0,99 75-18 0 0,23 23 7 0 0,-1 0-1 0 0,0 2 0 0 0,-2 1 0 0 0,0 1 0 0 0,-16-4 12 0 0,-34-10-9 0 0,-59-14 9 0 0,105 35-1 0 0,-1 3 0 0 0,1 1 0 0 0,-2 1 0 0 0,-17 1 1 0 0,-34 3-97 0 0,-26 5 97 0 0,63-3 14 0 0,-18-4-14 0 0,42 1-15 0 0,1 1 1 0 0,-2 1 0 0 0,1 1 0 0 0,1 2-1 0 0,-1 1 1 0 0,-25 6 14 0 0,-40 22-81 0 0,-35 19 81 0 0,56-19-21 0 0,2 4 1 0 0,1 3-1 0 0,2 2 1 0 0,2 4 0 0 0,-7 8 20 0 0,-32 38 146 0 0,-46 55-146 0 0,128-124-12 0 0,-26 31-49 0 0,2 3-1 0 0,2 1 1 0 0,-7 19 61 0 0,9-16-2 0 0,36-51 10 0 0,-56 81 134 0 0,-16 35-142 0 0,46-60 45 0 0,23-45-60 0 0,-1 1 0 0 0,0-2 0 0 0,-2 0 0 0 0,-11 15 15 0 0,-49 47-176 0 0,-4-4 1 0 0,-55 44 175 0 0,112-105-133 0 0,19-15-183 0 0,-1 0-1 0 0,-1 0 1 0 0,2 1 0 0 0,-2-2-1 0 0,1 1 1 0 0,0 1 0 0 0,-1-2-1 0 0,1 1 1 0 0,-1 0 0 0 0,1 0-1 0 0,-1-1 1 0 0,1 0 0 0 0,-1 1 0 0 0,1-1-1 0 0,-1 1 1 0 0,1-1 0 0 0,-1 0-1 0 0,1 1 317 0 0,0-2-149 0 0,0 0 0 0 0,1 0 0 0 0,-1 1 0 0 0,0-1-1 0 0,0 1 1 0 0,1-1 0 0 0,-1 0 0 0 0,0 1 0 0 0,1-1-1 0 0,-1-1 1 0 0,1 2 0 0 0,0-1 0 0 0,-1 0 0 0 0,1 0-1 0 0,0 1 1 0 0,-1-2 0 0 0,1 1 0 0 0,0 1 0 0 0,-1-1-1 0 0,1-1 1 0 0,0 2 0 0 0,0-1 0 0 0,0 0 0 0 0,0 0-1 0 0,1 0 1 0 0,-1 0 0 0 0,0 0 0 0 0,0 0 0 0 0,1 0-1 0 0,-1 0 150 0 0,1-13-235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0:2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2010 32 0 0,'13'28'1641'0'0,"-12"-7"-1498"0"0,0 0-1 0 0,-2 0 1 0 0,0 0 0 0 0,-1 0 0 0 0,-1-1 0 0 0,-2 3-143 0 0,-5 46 236 0 0,-34 254 383 0 0,4-34-400 0 0,21-183-174 0 0,11-66 74 0 0,2-1 0 0 0,0 5-119 0 0,-6 43 19 0 0,8-66 2 0 0,0 1 1 0 0,2-1-1 0 0,0 1 0 0 0,2-1 0 0 0,0 14-21 0 0,1-28 22 0 0,0 1 0 0 0,0-1 0 0 0,0 1-1 0 0,1-1 1 0 0,0 0 0 0 0,0 1 0 0 0,1-2-1 0 0,0 1 1 0 0,0 0 0 0 0,1 0 0 0 0,0-1-1 0 0,-1 0 1 0 0,2 0 0 0 0,-1 0 0 0 0,2 0-1 0 0,-1 0-21 0 0,11 10 35 0 0,-1 0 0 0 0,3-1 0 0 0,0-1 0 0 0,11 8-35 0 0,-8-9 47 0 0,1-1 0 0 0,0-2 1 0 0,1 1-1 0 0,0-2 0 0 0,1-2 1 0 0,10 3-48 0 0,-6-2 17 0 0,-14-3-6 0 0,1-2 0 0 0,0 1 0 0 0,0-2 0 0 0,0 1 0 0 0,14-1-11 0 0,-10-2 5 0 0,-1-2 1 0 0,1 1-1 0 0,0-2 1 0 0,0-1-1 0 0,-1 0 0 0 0,12-5-5 0 0,-28 9 1 0 0,0-1-1 0 0,0-1 0 0 0,1 2 1 0 0,-1-2-1 0 0,0 1 0 0 0,0 0 0 0 0,1-1 1 0 0,-2 1-1 0 0,1-1 0 0 0,0 1 0 0 0,-1-1 1 0 0,1 0-1 0 0,0 1 0 0 0,0-2 0 0 0,-2 1 1 0 0,2 1-1 0 0,0-3 0 0 0,0-1-1 0 0,0-1 0 0 0,-1 1 0 0 0,1-1-1 0 0,-1 1 1 0 0,-1 0 0 0 0,1-4 1 0 0,5-27-5 0 0,30-115 233 0 0,-3-26-228 0 0,-9 46 151 0 0,5-33 120 0 0,24-111-92 0 0,-16 106-130 0 0,11-45 17 0 0,-22 109-50 0 0,-4 13 28 0 0,8-11-44 0 0,-26 85 7 0 0,-3 15-3 0 0,0-2 0 0 0,-1 1 0 0 0,1 1 0 0 0,1-1 0 0 0,-2-1 0 0 0,2 2 0 0 0,0-1 0 0 0,0 1 1 0 0,0-1-1 0 0,0 0-4 0 0,15-3 7 0 0,49-58-32 0 0,-45 42 27 0 0,0 1 1 0 0,1 2 0 0 0,2 1 0 0 0,8-5-3 0 0,20-15 225 0 0,-1 0 0 0 0,34-38-225 0 0,-42 38 113 0 0,183-148 897 0 0,-87 76-508 0 0,-106 82-489 0 0,29-22-34 0 0,14-6 21 0 0,-34 27 223 0 0,-1-2-1 0 0,-1-2 1 0 0,33-37-223 0 0,-63 60 16 0 0,-1-1 0 0 0,-1 0 0 0 0,1 0 0 0 0,0-6-16 0 0,-6 13 7 0 0,-1-1 0 0 0,0 1 0 0 0,0-1 0 0 0,0 0 0 0 0,-1 0 0 0 0,0 0 0 0 0,1 0 0 0 0,-2 0 0 0 0,0-1 0 0 0,0 1 0 0 0,0 0 0 0 0,0 0 0 0 0,-1 0 0 0 0,0-1 0 0 0,0 1 0 0 0,-2 0-7 0 0,-1-11 34 0 0,-1 1 1 0 0,-2-1-1 0 0,0 1 0 0 0,0 1 0 0 0,-3-3-34 0 0,8 15 10 0 0,-16-29 53 0 0,0 0 0 0 0,-3 1-1 0 0,-18-22-62 0 0,27 39 187 0 0,-1-1-1 0 0,-1 2 1 0 0,1-1-1 0 0,-1 2 1 0 0,-1 0-1 0 0,-1 1 1 0 0,0 1-1 0 0,-7-4-186 0 0,18 13 17 0 0,0-1 0 0 0,1 1 0 0 0,-2-1-1 0 0,2 1 1 0 0,-1 1 0 0 0,-1-1 0 0 0,2 1 0 0 0,-1-1-1 0 0,-1 2 1 0 0,2-1 0 0 0,-1 1 0 0 0,0-1 0 0 0,0 1-1 0 0,0 1 1 0 0,0-2 0 0 0,1 2 0 0 0,-2 0 0 0 0,2 0-1 0 0,-1 0 1 0 0,1 1 0 0 0,-1-1-17 0 0,-12 9 25 0 0,1 1 1 0 0,-1 0-1 0 0,1 2 0 0 0,-7 8-25 0 0,6-7-11 0 0,-66 62 55 0 0,-88 75 83 0 0,117-105-182 0 0,3 1-1 0 0,-9 15 56 0 0,-33 32-49 0 0,-129 119 101 0 0,93-97 113 0 0,-41 22-426 0 0,155-125 226 0 0,8-6 26 0 0,-1-1 0 0 0,0-1-1 0 0,0 1 1 0 0,-1-1 0 0 0,0 0 0 0 0,-1 0 9 0 0,10-6 0 0 0,-1 0 1 0 0,0 1-1 0 0,1-1 1 0 0,-1 0-1 0 0,0 0 1 0 0,0 1-1 0 0,1-1 1 0 0,-1 0 0 0 0,0 0-1 0 0,0 0 1 0 0,1 0-1 0 0,-1 0 1 0 0,0-1-1 0 0,0 1 1 0 0,1 0-1 0 0,-1 0 1 0 0,0-1-1 0 0,0 1 1 0 0,1 0-1 0 0,-1-1 1 0 0,0 1-1 0 0,0 0 1 0 0,1 0 0 0 0,0-1-1 0 0,-1 0 1 0 0,0 1-1 0 0,1-1 1 0 0,-1 1-1 0 0,1 0 1 0 0,0-1-1 0 0,-1 0 1 0 0,0 0-1 0 0,1 1 1 0 0,-1-1-1 0 0,1 0 1 0 0,0 1 0 0 0,0-1-1 0 0,0 1 1 0 0,0-1-1 0 0,-1 0 1 0 0,1 0-1 0 0,0 1 1 0 0,0-1-1 0 0,0 0 1 0 0,0 0-1 0 0,-5-44 2 0 0,3 30 18 0 0,-27-165 62 0 0,20 144-114 0 0,-2 0 0 0 0,-1 0 1 0 0,-11-21 31 0 0,-2-6-29 0 0,10 9 76 0 0,12 39-46 0 0,-1 0 0 0 0,-1 0 0 0 0,-1 0 1 0 0,-1-3-2 0 0,2 6 10 0 0,0 0 0 0 0,1 0 0 0 0,1-1 1 0 0,-1-2-11 0 0,1 3 12 0 0,0 0-1 0 0,-1 0 1 0 0,0 0 0 0 0,-1 1 0 0 0,-1-1-12 0 0,-24-53 53 0 0,21 43-104 0 0,-1 1-1 0 0,-12-18 52 0 0,1 3-3 0 0,1-2 0 0 0,1-2 3 0 0,-6-12-1 0 0,4 5-24 0 0,-11-37 25 0 0,18 45 24 0 0,5 19 3 0 0,-2 1 1 0 0,0 0 0 0 0,-2 0 0 0 0,0 1-1 0 0,0 1 1 0 0,-1 0 0 0 0,-2 1-28 0 0,-1-5 19 0 0,12 14-27 0 0,0 0 0 0 0,0 1 1 0 0,-1 0-1 0 0,0 0 0 0 0,-3-2 8 0 0,7 7-1 0 0,0-1 0 0 0,0 1 0 0 0,0 0 0 0 0,0 0 0 0 0,0 0 0 0 0,0 0 0 0 0,0 0 0 0 0,0 0 0 0 0,-1 1 0 0 0,1 0 0 0 0,-1-1 0 0 0,1 1 0 0 0,0-1 0 0 0,-1 1 0 0 0,1 0 0 0 0,0 0 0 0 0,0 1 0 0 0,-1-1 0 0 0,0 1 0 0 0,1-1 0 0 0,-1 1 1 0 0,-11 3 8 0 0,0 0 0 0 0,1 1 0 0 0,0 0 0 0 0,0 2 0 0 0,1-1 0 0 0,-1 1 0 0 0,1 1 0 0 0,-9 8-8 0 0,-50 58-56 0 0,38-48 40 0 0,25-20 9 0 0,0 1 1 0 0,0 0-1 0 0,0-1 0 0 0,1 2 1 0 0,0-1-1 0 0,0 2 0 0 0,0-1 1 0 0,-1 5 6 0 0,4-5-9 0 0,1 0 0 0 0,0 1 0 0 0,0-1 1 0 0,1 1-1 0 0,-1 7 9 0 0,-7 26-29 0 0,9-39 28 0 0,0 0-1 0 0,0 0 1 0 0,1 0-1 0 0,-1 0 1 0 0,1 0 0 0 0,0 0-1 0 0,-1 0 1 0 0,2 0-1 0 0,-1 0 1 0 0,0 0 0 0 0,1 0-1 0 0,-1 0 1 0 0,1 0 0 0 0,0 0-1 0 0,0-1 1 0 0,-1 1-1 0 0,2 0 1 0 0,0 2 1 0 0,6 16-1 0 0,-5-11 6 0 0,0 1 0 0 0,0-1 1 0 0,2 1-1 0 0,-1-1 0 0 0,2 0 0 0 0,3 6-5 0 0,-4-6 10 0 0,-1-1 0 0 0,0 0 0 0 0,0 1 0 0 0,-1 0 0 0 0,2 10-10 0 0,11 31 0 0 0,9 11 59 0 0,-3 1-59 0 0,11 30-17 0 0,22 62 4 0 0,-13-33 84 0 0,22 75 97 0 0,-49-134-214 0 0,-12-47 25 0 0,0 0 0 0 0,0 0 0 0 0,7 13 21 0 0,10 28 35 0 0,6 29-35 0 0,-3-6 17 0 0,27 93 213 0 0,-30-99-235 0 0,-19-65-929 0 0,-1 0 1 0 0,0 0-1 0 0,0 0 0 0 0,0 0 0 0 0,-1 0 0 0 0,-1 0 0 0 0,1 0 0 0 0,-1 0 0 0 0,-1 0 0 0 0,0-1 0 0 0,0 1 0 0 0,-2 3 934 0 0,5-12-351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0:3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1076 32 0 0,'1'2'104'0'0,"0"0"1"0"0,-1 1-1 0 0,1-2 1 0 0,-1 1-1 0 0,0 1 1 0 0,0-1-1 0 0,0 0 0 0 0,0 0 1 0 0,0 1-1 0 0,0-1 1 0 0,0-1-1 0 0,0 2 1 0 0,-1-1-1 0 0,0 0 0 0 0,1 0 1 0 0,-1 1-105 0 0,1-2 30 0 0,-1 0 0 0 0,0 0 0 0 0,1-1 0 0 0,-1 0 0 0 0,1 1 0 0 0,-1 0-1 0 0,1 0 1 0 0,-1-1 0 0 0,0 0 0 0 0,1 1 0 0 0,-1 0 0 0 0,0-1 0 0 0,0 1 0 0 0,1-1 0 0 0,-1 0 0 0 0,0 0 0 0 0,0 1 0 0 0,1-1 0 0 0,-1 0 0 0 0,-1 1 0 0 0,2-1-1 0 0,-1 0 1 0 0,0 0 0 0 0,0 0 0 0 0,1 0 0 0 0,-2 0 0 0 0,1 0 0 0 0,1 0 0 0 0,-1 0 0 0 0,0-1 0 0 0,0 1 0 0 0,1 0 0 0 0,-1-1 0 0 0,0 1 0 0 0,0 0 0 0 0,0 0-1 0 0,1-1 1 0 0,-1 1 0 0 0,0-1 0 0 0,0 0-30 0 0,-22-10 127 0 0,18 9-122 0 0,-1 0 0 0 0,1-1 0 0 0,-1 0 1 0 0,1 0-1 0 0,-1 0 0 0 0,1 0 0 0 0,1-1 1 0 0,-1 0-1 0 0,0 0 0 0 0,1-1 1 0 0,0 1-1 0 0,0-1 0 0 0,0 1 0 0 0,0-2 1 0 0,1 1-1 0 0,-3-4-5 0 0,-15-38 414 0 0,14 34-401 0 0,1 0 0 0 0,0-2 0 0 0,-2-8-13 0 0,6 16 2 0 0,1 0-1 0 0,1-1 1 0 0,-1 1 0 0 0,0-1 0 0 0,2 0 0 0 0,-1 1 0 0 0,1-1 0 0 0,-1 1 0 0 0,2 0 0 0 0,0-1 0 0 0,0 1 0 0 0,0 0 0 0 0,1 0 0 0 0,0 0-1 0 0,0 0 1 0 0,1 0 0 0 0,-1 1 0 0 0,2 0 0 0 0,-1 0 0 0 0,5-6-2 0 0,13-12 18 0 0,0 0 1 0 0,2 1-1 0 0,0 1 0 0 0,10-4-18 0 0,-13 8 6 0 0,62-52 64 0 0,68-53 575 0 0,-108 87-371 0 0,16-18-274 0 0,-20 18 2 0 0,33-24-2 0 0,3 2-3 0 0,66-45 26 0 0,-105 78-21 0 0,-23 15-1 0 0,1-1-1 0 0,1 2 1 0 0,0 0-1 0 0,0 2 0 0 0,5-3 0 0 0,-11 7 3 0 0,-1 0-1 0 0,1 1 0 0 0,0 0 0 0 0,-1 0 0 0 0,1 1 1 0 0,0 0-1 0 0,1 0 0 0 0,-1 1 0 0 0,0 0 0 0 0,0 1 0 0 0,5 0-2 0 0,-4 3 3 0 0,-1 1 0 0 0,1-1 0 0 0,-1 1 0 0 0,0 1 0 0 0,-1 0 0 0 0,1 0 0 0 0,-1 0 0 0 0,1 2-3 0 0,-2-1 11 0 0,-1 1 0 0 0,1-1 0 0 0,-1 2-1 0 0,1 2-10 0 0,14 17 25 0 0,-18-24 95 0 0,0 1 0 0 0,-1-1 0 0 0,0 1-1 0 0,0 0 1 0 0,0-1 0 0 0,-1 2-1 0 0,1-2 1 0 0,-1 1 0 0 0,0 1-1 0 0,0-1 1 0 0,-1-1 0 0 0,1 6-120 0 0,-1-2-19 0 0,1 1 0 0 0,1 0 0 0 0,0-1 0 0 0,2 6 19 0 0,-2-3-6 0 0,0-1 0 0 0,0 1 0 0 0,-1 0 0 0 0,0 0 0 0 0,0 0 0 0 0,-1 0 0 0 0,-1-1 0 0 0,-1 2 0 0 0,1 0 6 0 0,-3 40-2 0 0,4-49 3 0 0,-1 1 1 0 0,1-1-1 0 0,-1 0 1 0 0,0 1 0 0 0,0-1-1 0 0,0 0 1 0 0,0 0-1 0 0,0 0 1 0 0,-1 0 0 0 0,0 0-1 0 0,0 0 1 0 0,0 0-1 0 0,1 0 1 0 0,-2-1 0 0 0,-1 3-2 0 0,-44 37 28 0 0,13-13-5 0 0,4 4 12 0 0,-2-2 0 0 0,-2-1 0 0 0,-33 23-35 0 0,-29 16-7 0 0,-13 9-58 0 0,77-54 37 0 0,1 1 1 0 0,1 1-1 0 0,-6 10 28 0 0,-3 1-21 0 0,-90 68 85 0 0,119-94-59 0 0,-1 0 1 0 0,0-1-1 0 0,-1-1 1 0 0,0 0-1 0 0,-1-1 1 0 0,1 0-1 0 0,-2-1 1 0 0,-13 5-6 0 0,-34 1 4 0 0,58-13-8 0 0,-1 0 0 0 0,1 0 1 0 0,-1 0-1 0 0,1 0 0 0 0,-1-1 0 0 0,1 0 0 0 0,-1 0 0 0 0,1 0 0 0 0,0-1 0 0 0,0 1 1 0 0,-1-1-1 0 0,1 0 0 0 0,1 1 0 0 0,-1-2 0 0 0,-1 0 0 0 0,-1-1 4 0 0,-21-11-11 0 0,24 13-53 0 0,-1-1-1 0 0,1 0 1 0 0,-1 0-1 0 0,1 1 1 0 0,0-2 0 0 0,0 1-1 0 0,0 0 1 0 0,0 0 0 0 0,1 0-1 0 0,0-1 1 0 0,-2-3 64 0 0,-11-26-4764 0 0,13 25 4309 0 0,2-2 242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0:4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1316 16 0 0,'5'4'953'0'0,"1"3"-844"0"0,2 0 0 0 0,-1-1 0 0 0,2 0 0 0 0,-1 0 0 0 0,0-1 0 0 0,1 0 0 0 0,7 3-109 0 0,-4-6 48 0 0,0 0 0 0 0,0-1 0 0 0,0 0 0 0 0,0-1 0 0 0,1 0-1 0 0,-1-1 1 0 0,0-1 0 0 0,0 1-48 0 0,15-5 127 0 0,-1 0 0 0 0,-1-2 0 0 0,4-2-127 0 0,-22 8 1 0 0,0-1 0 0 0,0 0-1 0 0,0 0 1 0 0,-1 0 0 0 0,1-1-1 0 0,-1 0 1 0 0,1 0 0 0 0,-1-1-1 0 0,-1 1 1 0 0,1-2 0 0 0,-1 1-1 0 0,4-5 0 0 0,-6 5 48 0 0,0 0 0 0 0,0-1 0 0 0,0 1-1 0 0,0-1 1 0 0,-1 0 0 0 0,0 0 0 0 0,0 0 0 0 0,-1 0-1 0 0,0 0 1 0 0,0-1 0 0 0,-1 1 0 0 0,0 0 0 0 0,0-1-1 0 0,0 1 1 0 0,0-5-48 0 0,-3-3 129 0 0,1 0-1 0 0,-1 1 1 0 0,-1 0-1 0 0,0-1 1 0 0,-1 2-1 0 0,-4-11-128 0 0,-22-38 285 0 0,8 17-261 0 0,-11-35-24 0 0,20 39 12 0 0,2-1-1 0 0,-2-17-11 0 0,-6-40-44 0 0,-27-78 44 0 0,38 145-4 0 0,1 1 1 0 0,1-12 3 0 0,-11-41-5 0 0,-22-60 5 0 0,38 135-2 0 0,-1-1 1 0 0,-1 1 0 0 0,0 0-1 0 0,0 0 1 0 0,0 0 0 0 0,-1 1-1 0 0,0-1 1 0 0,0 1 0 0 0,-1 1-1 0 0,0-1 1 0 0,0 1 0 0 0,-1 0-1 0 0,0 0 1 0 0,-3-2 1 0 0,2 3 9 0 0,-2-2 3 0 0,-1 0 0 0 0,0 0 0 0 0,0 1 0 0 0,-4-1-12 0 0,10 5 3 0 0,-1 1 0 0 0,1-1 0 0 0,0 1 1 0 0,0 1-1 0 0,-1-1 0 0 0,1 0 0 0 0,0 1 0 0 0,0 0 1 0 0,-1 1-1 0 0,0-1 0 0 0,-4 2-3 0 0,3 0 4 0 0,0 0-1 0 0,1 0 1 0 0,0 1 0 0 0,-1 0-1 0 0,1 0 1 0 0,0 1 0 0 0,0 0-1 0 0,-2 2-3 0 0,0-1 2 0 0,1-1 0 0 0,0 1 0 0 0,-1-1 0 0 0,0 0 0 0 0,-7 2-2 0 0,11-4 1 0 0,1-1 0 0 0,-2 1 0 0 0,1 0 0 0 0,1 0 0 0 0,0 0-1 0 0,-1 1 1 0 0,0 0 0 0 0,1 0 0 0 0,0 0 0 0 0,0 0 0 0 0,0 0-1 0 0,0 0 0 0 0,-31 46 23 0 0,22-28-20 0 0,7-15-3 0 0,-24 44 5 0 0,27-47-6 0 0,1 0 0 0 0,-1 1 1 0 0,1-1-1 0 0,0 1 0 0 0,0 0 0 0 0,1-1 0 0 0,-1 0 0 0 0,0 1 0 0 0,1 0 1 0 0,0-1-1 0 0,0 1 0 0 0,0-1 0 0 0,0 1 0 0 0,2 2 1 0 0,6 35-8 0 0,5 16-4 0 0,-2-21 0 0 0,5 15 11 0 0,-11-39 2 0 0,-1 1-1 0 0,0 0 1 0 0,-1 0-1 0 0,-1-1 1 0 0,1 6-1 0 0,7 34 13 0 0,28 124 64 0 0,-1-44-78 0 0,-8-48-42 0 0,-21-58 36 0 0,0-1 0 0 0,3-1 0 0 0,-1 0-1 0 0,7 8 8 0 0,37 74 29 0 0,-42-89-23 0 0,1 0 0 0 0,1 0-1 0 0,1-2 1 0 0,0 0 0 0 0,0 0-1 0 0,2-1 1 0 0,4 2-6 0 0,-19-15-124 0 0,0 1-1 0 0,-1-1 1 0 0,1 1 0 0 0,1-1 0 0 0,-2 1-1 0 0,1-2 1 0 0,1 2 0 0 0,-1-1-1 0 0,0 0 1 0 0,0 0 0 0 0,1 0-1 0 0,-1-1 1 0 0,0 0 0 0 0,0 1-1 0 0,1-1 1 0 0,0 1 0 0 0,-1-1-1 0 0,0 0 1 0 0,1 0 0 0 0,-1-1-1 0 0,1 1 1 0 0,-1-1 0 0 0,0 1 0 0 0,1 0-1 0 0,-1-1 1 0 0,1 0 0 0 0,-1 0-1 0 0,0 0 1 0 0,0 0 0 0 0,0 0-1 0 0,0-1 1 0 0,0 1 0 0 0,1-1 124 0 0,8-6-307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0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1230 16 0 0,'1'4'712'0'0,"0"-3"-636"0"0,-1 0-1 0 0,1-1 0 0 0,0 0 0 0 0,-1 1 1 0 0,0 0-1 0 0,0 0 0 0 0,1-1 1 0 0,-1 1-1 0 0,0 0 0 0 0,1 0 0 0 0,-1-1 1 0 0,0 1-1 0 0,0 0 0 0 0,0 0 0 0 0,1-1 1 0 0,-1 1-1 0 0,0 0 0 0 0,0 0 1 0 0,-1-1-1 0 0,1 1 0 0 0,0 0 0 0 0,0 0 1 0 0,0 0-1 0 0,-1 0 0 0 0,1-1 1 0 0,-1 1-76 0 0,-5 6 160 0 0,0 0 1 0 0,0 0 0 0 0,-1-1 0 0 0,-1 0 0 0 0,2-1 0 0 0,-3 0 0 0 0,2 0 0 0 0,-1-1-1 0 0,-1 0 1 0 0,1 0 0 0 0,0-1 0 0 0,-1 0 0 0 0,1 0 0 0 0,-4 0-161 0 0,-2 0 56 0 0,0 0-1 0 0,0-1 1 0 0,-1-1 0 0 0,1 0 0 0 0,0-1-1 0 0,0 0 1 0 0,-1-1 0 0 0,-12-3-56 0 0,18 2 2 0 0,1 0 1 0 0,0-1-1 0 0,0 0 1 0 0,-1 0-1 0 0,2-1 1 0 0,-1 1-1 0 0,1-2 1 0 0,-1 1-1 0 0,2-2 1 0 0,-1 1 0 0 0,0-1-1 0 0,0 1 1 0 0,1-2-1 0 0,0 1 1 0 0,1-1-1 0 0,0 1 1 0 0,0-2-1 0 0,0 1 1 0 0,1 0-1 0 0,0-1 1 0 0,0 0-1 0 0,0-3-2 0 0,-1-3 0 0 0,1-1 0 0 0,-1 0 0 0 0,2 0-1 0 0,1 0 1 0 0,0 0 0 0 0,1 0 0 0 0,0 0-1 0 0,1 0 1 0 0,1 0 0 0 0,0 0 0 0 0,1 0 0 0 0,2-7-1 0 0,5-16-8 0 0,1-1-1 0 0,2 1 0 0 0,1 1 0 0 0,2 1 0 0 0,2 0 0 0 0,9-14 10 0 0,52-88-48 0 0,45-75 72 0 0,-95 170-21 0 0,10-17 3 0 0,3 2 0 0 0,2 0-6 0 0,-20 30 3 0 0,-7 9 7 0 0,0-1 0 0 0,10-7-10 0 0,-19 21 1 0 0,0 0 1 0 0,0 1 0 0 0,1 0 0 0 0,-1 0 0 0 0,1 1 0 0 0,0-1-1 0 0,0 2 1 0 0,8-3-2 0 0,49-12-10 0 0,-59 17 10 0 0,0 0-1 0 0,0 1 1 0 0,0 0-1 0 0,0 0 0 0 0,0 1 1 0 0,0-1-1 0 0,-1 1 0 0 0,1 0 1 0 0,0 1-1 0 0,1 0 1 0 0,6 2 106 0 0,0 0-1 0 0,0 1 0 0 0,-1 1 1 0 0,0 0-1 0 0,0 0 0 0 0,0 2 1 0 0,0-1-1 0 0,9 10-105 0 0,-9-7 109 0 0,0 2-1 0 0,0 0 1 0 0,-1 0-1 0 0,-1 2 1 0 0,1-1 0 0 0,-2 1-1 0 0,0 0 1 0 0,-2 1-1 0 0,1-1 1 0 0,2 9-109 0 0,-7-16 42 0 0,-1-1-1 0 0,0 0 1 0 0,0 1-1 0 0,-1 0 1 0 0,1 0 0 0 0,-2-1-1 0 0,1 1 1 0 0,0 0-1 0 0,-1 0 1 0 0,-1 0-1 0 0,1 0 1 0 0,-1 0 0 0 0,0-1-1 0 0,-1 1 1 0 0,1 0-1 0 0,-1 0 1 0 0,-1-1-1 0 0,0 0 1 0 0,0 3-42 0 0,-20 40-50 0 0,-1-1 0 0 0,-22 32 50 0 0,-76 129 2 0 0,37-57 97 0 0,49-93-125 0 0,3 2 0 0 0,-5 18 26 0 0,-14 31 11 0 0,45-93 3 0 0,-1-2-1 0 0,-1 1 1 0 0,-7 10-14 0 0,-6 10-252 0 0,22-36 110 0 0,0 1-1 0 0,-1 0 1 0 0,1-1 0 0 0,0 1 0 0 0,0-1 0 0 0,0 1 0 0 0,-1-1 0 0 0,1 1-1 0 0,-1 0 1 0 0,0-1 0 0 0,1 0 0 0 0,0 0 0 0 0,-1 1 0 0 0,1-1-1 0 0,-1 1 1 0 0,0-1 0 0 0,1 1 0 0 0,0-1 0 0 0,-1 0 0 0 0,0 0 0 0 0,0 0-1 0 0,1 0 1 0 0,0 1 0 0 0,-1-1 0 0 0,0 0 0 0 0,0 0 0 0 0,1 0 0 0 0,0 0-1 0 0,-1 0 1 0 0,0 0 0 0 0,0 0 0 0 0,1 0 0 0 0,-1 0 0 0 0,0-1 0 0 0,1 1-1 0 0,-1 0 1 0 0,1 0 0 0 0,-1 0 0 0 0,0 0 0 0 0,1-1 0 0 0,-1 1-1 0 0,1-1 1 0 0,0 1 0 0 0,-1-1 0 0 0,0 1 0 0 0,1 0 0 0 0,-1 0 0 0 0,1-1-1 0 0,0 0 1 0 0,-1 1 0 0 0,1-1 0 0 0,-1 1 0 0 0,1-1 0 0 0,-1 0 142 0 0,0-4-173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0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1441 8 0 0,'55'8'2115'0'0,"-40"-9"-2001"0"0,0-2-1 0 0,0 0 1 0 0,-1-1 0 0 0,1-1-1 0 0,0 0 1 0 0,-2-1 0 0 0,1 0-1 0 0,0-1 1 0 0,4-3-114 0 0,10-5 222 0 0,-20 10-194 0 0,-1 1 0 0 0,0-1 0 0 0,0 0 0 0 0,-1-1 0 0 0,1 1 0 0 0,-1-2 0 0 0,-1 1 0 0 0,1-1 0 0 0,-1 1 0 0 0,0-1 0 0 0,-1-1 0 0 0,1 1 0 0 0,-2-1 0 0 0,1 1 0 0 0,-1-1 0 0 0,0-1 0 0 0,-1 1 0 0 0,1 0 0 0 0,-1 0 0 0 0,-1-1 0 0 0,0-3-28 0 0,2-12 86 0 0,-1 0-1 0 0,-2 0 1 0 0,0 0-1 0 0,-2 0 1 0 0,0 0 0 0 0,-2 0-1 0 0,0-1-85 0 0,-44-166 188 0 0,-4-23-79 0 0,37 138 147 0 0,-2 1 0 0 0,-16-34-256 0 0,2 7 223 0 0,17 50 55 0 0,-13-27-278 0 0,24 72 8 0 0,0-1 0 0 0,0 1 0 0 0,0 0-1 0 0,-1-1 1 0 0,-1 2 0 0 0,1-1 0 0 0,-1 1-1 0 0,1-1 1 0 0,-1 1 0 0 0,-1 0 0 0 0,0 1-1 0 0,0 0 1 0 0,0-1 0 0 0,0 2 0 0 0,-1-1-1 0 0,0 1 1 0 0,0 0 0 0 0,0 0 0 0 0,0 1 0 0 0,-5-1-8 0 0,0-1 3 0 0,0 2 1 0 0,0 0 0 0 0,-1 0-1 0 0,1 1 1 0 0,0 1 0 0 0,-1 0-1 0 0,0 0 1 0 0,0 1 0 0 0,1 1-1 0 0,-4 0-3 0 0,3 2 0 0 0,1 0 0 0 0,1 1 0 0 0,-1 0 0 0 0,1 0 0 0 0,-1 2 0 0 0,1-1 0 0 0,1 1 0 0 0,-1 1 0 0 0,1-1 0 0 0,0 2 0 0 0,0 0 0 0 0,1 0 0 0 0,0 1 0 0 0,-4 6 0 0 0,-6 3-2 0 0,16-16 2 0 0,-1 1-1 0 0,1 0 1 0 0,0 0 0 0 0,1 0 0 0 0,-1 0 0 0 0,1 1 0 0 0,-1-1 0 0 0,1 0-1 0 0,0 1 1 0 0,0 0 0 0 0,0 0 0 0 0,-1 4 2 0 0,0 0 0 0 0,1 0 0 0 0,0 0-1 0 0,0 0 1 0 0,1 1 0 0 0,0-1 0 0 0,0 1 0 0 0,1-1-1 0 0,0 1 1 0 0,1-1 0 0 0,0 0 0 0 0,0 1 0 0 0,1-1-1 0 0,0 0 1 0 0,0 0 0 0 0,1 1 0 0 0,0-1-2 0 0,27 79-12 0 0,-4 1-1 0 0,-1 14 13 0 0,31 113-23 0 0,-46-175 41 0 0,-1 0 1 0 0,0 20-19 0 0,-4-22 1 0 0,1-2 0 0 0,3 0 1 0 0,4 11-2 0 0,16 52-39 0 0,7 18-18 0 0,-32-105 58 0 0,1-1 0 0 0,0 1 0 0 0,0-1-1 0 0,1 0 1 0 0,0 0 0 0 0,1 0 0 0 0,0-2 0 0 0,1 1-1 0 0,0 0 1 0 0,0-1 0 0 0,1 0 0 0 0,1-1 0 0 0,0 0 0 0 0,0 1-1 0 0,-6-8-30 0 0,1 1 1 0 0,-2 0 0 0 0,1 0 0 0 0,1-1-1 0 0,-2 0 1 0 0,2 1 0 0 0,-1-1 0 0 0,0-1-1 0 0,1 0 1 0 0,-2 1 0 0 0,2-1 0 0 0,3 0 29 0 0,-6 0-168 0 0,0-1 1 0 0,-1 1-1 0 0,2 0 1 0 0,-2 0-1 0 0,1-1 1 0 0,0 1-1 0 0,-1-1 1 0 0,1 0-1 0 0,0 1 0 0 0,0-1 1 0 0,-1-1-1 0 0,1 2 1 0 0,-1-1-1 0 0,1-1 1 0 0,-1 2-1 0 0,1-2 1 0 0,-2 1-1 0 0,2-1 1 0 0,-1 1-1 0 0,0 0 1 0 0,0-1-1 0 0,0 0 1 0 0,0 1-1 0 0,0-1 1 0 0,0 1-1 0 0,-1-1 1 0 0,1 0-1 0 0,0 0 1 0 0,-1 1-1 0 0,1-2 168 0 0,2-10-430 0 0,0-1 248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1422 582 4 0 0,'5'-34'1642'0'0,"-4"29"-1516"0"0,0 0-1 0 0,1 0 1 0 0,-2 0-1 0 0,0 0 1 0 0,1 0-1 0 0,-1 0 1 0 0,0 0-1 0 0,-1-5-125 0 0,-5-17 156 0 0,0 0 0 0 0,-2 1 0 0 0,-1-1 1 0 0,-1 2-1 0 0,-1-1 0 0 0,-2 2 0 0 0,1 0 0 0 0,-3 0 0 0 0,0 1 0 0 0,-2 1 0 0 0,-8-8-156 0 0,10 13 110 0 0,-1 1 1 0 0,-1 1-1 0 0,-1 0 0 0 0,0 1 1 0 0,0 1-1 0 0,-2 1 0 0 0,1 0 1 0 0,-2 1-1 0 0,0 1 0 0 0,0 2 1 0 0,0 0-1 0 0,-1 1 0 0 0,-22-3-110 0 0,5 1 43 0 0,0 3-1 0 0,0 0 1 0 0,-1 3-1 0 0,0 2 1 0 0,0 2-1 0 0,1 0 1 0 0,-1 3-1 0 0,0 2-42 0 0,11 0 1 0 0,1 1 0 0 0,0 1-1 0 0,1 2 1 0 0,-1 0 0 0 0,2 2 0 0 0,-1 1-1 0 0,2 1 1 0 0,0 1 0 0 0,1 2 0 0 0,-11 9-1 0 0,7-4 8 0 0,2 3 1 0 0,0 1-1 0 0,1 0 1 0 0,2 2 0 0 0,0 0-1 0 0,2 1 1 0 0,2 2-1 0 0,1 1 1 0 0,0-1 0 0 0,3 2-1 0 0,1 0 1 0 0,-3 15-9 0 0,-3 12-70 0 0,-6 31 70 0 0,21-70-1 0 0,1 1 0 0 0,1 0 0 0 0,1 0 0 0 0,1 0 0 0 0,1 0 0 0 0,1 2 1 0 0,3 11 13 0 0,2-2 1 0 0,2 0-1 0 0,1 0 1 0 0,1 0-1 0 0,2-1 1 0 0,4 4-14 0 0,77 176-12 0 0,-73-180 523 0 0,0 1 0 0 0,2-3 0 0 0,2 0 1 0 0,21 23-512 0 0,-34-41-169 0 0,2 3 65 0 0,2-1 0 0 0,0 0 0 0 0,7 4 104 0 0,4 0 987 0 0,1 0 1 0 0,1-1 0 0 0,0-1-1 0 0,1-2 1 0 0,18 5-988 0 0,34 6 4386 0 0,-51-19-4264 0 0,-1-1 1 0 0,1-2-1 0 0,0 0 1 0 0,0-2 0 0 0,22-2-123 0 0,-21-3 14 0 0,1-1 1 0 0,-2-1 0 0 0,0-2 0 0 0,0-1 0 0 0,0-1 0 0 0,0-2-1 0 0,-2-1 1 0 0,3-2-15 0 0,3-8-54 0 0,0 0 0 0 0,-1-2 0 0 0,-1-2 0 0 0,10-12 54 0 0,-16 16-2 0 0,0-3 17 0 0,-1-2 1 0 0,-1 0 0 0 0,9-16-16 0 0,19-23 5980 0 0,-38 47-5855 0 0,-1 0-1 0 0,-1-2 1 0 0,0 0 0 0 0,-1 1-1 0 0,-2-2 1 0 0,0 0 0 0 0,-2 0-1 0 0,0-1 1 0 0,-2 0 0 0 0,1-6-125 0 0,-3-3-33 0 0,-1-1-1 0 0,-2-1 1 0 0,-2 2 0 0 0,0-2 0 0 0,-2 1 0 0 0,-2-2 33 0 0,-3-25-46 0 0,6 40 118 0 0,-1 0-1 0 0,-2 0 1 0 0,0 0-1 0 0,-2 1 1 0 0,0-1-1 0 0,-1 1 1 0 0,-1-1-72 0 0,-44-73-1429 0 0,15 35-3742 0 0,19 28 148 0 0,13 20 2475 0 0,-1 1 1 0 0,1-1-1 0 0,-2 2 1 0 0,-5-6 2547 0 0,-23-15-2952 0 0,21 17 2597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430 687 12 0 0,'-3'3'182'0'0,"-1"-1"0"0"0,0 1 0 0 0,1 0 0 0 0,-1-1 0 0 0,0 0 0 0 0,0 0 0 0 0,0-1 0 0 0,0 1 0 0 0,0-1 0 0 0,-1 1 0 0 0,1-2 0 0 0,0 1-1 0 0,-1 0 1 0 0,-1 0-182 0 0,-2-1 125 0 0,0 0 0 0 0,-1-1 0 0 0,1 0 0 0 0,-1 0 0 0 0,1-1 0 0 0,0 1 0 0 0,-4-3-125 0 0,-11-4 145 0 0,-1-2 0 0 0,2-1 0 0 0,0 0 0 0 0,-18-12-145 0 0,28 15 30 0 0,0 0 0 0 0,0 0 0 0 0,1-1 0 0 0,0-1 0 0 0,0 0 0 0 0,1 0 0 0 0,0-1 0 0 0,1-1 0 0 0,1 1 0 0 0,0-1 0 0 0,0-1 0 0 0,1 1 0 0 0,-2-6-30 0 0,5 10 8 0 0,-1 0-1 0 0,2-1 1 0 0,0 1 0 0 0,0-1 0 0 0,0 0 0 0 0,0 0-1 0 0,2 0 1 0 0,-1 0 0 0 0,2 0 0 0 0,-1-1 0 0 0,0 1-1 0 0,2 0 1 0 0,0-1 0 0 0,-1 1 0 0 0,2 0 0 0 0,-1 0-1 0 0,2 0 1 0 0,0 0 0 0 0,0 0 0 0 0,0 0-8 0 0,5-10 39 0 0,2 1-1 0 0,-1 0 1 0 0,2 1 0 0 0,1 0 0 0 0,0 0 0 0 0,1 2 0 0 0,1-1 0 0 0,0 2-1 0 0,1-1 1 0 0,1 2 0 0 0,0 0 0 0 0,1 1 0 0 0,0 1 0 0 0,0 0 0 0 0,1 2-1 0 0,1 0 1 0 0,0 0 0 0 0,9 0-39 0 0,1-2 137 0 0,-18 6-113 0 0,0 0 0 0 0,1 2 0 0 0,0-1 0 0 0,0 1 0 0 0,1 1 0 0 0,-1-1-1 0 0,1 3 1 0 0,-1-2 0 0 0,1 2 0 0 0,-1 1 0 0 0,3 0-24 0 0,8 2 519 0 0,0 1 0 0 0,0 1 0 0 0,3 2-519 0 0,-16-4 306 0 0,-1 1 0 0 0,0 0 0 0 0,0 1 0 0 0,0-1 0 0 0,0 2 0 0 0,-1 0 0 0 0,-1 0 0 0 0,7 4-306 0 0,3 6 97 0 0,-1 0 1 0 0,0 1-1 0 0,-1 1 0 0 0,8 13-97 0 0,-16-20 16 0 0,0 1 0 0 0,0 0 0 0 0,-1 0 0 0 0,-1 1 0 0 0,0-1-1 0 0,-1 1 1 0 0,0 0 0 0 0,0 10-16 0 0,-1-12-11 0 0,-1 1 0 0 0,-1 0-1 0 0,-1 0 1 0 0,0 0-1 0 0,0 0 1 0 0,-1 0 0 0 0,-1 0-1 0 0,0 0 1 0 0,0 0-1 0 0,-1 0 1 0 0,-1-1 0 0 0,0 0-1 0 0,0 0 1 0 0,-3 4 11 0 0,-15 30-2 0 0,-3-1 1 0 0,-1-1-1 0 0,-8 7 2 0 0,2-16-669 0 0,28-31 1130 0 0,-1 0-1 0 0,0 1 0 0 0,0-1 1 0 0,0 0-1 0 0,-1-1 0 0 0,1 1 1 0 0,0-1-1 0 0,-1 0 0 0 0,0 0 1 0 0,1-1-1 0 0,-1 0 1 0 0,0 0-1 0 0,0-1 0 0 0,0 1 1 0 0,0-1-1 0 0,0 0-460 0 0,-41 5 29 0 0,42-4-32 0 0,-1 1 0 0 0,1-2-1 0 0,-1 1 1 0 0,0 0 0 0 0,0-1 0 0 0,0 0 0 0 0,0-1 0 0 0,1 0 0 0 0,-1 1 0 0 0,1-1 0 0 0,-1-1 0 0 0,1 1 0 0 0,-6-3 3 0 0,-20-12 740 0 0,-15-16-6404 0 0,41 28 4726 0 0,-1 0-1 0 0,2-1 0 0 0,-1 0 0 0 0,1 0 0 0 0,0 0 1 0 0,0-1-1 0 0,1 0 0 0 0,-1 0 0 0 0,1 0 0 0 0,0 0 1 0 0,1 0-1 0 0,-1-3 939 0 0,-3-12-445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76 968 4 0 0,'0'0'66'0'0,"1"-11"3838"0"0,1-34-2107 0 0,-13-334 11038 0 0,-25 1-11264 0 0,12 256-1520 0 0,16 89-22 0 0,27 68-11138 0 0,2 3 3480 0 0,-15-22 6658 0 0,1 0 503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 4 0 0,'1'-1'59'0'0,"-1"1"0"0"0,0-1 1 0 0,0 0-1 0 0,1 1 0 0 0,-1-1 0 0 0,1 0 0 0 0,-1 1 0 0 0,0-1 1 0 0,1 1-1 0 0,-1-1 0 0 0,0 0 0 0 0,0 0 0 0 0,0 1 1 0 0,0-1-1 0 0,0 0 0 0 0,0 0 0 0 0,0 1 0 0 0,0-1 0 0 0,0 0 1 0 0,0 0-1 0 0,0 1 0 0 0,0-1 0 0 0,0 0 0 0 0,-1 0 1 0 0,1 1-1 0 0,0 0 0 0 0,-1-1 0 0 0,1 0 0 0 0,-1 0 0 0 0,1 1 1 0 0,0-1-1 0 0,-1 1 0 0 0,1-1 0 0 0,-1 0 0 0 0,0 1 1 0 0,1 0-1 0 0,0-1 0 0 0,-1 1 0 0 0,0-1 0 0 0,0 1 1 0 0,1-1-1 0 0,0 1 0 0 0,-1 0 0 0 0,0 0 0 0 0,0 0 0 0 0,1 0 1 0 0,-1-1-1 0 0,0 1 0 0 0,0 0 0 0 0,1 0 0 0 0,-1 0 1 0 0,0 0-1 0 0,0 0 0 0 0,1 0 0 0 0,-1 0 0 0 0,-1 1-59 0 0,-1-2 39 0 0,-2 1-1 0 0,1 0 0 0 0,-1 1 0 0 0,1-1 1 0 0,0 0-1 0 0,-1 2 0 0 0,1-1 1 0 0,0 0-1 0 0,-1 1-38 0 0,-3 2 0 0 0,2 1 1 0 0,-1 1-1 0 0,0-1 1 0 0,1 1-1 0 0,0 0 1 0 0,0 0-1 0 0,1 1 0 0 0,0-1 1 0 0,0 1-1 0 0,0 1 1 0 0,1-1-1 0 0,0 1 0 0 0,1-1 1 0 0,-1 1-1 0 0,2 0 1 0 0,-1 0-1 0 0,0 0 1 0 0,2 1-1 0 0,-1-1 0 0 0,1 0 1 0 0,0 0-1 0 0,1 1 1 0 0,0 0-1 0 0,1 6 0 0 0,-1-12 7 0 0,1-2 0 0 0,-1 1 0 0 0,0 0 0 0 0,1 0 0 0 0,0 0 0 0 0,-1-1 0 0 0,1 1 0 0 0,0 0 0 0 0,0-1 1 0 0,0 1-1 0 0,0-1 0 0 0,0 1 0 0 0,0-1 0 0 0,0 1 0 0 0,1-1 0 0 0,-1 1 0 0 0,1-1 0 0 0,-1 0 0 0 0,1 0 0 0 0,-1 0 0 0 0,1 0 0 0 0,-1 0 0 0 0,1 0 0 0 0,0-1 0 0 0,-1 1 0 0 0,2 0 0 0 0,-2 0 0 0 0,1-1 1 0 0,0 0-1 0 0,0 0 0 0 0,0 0 0 0 0,0 1 0 0 0,-1-1 0 0 0,2 0 0 0 0,-2-1 0 0 0,1 1 0 0 0,0 0 0 0 0,0 0 0 0 0,0 0 0 0 0,0-1 0 0 0,-1 0 0 0 0,1 0 0 0 0,0 1-7 0 0,6-3 19 0 0,1 0-1 0 0,-2-1 1 0 0,1 0 0 0 0,-1 0-1 0 0,1-1 1 0 0,-1 1-1 0 0,0-2 1 0 0,6-5-19 0 0,-5 3 1 0 0,0-1 0 0 0,0-1 0 0 0,-1 1-1 0 0,0-1 1 0 0,0 0 0 0 0,-1-1 0 0 0,-1 0 0 0 0,2-5-1 0 0,-5 12 1 0 0,-1 1 0 0 0,1-1 1 0 0,-1 0-1 0 0,0 1 0 0 0,1-1 1 0 0,-2 0-1 0 0,1 0 1 0 0,-1 1-1 0 0,1-2 0 0 0,-1 1 1 0 0,0 1-1 0 0,-1-1 0 0 0,1 0 1 0 0,-1 0-1 0 0,1 1 0 0 0,-1-1 1 0 0,-1 0-1 0 0,2 0 0 0 0,-2 1 1 0 0,1-1-1 0 0,-1 0 1 0 0,0 1-1 0 0,0-1 0 0 0,0 1 1 0 0,0 0-1 0 0,-1 0 0 0 0,-2-2-1 0 0,-13-6-9 0 0,18 11 13 0 0,-1 0 0 0 0,0 0 0 0 0,0-1 1 0 0,1 1-1 0 0,0 0 0 0 0,-1 0 0 0 0,1 0 0 0 0,-1 0 1 0 0,0 1-1 0 0,1-1 0 0 0,0 0 0 0 0,-1 0 0 0 0,0 0 1 0 0,1 1-1 0 0,-1-1 0 0 0,1 0 0 0 0,0 0 0 0 0,-1 0 1 0 0,1 0-1 0 0,-1 1 0 0 0,1-1 0 0 0,-1 0 1 0 0,1 1-5 0 0,-1 0 27 0 0,0 1 0 0 0,0-1 0 0 0,1 0 1 0 0,0 1-1 0 0,-1-1 0 0 0,1 1 1 0 0,0-1-1 0 0,-1 0 0 0 0,1 0 1 0 0,0 1-1 0 0,0-1 0 0 0,0 1 1 0 0,0-1-1 0 0,0 1 0 0 0,0-1 1 0 0,0 1-1 0 0,1-1 0 0 0,-1 1 1 0 0,1-1-1 0 0,-1 0 0 0 0,0 1 0 0 0,2 0-27 0 0,24 56 298 0 0,-18-43-38 0 0,0 1-1 0 0,-1 1 1 0 0,2 10-260 0 0,7 32 76 0 0,4 33-76 0 0,-17-72 19 0 0,-1 0-1 0 0,-1-1 1 0 0,0 2 0 0 0,-1-1-1 0 0,-1-1 1 0 0,-3 15-19 0 0,2-26 0 0 0,1 0 0 0 0,-1-1 1 0 0,-1 1-1 0 0,0-1 0 0 0,0 1 1 0 0,0-1-1 0 0,-1 0 0 0 0,-1 0 1 0 0,-1 3-1 0 0,6-9 0 0 0,-2 1 0 0 0,1-1 1 0 0,0 1-1 0 0,-1-2 0 0 0,1 2 0 0 0,0-1 1 0 0,0 0-1 0 0,-1 0 0 0 0,1 0 1 0 0,-2 0-1 0 0,2 0 0 0 0,-1 0 0 0 0,1-1 1 0 0,-1 1-1 0 0,0 0 0 0 0,1-1 1 0 0,-2 1-1 0 0,2-1 0 0 0,-1 0 1 0 0,0 0-1 0 0,0 0 0 0 0,0 0 0 0 0,0 0 1 0 0,1 0-1 0 0,-1 0 0 0 0,0 0 1 0 0,0-1-1 0 0,0 1 0 0 0,1-1 0 0 0,-1 0 1 0 0,0 1-1 0 0,0-1 0 0 0,1 0 1 0 0,-1 0-1 0 0,1 1 0 0 0,-1-2 0 0 0,1 1 1 0 0,-1 0-1 0 0,1-1 0 0 0,-1 2 1 0 0,2-2-1 0 0,-3-1 0 0 0,-3-4-2 0 0,1 1 0 0 0,0-2 1 0 0,0 1-1 0 0,1-1 0 0 0,0 0 0 0 0,0 0 1 0 0,1-1-1 0 0,0 1 0 0 0,0 0 0 0 0,1 0 0 0 0,0-1 1 0 0,0 0-1 0 0,2 0 0 0 0,-1 0 0 0 0,0 0 1 0 0,2 0-1 0 0,-1 0 0 0 0,1 0 0 0 0,0 1 1 0 0,2-8 1 0 0,-1 13-2 0 0,-1 0 0 0 0,1 1 1 0 0,-1-1-1 0 0,1 1 0 0 0,0 0 0 0 0,0-1 1 0 0,0 1-1 0 0,1 0 0 0 0,-1 0 1 0 0,0 0-1 0 0,0 1 0 0 0,1-2 1 0 0,3 0 1 0 0,40-21-21 0 0,-26 15 4 0 0,-14 6 125 0 0,54-30-1331 0 0,-51 27 314 0 0,0 0-1 0 0,0 0 0 0 0,0-2 1 0 0,-1 1-1 0 0,0-2 910 0 0,0 1-322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306 538 4 0 0,'0'-1'1077'0'0,"24"-16"3839"0"0,-22 16-4842 0 0,-1 0 0 0 0,0 1 0 0 0,1-1 0 0 0,-1 1 0 0 0,1-1 0 0 0,-1 1 0 0 0,1-1 0 0 0,-1 1 0 0 0,1 0 0 0 0,-1 0-1 0 0,1 0 1 0 0,-1 0 0 0 0,1 0 0 0 0,-1 0 0 0 0,1 1 0 0 0,-1-1 0 0 0,1 0 0 0 0,-1 1 0 0 0,1 0 0 0 0,-1-1 0 0 0,1 0 0 0 0,-1 1 0 0 0,1 0 0 0 0,-2 0 0 0 0,3 0-74 0 0,3 4 103 0 0,-1-1 0 0 0,0 1-1 0 0,0 0 1 0 0,0 1 0 0 0,-1-1 0 0 0,0 0-1 0 0,1 1 1 0 0,-2 0 0 0 0,0 0 0 0 0,1 1 0 0 0,-1-1-1 0 0,-1 1 1 0 0,1 0 0 0 0,-1-1 0 0 0,-1 1-1 0 0,1 0 1 0 0,-1 0 0 0 0,0 0 0 0 0,0 0 0 0 0,-1 0-1 0 0,0 0 1 0 0,0 1 0 0 0,-1-2 0 0 0,0 2-1 0 0,0-1 1 0 0,-1-1 0 0 0,0 2-103 0 0,1-4 335 0 0,-2 0 1 0 0,2 0-1 0 0,-1 0 1 0 0,-1-1-1 0 0,1 1 0 0 0,0-1 1 0 0,-1 1-1 0 0,0-1 1 0 0,0 0-1 0 0,0 0 1 0 0,0 0-1 0 0,-1 0 0 0 0,1-1 1 0 0,-3 2-336 0 0,-1 0 136 0 0,0 0-1 0 0,0-1 1 0 0,0 0 0 0 0,-1 0 0 0 0,1-1 0 0 0,-2 1 0 0 0,2-2 0 0 0,-2 1-136 0 0,-2 0 290 0 0,-1-1 0 0 0,0-1 1 0 0,0 0-1 0 0,1 0 0 0 0,0 0 1 0 0,-1-2-1 0 0,1 1 1 0 0,-1-2-1 0 0,1 0 0 0 0,0 0 1 0 0,-6-3-291 0 0,7 1 61 0 0,-1 0-1 0 0,2-1 1 0 0,-2 0 0 0 0,2-1 0 0 0,-1 0-1 0 0,1-1 1 0 0,1 1 0 0 0,0-2 0 0 0,0 0 0 0 0,0 0-1 0 0,1 0 1 0 0,-5-9-61 0 0,4 3 281 0 0,1 1-1 0 0,0-1 1 0 0,1 0-1 0 0,1 0 1 0 0,0-1 0 0 0,1 1-1 0 0,1-1 1 0 0,-2-14-281 0 0,3 0 556 0 0,1 0 0 0 0,1 0-1 0 0,2 0 1 0 0,1 1 0 0 0,1-1 0 0 0,2 0 0 0 0,1 1 0 0 0,1 1 0 0 0,11-26-556 0 0,-6 21 245 0 0,14-24-245 0 0,-22 48 26 0 0,1-1 0 0 0,0 1 0 0 0,1 0 0 0 0,0 0 0 0 0,0 0 0 0 0,1 1 1 0 0,5-4-27 0 0,-9 9 11 0 0,-1 1 1 0 0,0 0 0 0 0,0 0-1 0 0,1 0 1 0 0,0 1-1 0 0,0-1 1 0 0,-1 1 0 0 0,1 0-1 0 0,0 0 1 0 0,0 0 0 0 0,-1 1-1 0 0,1-1 1 0 0,1 1 0 0 0,0-1-12 0 0,11 2-1746 0 0,-1 0 0 0 0,0 1 1 0 0,4 1 1745 0 0,16 1-8016 0 0,-2-3-5327 0 0,-26-2 12327 0 0,0 1 538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2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3463 1506 4 0 0,'32'6'919'0'0,"-31"-6"-907"0"0,0 0 0 0 0,0 0-1 0 0,0 0 1 0 0,0 0 0 0 0,0 0 0 0 0,-1 1-1 0 0,2-1 1 0 0,-1 1 0 0 0,-1-1-1 0 0,1 1 1 0 0,0-1 0 0 0,0 0-1 0 0,-1 1 1 0 0,1 0 0 0 0,0 0-1 0 0,0-1 1 0 0,-1 1-12 0 0,0-1 34 0 0,0 1-1 0 0,0-1 1 0 0,1 1-1 0 0,-1-1 1 0 0,0 0 0 0 0,0 0-1 0 0,0 1 1 0 0,0-1-1 0 0,0 1 1 0 0,0-1-1 0 0,0 1 1 0 0,0-1-1 0 0,0 0 1 0 0,0 0 0 0 0,0 1-1 0 0,0-1 1 0 0,0 1-1 0 0,0-1 1 0 0,0 1-1 0 0,-1-1 1 0 0,1 0 0 0 0,0 0-1 0 0,0 1 1 0 0,0-1-1 0 0,0 1 1 0 0,0-1-1 0 0,-1 1-33 0 0,0-1 70 0 0,0 1-1 0 0,1 0 1 0 0,-2 0-1 0 0,1 0 0 0 0,0 0 1 0 0,0-1-1 0 0,0 1 1 0 0,0-1-1 0 0,-1 1 0 0 0,2-1 1 0 0,-2 1-1 0 0,1 0 0 0 0,0-1 1 0 0,-1 0-1 0 0,1 0 1 0 0,-1 0-1 0 0,2 0 0 0 0,-2 0 1 0 0,1 0-1 0 0,-1 0 1 0 0,1 0-1 0 0,0 0 0 0 0,-1 0-69 0 0,-43-10 486 0 0,6 2-390 0 0,0-1-1 0 0,-9-6-95 0 0,36 11 52 0 0,0-1-1 0 0,1-1 0 0 0,1 1 1 0 0,-2-1-1 0 0,2-1 0 0 0,-1 0 0 0 0,2-1 1 0 0,-1 1-1 0 0,-2-4-51 0 0,-20-22 53 0 0,1 0-1 0 0,2-3 1 0 0,1 0-1 0 0,2-1 1 0 0,1-1-1 0 0,2-2 1 0 0,2-1 0 0 0,2 0-1 0 0,2-2 1 0 0,1 1-1 0 0,-4-21-52 0 0,0-24-26 0 0,-42-150 84 0 0,46 190-40 0 0,-1 1 1 0 0,-3 1-1 0 0,-24-42-18 0 0,24 51 0 0 0,-2 2 0 0 0,-1 1-1 0 0,-2 1 1 0 0,-1 1 0 0 0,-1 1 0 0 0,-3 0 0 0 0,13 15 3 0 0,-1 1-1 0 0,0-1 1 0 0,0 3-1 0 0,-2 0 1 0 0,1 0 0 0 0,-2 3-1 0 0,1-1 1 0 0,-1 2 0 0 0,-1-1-1 0 0,1 3 1 0 0,-15-3-3 0 0,-51-6 19 0 0,-2 4 1 0 0,-17 3-20 0 0,-178 1 38 0 0,187 12-41 0 0,0 5 0 0 0,0 4 1 0 0,-81 22 2 0 0,127-23-2 0 0,0 1 1 0 0,1 4 0 0 0,1 0 0 0 0,1 3 0 0 0,0 3 0 0 0,-30 20 1 0 0,23-7 16 0 0,1 1-1 0 0,1 3 1 0 0,3 3 0 0 0,1 1 0 0 0,-2 8-16 0 0,-6 9-2 0 0,1 3 1 0 0,4 1 0 0 0,3 4-1 0 0,2 1 1 0 0,5 3 0 0 0,-5 13 1 0 0,28-42 30 0 0,3 0 1 0 0,1 1 0 0 0,-6 33-31 0 0,-21 145 14 0 0,7-29 36 0 0,0-3 7 0 0,8 2 1 0 0,5 77-58 0 0,18-206-11 0 0,3 1 0 0 0,5 37 11 0 0,-2-76-1 0 0,2-1 0 0 0,1 0 0 0 0,0 0 1 0 0,3-1-1 0 0,0 1 0 0 0,1-2 0 0 0,11 21 1 0 0,58 90 32 0 0,5-2 1 0 0,8-1-33 0 0,-75-109-12 0 0,13 15 284 0 0,2-1 1 0 0,2-2-1 0 0,1-1 0 0 0,1-2 0 0 0,2-1 0 0 0,1-2 0 0 0,1-1 0 0 0,2-3 1 0 0,0-1-1 0 0,26 10-272 0 0,-29-13 28 0 0,-1 1-1 0 0,-1 3-27 0 0,55 32 11 0 0,-48-34-17 0 0,-1 3-1 0 0,-1 1 1 0 0,-1 1 0 0 0,15 17 6 0 0,-46-37-163 0 0,1-1 1 0 0,0 1-1 0 0,0-1 0 0 0,1-1 0 0 0,-1 0 0 0 0,2-1 0 0 0,8 2 163 0 0,-13-4-571 0 0,1 0 0 0 0,0-1 0 0 0,0-1 0 0 0,0 1-1 0 0,-1-1 1 0 0,2-1 0 0 0,-1 1 0 0 0,-1-1 0 0 0,2-1-1 0 0,-1 1 1 0 0,-1-1 0 0 0,5-1 571 0 0,9-6-562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0,'2'0'110'0'0,"-1"1"1"0"0,1-1-1 0 0,0 1 1 0 0,-1-1-1 0 0,1 1 1 0 0,-1 0-1 0 0,1 0 1 0 0,-1-1-1 0 0,0 1 1 0 0,1 0-1 0 0,-1 0 1 0 0,1 0-1 0 0,-2 1 1 0 0,2-2-1 0 0,-1 2 1 0 0,-1-1-1 0 0,2 1 1 0 0,-1-1-1 0 0,-1 0 0 0 0,1 1 1 0 0,0-1-1 0 0,0 1 1 0 0,-1-1-1 0 0,1 1 1 0 0,-1 0-1 0 0,1-1 1 0 0,-1 1-1 0 0,0-1 1 0 0,1 1-1 0 0,-1 0-110 0 0,2 12 143 0 0,-1-2-1 0 0,1 2 0 0 0,-1 7-142 0 0,-1-14 211 0 0,5 194 1711 0 0,-1-15-370 0 0,17 84-1552 0 0,-21-266-3 0 0,3 19-26 0 0,1 0 1 0 0,1-1 0 0 0,1 3 28 0 0,-18-75-7115 0 0,11 36 6904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2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 36 0 0,'0'-1'78'0'0,"1"0"0"0"0,-1 1 0 0 0,1-1 0 0 0,0 0-1 0 0,0 1 1 0 0,-1-1 0 0 0,1 1 0 0 0,0-1 0 0 0,0 1 0 0 0,-1-1 0 0 0,1 0 0 0 0,0 1 0 0 0,0 0-1 0 0,-1 0 1 0 0,2 0 0 0 0,-1-1 0 0 0,-1 1 0 0 0,1 0 0 0 0,0 0 0 0 0,0-1 0 0 0,0 1 0 0 0,0 0-1 0 0,0 0 1 0 0,0 1 0 0 0,0-1 0 0 0,0 0 0 0 0,0 0 0 0 0,0 1 0 0 0,0-1 0 0 0,-1 0 0 0 0,1 0-1 0 0,0 0 1 0 0,0 1 0 0 0,0 0 0 0 0,0-1 0 0 0,0 1 0 0 0,-1-1 0 0 0,1 1 0 0 0,0-1 0 0 0,0 1-1 0 0,-1 0 1 0 0,0-1 0 0 0,1 1 0 0 0,0 0 0 0 0,-1 0 0 0 0,1-1 0 0 0,-1 2 0 0 0,0-1-1 0 0,1-1 1 0 0,-1 1 0 0 0,0 0 0 0 0,1 0 0 0 0,-1 0 0 0 0,0 1-78 0 0,2 4 325 0 0,0 1 1 0 0,0 0-1 0 0,-1 0 1 0 0,0-1-1 0 0,0 2 1 0 0,0 4-326 0 0,-2 13 524 0 0,-1-1 0 0 0,-1 0 0 0 0,-2 1 0 0 0,0-1 0 0 0,-1 0 0 0 0,-2 0 0 0 0,0-1 0 0 0,-8 16-524 0 0,-2-3 263 0 0,-1 0 1 0 0,-2-2-1 0 0,-2 0 1 0 0,-24 28-264 0 0,43-56 4 0 0,-1 0 0 0 0,0-1 0 0 0,0 1 0 0 0,-1 0 0 0 0,1-2 0 0 0,-1 1 0 0 0,0-1 0 0 0,-1 1 0 0 0,1-2 0 0 0,0 1 0 0 0,-1-1 0 0 0,0 0 0 0 0,0 0 0 0 0,0-1 0 0 0,-1 1 0 0 0,2-2 0 0 0,-2 1 0 0 0,1-1 0 0 0,-2 0-4 0 0,1-1-148 0 0,13 0 772 0 0,16-2 1016 0 0,-16 2-1320 0 0,-1-1 0 0 0,1 0 1 0 0,-1 1-1 0 0,1 0 0 0 0,0 0 1 0 0,0 0-1 0 0,-1 1 0 0 0,1 0 1 0 0,-1-1-1 0 0,1 2 0 0 0,-1-1 1 0 0,1 0-1 0 0,-1 1 0 0 0,1 0 1 0 0,-2 0-1 0 0,2 0 0 0 0,-1 1 1 0 0,-1 0-1 0 0,1-1 0 0 0,0 1 1 0 0,0 0-1 0 0,-1 1 0 0 0,0-1 1 0 0,3 3-321 0 0,7 12 227 0 0,-1 0 1 0 0,0 0 0 0 0,-1 0-1 0 0,-1 2 1 0 0,-1 0-228 0 0,12 20 7 0 0,-11-21-205 0 0,6 9-377 0 0,0 1 0 0 0,2-2 0 0 0,1 0 0 0 0,12 12 575 0 0,-31-38-198 0 0,0-1-1 0 0,0 0 0 0 0,0 0 1 0 0,0 0-1 0 0,1 1 0 0 0,-1-1 0 0 0,0 0 1 0 0,0 0-1 0 0,1 0 0 0 0,-1 1 0 0 0,0-1 1 0 0,1 0-1 0 0,-1 0 0 0 0,0 0 1 0 0,0 0-1 0 0,0 0 0 0 0,0 0 0 0 0,0 0 1 0 0,1 0-1 0 0,-1 0 0 0 0,0 0 0 0 0,1 0 1 0 0,-1 0-1 0 0,0 0 0 0 0,1 0 1 0 0,-1 0-1 0 0,0 0 0 0 0,0 0 0 0 0,0 0 1 0 0,0 0-1 0 0,0 0 0 0 0,1-1 0 0 0,-1 1 1 0 0,0 0-1 0 0,1 0 0 0 0,-1 0 0 0 0,0-1 1 0 0,0 1-1 0 0,1 0 0 0 0,-1 0 1 0 0,0-1-1 0 0,0 1 0 0 0,0 0 0 0 0,0 0 1 0 0,0 0-1 0 0,0 0 0 0 0,0 0 0 0 0,0 0 1 0 0,0-1-1 0 0,0 1 0 0 0,0 0 1 0 0,0-1-1 0 0,0 1 0 0 0,1 0 0 0 0,-1-1 1 0 0,0 1-1 0 0,0 0 0 0 0,0 0 0 0 0,0 0 1 0 0,-1 0-1 0 0,1-1 0 0 0,0 1 1 0 0,0 0-1 0 0,0-1 0 0 0,0 1 0 0 0,0 0 1 0 0,0-1 198 0 0,1-23-4663 0 0,-1 19 4073 0 0,1-14-365 0 0,0-2 545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8 0 0,'2'28'610'0'0,"1"1"1"0"0,1 0-1 0 0,4 12-610 0 0,7 50 194 0 0,-8-32-38 0 0,-2-21 54 0 0,-1 1 0 0 0,-3-2 0 0 0,-1 17-210 0 0,0-50 49 0 0,-1-1 0 0 0,1 0-1 0 0,0 1 1 0 0,0-1 0 0 0,-1 0 0 0 0,0 0 0 0 0,0 0 0 0 0,0 0-1 0 0,-2 3-48 0 0,3-6 10 0 0,0 0 0 0 0,0 0 0 0 0,0 0-1 0 0,-1 0 1 0 0,1 0 0 0 0,0 1 0 0 0,0-1-1 0 0,-1 0 1 0 0,1 0 0 0 0,0 0 0 0 0,0 0 0 0 0,0 0-1 0 0,0 0 1 0 0,0 1 0 0 0,0-1 0 0 0,-1 0-1 0 0,1 0 1 0 0,0 0 0 0 0,0 0 0 0 0,-1 0-1 0 0,1 0 1 0 0,0 0 0 0 0,-1 0 0 0 0,1 0 0 0 0,0 0-1 0 0,0 0 1 0 0,0-1 0 0 0,0 1 0 0 0,0 0-1 0 0,0 0 1 0 0,-1 0 0 0 0,1 0 0 0 0,0 0-1 0 0,0 0 1 0 0,-1-1 0 0 0,1 1 0 0 0,0 0 0 0 0,0 0-1 0 0,0 0 1 0 0,-1 0 0 0 0,1 0 0 0 0,0 0-10 0 0,-11-19 263 0 0,3-1-71 0 0,1-1-1 0 0,1 0 1 0 0,1-1 0 0 0,0 0 0 0 0,2-3-192 0 0,-10-111 213 0 0,12 125-224 0 0,1 9 13 0 0,-3-86 18 0 0,4 79-15 0 0,0 0-1 0 0,0 0 0 0 0,1-1 1 0 0,-1 1-1 0 0,2 0 1 0 0,-1 0-1 0 0,2 1 0 0 0,1-5-4 0 0,-5 12 6 0 0,1 0 0 0 0,0-1-1 0 0,0 1 1 0 0,-1-1-1 0 0,2 1 1 0 0,-1 0-1 0 0,-1 0 1 0 0,2 0-1 0 0,-1 0 1 0 0,0-1 0 0 0,0 2-1 0 0,0-1 1 0 0,0 0-1 0 0,1 0 1 0 0,-1 0-1 0 0,1 1 1 0 0,-1-1-1 0 0,1 0 1 0 0,-1 1 0 0 0,1 0-1 0 0,-1-1 1 0 0,1 1-1 0 0,-1-1-5 0 0,2 1 3 0 0,0 0-1 0 0,0 1 0 0 0,0-1 1 0 0,-1 1-1 0 0,1-1 0 0 0,0 1 1 0 0,0 0-1 0 0,0 0 0 0 0,-1-1 1 0 0,1 2-1 0 0,-1-1 0 0 0,2 1-2 0 0,5 4 1 0 0,1 1-1 0 0,-1-1 0 0 0,-1 2 0 0 0,0-1 0 0 0,8 9 0 0 0,-12-11 3 0 0,-1-1 0 0 0,1 1 0 0 0,-1-1 0 0 0,0 1 0 0 0,0 0 0 0 0,0 0 0 0 0,-1 0 0 0 0,1 1 0 0 0,-1-1 0 0 0,-1 1 0 0 0,1-1 0 0 0,-1 1 0 0 0,0-1 0 0 0,0 1 0 0 0,0 4-3 0 0,-1-6 1 0 0,-1-1 0 0 0,1 0 0 0 0,-1 1 0 0 0,0-1 0 0 0,1 0 0 0 0,-1 0 0 0 0,-1 0 0 0 0,2 0 0 0 0,-2 0 0 0 0,1 0 0 0 0,-1 0 0 0 0,0 0 0 0 0,0-1 0 0 0,0 1 0 0 0,0-1 0 0 0,0 0 0 0 0,-1 1 0 0 0,1-1 0 0 0,0 0 0 0 0,-1 0 0 0 0,1 0 0 0 0,-1-1 0 0 0,0 2 0 0 0,0-2 0 0 0,0 0 0 0 0,0 0 0 0 0,0 1 0 0 0,-1-1-1 0 0,-31 8-6 0 0,33-9-1 0 0,0 0-1 0 0,0 1 1 0 0,1-1-1 0 0,-1 0 1 0 0,0 0-1 0 0,1 0 1 0 0,-1 0-1 0 0,1 0 1 0 0,-2 0 0 0 0,2-1-1 0 0,-1 1 1 0 0,1 0-1 0 0,-1-1 1 0 0,1 1-1 0 0,-1-1 1 0 0,0 0-1 0 0,1 1 1 0 0,0-1-1 0 0,-2-1 8 0 0,3 1-116 0 0,-1 0 0 0 0,1 0 0 0 0,0 0-1 0 0,0-1 1 0 0,-1 2 0 0 0,1-1-1 0 0,0-1 1 0 0,0 2 0 0 0,1-2-1 0 0,-1 1 1 0 0,0 1 0 0 0,0-2-1 0 0,1 1 1 0 0,-1 0 0 0 0,1 0-1 0 0,-1 0 1 0 0,0 1 0 0 0,0-2-1 0 0,1 1 1 0 0,0 1 0 0 0,0-1-1 0 0,-1 0 1 0 0,1 0 0 0 0,0 1 0 0 0,0-1-1 0 0,-1-1 117 0 0,21-21-1985 0 0,-21 23 1981 0 0,9-8-191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48 0 0,'3'0'282'0'0,"-1"-2"0"0"0,0 1 0 0 0,0 0 0 0 0,0-1 1 0 0,1 1-1 0 0,-2-1 0 0 0,1 1 0 0 0,0-1 0 0 0,-1 0 0 0 0,2 0 0 0 0,-2 0 0 0 0,1 0 0 0 0,-2 0 0 0 0,3-2-282 0 0,22-37 1150 0 0,-13 17-1034 0 0,-1 0 1 0 0,-2-1-1 0 0,0 0 0 0 0,-2 0 0 0 0,4-22-116 0 0,-8 29-4 0 0,0-1 0 0 0,-1-1 0 0 0,-1 2 0 0 0,-1-2 0 0 0,-1 1 0 0 0,-1 0 0 0 0,0 0 1 0 0,-2-7 3 0 0,3 24 2 0 0,0-1 0 0 0,1 1 0 0 0,-1 1 0 0 0,1-2 0 0 0,-1 1 0 0 0,-1 1 0 0 0,2-2 0 0 0,-1 2 0 0 0,-1-1 0 0 0,1 0 0 0 0,0 1 0 0 0,-2-2-2 0 0,3 3 0 0 0,0 0 1 0 0,-1 0-1 0 0,1 0 1 0 0,0-1-1 0 0,0 1 1 0 0,0 0-1 0 0,0 0 1 0 0,0 0 0 0 0,-1 0-1 0 0,1 0 1 0 0,0 0-1 0 0,-1 0 1 0 0,1 0-1 0 0,0-1 1 0 0,-1 1-1 0 0,1 0 1 0 0,0 0-1 0 0,0 1 1 0 0,0-1-1 0 0,0 0 1 0 0,-1 0 0 0 0,1 0-1 0 0,0 0 1 0 0,-1 0-1 0 0,1 0 1 0 0,0 0-1 0 0,-1 0 1 0 0,1 1-1 0 0,0-1 1 0 0,0 0-1 0 0,0 0 1 0 0,0 0-1 0 0,-1 0 0 0 0,-6 15 2 0 0,-3 29 11 0 0,1 0 0 0 0,3 0 0 0 0,0 1 0 0 0,4 0 0 0 0,1 0 0 0 0,2 0 0 0 0,2 3-13 0 0,-2-44 13 0 0,0 1-1 0 0,-1-1 1 0 0,1 1-1 0 0,1-1 1 0 0,-1 1-1 0 0,1-1 1 0 0,-1 1-1 0 0,1-2 1 0 0,1 2-1 0 0,-1-1 0 0 0,0 0 1 0 0,1 0-1 0 0,0 0-12 0 0,-1-3-95 0 0,-1 1 0 0 0,1-2 0 0 0,-1 2 0 0 0,1-1 0 0 0,-1-1 0 0 0,1 1 0 0 0,0 1 0 0 0,-1-2 0 0 0,2 0 0 0 0,-2 1 0 0 0,1 0 0 0 0,0-1 0 0 0,0 1 0 0 0,0-1 0 0 0,0 0 0 0 0,-1 0 0 0 0,2 0 0 0 0,-1 0 0 0 0,-1 0 0 0 0,2 0 0 0 0,-2-1 0 0 0,1 1 0 0 0,0-1 0 0 0,0 1 0 0 0,0-1 0 0 0,-1 1 0 0 0,1-1 0 0 0,0-1 0 0 0,-1 2 0 0 0,1-1 0 0 0,2-1 95 0 0,20-10-2910 0 0,-17 9 2776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41 4 0 0,'1'-1'84'0'0,"0"0"1"0"0,-1 0-1 0 0,1-1 0 0 0,0 1 1 0 0,0-1-1 0 0,-1 1 0 0 0,0-1 0 0 0,0 1 1 0 0,1-1-1 0 0,-1 1 0 0 0,0-1 1 0 0,0 1-1 0 0,1-1 0 0 0,-1 1 1 0 0,-1-1-1 0 0,1 1 0 0 0,0-2-84 0 0,-1 3 80 0 0,1-1 0 0 0,0 0-1 0 0,0 0 1 0 0,-1 1 0 0 0,0-1 0 0 0,1 0-1 0 0,-1 0 1 0 0,1 1 0 0 0,-1-1-1 0 0,1 0 1 0 0,-1 1 0 0 0,0-1 0 0 0,1 1-1 0 0,-1 0 1 0 0,0-1 0 0 0,0 1-1 0 0,1-1 1 0 0,-1 1 0 0 0,0-1 0 0 0,0 1-1 0 0,0 0 1 0 0,0 0-80 0 0,-2-1 77 0 0,0 1 0 0 0,0-1-1 0 0,0 1 1 0 0,0 0 0 0 0,1 0 0 0 0,-1 1-1 0 0,0-1 1 0 0,0 1 0 0 0,0-1 0 0 0,0 1-1 0 0,0 0 1 0 0,1 0 0 0 0,-1 0 0 0 0,0 0-1 0 0,0 0 1 0 0,0 2-77 0 0,-6 3 9 0 0,0 0-1 0 0,0 1 1 0 0,0 0 0 0 0,2 1-1 0 0,-1 0 1 0 0,1 0 0 0 0,-1 1-1 0 0,-4 9-8 0 0,9-14 2 0 0,0 1-1 0 0,0-1 0 0 0,1 2 0 0 0,0-2 1 0 0,0 1-1 0 0,0 1 0 0 0,1-1 0 0 0,-1 0 0 0 0,1 0 1 0 0,1 1-1 0 0,-1-1 0 0 0,0 1 0 0 0,1-1 1 0 0,0 0-1 0 0,1 1 0 0 0,-1 0 0 0 0,1-1 1 0 0,0 0-1 0 0,1 0-1 0 0,-2-2 19 0 0,0-2 0 0 0,1 1 0 0 0,0 0 0 0 0,0-1-1 0 0,-1 1 1 0 0,1 0 0 0 0,1 0 0 0 0,-2-1 0 0 0,1 1 0 0 0,1-1 0 0 0,-1 1 0 0 0,1-1 0 0 0,-2 0 0 0 0,2 0 0 0 0,-1 1 0 0 0,1-1 0 0 0,0 0 0 0 0,0 0 0 0 0,-1 0 0 0 0,1-1 0 0 0,0 1 0 0 0,-1 0-19 0 0,2 0 33 0 0,0-1 0 0 0,0 0 0 0 0,0 0 1 0 0,0 1-1 0 0,0-1 0 0 0,0-1 1 0 0,0 1-1 0 0,0 0 0 0 0,0 0 1 0 0,0-1-1 0 0,0 0 0 0 0,-1 0 1 0 0,2 0-34 0 0,4-2 112 0 0,-1 0 1 0 0,0-1-1 0 0,1 0 1 0 0,-2 0-1 0 0,1-1 1 0 0,-1 0-1 0 0,1 0 1 0 0,-1 0 0 0 0,4-7-113 0 0,-4 5 55 0 0,0-1 1 0 0,0-1 0 0 0,-1 1 0 0 0,-1-1 0 0 0,1 0 0 0 0,-1 0 0 0 0,-1 0-56 0 0,-1 5-1 0 0,0-2 0 0 0,-1 2-1 0 0,0-1 1 0 0,0-1 0 0 0,0 2 0 0 0,0-1 0 0 0,-1-1 0 0 0,0 1 0 0 0,0 0 0 0 0,-1 0-1 0 0,1 0 1 0 0,-2 0 0 0 0,2 0 0 0 0,-3-3 1 0 0,3 8 0 0 0,0 0 1 0 0,0-1-1 0 0,0 1 0 0 0,0 0 1 0 0,0 0-1 0 0,0 0 0 0 0,0 0 1 0 0,0 0-1 0 0,0 0 0 0 0,0-1 1 0 0,0 1-1 0 0,0 0 0 0 0,0 0 1 0 0,0-1-1 0 0,0 1 0 0 0,0 0 1 0 0,0 0-1 0 0,0-1 0 0 0,0 1 1 0 0,0 0-1 0 0,0 0 0 0 0,0 0 1 0 0,-1 0-1 0 0,1 0 0 0 0,0 0 1 0 0,0 0-1 0 0,-1 0 0 0 0,1 0 1 0 0,0-1-1 0 0,0 1 0 0 0,-1 0 1 0 0,1 0-1 0 0,0 0 0 0 0,0 0 1 0 0,0 0-1 0 0,0 0 0 0 0,0 0 1 0 0,0 0-1 0 0,-1 0 0 0 0,1 0 1 0 0,0 0-1 0 0,0 0 0 0 0,-1 0 1 0 0,1 0-1 0 0,0 0 0 0 0,-1 0 1 0 0,1 0-1 0 0,-5 11 9 0 0,0 16 6 0 0,4-9-31 0 0,1 0 0 0 0,1 1 1 0 0,0-1-1 0 0,1 0 0 0 0,1-1 0 0 0,1 1 0 0 0,0-1 1 0 0,2 1-1 0 0,6 14 16 0 0,-12-31-83 0 0,1 0 1 0 0,-1 0-1 0 0,1 0 0 0 0,-1 0 0 0 0,0 0 1 0 0,1 0-1 0 0,-1-1 0 0 0,1 1 1 0 0,0 0-1 0 0,-1 0 0 0 0,1-1 1 0 0,0 1-1 0 0,0 0 0 0 0,-1 0 0 0 0,1-1 1 0 0,1 1-1 0 0,-2-1 0 0 0,1 1 1 0 0,0 0-1 0 0,0-1 0 0 0,0 0 1 0 0,0 0-1 0 0,0 0 0 0 0,0 1 1 0 0,0-1-1 0 0,0 0 0 0 0,0 0 0 0 0,1 0 1 0 0,-2 0-1 0 0,1 0 0 0 0,1 0 1 0 0,-2 0-1 0 0,2 0 0 0 0,-1 0 1 0 0,0-1 82 0 0,2 0-289 0 0,-1-1 0 0 0,1 2 1 0 0,-1-3-1 0 0,1 2 1 0 0,-1-1-1 0 0,0 0 1 0 0,0 1-1 0 0,0-2 0 0 0,0 1 1 0 0,0 0-1 0 0,-1 0 1 0 0,2-3 288 0 0,5-6-239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20 0 0,'0'-1'68'0'0,"0"1"0"0"0,-1 0 0 0 0,0-1 0 0 0,0 1 0 0 0,1-1 0 0 0,-1 0 0 0 0,0 1 0 0 0,0 0 0 0 0,1 0 0 0 0,-2-1 0 0 0,1 1 0 0 0,1 0 0 0 0,-1 0 0 0 0,0-1 0 0 0,0 1 1 0 0,0 0-1 0 0,0 0 0 0 0,0 0 0 0 0,1 0 0 0 0,-1 0 0 0 0,0 0 0 0 0,0 1 0 0 0,0-1 0 0 0,0 0 0 0 0,0 1 0 0 0,1-1 0 0 0,-1 0 0 0 0,0 0-68 0 0,-1 2 102 0 0,0-1 1 0 0,-1 1 0 0 0,1-1-1 0 0,0 1 1 0 0,0 0-1 0 0,0 0 1 0 0,1 0 0 0 0,-2 0-1 0 0,2 0 1 0 0,-1 1-103 0 0,-1 3 156 0 0,-1-1 1 0 0,1 0 0 0 0,0 1 0 0 0,1 0-1 0 0,-1 0 1 0 0,1 0 0 0 0,0 0-1 0 0,0 4-156 0 0,2-9 23 0 0,0 2-1 0 0,0-2 0 0 0,0 1 1 0 0,0 0-1 0 0,0 0 0 0 0,0 0 0 0 0,0 0 1 0 0,0-1-1 0 0,1 1 0 0 0,0 0 1 0 0,-1 0-1 0 0,1 0 0 0 0,-1-1 0 0 0,2 1 1 0 0,-1-1-1 0 0,-1 1 0 0 0,2-1 1 0 0,-1 1-1 0 0,0-1 0 0 0,0 1 0 0 0,0-1 1 0 0,2 2-23 0 0,2 0 5 0 0,1 1 1 0 0,-1-1 0 0 0,1 0-1 0 0,0 0 1 0 0,0-1 0 0 0,1 1-6 0 0,-3-2-2 0 0,1 1 0 0 0,-1 0 0 0 0,1-1 0 0 0,-1 2 0 0 0,1 0 1 0 0,-1-1-1 0 0,0 1 0 0 0,0-1 0 0 0,0 1 0 0 0,-1 1 0 0 0,0-1 0 0 0,1 1 0 0 0,1 2 2 0 0,-3-3 1 0 0,-1 0-1 0 0,1 0 0 0 0,-1 0 0 0 0,0 0 1 0 0,1 0-1 0 0,-2 0 0 0 0,1 0 0 0 0,0 0 1 0 0,-1 0-1 0 0,1 1 0 0 0,-1-1 0 0 0,0 1 1 0 0,0-1-1 0 0,0 1 0 0 0,-1-1 0 0 0,1 0 1 0 0,-1 0-1 0 0,0 0 0 0 0,0 1 0 0 0,0-1 1 0 0,0 0-1 0 0,0 0 0 0 0,-1 0 0 0 0,0 0 1 0 0,1 0-1 0 0,-1-1 0 0 0,0 1 0 0 0,0 0 1 0 0,-1 0-1 0 0,0 0-7 0 0,0 0 0 0 0,1 0 1 0 0,-1-1-1 0 0,-1 0 0 0 0,1 0 1 0 0,0 1-1 0 0,0-1 0 0 0,0-1 1 0 0,-1 1-1 0 0,0-1 0 0 0,0 1 1 0 0,1-1-1 0 0,-1 0 0 0 0,0 0 1 0 0,0 0-1 0 0,1-1 0 0 0,-1 0 1 0 0,-1 0-1 0 0,2 0 0 0 0,-1 0 1 0 0,0 0-1 0 0,0 0 0 0 0,1-1 1 0 0,-5-1 6 0 0,6 2-26 0 0,-24-10-1029 0 0,26 10 976 0 0,-1 0-1 0 0,0-1 0 0 0,1 1 0 0 0,-1 0 0 0 0,1 0 0 0 0,-1-1 0 0 0,1 1 0 0 0,-1 0 0 0 0,1 0 0 0 0,-1 0 0 0 0,1-1 0 0 0,0 1 0 0 0,-1-1 0 0 0,1 0 0 0 0,-1 1 0 0 0,1 0 0 0 0,-1 0 0 0 0,1-1 0 0 0,0 0 0 0 0,0 1 0 0 0,0-1 1 0 0,0 1-1 0 0,-1 0 0 0 0,1-1 0 0 0,0 0 0 0 0,0 0 0 0 0,0 1 0 0 0,-1 0 0 0 0,1-1 0 0 0,0 0 0 0 0,0 1 0 0 0,0-1 0 0 0,0 1 0 0 0,1-1 0 0 0,-1 1 0 0 0,0-1 0 0 0,0 0 0 0 0,0 1 0 0 0,0 0 0 0 0,1-1 80 0 0,2-4-233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 20 0 0,'-1'0'94'0'0,"0"0"1"0"0,0 1-1 0 0,-1-1 1 0 0,2 1-1 0 0,-1-1 1 0 0,-1 0-1 0 0,2 0 0 0 0,-1 1 1 0 0,-1 0-1 0 0,2 0 1 0 0,-1-1-1 0 0,0 0 1 0 0,0 1-1 0 0,1 0 0 0 0,-1 0 1 0 0,0 0-1 0 0,0 0 1 0 0,1 0-1 0 0,-1-1 1 0 0,0 1-1 0 0,1 1 0 0 0,-1-2 1 0 0,1 1-1 0 0,0 1 1 0 0,-1-2-1 0 0,1 1 1 0 0,0 1-1 0 0,-1-2 0 0 0,1 2 1 0 0,0-1-1 0 0,0 0 1 0 0,0 0-1 0 0,0 0 1 0 0,0 0-95 0 0,1 43 627 0 0,-1-37-471 0 0,1 4-19 0 0,-1 8 391 0 0,2 1-1 0 0,0 0 0 0 0,1-1 1 0 0,2 1-1 0 0,-1-1 0 0 0,7 17-527 0 0,-5-156 2770 0 0,-4 106-2785 0 0,-1 0 0 0 0,2 0 1 0 0,0 1-1 0 0,2-4 15 0 0,-4 13-6 0 0,1-1 1 0 0,0-1 0 0 0,0 1-1 0 0,1 1 1 0 0,0-1 0 0 0,0 1-1 0 0,0-1 1 0 0,0 1 0 0 0,0-1-1 0 0,0 1 1 0 0,1 1 0 0 0,1-3 5 0 0,-4 6-1 0 0,0 0 1 0 0,0-1-1 0 0,-1 1 1 0 0,0-1 0 0 0,1 1-1 0 0,0-1 1 0 0,0 1 0 0 0,-1 0-1 0 0,1 0 1 0 0,0 0 0 0 0,0 0-1 0 0,-1-1 1 0 0,1 1-1 0 0,0 0 1 0 0,0 0 0 0 0,-1 0-1 0 0,1 0 1 0 0,0 0 0 0 0,0 0-1 0 0,-1 1 1 0 0,1-1-1 0 0,0 0 1 0 0,0 0 0 0 0,-1 0-1 0 0,1 0 1 0 0,0 0 0 0 0,0 1-1 0 0,-1 0 1 0 0,3 0 1 0 0,-2 0-1 0 0,1 1 0 0 0,0 0 1 0 0,-1-1-1 0 0,1 1 0 0 0,-1 0 1 0 0,1 0-1 0 0,-1 0 0 0 0,0-1 1 0 0,1 2-1 0 0,2 6 10 0 0,0-2 0 0 0,-1 1 0 0 0,0 1 0 0 0,1 7-10 0 0,6 20 61 0 0,-5-19-45 0 0,-1 1 0 0 0,0 1-1 0 0,-1-1 1 0 0,0 16-16 0 0,-2-59 112 0 0,0 0 1 0 0,2 0-1 0 0,1 0 1 0 0,0 1-1 0 0,2-1 0 0 0,1 1 1 0 0,1 0-1 0 0,10-18-112 0 0,-18 40-1 0 0,1 1 0 0 0,0-1-1 0 0,0 1 1 0 0,-1 0 0 0 0,1-1-1 0 0,0 1 1 0 0,0 0 0 0 0,-1 0-1 0 0,2 0 1 0 0,-1-1 0 0 0,0 2-1 0 0,0-1 1 0 0,0-1 0 0 0,0 2-1 0 0,1-1 1 0 0,-1 0 0 0 0,0 0-1 0 0,0 1 1 0 0,1-1 0 0 0,-1 1-1 0 0,2-1 3 0 0,-2 1-2 0 0,0 0 0 0 0,0 0 0 0 0,0 1 1 0 0,1-1-1 0 0,-2 0 0 0 0,2 1 1 0 0,-1-1-1 0 0,-1 0 0 0 0,2 1 1 0 0,-1 0-1 0 0,-1-1 0 0 0,2 1 1 0 0,-1-1-1 0 0,-1 1 0 0 0,1 0 1 0 0,0 0-1 0 0,0 0 0 0 0,-1 0 1 0 0,1 0-1 0 0,0-1 0 0 0,0 2 1 0 0,3 5 4 0 0,1 1 1 0 0,-2-1-1 0 0,1 1 0 0 0,-1 0 0 0 0,0 0 1 0 0,1 7-5 0 0,7 33-12 0 0,-7-27-388 0 0,0-2-1 0 0,2 1 1 0 0,0-1 0 0 0,1 0-1 0 0,7 13 401 0 0,-14-31-102 0 0,0-1-1 0 0,1 1 1 0 0,-1-1 0 0 0,0 0-1 0 0,0 1 1 0 0,0 0-1 0 0,1-1 1 0 0,-1 1-1 0 0,0-1 1 0 0,1 0 0 0 0,-1 1-1 0 0,0-1 1 0 0,0 1-1 0 0,1-1 1 0 0,-1 1 0 0 0,1-1-1 0 0,-1 0 1 0 0,1 0-1 0 0,-1 1 1 0 0,0-1 0 0 0,1 0-1 0 0,-1 1 1 0 0,1-1-1 0 0,-1 0 1 0 0,1 1 0 0 0,-1-1-1 0 0,0 0 1 0 0,1 0-1 0 0,0 0 1 0 0,0 0-1 0 0,-1 0 1 0 0,0 0 0 0 0,1 0-1 0 0,-1 0 1 0 0,1 0-1 0 0,0 0 1 0 0,-1 0 0 0 0,0 0-1 0 0,1 0 1 0 0,0 0-1 0 0,-1-1 1 0 0,1 1 0 0 0,-1 0-1 0 0,0-1 1 0 0,1 1-1 0 0,-1 0 1 0 0,1-1 0 0 0,0 1-1 0 0,-1 0 1 0 0,0 0-1 0 0,0-1 1 0 0,1 1-1 0 0,-1-1 103 0 0,16-26-3548 0 0,-15 25 3697 0 0,5-9-302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26 16 0 0,'0'-1'215'0'0,"1"-1"0"0"0,-1 2 1 0 0,0-1-1 0 0,0-1 0 0 0,0 2 0 0 0,0-2 0 0 0,0 1 0 0 0,0 0 1 0 0,-1 0-1 0 0,1 0 0 0 0,0 0 0 0 0,0-1 0 0 0,0 2 0 0 0,-1-1 1 0 0,1-1-1 0 0,-1 2 0 0 0,0-1 0 0 0,1 0 0 0 0,-1 0 0 0 0,1 0 1 0 0,-1 0-1 0 0,0 0 0 0 0,1 1 0 0 0,-2-2-215 0 0,0 2 64 0 0,0 0-1 0 0,1 0 1 0 0,-1 0-1 0 0,1 1 1 0 0,-1-1-1 0 0,1 0 1 0 0,-1 1-1 0 0,0-1 1 0 0,1 0 0 0 0,-1 1-1 0 0,1 0 1 0 0,0 0-1 0 0,-1-1 1 0 0,1 1-1 0 0,-1 0 1 0 0,1 0-1 0 0,0 0 1 0 0,-1 1-64 0 0,-6 4 3 0 0,1 0 0 0 0,0 0 0 0 0,0 0 0 0 0,1 2 0 0 0,0-1 0 0 0,1 0 0 0 0,0 1 0 0 0,0 0 0 0 0,0 0 0 0 0,1 0 0 0 0,0 1 0 0 0,-1 2-3 0 0,3-7 0 0 0,1 2 0 0 0,-1-2 0 0 0,1 1-1 0 0,-1 0 1 0 0,1 0 0 0 0,0 0-1 0 0,1 1 1 0 0,-1-1 0 0 0,1-1 0 0 0,0 2-1 0 0,0-1 1 0 0,1 0 0 0 0,0 0-1 0 0,-1 0 1 0 0,2 0 0 0 0,-1 0-1 0 0,1 0 1 0 0,-1 0 0 0 0,2 0 0 0 0,-1-1-1 0 0,0 1 1 0 0,3 3 0 0 0,-4-7-1 0 0,1 1 1 0 0,-2-1-1 0 0,2 1 1 0 0,-1-1-1 0 0,0 0 1 0 0,1 1-1 0 0,-1-2 0 0 0,1 2 1 0 0,-1-1-1 0 0,1-1 1 0 0,-1 1-1 0 0,1 0 1 0 0,0 0-1 0 0,-1-1 0 0 0,1 1 1 0 0,0 0-1 0 0,0-1 1 0 0,-1 1-1 0 0,1-1 1 0 0,0 0-1 0 0,0 0 1 0 0,0 0-1 0 0,-1 0 0 0 0,2 0 1 0 0,0-1 2 0 0,0 0-1 0 0,0 0 1 0 0,0-1 0 0 0,0 1-1 0 0,0 0 1 0 0,0-1-1 0 0,-1 0 1 0 0,1 1-1 0 0,0-2 1 0 0,-1 1-1 0 0,1 1 1 0 0,-1-2-1 0 0,1 0-1 0 0,4-5 3 0 0,-1 0-1 0 0,0 0 1 0 0,0-1-1 0 0,-1 0 1 0 0,0 0-1 0 0,-1 0 0 0 0,1 0 1 0 0,0-5-3 0 0,-3 4-13 0 0,0 0-1 0 0,1 0 1 0 0,-2 0 0 0 0,0-10 13 0 0,0 16-3 0 0,-1 0 1 0 0,0-1 0 0 0,-1 2-1 0 0,0-2 1 0 0,1 1 0 0 0,-1 0-1 0 0,0 0 1 0 0,0 0-1 0 0,0 1 1 0 0,-1-1 0 0 0,0 0-1 0 0,0 0 1 0 0,-1-2 2 0 0,3 6 0 0 0,0 0 0 0 0,0 0 0 0 0,0 0 1 0 0,0 0-1 0 0,0 0 0 0 0,0 0 0 0 0,0 0 0 0 0,0 0 0 0 0,0 0 0 0 0,0 0 1 0 0,0 0-1 0 0,0-1 0 0 0,0 1 0 0 0,0 0 0 0 0,-1 0 0 0 0,1 0 0 0 0,0 0 1 0 0,0 0-1 0 0,0 0 0 0 0,0 0 0 0 0,0 0 0 0 0,0 0 0 0 0,0 0 1 0 0,-1 0-1 0 0,1 0 0 0 0,0-1 0 0 0,0 1 0 0 0,0 0 0 0 0,0 0 0 0 0,0 0 1 0 0,-1 0-1 0 0,1 0 0 0 0,0 0 0 0 0,0 0 0 0 0,0 0 0 0 0,0 0 1 0 0,0 1-1 0 0,0-1 0 0 0,0 0 0 0 0,0 0 0 0 0,0 0 0 0 0,0 0 0 0 0,0 0 1 0 0,0 0-1 0 0,0 0 0 0 0,-1 0 0 0 0,1 0 0 0 0,0 0 0 0 0,0 0 0 0 0,0 0 1 0 0,0 1-1 0 0,0-1 0 0 0,0 0 0 0 0,0 0 0 0 0,0 0 0 0 0,0 0 1 0 0,-1 0-1 0 0,-1 9 9 0 0,1 12 9 0 0,1-21-17 0 0,1 22 46 0 0,1 1 1 0 0,0-2-1 0 0,2 2 1 0 0,1-1-1 0 0,1-1 1 0 0,0 0-1 0 0,4 7-47 0 0,-10-27-54 0 0,0 0 0 0 0,0-1-1 0 0,0 0 1 0 0,1 1 0 0 0,-1 0-1 0 0,0 0 1 0 0,0-1 0 0 0,1 0-1 0 0,-1 1 1 0 0,0 0 0 0 0,0-1-1 0 0,0 1 1 0 0,1-1-1 0 0,-1 0 1 0 0,1 1 0 0 0,-1-1-1 0 0,1 1 1 0 0,-1 0 0 0 0,0-1-1 0 0,1 0 1 0 0,0 0 0 0 0,-1 0-1 0 0,1 1 1 0 0,-1-1 0 0 0,0 1-1 0 0,1-1 1 0 0,0 0 0 0 0,0 0-1 0 0,-1 1 1 0 0,0-1 0 0 0,1 0-1 0 0,0 0 1 0 0,0 0 0 0 0,-1 0-1 0 0,0 0 1 0 0,2 0 54 0 0,-1-1-219 0 0,-1 0 0 0 0,1 0 0 0 0,0 1 0 0 0,0-1 0 0 0,-1-1 0 0 0,0 2 0 0 0,1-1-1 0 0,0-1 1 0 0,-1 2 0 0 0,1-1 0 0 0,-1-1 0 0 0,0 2 0 0 0,0-1 0 0 0,1-1 0 0 0,-1 2 0 0 0,0-2 0 0 0,0 1 0 0 0,0 0 0 0 0,0-1 219 0 0,2-9-391 0 0,-1-2 239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 52 0 0,'-1'0'72'0'0,"1"0"0"0"0,-1-1 0 0 0,0 1 1 0 0,1-1-1 0 0,0 1 0 0 0,-1-1 0 0 0,0 1 0 0 0,0 0 0 0 0,1 0 0 0 0,0-1 0 0 0,-1 1 1 0 0,0 0-1 0 0,0 0 0 0 0,1-1 0 0 0,-1 1 0 0 0,1 0 0 0 0,-1 0 0 0 0,0 0 0 0 0,1 0 1 0 0,-1 0-1 0 0,0 0 0 0 0,0 0 0 0 0,1 0 0 0 0,-1 0 0 0 0,0 1 0 0 0,1-1 0 0 0,-1 0 1 0 0,1 0-1 0 0,-1 1 0 0 0,0-1 0 0 0,0 0-72 0 0,-23 6 428 0 0,17-3-357 0 0,0 0 1 0 0,0 0-1 0 0,1 0 1 0 0,0 0 0 0 0,-1 1-1 0 0,1 0 1 0 0,0 0-1 0 0,0 1 1 0 0,1-1 0 0 0,-1 2-1 0 0,1-1 1 0 0,1 0-1 0 0,-2 1 1 0 0,3 0-1 0 0,-2 0 1 0 0,1 0 0 0 0,1 1-1 0 0,0 0 1 0 0,0-1-1 0 0,0 1 1 0 0,0 0 0 0 0,1 0-1 0 0,1 0 1 0 0,-1 0-1 0 0,1 0 1 0 0,0 1 0 0 0,1-1-1 0 0,-1 0 1 0 0,2 7-72 0 0,-1-6 146 0 0,0-1 1 0 0,1 1 0 0 0,-1-1-1 0 0,2 1 1 0 0,-1-1 0 0 0,2 0-1 0 0,-1 1 1 0 0,0-2 0 0 0,1 1-1 0 0,0 1 1 0 0,1-2-1 0 0,0 0 1 0 0,0 2-147 0 0,-2-6 30 0 0,0 0 0 0 0,0 1 0 0 0,0 0-1 0 0,1-1 1 0 0,-1-1 0 0 0,1 2 0 0 0,-1-1 0 0 0,1-1 0 0 0,0 1 0 0 0,0-1-1 0 0,0 1 1 0 0,0-1 0 0 0,0 0 0 0 0,0 1 0 0 0,0-2 0 0 0,0 1-1 0 0,0-1 1 0 0,1 1 0 0 0,-1-1 0 0 0,0 1 0 0 0,1-1 0 0 0,-1-1 0 0 0,0 1-1 0 0,0 0 1 0 0,0-1 0 0 0,0 0 0 0 0,1 1 0 0 0,-1-1 0 0 0,0-1 0 0 0,0 1-1 0 0,1-1-29 0 0,4-1-99 0 0,0 0-1 0 0,-1-2 0 0 0,1 1 1 0 0,-1 0-1 0 0,0-1 0 0 0,0-1 1 0 0,-1 1-1 0 0,0-1 0 0 0,0 0 1 0 0,0 0-1 0 0,2-4 100 0 0,-4 5-447 0 0,0-1 0 0 0,0 0 0 0 0,-1 0 0 0 0,0 0 0 0 0,0-1 0 0 0,0 1 1 0 0,-1 0-1 0 0,0-1 0 0 0,0 0 0 0 0,-1 0 0 0 0,1 1 0 0 0,-1-2 0 0 0,-1 1 0 0 0,0 0 447 0 0,0-3-238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12 0 0,'29'13'4361'0'0,"-25"-14"-4260"0"0,1 1 0 0 0,0-2 0 0 0,-1 1 0 0 0,1-1 0 0 0,-1 1 0 0 0,1-2 0 0 0,-1 1 0 0 0,0 0 0 0 0,1 0 0 0 0,-2-1 0 0 0,1 0 0 0 0,0 0-1 0 0,0 0 1 0 0,-1-1 0 0 0,0 1 0 0 0,0-1 0 0 0,1 0-101 0 0,-2 1 5 0 0,1 1 0 0 0,-2 0-1 0 0,1 0 1 0 0,0-1 0 0 0,-1 0 0 0 0,2 1-1 0 0,-3-1 1 0 0,2 1 0 0 0,-1-1-1 0 0,0 0 1 0 0,1 1 0 0 0,-2-1 0 0 0,1 0-1 0 0,-1 0 1 0 0,1 0 0 0 0,-1 0-1 0 0,1 0 1 0 0,-1 0 0 0 0,0 0 0 0 0,-1 0-1 0 0,1 0 1 0 0,-1 0 0 0 0,0 0-1 0 0,1 0 1 0 0,-1 0 0 0 0,0 0 0 0 0,0-2-5 0 0,0 4 0 0 0,0 1 0 0 0,0-2 0 0 0,1 1 0 0 0,0 1 1 0 0,-1-1-1 0 0,0 0 0 0 0,0 0 0 0 0,1 1 1 0 0,-1 0-1 0 0,0-1 0 0 0,0 0 0 0 0,1 0 0 0 0,-2 1 1 0 0,1 0-1 0 0,1 0 0 0 0,-1-1 0 0 0,-1 1 0 0 0,2-1 1 0 0,-1 1-1 0 0,0 0 0 0 0,0-1 0 0 0,0 1 1 0 0,0 0-1 0 0,0 0 0 0 0,0 0 0 0 0,-1 0 0 0 0,0 1 0 0 0,0 0 0 0 0,-1 0 0 0 0,1-1 0 0 0,-1 1 0 0 0,1 0 0 0 0,0 0 0 0 0,0 0 0 0 0,0 1 1 0 0,0-1-1 0 0,0 1 0 0 0,-1 0 0 0 0,-3 3 1 0 0,0 2 0 0 0,0-1 0 0 0,0 1 0 0 0,0-1 1 0 0,-3 8-2 0 0,4-7 4 0 0,1 2 0 0 0,1 0 0 0 0,0-1 0 0 0,0 1 1 0 0,0-1-1 0 0,1 1 0 0 0,1 0 0 0 0,-1 0 1 0 0,1 0-1 0 0,1 0 0 0 0,0 0 0 0 0,0 0 0 0 0,1 5-4 0 0,-1-11 4 0 0,1 1-1 0 0,-1-1 0 0 0,1 1 0 0 0,-1 0 0 0 0,1-1 0 0 0,1 0 0 0 0,-2 0 1 0 0,2 1-1 0 0,-1-1 0 0 0,1 0 0 0 0,0 0 0 0 0,0 1 0 0 0,0-2 0 0 0,0 1 0 0 0,0 0 1 0 0,1 0-1 0 0,-1-1 0 0 0,1 1 0 0 0,-1-1 0 0 0,1 0 0 0 0,0 0 0 0 0,0 1 1 0 0,0-2-1 0 0,0 1 0 0 0,0-1 0 0 0,1 1 0 0 0,-1-1 0 0 0,1 0 0 0 0,-1 0 1 0 0,0 0-1 0 0,1 0 0 0 0,0-1 0 0 0,-1 1 0 0 0,1-1 0 0 0,0 0-3 0 0,1 0 48 0 0,-2-1 0 0 0,2 1 0 0 0,-1-1 0 0 0,-1 0 0 0 0,2 1-1 0 0,-1-2 1 0 0,-1 1 0 0 0,1-1 0 0 0,0 1 0 0 0,0-2 0 0 0,-1 2 0 0 0,1-1-1 0 0,0-1 1 0 0,-1 1 0 0 0,0-1-48 0 0,3-2 25 0 0,0-1 0 0 0,0 0 0 0 0,-1 0 0 0 0,0-1 0 0 0,0 0 0 0 0,-1 1 0 0 0,2-6-25 0 0,6-12-17 0 0,0-2 0 0 0,-3 0 0 0 0,0 0 0 0 0,0-4 17 0 0,-9 28 6 0 0,13-47-12 0 0,-2-2-1 0 0,-2 0 1 0 0,0-19 6 0 0,-6 41 11 0 0,-2 2 0 0 0,-2-1 0 0 0,1 0 0 0 0,-3 0 0 0 0,-1 1-1 0 0,-1-1 1 0 0,-1-1-11 0 0,5 26 2 0 0,0 1-1 0 0,1 0 0 0 0,-1 0 0 0 0,0-1 1 0 0,0 2-1 0 0,0-1 0 0 0,0-1 0 0 0,0 2 1 0 0,0-1-1 0 0,-1 0 0 0 0,1 0 0 0 0,-1 0 1 0 0,1 1-1 0 0,-1-1 0 0 0,0 1 0 0 0,0-1-1 0 0,1 2 1 0 0,1 0 0 0 0,-1 0 0 0 0,0-1 0 0 0,1 1-1 0 0,0 0 1 0 0,-1 0 0 0 0,0 0 0 0 0,0-1 0 0 0,1 1 0 0 0,0 0-1 0 0,-1 0 1 0 0,0 0 0 0 0,0 0 0 0 0,1 1 0 0 0,0-1-1 0 0,-1 0 1 0 0,0 0 0 0 0,0 0 0 0 0,1 1 0 0 0,0-1 0 0 0,-1 0-1 0 0,0 0 1 0 0,1 0-1 0 0,-1 2 2 0 0,-1-1 0 0 0,1 0 0 0 0,-1 0 0 0 0,1 0 0 0 0,0 1 0 0 0,0-1 0 0 0,0 1 0 0 0,0-1 0 0 0,0 1 0 0 0,0-1 0 0 0,1 1 0 0 0,-1-1-2 0 0,-5 14-2 0 0,0 0-1 0 0,1 0 1 0 0,1 0 0 0 0,1 0-1 0 0,0 0 1 0 0,0 9 2 0 0,-3 96-27 0 0,5-107 33 0 0,0 55 193 0 0,7 60-199 0 0,-4-107 74 0 0,1-1-1 0 0,1 0 0 0 0,0 0 0 0 0,1 0 0 0 0,2 0 1 0 0,1-1-1 0 0,-1 0 0 0 0,7 9-73 0 0,-11-24 34 0 0,0 1 0 0 0,0-1 0 0 0,0 1 0 0 0,1-1 0 0 0,0 0 0 0 0,0 0 0 0 0,-1-1 0 0 0,2 1 0 0 0,-1 0 0 0 0,1-1 0 0 0,-1 0 0 0 0,1 0 1 0 0,0-1-1 0 0,0 0 0 0 0,3 1-34 0 0,-5-2 37 0 0,0 1 1 0 0,0-2-1 0 0,1 0 0 0 0,-1 1 1 0 0,0-1-1 0 0,0 0 1 0 0,0 0-1 0 0,0 0 1 0 0,1 0-1 0 0,-1-1 1 0 0,0 1-1 0 0,1-1 1 0 0,-1 0-1 0 0,0 0 1 0 0,0 0-1 0 0,0-1 1 0 0,0 2-1 0 0,0-3 1 0 0,0 2-1 0 0,-1-1 1 0 0,1 0-1 0 0,-1 1 0 0 0,1-2 1 0 0,0 1-1 0 0,-1 0 1 0 0,2-3-38 0 0,6-8 12 0 0,1-1-1 0 0,-2-1 1 0 0,0 0 0 0 0,-1 0 0 0 0,-1 0-1 0 0,0 0 1 0 0,-1-2 0 0 0,-1 1 0 0 0,0-1-1 0 0,-1-2-11 0 0,5-25-26 0 0,-1 0-1 0 0,-3-1 1 0 0,-1-13 26 0 0,-3 17 21 0 0,-1 0 0 0 0,-3-18-21 0 0,1 42 18 0 0,0 0 1 0 0,-2 0-1 0 0,0 1 1 0 0,0-1-1 0 0,-1 1 1 0 0,-1 0-1 0 0,-3-4-18 0 0,9 20 2 0 0,0-1 1 0 0,0 0-1 0 0,0 0 0 0 0,-1 1 0 0 0,1 0 0 0 0,-1-1 0 0 0,1 0 1 0 0,-1 0-1 0 0,1 1 0 0 0,0-1 0 0 0,0 1 0 0 0,-1-1 0 0 0,0 0 0 0 0,0 1 1 0 0,1 0-1 0 0,0-1 0 0 0,-1 1 0 0 0,0-1 0 0 0,0 1 0 0 0,1-1 1 0 0,0 1-1 0 0,-1 0 0 0 0,0 0 0 0 0,0 0 0 0 0,1 0 0 0 0,-1 0 1 0 0,0-1-1 0 0,0 1 0 0 0,1 0 0 0 0,-1 0-2 0 0,0 1 1 0 0,0-1 1 0 0,0 0-1 0 0,0 1 0 0 0,0 0 1 0 0,0 0-1 0 0,0-1 0 0 0,0 1 1 0 0,1 0-1 0 0,-1 0 0 0 0,0 0 1 0 0,0 0-1 0 0,1 0 0 0 0,-1 0 0 0 0,0 0 1 0 0,1 0-1 0 0,-1 1-1 0 0,-15 45-14 0 0,5 6 353 0 0,2 1 1 0 0,3 0-1 0 0,3 0 1 0 0,1 7-340 0 0,3-15 1892 0 0,1-1 0 0 0,3 1 0 0 0,2 1-1892 0 0,-5-36 333 0 0,1 0-1 0 0,0 0 0 0 0,1 0 1 0 0,0 0-1 0 0,0-1 0 0 0,2 1 1 0 0,-1-2-1 0 0,7 10-332 0 0,-11-17-5 0 0,1 1 0 0 0,-1-1 0 0 0,1 0 0 0 0,-1 0 0 0 0,2 0 0 0 0,-2 0 0 0 0,1 0 0 0 0,1-1 0 0 0,-2 1 0 0 0,1-1 0 0 0,1 1 0 0 0,-1-1 0 0 0,1 0 0 0 0,-1 0 0 0 0,0 0 0 0 0,1 0 0 0 0,0 0-1 0 0,-1-1 1 0 0,1 1 0 0 0,-1-1 0 0 0,1 0 0 0 0,-1 1 0 0 0,1-1 0 0 0,0 0 0 0 0,0-1 0 0 0,-1 1 0 0 0,1 0 0 0 0,-1-1 0 0 0,1 1 0 0 0,-1-1 0 0 0,1 0 0 0 0,0 0 0 0 0,-1 0 0 0 0,0 0 0 0 0,0 0 0 0 0,1-1 0 0 0,-1 1 0 0 0,0-1 0 0 0,0 1 0 0 0,1-2 5 0 0,2-1-942 0 0,-1-1 1 0 0,1 1-1 0 0,-1-1 0 0 0,0 1 1 0 0,0-1-1 0 0,0 0 1 0 0,-1 0-1 0 0,0 0 1 0 0,0-1-1 0 0,-1 0 0 0 0,1-1 942 0 0,4-12-4317 0 0,-1 0 1 0 0,2-16 4316 0 0,-6 26 21 0 0,3-12-367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2741 2451 4 0 0,'3'24'1002'0'0,"-2"-21"-714"0"0,0 1-1 0 0,0 0 0 0 0,-1 0 0 0 0,0-1 0 0 0,0 1 0 0 0,0 0 0 0 0,-1 3-287 0 0,-1 19 274 0 0,0 0-1 0 0,2 0 1 0 0,2 16-274 0 0,0 17 291 0 0,15 456-123 0 0,-7-465-142 0 0,-8-41-25 0 0,0 0-1 0 0,1 0 0 0 0,-2 1 1 0 0,1 8-1 0 0,-3-16-1 0 0,1-2 1 0 0,1 2-1 0 0,-1-1 1 0 0,0 0-1 0 0,0 0 1 0 0,0 0-1 0 0,0 0 1 0 0,0 0-1 0 0,1 0 1 0 0,-1 0 0 0 0,1 0-1 0 0,0 0 1 0 0,-1 0-1 0 0,0 0 1 0 0,1 0-1 0 0,0-1 1 0 0,0 1-1 0 0,-1 0 1 0 0,1 0-1 0 0,0-1 1 0 0,0 1-1 0 0,-1 0 1 0 0,3 0 0 0 0,0 2-1 0 0,-3-2 14 0 0,0-1 0 0 0,1 1 0 0 0,0 0 0 0 0,-1-1 0 0 0,0 0 0 0 0,1 1-1 0 0,-1 0 1 0 0,0 0 0 0 0,0-1 0 0 0,0 1 0 0 0,0 0 0 0 0,1 0 0 0 0,-1-1-1 0 0,0 0 1 0 0,0 1 0 0 0,0 0 0 0 0,0 0 0 0 0,0-1 0 0 0,0 1 0 0 0,0 0-1 0 0,0 0 1 0 0,-1-1 0 0 0,1 1 0 0 0,0 0 0 0 0,0 0 0 0 0,0-1 0 0 0,0 0 0 0 0,-1 1-1 0 0,1 0 1 0 0,-1 0 0 0 0,1-1 0 0 0,-1 0 0 0 0,1 1 0 0 0,0 0 0 0 0,-1-1-1 0 0,0 1 1 0 0,1-1 0 0 0,-1 0 0 0 0,1 1 0 0 0,-1-1 0 0 0,1 1 0 0 0,-1-1-1 0 0,0 1-12 0 0,-1 0 51 0 0,0 1 0 0 0,0-1 0 0 0,-1 1 0 0 0,1-2 0 0 0,0 2-1 0 0,0-1 1 0 0,-1-1 0 0 0,0 2 0 0 0,1-1 0 0 0,-1-1-1 0 0,-1 1-50 0 0,-8-1 492 0 0,-2 0-160 0 0,0 0 1 0 0,0-1 0 0 0,0 1-1 0 0,0-3 1 0 0,0 1-1 0 0,-13-5-332 0 0,10 1 115 0 0,0 2 0 0 0,-19-3-115 0 0,31 6 0 0 0,-1 0 0 0 0,0 0-1 0 0,0 1 1 0 0,0 0-1 0 0,0 0 1 0 0,0 1 0 0 0,0 0-1 0 0,0-1 1 0 0,0 2 0 0 0,1-1-1 0 0,-2 1 1 0 0,4 0-3 0 0,1 0 1 0 0,-1 0-1 0 0,1 0 0 0 0,0 0 0 0 0,-1 1 0 0 0,1-1 0 0 0,0 1 0 0 0,0-1 0 0 0,0 1 0 0 0,1 0 0 0 0,-1-1 0 0 0,1 1 0 0 0,-1 0 0 0 0,1 0 0 0 0,0 3 3 0 0,-16 24-16 0 0,-25 18-36 0 0,30-31 414 0 0,-3-1 0 0 0,1 0 0 0 0,-2-1 1 0 0,-7 6-363 0 0,-1-4 7 0 0,0-2 0 0 0,-1 0 1 0 0,0-3-1 0 0,-1 1 1 0 0,-1-2-1 0 0,0-2 0 0 0,0 0 1 0 0,-1-1-1 0 0,-10-1-7 0 0,2-1 3 0 0,-2-3-1 0 0,1-1 0 0 0,-5-2-2 0 0,-40 2-36 0 0,35-2 48 0 0,-1-2 1 0 0,0-2-1 0 0,1-3 0 0 0,-20-5-12 0 0,45 7 8 0 0,0 0 1 0 0,0-2-1 0 0,1 0 0 0 0,0-2 0 0 0,1 0 1 0 0,0-1-1 0 0,-4-4-8 0 0,-11-10 9 0 0,0 0 0 0 0,2-2 0 0 0,-11-14-9 0 0,24 23 7 0 0,-6-5 15 0 0,1-1 0 0 0,1 0 0 0 0,2-3-1 0 0,0 1 1 0 0,2-2 0 0 0,0-1-22 0 0,-21-48-8 0 0,4-2 1 0 0,2 0-1 0 0,4-3 0 0 0,-17-71 8 0 0,42 126 15 0 0,2 0 0 0 0,0-1 1 0 0,2 0-1 0 0,1 0 0 0 0,2-15-15 0 0,-1 12-18 0 0,-1 1 0 0 0,0 0 0 0 0,-3-1 0 0 0,-3-11 18 0 0,2 17 4 0 0,1 0 0 0 0,0 0-1 0 0,3 0 1 0 0,-1-1 0 0 0,2 1-1 0 0,2-7-3 0 0,-1 18 9 0 0,-1 1-1 0 0,0-1 0 0 0,-2 1 0 0 0,1-1 1 0 0,-1 0-1 0 0,-1 1 0 0 0,0 0 1 0 0,-1 0-1 0 0,0 0 0 0 0,-1 0 0 0 0,0 0 1 0 0,-1 0-1 0 0,0 2 0 0 0,-1-1 1 0 0,0 0-1 0 0,-1 1 0 0 0,0 1 1 0 0,-3-4-9 0 0,-56-67-63 0 0,24 28 61 0 0,-14-10 2 0 0,-159-155 25 0 0,183 182-23 0 0,3-1 0 0 0,0-3 1 0 0,2 0-1 0 0,2-1 1 0 0,2-1-1 0 0,-18-41-2 0 0,33 57-4 0 0,-1 0-1 0 0,2 1 0 0 0,1-2 1 0 0,1 0-1 0 0,1 0 1 0 0,2 0-1 0 0,0 0 0 0 0,2-11 5 0 0,1-24 38 0 0,3-1-1 0 0,3 1 1 0 0,3-3-38 0 0,15-59-21 0 0,-11 68-9 0 0,1-30 30 0 0,-12 66 3 0 0,-1-1-1 0 0,0-1 0 0 0,-2 1 0 0 0,-1 1 1 0 0,0-2-1 0 0,-2-3-2 0 0,-5-13 34 0 0,-3 0 0 0 0,0 1 0 0 0,-3 0 0 0 0,-14-24-34 0 0,-17-42-2734 0 0,36 73 418 0 0,0 0 1 0 0,2-1-1 0 0,0-8 2316 0 0,0 5-348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1905 8 0 0,'17'-18'1496'0'0,"39"-47"-362"0"0,15-18 419 0 0,36-30-1553 0 0,228-187 7891 0 0,29 0-7891 0 0,108-106 1549 0 0,-337 290-1574 0 0,5 6 0 0 0,5 7 0 0 0,18-2 25 0 0,-119 79-11 0 0,-22 14 27 0 0,-1-1-1 0 0,-1 0 0 0 0,18-16-15 0 0,-38 29 0 0 0,1 0 1 0 0,-1 0-1 0 0,0 0 1 0 0,1-1 0 0 0,-1 1-1 0 0,1 0 1 0 0,-1 0-1 0 0,0-1 1 0 0,0 1 0 0 0,0 0-1 0 0,0-1 1 0 0,0 1-1 0 0,1 0 1 0 0,-1 0 0 0 0,0 0-1 0 0,0 0 1 0 0,1-1-1 0 0,-1 1 1 0 0,0-1 0 0 0,0 1-1 0 0,0-1 1 0 0,0 1-1 0 0,0 0 1 0 0,0 0 0 0 0,1 0-1 0 0,-1-1 1 0 0,0 1-1 0 0,0-1 1 0 0,0 1 0 0 0,-1-1-1 0 0,1 1 1 0 0,0 0-1 0 0,0 0 1 0 0,0 0 0 0 0,0-1-1 0 0,0 1 1 0 0,0-1-1 0 0,-1 1 1 0 0,1-1-1 0 0,-15-3-3 0 0,-20 5 12 0 0,-36 13 7 0 0,2 3 0 0 0,0 4 0 0 0,-30 14-16 0 0,81-28 4 0 0,9-2 7 0 0,0-2 0 0 0,0 0 1 0 0,0 0-1 0 0,0-1 1 0 0,0 0-1 0 0,-9 0-11 0 0,40-20 56 0 0,7 3 202 0 0,1 0 0 0 0,1 2 0 0 0,1 1-1 0 0,21-5-257 0 0,-19 5 389 0 0,-14 6-300 0 0,56-21 82 0 0,2 5 0 0 0,69-12-171 0 0,-126 35-3 0 0,-21-1 4 0 0,0 1-1 0 0,1-1 1 0 0,-1 0-1 0 0,1 0 1 0 0,-1 0-1 0 0,1 0 1 0 0,-1 1-1 0 0,0-1 1 0 0,0 1-1 0 0,1-1 1 0 0,-1 1-1 0 0,0-1 1 0 0,1 0-1 0 0,-1 0 1 0 0,0 1-1 0 0,1-1 1 0 0,-1 1-1 0 0,0-1 1 0 0,0 1-1 0 0,0-1 1 0 0,0 0-1 0 0,0 1 1 0 0,0-1-1 0 0,0 1 0 0 0,0 3 4 0 0,0-1 0 0 0,0 0-1 0 0,-1 0 1 0 0,0 0 0 0 0,0 1 0 0 0,0-1 0 0 0,0 0 0 0 0,-2 3-4 0 0,-4 14-3 0 0,1 12 2 0 0,1 0 1 0 0,1 0-1 0 0,2 9 1 0 0,-4 41 3 0 0,1 10-2730 0 0,1-82-4044 0 0,0-12 1509 0 0,1-3 4737 0 0,1-3 161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3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 0 0,'32'20'1585'0'0,"-29"-19"-1523"0"0,1 1 0 0 0,1 1 1 0 0,-2-1-1 0 0,0 0 0 0 0,1 0 0 0 0,0 1 0 0 0,-1 0 1 0 0,1 0-1 0 0,1 3-62 0 0,5 5 174 0 0,-1-1 1 0 0,1-1 0 0 0,1 0-1 0 0,10 7-174 0 0,-7-6 108 0 0,-1 0 0 0 0,-1 1-1 0 0,6 6-107 0 0,5 5 411 0 0,0-1 1 0 0,1-1-1 0 0,2-1 0 0 0,19 11-411 0 0,-27-17 325 0 0,43 32 623 0 0,-3 3 0 0 0,-2 2 0 0 0,-2 2 0 0 0,32 42-948 0 0,-56-62 544 0 0,24 16-544 0 0,-24-21 643 0 0,0 2-1 0 0,0 2-642 0 0,134 161 1181 0 0,27 27 447 0 0,-18-21-1774 0 0,-54-50 136 0 0,-25-34 165 0 0,-47-60-173 0 0,11 21 18 0 0,-54-70-96 0 0,-1 1-18 0 0,1 0 0 0 0,0-1 1 0 0,0 0-1 0 0,1 0 0 0 0,-1-1 0 0 0,1 1 0 0 0,4 2 114 0 0,-9-7-16 0 0,0 0-1 0 0,0 0 1 0 0,0 0-1 0 0,0 1 1 0 0,0-1-1 0 0,0 0 1 0 0,0 0-1 0 0,0 0 0 0 0,1 0 1 0 0,-1 0-1 0 0,0 0 1 0 0,0 0-1 0 0,1 0 1 0 0,-1 0-1 0 0,0 0 0 0 0,0 0 1 0 0,0 0-1 0 0,1 0 1 0 0,-1 0-1 0 0,0 0 1 0 0,0-1-1 0 0,0 1 0 0 0,0 0 1 0 0,0 0-1 0 0,0 0 1 0 0,0 0-1 0 0,0 0 1 0 0,1 0-1 0 0,-1-1 0 0 0,0 1 1 0 0,0 0-1 0 0,0 0 1 0 0,0 0-1 0 0,1 0 1 0 0,-1 0-1 0 0,0 0 0 0 0,0 0 1 0 0,0 0-1 0 0,0 0 1 0 0,0-1-1 0 0,0 1 1 0 0,0 0-1 0 0,0 0 1 0 0,0 0-1 0 0,0-1 0 0 0,0 1 1 0 0,0 0 16 0 0,0-13-282 0 0,-5-15 63 0 0,5 26 149 0 0,-21-84-105 0 0,5 12-17 0 0,-13-28 192 0 0,28 98 3 0 0,-1-2-7 0 0,0 0-1 0 0,0-1 1 0 0,0 1 0 0 0,2 0 0 0 0,-2-6 4 0 0,4 20 11 0 0,-1 0 0 0 0,1 0 0 0 0,1 1 1 0 0,-1-1-1 0 0,2-1 0 0 0,-1 2 0 0 0,0-2 1 0 0,4 4-12 0 0,16 39 130 0 0,-7 1 172 0 0,-8-30-175 0 0,0 1 0 0 0,-2 0 1 0 0,-1 1-1 0 0,0-1 0 0 0,-2 1 0 0 0,0 11-127 0 0,-3-32 52 0 0,0 1 0 0 0,0-2-1 0 0,-1 1 1 0 0,0 1 0 0 0,0-1 0 0 0,1 0-1 0 0,-1 0 1 0 0,0 0 0 0 0,0 0 0 0 0,0 0 0 0 0,-1 0-1 0 0,2 0 1 0 0,-2 0 0 0 0,1-1 0 0 0,-1 1-1 0 0,1-1 1 0 0,-1 1 0 0 0,0-1 0 0 0,0 1-1 0 0,0-1 1 0 0,1 1 0 0 0,-2-2 0 0 0,2 1 0 0 0,-1 1-1 0 0,-1-2 1 0 0,1 1 0 0 0,1 0 0 0 0,-2-1-1 0 0,-1 1-51 0 0,-10 2 490 0 0,0 0-1 0 0,0 0 0 0 0,0-2 1 0 0,-7 1-490 0 0,8-2-18 0 0,-19 3-74 0 0,-2 1 155 0 0,-1-2 1 0 0,-27-2-64 0 0,51-1-1015 0 0,0-1 0 0 0,-1 0 1 0 0,1 0-1 0 0,-7-3 1015 0 0,12 3-1262 0 0,0 0 1 0 0,0-1-1 0 0,0 0 1 0 0,1 0-1 0 0,0 0 1 0 0,-1-1 0 0 0,1 0-1 0 0,-2-2 1262 0 0,-3-3-952 0 0,2-3 462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69 4 0 0,'-1'-1'46'0'0,"0"0"0"0"0,0 0-1 0 0,0 0 1 0 0,0 0 0 0 0,0 0 0 0 0,0 0 0 0 0,0-1 0 0 0,0 2-1 0 0,0-2 1 0 0,1 1 0 0 0,0 0 0 0 0,-1-1 0 0 0,0 1-1 0 0,0-1 1 0 0,1 1 0 0 0,0 0 0 0 0,0 0 0 0 0,0-1 0 0 0,0 1-1 0 0,0-1 1 0 0,0 1 0 0 0,0-1 0 0 0,0 1 0 0 0,0-1-1 0 0,0 1 1 0 0,0-2-46 0 0,0 2 61 0 0,1-1-1 0 0,-1 0 0 0 0,0 1 1 0 0,0-2-1 0 0,0 2 1 0 0,-1-1-1 0 0,1 0 1 0 0,0 0-1 0 0,0 0 0 0 0,-1 1 1 0 0,0-1-1 0 0,0 0 1 0 0,1 1-1 0 0,-1-1 0 0 0,0 1 1 0 0,0-2-1 0 0,-1 1-60 0 0,4 5 203 0 0,1 0-1 0 0,-2 0 0 0 0,1 0 1 0 0,0 1-1 0 0,-1-1 1 0 0,1 1-1 0 0,-1-1 0 0 0,0 0 1 0 0,0 1-1 0 0,0 0 0 0 0,-1 0 1 0 0,0-1-1 0 0,0 2-202 0 0,4 57 672 0 0,-4-52-536 0 0,17 534 2348 0 0,-16-399-2612 0 0,2-136-838 0 0,2-19-848 0 0,1-19-1257 0 0,0-17 1237 0 0,-1 21 1530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4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29 20 0 0,'0'0'64'0'0,"1"0"0"0"0,-1 0 0 0 0,0-1-1 0 0,1 1 1 0 0,-1-1 0 0 0,0 1 0 0 0,1-1 0 0 0,-1 1 0 0 0,0 0 0 0 0,0-1-1 0 0,0 1 1 0 0,0-1 0 0 0,0 1 0 0 0,0-1 0 0 0,0 1 0 0 0,0 0 0 0 0,0-1-1 0 0,0 1 1 0 0,0-1 0 0 0,0 0 0 0 0,0 1 0 0 0,0 0 0 0 0,0 0 0 0 0,0-1-1 0 0,-1 0 1 0 0,1 1 0 0 0,0-1 0 0 0,0 1 0 0 0,-1 0 0 0 0,1 0 0 0 0,0-1-1 0 0,-1 1 1 0 0,1-1 0 0 0,0 1 0 0 0,0-1 0 0 0,-1 1-64 0 0,-19-4 913 0 0,15 4-849 0 0,-1 0 0 0 0,0 1 0 0 0,0-1 0 0 0,1 1 0 0 0,-1 1 0 0 0,-2 0-64 0 0,1 1 45 0 0,0 1 0 0 0,0 0-1 0 0,0 1 1 0 0,0-1 0 0 0,1 1-1 0 0,-1 1 1 0 0,1 0 0 0 0,1-1 0 0 0,-1 1-1 0 0,0 1-44 0 0,2-1 34 0 0,1-2-1 0 0,0 1 0 0 0,0 1 1 0 0,0-1-1 0 0,0 0 1 0 0,0 0-1 0 0,1 1 1 0 0,0 0-1 0 0,0 0 0 0 0,1 0 1 0 0,-1 0-1 0 0,2 0 1 0 0,-1-1-1 0 0,0 2-33 0 0,1-6 19 0 0,0 1-1 0 0,0 0 1 0 0,0-1 0 0 0,1 2-1 0 0,-1-2 1 0 0,0 1 0 0 0,1 0-1 0 0,-1-1 1 0 0,0 1 0 0 0,1 0-1 0 0,0 0 1 0 0,0-1 0 0 0,-1 1-1 0 0,2-1 1 0 0,-1 1 0 0 0,-1-1-1 0 0,2 1 1 0 0,-1-1 0 0 0,0 0-1 0 0,1 0 1 0 0,-2 1 0 0 0,2-1-1 0 0,1 1-18 0 0,0-1 10 0 0,-1 0-1 0 0,1 1 0 0 0,0-2 0 0 0,0 1 0 0 0,0 0 0 0 0,0 0 0 0 0,1-1 0 0 0,-1 0 1 0 0,0 0-1 0 0,0 0 0 0 0,0 0 0 0 0,0 0 0 0 0,1 0-9 0 0,6-2 56 0 0,1 0 1 0 0,-1 0-1 0 0,1-1 1 0 0,-1 0-1 0 0,0-1 1 0 0,0-1 0 0 0,6-3-57 0 0,-9 4 82 0 0,0 0 1 0 0,-1-1-1 0 0,0 0 1 0 0,0-1 0 0 0,0 1-1 0 0,-1-1 1 0 0,0 0-1 0 0,0 0 1 0 0,0-1 0 0 0,2-6-83 0 0,-4 10 90 0 0,-1 0 0 0 0,-1-1 1 0 0,1 0-1 0 0,0 0 0 0 0,-1 0 1 0 0,0 0-1 0 0,0 0 0 0 0,0 0 1 0 0,0 0-1 0 0,-1 0 0 0 0,0-1 0 0 0,0 1 1 0 0,0 0-1 0 0,0 0 0 0 0,0 0 1 0 0,0 0-1 0 0,-1-1 0 0 0,-1 2 1 0 0,2-2-1 0 0,-2 1 0 0 0,0-2-90 0 0,1 6 11 0 0,1-1 0 0 0,0 0 0 0 0,0 0 0 0 0,-1 1 0 0 0,1-1-1 0 0,0 1 1 0 0,0-1 0 0 0,0 0 0 0 0,-1 1 0 0 0,1-1 0 0 0,-1 0-1 0 0,1 1 1 0 0,-1-1 0 0 0,1 1 0 0 0,-1 0 0 0 0,1-1 0 0 0,-1 0 0 0 0,0 1-1 0 0,1-1 1 0 0,0 1 0 0 0,-1 0 0 0 0,0 0 0 0 0,0 0 0 0 0,1-1-1 0 0,-1 1 1 0 0,0 0 0 0 0,0-1 0 0 0,1 1 0 0 0,-1 0 0 0 0,0 0-1 0 0,0 0 1 0 0,1 0-11 0 0,0 1 2 0 0,-1 0-1 0 0,0-1 1 0 0,1 1-1 0 0,-1 0 0 0 0,1 0 1 0 0,0-1-1 0 0,0 1 1 0 0,0 0-1 0 0,0 0 1 0 0,-1-1-1 0 0,1 2 0 0 0,0-1 1 0 0,0-1-1 0 0,0 1 1 0 0,0 0-1 0 0,0 0 1 0 0,0-1-1 0 0,0 2 0 0 0,1-1 1 0 0,-1-1-1 0 0,0 1 1 0 0,0 0-1 0 0,0 0 1 0 0,0-1-1 0 0,1 1 0 0 0,0 0 1 0 0,-1 0-2 0 0,27 66 744 0 0,-15-41-600 0 0,-2 2 0 0 0,0-1-1 0 0,-2 2 1 0 0,0-2 0 0 0,-3 2 0 0 0,0 2-144 0 0,-2-1 466 0 0,-2 0 0 0 0,-1 1 1 0 0,-1 0-1 0 0,-2 9-466 0 0,1-30 198 0 0,1 1 1 0 0,-2-2-1 0 0,1 1 1 0 0,-1 0-1 0 0,0 0 0 0 0,-1-1 1 0 0,0 0-1 0 0,-1 0 1 0 0,1 0-1 0 0,-1 0 0 0 0,-1 0 1 0 0,0-1-1 0 0,-1-1 1 0 0,-5 8-199 0 0,10-14-3 0 0,-1 1 1 0 0,1 0-1 0 0,0-1 1 0 0,0 1-1 0 0,-1-1 1 0 0,1 0-1 0 0,0 1 1 0 0,-1-2-1 0 0,1 2 1 0 0,-1-1-1 0 0,0-1 1 0 0,0 0-1 0 0,1 1 1 0 0,-1 0-1 0 0,1-1 1 0 0,-1 0-1 0 0,0 0 1 0 0,1 0-1 0 0,-1 0 1 0 0,0-1-1 0 0,0 1 1 0 0,0-1-1 0 0,1 1 1 0 0,-1-1-1 0 0,1 0 1 0 0,0 0-1 0 0,-1 0 1 0 0,0-1-1 0 0,1 1 1 0 0,0-1-1 0 0,0 1 1 0 0,-1-1-1 0 0,1 1 1 0 0,1-1-1 0 0,-2 0 1 0 0,1 0-1 0 0,-1-2 3 0 0,-1 0-9 0 0,1 0-1 0 0,0-1 0 0 0,0 2 1 0 0,0-2-1 0 0,0 1 0 0 0,0-2 1 0 0,1 2-1 0 0,0-1 1 0 0,0 0-1 0 0,1 0 0 0 0,-1 0 1 0 0,1-1-1 0 0,0 1 0 0 0,0 0 1 0 0,1 0-1 0 0,0-1 1 0 0,0 1-1 0 0,0 0 0 0 0,0-3 10 0 0,3-2-117 0 0,1 0 0 0 0,0 0 0 0 0,0 1 0 0 0,1 0-1 0 0,0 0 1 0 0,0 0 0 0 0,1 1 0 0 0,0 0 0 0 0,0 0-1 0 0,2 0 1 0 0,-1 1 0 0 0,8-7 117 0 0,16-11-4286 0 0,2 0 0 0 0,20-11 4286 0 0,-51 34-220 0 0,73-43-3642 0 0,-49 30 3457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230 417 16 0 0,'12'-6'677'0'0,"2"1"0"0"0,-1 0-1 0 0,0 1 1 0 0,1 0 0 0 0,0 1 0 0 0,0 1 0 0 0,0 0-1 0 0,0 1 1 0 0,0 0 0 0 0,12 2-677 0 0,-23-1 10 0 0,0 1 0 0 0,0-1 0 0 0,-1 1 1 0 0,1 0-1 0 0,0 0 0 0 0,-1 0 0 0 0,1 1 0 0 0,-1-1 0 0 0,1 1 1 0 0,0-1-1 0 0,-1 1 0 0 0,0 0 0 0 0,0-1 0 0 0,1 2 0 0 0,-2-1 0 0 0,1 0 1 0 0,0 0-1 0 0,1 2-10 0 0,-1 1 9 0 0,1-1 1 0 0,-1 1 0 0 0,1 0-1 0 0,-2 0 1 0 0,1 0-1 0 0,-1 0 1 0 0,1 0 0 0 0,-2 0-1 0 0,2 6-9 0 0,-1 8 23 0 0,-1 2-1 0 0,-1-2 0 0 0,-1 1 0 0 0,-1-1 1 0 0,0 2-23 0 0,0-1 540 0 0,-1 1 0 0 0,-1-2 1 0 0,-1 1-1 0 0,0 0 1 0 0,-2-1-1 0 0,-2 4-540 0 0,8-19 272 0 0,0 1 1 0 0,0-1-1 0 0,-1 0 1 0 0,0 0-1 0 0,0 0 1 0 0,0 0-1 0 0,0 0 1 0 0,0-1-1 0 0,-1 1 0 0 0,0-1 1 0 0,0 0-1 0 0,0 0 1 0 0,0-1-1 0 0,0 1 1 0 0,-1-1-1 0 0,1 0 1 0 0,-1 0-1 0 0,1 0 1 0 0,-1 0-1 0 0,1-2 0 0 0,-2 2 1 0 0,2-1-1 0 0,-1-1 1 0 0,0 1-1 0 0,0-1 1 0 0,0 0-1 0 0,0 0 1 0 0,-2-1-273 0 0,-6-1 37 0 0,1-1 1 0 0,1 0-1 0 0,-1-1 1 0 0,0 0-1 0 0,1-1 1 0 0,0-1-1 0 0,0 0 1 0 0,0 0-1 0 0,1 0 1 0 0,0-1-1 0 0,1-1 1 0 0,-1 0-1 0 0,-1-3-37 0 0,-5-4 14 0 0,2-1 0 0 0,0 0 0 0 0,1-1 0 0 0,0 0 0 0 0,2-1 0 0 0,0-1 0 0 0,-2-5-14 0 0,7 9-15 0 0,1 0 1 0 0,0 0-1 0 0,1-1 0 0 0,0 1 1 0 0,2 0-1 0 0,-1-1 0 0 0,2-1 1 0 0,0 2-1 0 0,1-1 1 0 0,1 0-1 0 0,1-9 15 0 0,1 5-20 0 0,0 1 0 0 0,2-1 1 0 0,0 0-1 0 0,1 1 0 0 0,1 0 0 0 0,0 1 0 0 0,1-1 1 0 0,11-16 19 0 0,-8 20 0 0 0,2-1 0 0 0,0 1 0 0 0,0 1 1 0 0,2 0-1 0 0,0 1 0 0 0,0 1 0 0 0,1 0 0 0 0,1 0 1 0 0,-1 2-1 0 0,2 0 0 0 0,-1 1 0 0 0,1 2 0 0 0,1-1 1 0 0,0 1-1 0 0,0 2 0 0 0,15-3 0 0 0,-3 4-417 0 0,-1 6-3655 0 0,-28-2 3509 0 0,0 0-1 0 0,1 1 0 0 0,-1 0 0 0 0,0 0 0 0 0,0-1 1 0 0,0 1-1 0 0,0 1 0 0 0,0-2 0 0 0,0 2 1 0 0,0-1-1 0 0,0 0 0 0 0,-1 1 0 0 0,1-1 1 0 0,0 1-1 0 0,-1-1 0 0 0,1 1 0 0 0,-1 0 1 0 0,0-1-1 0 0,1 2 0 0 0,-1-1 0 0 0,0-1 1 0 0,0 2-1 0 0,-1-1 0 0 0,2 2 564 0 0,1 3-270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16 0 0,'0'-5'1311'0'0,"-2"7"-376"0"0,-1 10 139 0 0,-3 20-92 0 0,4 20 521 0 0,2 1-1 0 0,2-1 1 0 0,7 31-1503 0 0,0 32 1816 0 0,-3 33-40 0 0,9 121-1441 0 0,-5-225-1025 0 0,-7-40-1953 0 0,-4-28-1733 0 0,-9-45-186 0 0,7 42 4148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 12 0 0,'3'-1'240'0'0,"0"-1"0"0"0,0 2 0 0 0,0-1 0 0 0,0 1 0 0 0,0-1 0 0 0,0 1 0 0 0,0 0 0 0 0,0 0 0 0 0,0 0 0 0 0,0 0 0 0 0,0 1 0 0 0,0-1 0 0 0,0 1 0 0 0,0-1-240 0 0,-2 1 147 0 0,0 0 0 0 0,0 0-1 0 0,0-1 1 0 0,0 2 0 0 0,0-1 0 0 0,0-1 0 0 0,0 2 0 0 0,0-1 0 0 0,-1-1-1 0 0,1 2 1 0 0,0-1 0 0 0,0 0 0 0 0,-1 1 0 0 0,0-2 0 0 0,1 2 0 0 0,-1-1-1 0 0,1 0 1 0 0,-1 1 0 0 0,1-1 0 0 0,-1 1 0 0 0,0-2 0 0 0,0 2 0 0 0,0-1-1 0 0,0 1 1 0 0,0-1 0 0 0,0 0 0 0 0,-1 1 0 0 0,1-1 0 0 0,0 0 0 0 0,-1 0-1 0 0,0 1 1 0 0,1-1 0 0 0,0 0-147 0 0,-9 31 1558 0 0,-1 1-1 0 0,-1-2 1 0 0,-2 0 0 0 0,-1 0-1 0 0,-2-2 1 0 0,-1 0 0 0 0,-1-1-1 0 0,-12 15-1557 0 0,7-15 652 0 0,0 0-1 0 0,-21 16-651 0 0,1-9 417 0 0,39-32-392 0 0,0-1 0 0 0,1 0 0 0 0,-1 0 0 0 0,0 1 0 0 0,0-2 0 0 0,0 1 0 0 0,-1-1 0 0 0,1 0 0 0 0,0 0 0 0 0,0-1 0 0 0,-3 1-25 0 0,3-3 516 0 0,12-3 1795 0 0,16-2 675 0 0,-17 8-2821 0 0,0-1 0 0 0,0 2 1 0 0,-1-1-1 0 0,0 1 0 0 0,1-1 0 0 0,-1 2 1 0 0,0-1-1 0 0,1 1 0 0 0,-1 0 1 0 0,4 3-166 0 0,59 43 2321 0 0,-44-31-2015 0 0,-15-10-306 0 0,33 23 0 0 0,-2 2 0 0 0,26 27 0 0 0,-55-48 0 0 0,-1 0 0 0 0,0 2 0 0 0,-1-1 0 0 0,0 2 0 0 0,-1-1 0 0 0,0 1 0 0 0,-2 1 0 0 0,0-1 0 0 0,0 1 0 0 0,0 5 0 0 0,-1-2-1766 0 0,-3-12-63 0 0,-1-1 0 0 0,1 0 0 0 0,-2 1 0 0 0,1 0 0 0 0,-2 0 0 0 0,2 1 1829 0 0,-3-14-11669 0 0,1-1 6129 0 0,-1-23 3181 0 0,3 8 1932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2.9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32 0 0,'0'0'138'0'0,"6"34"2978"0"0,2 6-2215 0 0,-2 2-1 0 0,-3 0 1 0 0,0 10-901 0 0,-4 128 1623 0 0,-1-99-1052 0 0,8 292 1380 0 0,3-253-1625 0 0,4 0 0 0 0,8 9-326 0 0,-14-94 2 0 0,-7-32-32 0 0,-1-4-31 0 0,-4-19-195 0 0,-55-192-9973 0 0,56 188 10034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3.7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316 1 48 0 0,'2'2'169'0'0,"0"-2"-1"0"0,0 2 1 0 0,-1-1 0 0 0,1 1 0 0 0,-1-1-1 0 0,1 2 1 0 0,-1-2 0 0 0,1 1-1 0 0,-1 0 1 0 0,1-1 0 0 0,-1 2 0 0 0,-1-1-1 0 0,2-1 1 0 0,-1 2 0 0 0,-1-1-1 0 0,1 0 1 0 0,0 0 0 0 0,-1 1 0 0 0,1 0-169 0 0,0 3 158 0 0,0 0 0 0 0,0 0 1 0 0,-1 0-1 0 0,0 0 0 0 0,0 0 0 0 0,0 0 1 0 0,-1 0-159 0 0,-5 31 411 0 0,-2 1 0 0 0,-1-1-1 0 0,-2-1 1 0 0,-2 1 0 0 0,-1-2 0 0 0,-2 0 0 0 0,-1-1 0 0 0,-2-1 0 0 0,0 0 0 0 0,-3-1-1 0 0,-1-1-410 0 0,9-15 48 0 0,-1 0-1 0 0,0-1 1 0 0,-15 10-48 0 0,21-18 2 0 0,0-1 0 0 0,0 0 0 0 0,0-1 1 0 0,0 0-1 0 0,0 0 0 0 0,-1-1 0 0 0,-1 0 0 0 0,-6 1-2 0 0,20-5 4 0 0,0 0 0 0 0,0 0-1 0 0,-1 0 1 0 0,1 0-1 0 0,0 0 1 0 0,0 1-1 0 0,0-1 1 0 0,0 1-1 0 0,0 0 1 0 0,-1-1-1 0 0,1 2 1 0 0,-1-1-1 0 0,3 1-3 0 0,4 2 8 0 0,0 2-1 0 0,-1-1 0 0 0,-1 1 0 0 0,6 4-7 0 0,4 4 15 0 0,-2 2 0 0 0,0-1 0 0 0,0 2 0 0 0,0 2-15 0 0,15 25 20 0 0,-4 0 1 0 0,8 18-21 0 0,-8-14 2 0 0,1-1-1 0 0,4 0-1 0 0,-17-32-198 0 0,-13-25-2026 0 0,-15-33-2663 0 0,12 36 4607 0 0,-14-47-1191 0 0,9 22 1315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5.1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112 7 32 0 0,'0'-1'65'0'0,"0"0"0"0"0,-1 1 0 0 0,1 0-1 0 0,-1 0 1 0 0,1-1 0 0 0,0 1 0 0 0,0-1 0 0 0,-1 1 0 0 0,1-1-1 0 0,-1 1 1 0 0,0 0 0 0 0,1 0 0 0 0,0 0 0 0 0,-1-1 0 0 0,1 1-1 0 0,-1 0 1 0 0,0 0 0 0 0,1-1 0 0 0,0 1 0 0 0,-1 0 0 0 0,0 0 0 0 0,1 0-1 0 0,-1 0 1 0 0,1 0 0 0 0,0 0 0 0 0,-1 0 0 0 0,0 0 0 0 0,0 0-1 0 0,1 1 1 0 0,0-1 0 0 0,-1 0 0 0 0,1 0 0 0 0,-1 1 0 0 0,0-1-1 0 0,1 0 1 0 0,0 0 0 0 0,-1 0 0 0 0,1 0 0 0 0,-1 1-65 0 0,-22 9 354 0 0,18-6-330 0 0,0-1 0 0 0,1 2 0 0 0,-1-1 0 0 0,1 1 0 0 0,0 0 0 0 0,0 0 0 0 0,0 1 0 0 0,1-1 0 0 0,0 0 0 0 0,0 1 0 0 0,0 0-1 0 0,1-1 1 0 0,0 1 0 0 0,-1 5-24 0 0,-1 5 25 0 0,0 0-1 0 0,1 1 0 0 0,0 0 1 0 0,1 14-25 0 0,2-24 42 0 0,0 1 0 0 0,1-1 1 0 0,0 0-1 0 0,-1 0 1 0 0,2 0-1 0 0,-1 1 0 0 0,2-2 1 0 0,-1 1-1 0 0,3 7-42 0 0,-5-13 15 0 0,1 1 0 0 0,0-1 0 0 0,0 0 0 0 0,0 0 0 0 0,0 1 0 0 0,-1-1-1 0 0,2 0 1 0 0,-1 0 0 0 0,0 0 0 0 0,1 0 0 0 0,-2 0 0 0 0,2 0 0 0 0,-1 0 0 0 0,1 0 0 0 0,-1 0-1 0 0,0-1 1 0 0,1 0 0 0 0,-1 1 0 0 0,1 0-15 0 0,1-1 20 0 0,-1 0-1 0 0,0 0 1 0 0,0 0-1 0 0,1 0 1 0 0,-1-1-1 0 0,0 0 1 0 0,0 1-1 0 0,0 0 1 0 0,0-1-1 0 0,0 0 1 0 0,0 0-1 0 0,0 0 1 0 0,0 0-1 0 0,0 0 1 0 0,-1 0-1 0 0,2-1 1 0 0,-2 1-1 0 0,1-1-19 0 0,8-7 15 0 0,-1 1 0 0 0,0-1 0 0 0,-1-1 0 0 0,1 1 0 0 0,-2-1-1 0 0,1-1 1 0 0,-2 0 0 0 0,5-7-15 0 0,-8 12-1 0 0,-1 1-1 0 0,1-1 1 0 0,-1 0 0 0 0,0 0-1 0 0,0 0 1 0 0,0 0-1 0 0,-2 0 1 0 0,2 0 0 0 0,-1-1-1 0 0,-1 1 1 0 0,0 0-1 0 0,0-1 1 0 0,0 1 0 0 0,-1 0-1 0 0,0 0 1 0 0,0 0-1 0 0,-1 0 1 0 0,0-3 1 0 0,2 8 0 0 0,-1 0 1 0 0,1 0-1 0 0,0 1 0 0 0,-1-2 1 0 0,1 1-1 0 0,0 1 0 0 0,0-1 1 0 0,-1 0-1 0 0,0 0 0 0 0,1 1 1 0 0,-1-1-1 0 0,1 0 0 0 0,-1 0 1 0 0,0 1-1 0 0,0-1 0 0 0,1 0 1 0 0,-1 0-1 0 0,0 1 0 0 0,0-1 0 0 0,-3 14 4 0 0,6 37 12 0 0,-2-47-11 0 0,2 39-458 0 0,1-1 0 0 0,3 0 0 0 0,1 1 0 0 0,3-2 1 0 0,3 10 452 0 0,-10-47-1973 0 0,-1-8 1754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2272 4 0 0,'2'0'132'0'0,"-2"1"-1"0"0,1-1 1 0 0,0 1-1 0 0,0-1 1 0 0,-1 0 0 0 0,0 1-1 0 0,1 0 1 0 0,0 0-1 0 0,0-1 1 0 0,-1 0 0 0 0,0 1-1 0 0,1 0 1 0 0,0 0 0 0 0,-1-1-1 0 0,1 1 1 0 0,-1 0-1 0 0,0 0 1 0 0,0-1 0 0 0,1 1-1 0 0,-1 1 1 0 0,0-2-1 0 0,1 1 1 0 0,-1 0 0 0 0,0 0-1 0 0,0-1 1 0 0,0 2-1 0 0,0-1 1 0 0,0 0-132 0 0,2 39-58 0 0,-1-20 297 0 0,10 123 76 0 0,-9-86-183 0 0,3-2 1 0 0,2 1-1 0 0,2-2 0 0 0,15 44-132 0 0,3-22 969 0 0,40 71-969 0 0,-57-127-7 0 0,9 15 210 0 0,2 0 0 0 0,1-2 0 0 0,19 20-203 0 0,13 21 526 0 0,-48-65-489 0 0,21 31-2 0 0,1-2-1 0 0,23 23-34 0 0,-43-54 4 0 0,-1 1 0 0 0,0 0 0 0 0,-1 0 0 0 0,0 1 0 0 0,0 0 0 0 0,-1 0 0 0 0,0 0 0 0 0,-1 1 0 0 0,1-1 0 0 0,-2 2 0 0 0,0-2 0 0 0,0 2-4 0 0,-1 1 0 0 0,0-1 0 0 0,0 0 0 0 0,1 1 0 0 0,0-1 0 0 0,1-1 0 0 0,1 2 0 0 0,7 15 102 0 0,-3-1 1 0 0,1 0-1 0 0,0 9-102 0 0,-9-27 25 0 0,2 0 0 0 0,-2 0 0 0 0,2 0 0 0 0,0 0 0 0 0,0 0 0 0 0,1-1 0 0 0,0 1 0 0 0,-1-1 0 0 0,5 4-25 0 0,-8-11 4 0 0,0 0 0 0 0,0 0 0 0 0,0 0 4 0 0,0 0 22 0 0,0 0 17 0 0,0 0-40 0 0,-1-1 1 0 0,1 1-1 0 0,-1-1 1 0 0,1 1-1 0 0,0-1 1 0 0,0 1-1 0 0,0 0 1 0 0,0-1-1 0 0,-1 1 1 0 0,1-1-1 0 0,0 0 1 0 0,0 1-1 0 0,0 0 1 0 0,-1-1-1 0 0,1 1 0 0 0,0-1 1 0 0,0 0-1 0 0,0 1 1 0 0,0 0-1 0 0,0-1 1 0 0,0 0-1 0 0,1 1 1 0 0,-1-1-1 0 0,0 1 1 0 0,0 0-1 0 0,0-1 1 0 0,1 0-1 0 0,-1 1 1 0 0,0-1-1 0 0,0 1 0 0 0,0 0 1 0 0,0-1-1 0 0,1 1 1 0 0,-1-1-1 0 0,1 1 1 0 0,-1-1-1 0 0,1 1 1 0 0,-1 0-1 0 0,0 0 1 0 0,0 0-1 0 0,1-1 1 0 0,0 1-1 0 0,-1 0 0 0 0,1-1 1 0 0,-1 1-1 0 0,0 0-7 0 0,1 0 1 0 0,0 0-1 0 0,-1 0 1 0 0,1 0-1 0 0,-1 0 1 0 0,0 0-1 0 0,1-1 1 0 0,-1 1-1 0 0,1 0 1 0 0,-1 0-1 0 0,1 0 1 0 0,-1 0-1 0 0,0 0 1 0 0,0 0-1 0 0,1 0 1 0 0,-1-1-1 0 0,1 1 0 0 0,-1-1 1 0 0,1 1-1 0 0,-1 0 1 0 0,0-1-1 0 0,0 1 1 0 0,0 0-1 0 0,1 0 1 0 0,-1-1-1 0 0,0 1 1 0 0,1-1-1 0 0,-1 1 1 0 0,0-1-1 0 0,0 1 1 0 0,1 0-1 0 0,-1-1 1 0 0,0 1-1 0 0,0-19 30 0 0,0 18-29 0 0,0 0 0 0 0,0-1-1 0 0,0 1 1 0 0,0 0-1 0 0,0 0 1 0 0,0-1-1 0 0,0 1 1 0 0,0 0-1 0 0,1-1 1 0 0,-1 1-1 0 0,1-1 1 0 0,-1 2-1 0 0,1-2 1 0 0,-1 1-1 0 0,1-1 0 0 0,-1 1-6 0 0,1 4 9 0 0,-1-2 0 0 0,-1 1 0 0 0,1 0 0 0 0,0-1 0 0 0,0 2 0 0 0,-1-2 0 0 0,1 1 0 0 0,0-1 1 0 0,-1 1-1 0 0,0 0 0 0 0,0 1-3 0 0,-4 15 26 0 0,5-17-22 0 0,0 2 1 0 0,0-2-1 0 0,0 1 0 0 0,0 0 1 0 0,-1-1-1 0 0,1 2 1 0 0,0-2-1 0 0,0 1 0 0 0,-1 0 1 0 0,0-1-1 0 0,0 1 1 0 0,1-1-1 0 0,-1 1 0 0 0,0 0 1 0 0,0 0-1 0 0,0-1 1 0 0,0 0-1 0 0,0 0 0 0 0,-1 1 1 0 0,1 0-5 0 0,-31 23 27 0 0,-18 17-9 0 0,47-39-15 0 0,-1 1-1 0 0,1-1 1 0 0,0 0-1 0 0,0 2 0 0 0,1-1 1 0 0,0-1-1 0 0,-1 2 1 0 0,1-1-1 0 0,0 0 0 0 0,0 1 1 0 0,0 3-3 0 0,1-6-1 0 0,1 0 0 0 0,0 0 1 0 0,0 0-1 0 0,0 0 0 0 0,0 1 1 0 0,0-1-1 0 0,0 0 0 0 0,0 0 1 0 0,1 1-1 0 0,-1-1 0 0 0,1-1 1 0 0,0 2-1 0 0,-1-1 0 0 0,1 0 1 0 0,1 0-1 0 0,-2 0 0 0 0,2-1 1 0 0,-1 2-1 0 0,0-2 0 0 0,1 1 0 0 0,-1 0 1 0 0,1-1-1 0 0,-1 1 0 0 0,1-1 1 0 0,-1 0-1 0 0,1 1 0 0 0,0-1 1 0 0,0 0-1 0 0,0 0 0 0 0,0 0 1 0 0,1 1 0 0 0,10 4 19 0 0,1-1 0 0 0,-1-1 0 0 0,2 0 0 0 0,11 2-19 0 0,16 6 57 0 0,-38-10-44 0 0,5 1 44 0 0,-2 0 1 0 0,1 0-1 0 0,0 1 0 0 0,-1 1 0 0 0,7 4-57 0 0,-19-7 44 0 0,-1 1 0 0 0,1 0 0 0 0,1 0 0 0 0,-1 0 0 0 0,0 0 0 0 0,0 1 0 0 0,1 0-44 0 0,3-3 0 0 0,1-1 1 0 0,0 1-1 0 0,0-1 0 0 0,-1 0 0 0 0,1 1 0 0 0,0 0 1 0 0,0-1-1 0 0,0 1 0 0 0,0-1 0 0 0,0 0 1 0 0,0 1-1 0 0,0 0 0 0 0,0-1 0 0 0,0 1 0 0 0,0-1 1 0 0,0 0-1 0 0,0 1 0 0 0,0 0 0 0 0,1-1 0 0 0,-1 1 1 0 0,0-1-1 0 0,0 0 0 0 0,1 1 0 0 0,-1-1 0 0 0,1 1 1 0 0,-1-1-1 0 0,0 1 0 0 0,0-1 0 0 0,0 0 1 0 0,1 0-1 0 0,-1 1 0 0 0,1-1 0 0 0,-1 1 0 0 0,1-1 1 0 0,-1 0-1 0 0,0 1 0 0 0,1-1 0 0 0,26 15 348 0 0,-22-12-286 0 0,-2-1-1 0 0,2 0 1 0 0,-1 0 0 0 0,-1 1 0 0 0,1 0 0 0 0,0 0 0 0 0,0 1-62 0 0,-2-2 22 0 0,-1 0-1 0 0,1 0 1 0 0,-1 0 0 0 0,0 1 0 0 0,0-1 0 0 0,0 0 0 0 0,0 0-1 0 0,0 1 1 0 0,-1-1 0 0 0,1 0 0 0 0,-1 1 0 0 0,0-1-1 0 0,0 1 1 0 0,0-1 0 0 0,0 1 0 0 0,0-1 0 0 0,0 0-1 0 0,0 1 1 0 0,0 0 0 0 0,-1-1 0 0 0,0 2-22 0 0,-2 3 112 0 0,-1 1 1 0 0,1-1 0 0 0,-1 0-1 0 0,0 0 1 0 0,-4 5-113 0 0,-6 11-124 0 0,13-22 125 0 0,1 0 1 0 0,-1 1-1 0 0,1-1 1 0 0,0 1-1 0 0,0-1 1 0 0,0 0 0 0 0,0 0-1 0 0,0 1 1 0 0,0-1-1 0 0,0 1 1 0 0,1-1-1 0 0,-1 0 1 0 0,1 1-1 0 0,-1-1 1 0 0,0 0 0 0 0,1 0-1 0 0,-1 1 1 0 0,1-1-1 0 0,0 0 1 0 0,-1 1-1 0 0,1-2 1 0 0,1 1-1 0 0,-2 1 1 0 0,1-2 0 0 0,0 1-1 0 0,0 1 1 0 0,0-2-2 0 0,31 28 90 0 0,-28-25-54 0 0,2 2-24 0 0,0-2 1 0 0,-1 3 0 0 0,1-2-1 0 0,-1 1 1 0 0,0 1 0 0 0,0 0-1 0 0,-1 0 1 0 0,1 0 0 0 0,-2 0-1 0 0,3 3-12 0 0,-7-9 2 0 0,1 0 0 0 0,0 0 0 0 0,0 0 0 0 0,0 0 0 0 0,0 0 0 0 0,0 0 0 0 0,0 0 0 0 0,0 1 0 0 0,0-1 0 0 0,0 0 0 0 0,0 0 0 0 0,0 1 0 0 0,0-1 0 0 0,0 0 0 0 0,1 0 0 0 0,-1 0 0 0 0,0 1 0 0 0,0-1-1 0 0,0 0 1 0 0,0 0 0 0 0,0 0 0 0 0,0 0 0 0 0,0 0 0 0 0,0 0 0 0 0,0 0 0 0 0,0 0 0 0 0,0 0 0 0 0,0 0 0 0 0,0 1 0 0 0,1-1 0 0 0,-1 0 0 0 0,0 0 0 0 0,0 0 0 0 0,0 0 0 0 0,1 0 0 0 0,-1 0 0 0 0,0 0 0 0 0,0 0 0 0 0,0 0-1 0 0,1 0 1 0 0,-1 0 0 0 0,0 0 0 0 0,0 0 0 0 0,0 0 0 0 0,0 0 0 0 0,0 0 0 0 0,0 0 0 0 0,0 0 0 0 0,1 0 0 0 0,-1 0 0 0 0,0 0 0 0 0,0 0 0 0 0,0 0 0 0 0,1 0 0 0 0,-1 0 0 0 0,0 0 0 0 0,0-1 0 0 0,0 1 0 0 0,1 0-2 0 0,4-14 28 0 0,2-31-64 0 0,-5 36 43 0 0,3-29-18 0 0,6-33 8 0 0,-9 65 2 0 0,0 0 0 0 0,0 0-1 0 0,0 0 1 0 0,1 0-1 0 0,0 0 1 0 0,0 0 0 0 0,0 0-1 0 0,1 1 1 0 0,1-2 1 0 0,1 1 0 0 0,0 0 0 0 0,1 0 1 0 0,-1 1-1 0 0,2 1 0 0 0,-1-2 0 0 0,1 3 0 0 0,7-5 0 0 0,-8 4 5 0 0,1 1 0 0 0,-1-2 0 0 0,1 1 0 0 0,-1-1-1 0 0,0 0 1 0 0,-1-1 0 0 0,1 1 0 0 0,-1-1 0 0 0,2-3-5 0 0,-7 8 12 0 0,-1 0 1 0 0,1 1 0 0 0,-1-1-1 0 0,0 1 1 0 0,1-1 0 0 0,0 0-1 0 0,-1 0 1 0 0,1 1 0 0 0,-1-1-1 0 0,0 0 1 0 0,0 0 0 0 0,0 1-1 0 0,1-1 1 0 0,-1 0 0 0 0,0 0 0 0 0,0 1-1 0 0,0-1 1 0 0,0 0 0 0 0,0 0-1 0 0,0 1 1 0 0,0-1 0 0 0,0 0-1 0 0,0 0 1 0 0,0 1 0 0 0,-1-1-1 0 0,1 0 1 0 0,0 0-13 0 0,-18-12 966 0 0,7 7-884 0 0,10 5-72 0 0,0 1-1 0 0,0-1 1 0 0,0 1-1 0 0,0 0 1 0 0,0-1-1 0 0,0 0 0 0 0,0 0 1 0 0,0 1-1 0 0,0-1 1 0 0,1 0-1 0 0,-1 0 0 0 0,0 1 1 0 0,0-2-1 0 0,1 1 1 0 0,-1 1-1 0 0,1-1 0 0 0,-1-1 1 0 0,0 2-1 0 0,1-1 1 0 0,0-1-1 0 0,0 2 1 0 0,0-2-1 0 0,-1 1 0 0 0,1 0 1 0 0,0 0-1 0 0,0 0 1 0 0,0 0-1 0 0,0-1 0 0 0,0 2 1 0 0,0-2-1 0 0,0 1 1 0 0,0 0-1 0 0,1-1-9 0 0,0-1 20 0 0,1-2 0 0 0,1 1 0 0 0,-1 1-1 0 0,1 0 1 0 0,0-1 0 0 0,-1 1 0 0 0,1-1 0 0 0,1 1-20 0 0,12-17 79 0 0,-14 19-76 0 0,-1 0 0 0 0,-1-1 1 0 0,2 1-1 0 0,-1 0 0 0 0,-1-1 0 0 0,1 1 0 0 0,0-1 0 0 0,-1 1 0 0 0,1-1 0 0 0,-1 1 1 0 0,0-1-1 0 0,1 1 0 0 0,-1-1 0 0 0,0-1-3 0 0,-1 2 4 0 0,1-1 0 0 0,-1 0-1 0 0,0 1 1 0 0,0-1 0 0 0,1 1 0 0 0,-2-1-1 0 0,1 1 1 0 0,0 0 0 0 0,0-1 0 0 0,0 1-1 0 0,-1 0 1 0 0,1 0 0 0 0,-2-1-4 0 0,-21-18-18 0 0,17 15 6 0 0,-1-1 0 0 0,2 0 1 0 0,-1-1-1 0 0,0 0 1 0 0,1 0-1 0 0,0 0 1 0 0,-3-6 11 0 0,8 12-2 0 0,1-1 1 0 0,0 1-1 0 0,0-1 1 0 0,0 1-1 0 0,0-1 1 0 0,0 1-1 0 0,0-1 1 0 0,0 1-1 0 0,0-1 1 0 0,0 1-1 0 0,0-1 1 0 0,0 1 0 0 0,1-1-1 0 0,0 1 1 0 0,-1-1-1 0 0,1 1 1 0 0,-1-1-1 0 0,1 1 2 0 0,5-20-13 0 0,-5 5 4 0 0,1 1 1 0 0,0-1 0 0 0,1 1 0 0 0,5-11 8 0 0,3-21 30 0 0,-9 37-34 0 0,1 1 0 0 0,0 1 1 0 0,1-1-1 0 0,0 0 0 0 0,1-1 4 0 0,15-40-3 0 0,-16 38 14 0 0,1 0 0 0 0,0 1 1 0 0,1 0-1 0 0,0 0 0 0 0,1-1 0 0 0,0 2 1 0 0,4-4-12 0 0,25-43 50 0 0,22-51-57 0 0,5 3 0 0 0,15-11 7 0 0,-25 40 1103 0 0,72-107-785 0 0,-74 106-356 0 0,3 4-1 0 0,43-45 39 0 0,-58 78 17 0 0,-27 29-7 0 0,-1-1 0 0 0,0 0 0 0 0,0-1 0 0 0,-2 0 1 0 0,0 0-1 0 0,6-11-10 0 0,0-7 32 0 0,-2 0 1 0 0,-1 0 0 0 0,-1-1 0 0 0,3-22-33 0 0,20-109 105 0 0,-31 131-132 0 0,-1 0 0 0 0,-1-20 27 0 0,-1 50 2 0 0,6-90-44 0 0,6-29-48 0 0,-10 102 117 0 0,1-2 0 0 0,1 2 0 0 0,0 0-1 0 0,1 0 1 0 0,6-14-27 0 0,-5 15 60 0 0,14-42-158 0 0,0 0 24 0 0,4-30 74 0 0,-6-5 169 0 0,-5 0 1 0 0,-1-40-170 0 0,-10 99 344 0 0,-2 1 0 0 0,-2-1 0 0 0,-2 0 1 0 0,0 1-1 0 0,-7-20-344 0 0,-4-7 422 0 0,-4 2 1 0 0,-18-41-423 0 0,20 64 457 0 0,-3 1 1 0 0,0 1 0 0 0,-2 1-1 0 0,-8-7-457 0 0,9 12 63 0 0,1-1-63 0 0,-2 0 0 0 0,-2 1 0 0 0,0 1 0 0 0,-3 0 0 0 0,24 26-3 0 0,0 1 0 0 0,1-1-1 0 0,-1 0 1 0 0,0 1 0 0 0,0 0 0 0 0,1 0-1 0 0,-1 0 1 0 0,0 0 0 0 0,0 0 0 0 0,0 0-1 0 0,0 1 1 0 0,0 0 0 0 0,0 0 0 0 0,-1 0-1 0 0,1 0 1 0 0,0 0 0 0 0,0 0 0 0 0,0 1-1 0 0,0-1 1 0 0,-1 2 3 0 0,-1-2-5 0 0,1 2 0 0 0,1-1 0 0 0,-2 0 0 0 0,1 1 0 0 0,1 0 0 0 0,-1-1 0 0 0,0 2 0 0 0,0-1 0 0 0,1 1 0 0 0,0-1 0 0 0,-1 1 0 0 0,1 0 0 0 0,0 0 0 0 0,-1 1 5 0 0,-26 27-39 0 0,-27 11 38 0 0,40-30 8 0 0,13-9-5 0 0,1 0 0 0 0,0-2-1 0 0,-1 1 1 0 0,1 1 0 0 0,0-2 0 0 0,-1 1 0 0 0,0-1-1 0 0,0 0 1 0 0,1 0 0 0 0,-1 0 0 0 0,0 0-1 0 0,0 0 1 0 0,0-1 0 0 0,0 0 0 0 0,0 0 0 0 0,0 0-1 0 0,0 0 1 0 0,0-1 0 0 0,1 1 0 0 0,-1-2-1 0 0,-1 2 1 0 0,2-1 0 0 0,-1-1 0 0 0,-1 0-2 0 0,-10-2-4 0 0,12 4 3 0 0,0-1 0 0 0,0 0 0 0 0,0 1 0 0 0,0-1 0 0 0,0 0 1 0 0,1 0-1 0 0,-1 0 0 0 0,1 0 0 0 0,-1-1 0 0 0,1 1 0 0 0,-1-1 0 0 0,1 1 0 0 0,0-1 0 0 0,0 0 1 0 0,-1 0-1 0 0,1 0 0 0 0,1 0 0 0 0,-2 0 0 0 0,2 0 0 0 0,-1-1 0 0 0,1 0 0 0 0,-1 1 1 0 0,1-1-1 0 0,0 1 0 0 0,0-2 1 0 0,-8-18-22 0 0,6 16 9 0 0,0-1 1 0 0,0 0 0 0 0,0 0 0 0 0,2 0 0 0 0,-1-1 0 0 0,1 1 0 0 0,-1-1-1 0 0,2-4 13 0 0,-2-1-6 0 0,-1 0 0 0 0,0 0-1 0 0,-1 0 1 0 0,1 0-1 0 0,-2 1 1 0 0,0-1-1 0 0,-1 1 1 0 0,-2-2 6 0 0,2 2-3 0 0,2 3-10 0 0,-17-32 29 0 0,19 38-16 0 0,0 0-1 0 0,1 0 1 0 0,-2 1 0 0 0,1-1 0 0 0,0 0-1 0 0,0 1 1 0 0,-1 0 0 0 0,0 0-1 0 0,1-1 1 0 0,-1 2 0 0 0,-2-3 0 0 0,4 4-2 0 0,0 0 0 0 0,-1 0 0 0 0,1 0 0 0 0,0 0 0 0 0,-1 0 0 0 0,1 0 0 0 0,0 0 0 0 0,0 1 0 0 0,-1-1 0 0 0,1 1-1 0 0,0-1 1 0 0,-1 0 0 0 0,2 0 0 0 0,-2 1 0 0 0,1 0 0 0 0,0 0 0 0 0,0-1 0 0 0,0 1 0 0 0,0 0 0 0 0,0 0 0 0 0,0-1 0 0 0,0 1 0 0 0,-1 1 2 0 0,-23 26-60 0 0,19-22 55 0 0,-5 7 17 0 0,1 0 0 0 0,0 0-1 0 0,1 1 1 0 0,-1 2-12 0 0,8-12 3 0 0,0 0 0 0 0,0-1 0 0 0,0 2 0 0 0,1-1 0 0 0,-1-1 0 0 0,1 2 0 0 0,0-1 0 0 0,-1 0 0 0 0,2 1 0 0 0,0-1 0 0 0,-1 0-1 0 0,1 0 1 0 0,0 1 0 0 0,0-1 0 0 0,1 1 0 0 0,-1-1 0 0 0,2 5-3 0 0,-2-6 1 0 0,1 0-1 0 0,-1 0 1 0 0,0 0-1 0 0,-1 0 1 0 0,1 0-1 0 0,-1 1 1 0 0,0-1-1 0 0,1 0 1 0 0,-1 0-1 0 0,0 0 1 0 0,0 0-1 0 0,0 0 1 0 0,-1 0-1 0 0,1 0 1 0 0,-1-1-1 0 0,-1 4 0 0 0,0-4 5 0 0,1 1 0 0 0,0-1 0 0 0,0 0-1 0 0,-1 1 1 0 0,1-1 0 0 0,-1-1 0 0 0,1 2 0 0 0,-1-2-1 0 0,0 1-4 0 0,-17 12 50 0 0,17-12-49 0 0,-1 0 1 0 0,0-1-1 0 0,0 1 1 0 0,0-1-1 0 0,-1 0 1 0 0,2 0-1 0 0,-2-1 1 0 0,1 1-1 0 0,0-1 1 0 0,-1 1-1 0 0,-3-2-1 0 0,8 1-6 0 0,0-1 6 0 0,0 1 1 0 0,0 0-1 0 0,-1-1 1 0 0,1 0-1 0 0,0 0 1 0 0,0 1-1 0 0,0 0 1 0 0,0-1-1 0 0,0 0 1 0 0,0 1-1 0 0,-1-1 1 0 0,1 1-1 0 0,-1 0 1 0 0,1-1 0 0 0,-1 0-1 0 0,1 1 1 0 0,0-1-1 0 0,0 1 1 0 0,-1 0-1 0 0,1 0 1 0 0,-1-1-1 0 0,0 1 0 0 0,1-1-2 0 0,0 1 0 0 0,-1-1 0 0 0,1 1 0 0 0,-1 0 0 0 0,1 0 0 0 0,-1-1-1 0 0,1 1 1 0 0,0-1 0 0 0,0 0 0 0 0,-1 1 0 0 0,1 0 0 0 0,0-1 0 0 0,-1 1 0 0 0,1-1 0 0 0,0 0 0 0 0,0 1 0 0 0,-1 0-1 0 0,1-1 1 0 0,0 0 0 0 0,0 0 0 0 0,0 1 0 0 0,0 0 2 0 0,0-3 1 0 0,-3-34-34 0 0,2 35 28 0 0,0-1 1 0 0,0 1-1 0 0,0 0 1 0 0,0 0 0 0 0,0 0-1 0 0,-1 1 1 0 0,1-2-1 0 0,-1 2 1 0 0,1-1-1 0 0,-1 0 1 0 0,1 1 0 0 0,-2-1-1 0 0,2 1 1 0 0,-1 0-1 0 0,-1-1 5 0 0,-4-1-10 0 0,-1 0 0 0 0,-1 0 0 0 0,1 0 0 0 0,0 0 0 0 0,-1 2 0 0 0,1-1 0 0 0,-1 2 0 0 0,0-1 0 0 0,1 0 0 0 0,-1 2 0 0 0,-3-1 10 0 0,-32-2 77 0 0,26 0-72 0 0,0 1 1 0 0,0 0-1 0 0,0 1 0 0 0,-1 1 1 0 0,1 1-1 0 0,0 0 0 0 0,0 1 1 0 0,1 2-1 0 0,-9 2-5 0 0,3 1 17 0 0,0 1 1 0 0,0 1-1 0 0,2 1 0 0 0,-1 1 0 0 0,1 2 0 0 0,1 0 1 0 0,-1 0-1 0 0,3 2 0 0 0,-1 1 0 0 0,1 0 1 0 0,1 2-1 0 0,-1 2-17 0 0,13-15-19 0 0,0 0 0 0 0,0 1 0 0 0,1 0 0 0 0,0 0 0 0 0,0 0 0 0 0,1 1 0 0 0,0-1 0 0 0,0 1 0 0 0,0-1 1 0 0,2 1-1 0 0,-1 0 0 0 0,0 0 0 0 0,1 5 19 0 0,1-9-4 0 0,0 1 0 0 0,0-1 1 0 0,0 1-1 0 0,0-1 0 0 0,1 1 0 0 0,0-1 1 0 0,0 0-1 0 0,0 1 0 0 0,1-1 0 0 0,-1 0 1 0 0,1 0-1 0 0,0 0 0 0 0,0 0 0 0 0,0 0 1 0 0,1-1-1 0 0,0 1 0 0 0,-1-1 1 0 0,1 1-1 0 0,0-1 0 0 0,1 0 0 0 0,-1 0 1 0 0,0 0-1 0 0,0-1 0 0 0,1 1 0 0 0,4 1 4 0 0,4 3-9 0 0,6 4-1 0 0,0-1 1 0 0,1-1 0 0 0,1 0 0 0 0,-1-1-1 0 0,1-1 1 0 0,13 2 9 0 0,-5-5 45 0 0,1 0 1 0 0,0-2-1 0 0,0 0 0 0 0,15-3-45 0 0,26-4 251 0 0,20-6-251 0 0,-70 7 38 0 0,0-2-1 0 0,-1 0 1 0 0,0-1-1 0 0,0-1 1 0 0,0-1-1 0 0,-1 0 1 0 0,-1-1 0 0 0,0-1-1 0 0,13-11-37 0 0,-20 13 27 0 0,0 0 0 0 0,-1 0-1 0 0,-1-1 1 0 0,0 0 0 0 0,0-1 0 0 0,-1 1 0 0 0,0-2-1 0 0,-1 1 1 0 0,-1-1 0 0 0,0 0 0 0 0,2-5-27 0 0,-7 15 9 0 0,0-1 1 0 0,0 1 0 0 0,0 0-1 0 0,0 0 1 0 0,-1-1 0 0 0,1 1-1 0 0,0 0 1 0 0,-1 0-1 0 0,0-1 1 0 0,0 2 0 0 0,0-1-1 0 0,0-1 1 0 0,0 1 0 0 0,0 1-1 0 0,-1-2 1 0 0,1 2 0 0 0,0-1-1 0 0,0 0 1 0 0,-2 1-1 0 0,1-2-9 0 0,-41-33 22 0 0,35 29-59 0 0,-18-8 643 0 0,-15 7-9939 0 0,-1-1-828 0 0,33 5 9377 0 0,3-3 465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5.7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11 56 0 0,'2'76'3045'0'0,"4"11"-3045"0"0,26 158 702 0 0,-23-181-477 0 0,-5-23-190 0 0,-3-26 6 0 0,1-2 1 0 0,-1 1-1 0 0,1 0 0 0 0,2-1 1 0 0,0 1-1 0 0,1 3-41 0 0,-9-43 843 0 0,-4 1-570 0 0,-5-3-233 0 0,2-2-1 0 0,1 0 1 0 0,1 0 0 0 0,3-1-1 0 0,0 0 1 0 0,1 0-1 0 0,1-2-39 0 0,3 8 65 0 0,0 0 0 0 0,1 0 0 0 0,2 1 1 0 0,0-1-1 0 0,2 1 0 0 0,0-1 0 0 0,2 1 0 0 0,1 0 0 0 0,3-4-65 0 0,-7 19 81 0 0,0 2 0 0 0,0-1 0 0 0,1 1 0 0 0,1-1 1 0 0,-1 2-1 0 0,1-1 0 0 0,5-6-81 0 0,-8 12 1 0 0,-1-1 0 0 0,0 1 0 0 0,0 0-1 0 0,1 0 1 0 0,-1 0 0 0 0,1 0 0 0 0,0-1 0 0 0,0 2 0 0 0,-1-1 0 0 0,1 0 0 0 0,0 0 0 0 0,-1 1 0 0 0,2 0 0 0 0,-2-1 0 0 0,1 1 0 0 0,0 0-1 0 0,-1-1 1 0 0,2 1 0 0 0,-2 0 0 0 0,1 0 0 0 0,0 0 0 0 0,0 1 0 0 0,0-1 0 0 0,0 1 0 0 0,-1-1 0 0 0,2 0 0 0 0,-2 1 0 0 0,1 0 0 0 0,0 0-1 0 0,-1-1 1 0 0,1 1 0 0 0,-1 1 0 0 0,1-2 0 0 0,-1 2 0 0 0,1-1 0 0 0,-1 0 0 0 0,2 1-1 0 0,3 5 2 0 0,1 0 0 0 0,0 0 0 0 0,-1 1 0 0 0,0 0 0 0 0,-1 0 0 0 0,0 1 0 0 0,0-1 0 0 0,-1 1 0 0 0,2 4-2 0 0,-3-7-1 0 0,0 1-1 0 0,-1 0 1 0 0,0 0 0 0 0,0-1 0 0 0,-1 1 0 0 0,1 1 0 0 0,-2-2 0 0 0,0 2 0 0 0,1-1 0 0 0,-1 0 0 0 0,-1 1 0 0 0,1-2 0 0 0,-2 3 1 0 0,1-5-1 0 0,-1 1 1 0 0,0-1-1 0 0,0 1 0 0 0,-1-2 1 0 0,1 2-1 0 0,-1-1 0 0 0,0-1 0 0 0,0 1 1 0 0,0 0-1 0 0,-1-1 0 0 0,1 1 1 0 0,0-1-1 0 0,-1 0 0 0 0,-1-1 1 0 0,2 1-1 0 0,-1-1 0 0 0,-1 0 1 0 0,1 1-1 0 0,-3 0 1 0 0,0-1-2 0 0,1 0 1 0 0,0 0 0 0 0,-1 1-1 0 0,0-2 1 0 0,0 1-1 0 0,0-2 1 0 0,0 1-1 0 0,0-1 1 0 0,1 0-1 0 0,-2 0 1 0 0,1-1-1 0 0,1 1 1 0 0,-3-2 1 0 0,8 2 0 0 0,0 0-1 0 0,0 0 1 0 0,1-1 0 0 0,-1 1-1 0 0,0 0 1 0 0,0 0 0 0 0,1-1 0 0 0,-1 1-1 0 0,0-1 1 0 0,0 1 0 0 0,1-1-1 0 0,-1 1 1 0 0,0 0 0 0 0,0-1-1 0 0,1 0 1 0 0,0 0 0 0 0,-1 1 0 0 0,0-1-1 0 0,1 0 1 0 0,-1 0 0 0 0,1 1-1 0 0,0-1 1 0 0,-1 0 0 0 0,1 0-1 0 0,0 1 1 0 0,-1-1 0 0 0,1 0 0 0 0,0 0 0 0 0,0-1-90 0 0,0 0 1 0 0,0 0 0 0 0,0-1 0 0 0,0 1 0 0 0,1 0-1 0 0,-1 0 1 0 0,1-1 0 0 0,-1 1 0 0 0,1 0 0 0 0,0 0-1 0 0,0-1 90 0 0,4-7-1095 0 0,1 1 0 0 0,-1-1 0 0 0,2 1 0 0 0,1-2 1095 0 0,9-10-1253 0 0,-6 10 1036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6.5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73 48 0 0,'0'30'2297'0'0,"1"-9"-1693"0"0,1 1-1 0 0,1-1 1 0 0,3 8-604 0 0,6 40 599 0 0,2 170 460 0 0,-12-83-704 0 0,-2-165-280 0 0,-2 0 0 0 0,1 1 1 0 0,-2-1-1 0 0,0 1 0 0 0,-2-8-75 0 0,-2-6 432 0 0,-2-11-313 0 0,3 0 0 0 0,0 0-1 0 0,2 0 1 0 0,2-12-119 0 0,0-23-36 0 0,6-42 36 0 0,-2 81-7 0 0,1 2 0 0 0,8-28 7 0 0,-10 47-8 0 0,1-1 1 0 0,1 2-1 0 0,0-1 1 0 0,0 0-1 0 0,0 1 1 0 0,1-1-1 0 0,0 1 1 0 0,0 0-1 0 0,1 0 1 0 0,0 0-1 0 0,0 1 1 0 0,3-3 7 0 0,-7 8-2 0 0,1 0 0 0 0,-1 0 0 0 0,1-1 0 0 0,0 1 0 0 0,0 0 0 0 0,0 0 0 0 0,-1 0 0 0 0,2 0 0 0 0,-2 0 0 0 0,1 0 0 0 0,0 1 0 0 0,0 0 0 0 0,0-1 0 0 0,1 1 0 0 0,-2-1 0 0 0,1 1 0 0 0,1 0 0 0 0,-1 0 0 0 0,-1 0 0 0 0,2 0 0 0 0,0 1 2 0 0,1 0-3 0 0,0 0 1 0 0,-1 1 0 0 0,1-1 0 0 0,-1 1-1 0 0,0 0 1 0 0,0-1 0 0 0,0 2-1 0 0,0-1 1 0 0,0 0 0 0 0,0 1 0 0 0,2 2 2 0 0,4 6-3 0 0,0-1 1 0 0,-1 2-1 0 0,0 0 0 0 0,-2 0 1 0 0,1 0-1 0 0,1 2 3 0 0,-4-4 1 0 0,0 0-1 0 0,0 1 0 0 0,-1-1 0 0 0,0 1 1 0 0,0 0-1 0 0,-2-1 0 0 0,1 2 0 0 0,-1-1 1 0 0,-1-1-1 0 0,0 4 0 0 0,0-11 0 0 0,0 1 1 0 0,-1-1-1 0 0,1 1 0 0 0,-1 0 1 0 0,0-1-1 0 0,0 1 1 0 0,0-1-1 0 0,0 0 0 0 0,0 0 1 0 0,-2 1-1 0 0,2-1 1 0 0,-1 0-1 0 0,0 0 0 0 0,0 0 1 0 0,0 0-1 0 0,-1-1 1 0 0,0 1-1 0 0,1 0 0 0 0,-1-1 1 0 0,0 0-1 0 0,0 0 1 0 0,0 1-1 0 0,0-2 0 0 0,0 1 1 0 0,0 0-1 0 0,-1-1 1 0 0,1 0-1 0 0,0 1 0 0 0,0-2 1 0 0,-1 1-1 0 0,0 0 1 0 0,-1 0-1 0 0,-6 0 8 0 0,0 0-1 0 0,1 0 1 0 0,-1-1 0 0 0,1 0 0 0 0,-1-1 0 0 0,-5-1-8 0 0,12 1-23 0 0,-1 0-1 0 0,2 0 1 0 0,-2 1 0 0 0,1-2-1 0 0,1 1 1 0 0,-1-1 0 0 0,0 1-1 0 0,0-1 1 0 0,1 0 0 0 0,0 0-1 0 0,-1-1 1 0 0,1 1 0 0 0,-1-1-1 0 0,1 0 1 0 0,0 1 0 0 0,1-1-1 0 0,-1-1 1 0 0,0 0 23 0 0,1 1-313 0 0,2 0 1 0 0,-1-1-1 0 0,0 0 0 0 0,0 0 1 0 0,1 1-1 0 0,0 0 1 0 0,0-1-1 0 0,0 0 0 0 0,0 0 1 0 0,0 1-1 0 0,1-1 0 0 0,0 1 1 0 0,0-1-1 0 0,0 0 0 0 0,0 1 1 0 0,0 0-1 0 0,1 0 1 0 0,-1-1-1 0 0,1 1 0 0 0,0 0 1 0 0,1-2 312 0 0,5-6-263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7.2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190 102 16 0 0,'1'0'93'0'0,"0"-1"1"0"0,-1 0-1 0 0,1 0 1 0 0,0 1-1 0 0,0-1 1 0 0,-1 0-1 0 0,0 0 0 0 0,1 0 1 0 0,-1 0-1 0 0,1 0 1 0 0,-1 1-1 0 0,1-1 0 0 0,-1-1 1 0 0,0 2-1 0 0,0-1 1 0 0,0-1-1 0 0,0 2 1 0 0,0-1-1 0 0,0-1 0 0 0,0 2 1 0 0,0-1-1 0 0,0-1 1 0 0,0 2-1 0 0,0-1 1 0 0,0 0-1 0 0,-1 0 0 0 0,1 0 1 0 0,-1 0-1 0 0,1 0 1 0 0,-1 0-1 0 0,1 0 0 0 0,-1 0-93 0 0,-1-1 122 0 0,0 1 0 0 0,1-1-1 0 0,-2 1 1 0 0,1 0-1 0 0,0-1 1 0 0,0 2-1 0 0,-1-2 1 0 0,1 1 0 0 0,0 1-1 0 0,0-1 1 0 0,-1 1-1 0 0,0-1 1 0 0,0 1-122 0 0,-3-1 25 0 0,1 1 1 0 0,0 0-1 0 0,0 0 1 0 0,-1 0-1 0 0,1 0 1 0 0,0 1-1 0 0,-1 1 1 0 0,1-2-1 0 0,0 2 1 0 0,0-1-1 0 0,0 2 1 0 0,-1-1-1 0 0,2 0 1 0 0,-1 0-1 0 0,0 1 1 0 0,1 0-1 0 0,0 0 0 0 0,-1 1 1 0 0,2-1-1 0 0,-2 1 1 0 0,1 0-1 0 0,1 0 1 0 0,0 0-1 0 0,0 0 1 0 0,-1 2-26 0 0,-1 1 92 0 0,0 0 0 0 0,1 1 1 0 0,0 0-1 0 0,0-1 0 0 0,0 1 0 0 0,1 1 1 0 0,0-1-1 0 0,1 0 0 0 0,1 1 0 0 0,-2-1 1 0 0,3 1-1 0 0,-1 0 0 0 0,0 0 0 0 0,1 0 1 0 0,1 2-93 0 0,-1-9 77 0 0,0 0 1 0 0,0 1 0 0 0,0-2 0 0 0,1 1-1 0 0,-1 1 1 0 0,0-2 0 0 0,1 1-1 0 0,0 1 1 0 0,0-2 0 0 0,-1 1 0 0 0,2 0-1 0 0,-1-1 1 0 0,-1 2 0 0 0,2-2-1 0 0,-1 1 1 0 0,1-1 0 0 0,-1 1 0 0 0,0-1-1 0 0,1 1 1 0 0,0-1 0 0 0,-1 0 0 0 0,2 1-78 0 0,0-1 108 0 0,0 0 1 0 0,-1-1-1 0 0,1 1 1 0 0,-1 0 0 0 0,1-1-1 0 0,-1 1 1 0 0,1-1 0 0 0,0 0-1 0 0,0-1 1 0 0,-1 1 0 0 0,1 0-1 0 0,-1-1 1 0 0,1 0-1 0 0,-1 1 1 0 0,3-2-109 0 0,5-2 550 0 0,1 0 0 0 0,-1-1-1 0 0,-1 0 1 0 0,1 0 0 0 0,-1-2 0 0 0,0 1 0 0 0,8-7-550 0 0,-8 3 446 0 0,1 0 0 0 0,-1 0 0 0 0,-1 0 0 0 0,1-1 0 0 0,-2-1 0 0 0,1 0 0 0 0,-2 0 1 0 0,2-3-447 0 0,-6 10-1 0 0,0 1 1 0 0,1 0 0 0 0,-2-1 0 0 0,1 0 0 0 0,-2 1-1 0 0,2-1 1 0 0,-1 0 0 0 0,-1 0 0 0 0,1 0 0 0 0,-1 1-1 0 0,0-1 1 0 0,0 0 0 0 0,-1 0 0 0 0,1 0 0 0 0,-1 1-1 0 0,0-2 1 0 0,0 2 0 0 0,-1-1 0 0 0,1 1 0 0 0,-1-1 0 0 0,0 1-1 0 0,0-1 1 0 0,-1 2 0 0 0,-2-5 0 0 0,4 7-2 0 0,0-1-1 0 0,-1 0 1 0 0,1 0 0 0 0,-1 1-1 0 0,1 0 1 0 0,-1 0 0 0 0,1-1-1 0 0,-1 1 1 0 0,0 0 0 0 0,1 0-1 0 0,-2 0 1 0 0,1 0 2 0 0,1 1-1 0 0,1-1 0 0 0,-1 1 0 0 0,0 0-1 0 0,1 0 1 0 0,-1 0 0 0 0,1 0 0 0 0,-1 0 0 0 0,0 0 0 0 0,1 0 0 0 0,-1 0-1 0 0,1 0 1 0 0,-1 1 0 0 0,0-1 0 0 0,1 0 0 0 0,-1 0 0 0 0,1 1 0 0 0,-1-1 0 0 0,1 0-1 0 0,-1 0 1 0 0,0 0 0 0 0,1 1 0 0 0,0-1 0 0 0,-1 1 0 0 0,1-1 0 0 0,-1 1-1 0 0,0-1 2 0 0,0 3 5 0 0,-1-1-1 0 0,2 1 1 0 0,-2-1-1 0 0,1 1 0 0 0,0 0 1 0 0,0-1-1 0 0,0 1 1 0 0,1 0-1 0 0,0 0 1 0 0,-1 0-1 0 0,1 0 0 0 0,0 0 1 0 0,0 0-1 0 0,0 0 1 0 0,1 0-5 0 0,1 28 1043 0 0,2 0 1 0 0,1-1 0 0 0,8 25-1044 0 0,-9-39 54 0 0,1 0 0 0 0,1 0-1 0 0,1 0 1 0 0,1-1-1 0 0,-1 0 1 0 0,2 0 0 0 0,7 8-54 0 0,-7-14-6156 0 0,-5-14-618 0 0,-7-21-1844 0 0,1 18 9664 0 0,2-10-1395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8.3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56 822 4 0 0,'-2'-3'363'0'0,"1"0"-1"0"0,-2 0 1 0 0,2-1 0 0 0,-1 1 0 0 0,2 0-1 0 0,-2-1 1 0 0,1 1 0 0 0,1-1 0 0 0,-1 0-1 0 0,0-3-362 0 0,-6-55 243 0 0,3 32 153 0 0,2 11-319 0 0,-13-84 981 0 0,2-98-1058 0 0,12 170 166 0 0,3 1 0 0 0,0-1 1 0 0,2 1-1 0 0,0-1 0 0 0,2 1 0 0 0,2 0 0 0 0,1 1 1 0 0,10-24-167 0 0,-17 47 53 0 0,1 1 1 0 0,0-1-1 0 0,0 1 1 0 0,0 0-1 0 0,0 0 1 0 0,1 0-1 0 0,0 0 1 0 0,0 1-1 0 0,0-1 1 0 0,2 0-54 0 0,-3 3 5 0 0,0 0 1 0 0,0 1-1 0 0,1-1 0 0 0,-1 1 1 0 0,1-1-1 0 0,-1 1 0 0 0,0 0 1 0 0,1 0-1 0 0,-1 1 0 0 0,1-1 1 0 0,0 1-1 0 0,-1-1 0 0 0,1 1 1 0 0,-1 0-1 0 0,1 1 0 0 0,0-1 1 0 0,2 1-6 0 0,176 33-76 0 0,-181-34 33 0 0,-1 0-1 0 0,0 0 1 0 0,1 0-1 0 0,-1 0 1 0 0,1 0-1 0 0,-1 0 1 0 0,1 0-1 0 0,-1 0 0 0 0,0 1 1 0 0,1-1-1 0 0,-1 0 1 0 0,1 0-1 0 0,-1 0 1 0 0,1 1-1 0 0,-1-1 1 0 0,0 0-1 0 0,0 0 1 0 0,1 0-1 0 0,-1 0 0 0 0,1 1 1 0 0,-1-1-1 0 0,0 1 1 0 0,1-1-1 0 0,-1 1 1 0 0,0-1-1 0 0,0 0 1 0 0,0 0-1 0 0,0 1 1 0 0,1-1-1 0 0,-1 1 0 0 0,0-1 1 0 0,0 1-1 0 0,1-1 44 0 0,-13 10-2100 0 0,-32 7-1120 0 0,38-14 3155 0 0,-15 3-310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8.7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16 0 0,'0'2'123'0'0,"0"-2"1"0"0,0 2-1 0 0,0-1 0 0 0,1 0 1 0 0,-1 0-1 0 0,1 0 0 0 0,-1 0 1 0 0,0 0-1 0 0,1 0 0 0 0,-1-1 0 0 0,1 2 1 0 0,0-1-1 0 0,-1-1 0 0 0,1 1 1 0 0,0 0-1 0 0,0 0 0 0 0,-1-1 1 0 0,1 1-1 0 0,0 0 0 0 0,0 0 1 0 0,-1-1-1 0 0,2 0 0 0 0,-1 1 1 0 0,-1 0-1 0 0,2-1 0 0 0,-1 1 0 0 0,-1-1 1 0 0,2 0-1 0 0,-1 0 0 0 0,0 0 1 0 0,0 0-1 0 0,0 0 0 0 0,0 1 1 0 0,0-1-1 0 0,0-1 0 0 0,0 1 1 0 0,1 0-1 0 0,-1 0-123 0 0,11 0 977 0 0,0-2-1 0 0,0 1 1 0 0,10-4-977 0 0,3 1 574 0 0,0 1-558 0 0,37-2 259 0 0,-23 10-3037 0 0,-39-5 2420 0 0,3 0-612 0 0,-2 1-3125 0 0,-1-1 3755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9.1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45 12 0 0,'2'2'254'0'0,"1"1"-1"0"0,-1 0 1 0 0,-1-1-1 0 0,2 1 1 0 0,-2 0-1 0 0,1 0 1 0 0,-1 0 0 0 0,1 0-1 0 0,-2 0 1 0 0,1 0-1 0 0,1 1 1 0 0,-2 2-254 0 0,7 45 1187 0 0,-4-22-695 0 0,28 192 2714 0 0,-30-200-1401 0 0,-10-33-754 0 0,-11-33-730 0 0,16 32-327 0 0,-1-2 1 0 0,2 1-1 0 0,0 0 0 0 0,1-1 1 0 0,1 1-1 0 0,0-1 0 0 0,1 0 0 0 0,0 0 1 0 0,1 1-1 0 0,1 0 0 0 0,2-12 6 0 0,-1 15-11 0 0,0-1 0 0 0,1 1-1 0 0,0 0 1 0 0,1-1 0 0 0,0 1-1 0 0,1 1 1 0 0,0-1 0 0 0,1 1-1 0 0,0 1 1 0 0,0-1 0 0 0,1 1-1 0 0,1 0 1 0 0,-1 1 0 0 0,5-4 11 0 0,2 2 514 0 0,-9 9-3477 0 0,-5 3 2412 0 0,0-2-1 0 0,0 2 0 0 0,-1-1 0 0 0,0 0 0 0 0,0 1 0 0 0,0-1 0 0 0,1 1 0 0 0,-1-2 0 0 0,0 2 0 0 0,0-1 0 0 0,0 1 0 0 0,0-1 0 0 0,0 0 0 0 0,-1 1 552 0 0,1-2-39 0 0,1 6-426 0 0,2-1 265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1:59.7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1 122 8 0 0,'0'3'158'0'0,"0"-1"-1"0"0,0 0 1 0 0,0 0 0 0 0,0 0 0 0 0,0 0-1 0 0,1 0 1 0 0,-1 0 0 0 0,1 0 0 0 0,-1 0-1 0 0,1 0 1 0 0,0 0 0 0 0,0 0 0 0 0,-1 0-1 0 0,2-1 1 0 0,-1 1 0 0 0,0 0 0 0 0,0 0-1 0 0,0-1 1 0 0,1 1 0 0 0,-1-1-1 0 0,1 1 1 0 0,-1-1 0 0 0,1 0 0 0 0,-1 0-1 0 0,2 0 1 0 0,-2 1 0 0 0,2-1-158 0 0,2 1 404 0 0,1-1 1 0 0,0 1-1 0 0,0-1 1 0 0,0 0-1 0 0,-1 0 0 0 0,1-1 1 0 0,0 0-1 0 0,0 0 1 0 0,2-1-405 0 0,1 0 184 0 0,1 0 0 0 0,0 0-1 0 0,-1-1 1 0 0,0-1 0 0 0,0 1 0 0 0,0-1 0 0 0,0-1 0 0 0,0 1 0 0 0,0-2 0 0 0,0 1 0 0 0,6-6-184 0 0,-10 6-7 0 0,-1 1 1 0 0,0-1 0 0 0,0 1-1 0 0,0-1 1 0 0,0 0 0 0 0,-1 0-1 0 0,1-1 1 0 0,-1 1 0 0 0,0-1-1 0 0,0 1 1 0 0,-1-2-1 0 0,0 2 1 0 0,1-1 0 0 0,-2-1-1 0 0,1 1 1 0 0,0 0 0 0 0,-1 0-1 0 0,-1-1 1 0 0,1 0 0 0 0,0 1-1 0 0,-1-2 7 0 0,1 5 1 0 0,-1 1 0 0 0,0 0 0 0 0,0-1-1 0 0,0 1 1 0 0,0-1 0 0 0,-1 2 0 0 0,1-2 0 0 0,0 1-1 0 0,-1-1 1 0 0,1 1 0 0 0,-1 0 0 0 0,1-1 0 0 0,0 1-1 0 0,-1 0 1 0 0,0 0 0 0 0,0 0 0 0 0,1-1 0 0 0,-1 2-1 0 0,0-2 1 0 0,0 1 0 0 0,0 1 0 0 0,0-1 0 0 0,0-1-1 0 0,0 2 1 0 0,-1-1 0 0 0,1 0-1 0 0,-1 0 1 0 0,0 1-1 0 0,0 0 1 0 0,0-1 0 0 0,-1 1 0 0 0,1-1-1 0 0,0 1 1 0 0,0 0 0 0 0,-1 0-1 0 0,1 0 1 0 0,0 1 0 0 0,0-1 0 0 0,-1 1-1 0 0,1-1 1 0 0,-2 1-1 0 0,-5 3 1 0 0,-1 0 0 0 0,0 0 0 0 0,1 1 0 0 0,0 0 0 0 0,1 0 0 0 0,-5 4-1 0 0,6-4-77 0 0,1 1 0 0 0,0 0 0 0 0,0 1 0 0 0,0-1-1 0 0,1 2 1 0 0,0-2 0 0 0,0 2 0 0 0,1-1 0 0 0,0 1 0 0 0,0 0 0 0 0,1 0 0 0 0,0 1 77 0 0,-1 2 449 0 0,1-1 1 0 0,1 1-1 0 0,-1 0 0 0 0,2 0 0 0 0,0 0 1 0 0,0-1-1 0 0,1 2 0 0 0,0-1 1 0 0,3 6-450 0 0,-3-9 520 0 0,2 1 0 0 0,-1 0 0 0 0,2-2 0 0 0,0 1 0 0 0,0 1 0 0 0,0-2 0 0 0,0 1 0 0 0,1 0 0 0 0,1-1 0 0 0,-1 0 0 0 0,1 1 0 0 0,1-1-520 0 0,-2-2 354 0 0,1 0 1 0 0,0-1-1 0 0,0 1 0 0 0,0-1 0 0 0,1 0 0 0 0,-1-1 0 0 0,1 1 0 0 0,0-1 0 0 0,0 0 1 0 0,0 0-1 0 0,0-1 0 0 0,1 0 0 0 0,-1 0 0 0 0,0-1 0 0 0,1 1 0 0 0,2-1-354 0 0,-4-1 157 0 0,1 1 0 0 0,-1-1 1 0 0,0 0-1 0 0,0 0 0 0 0,1-1 0 0 0,0 1 0 0 0,-1-1 0 0 0,0-1 0 0 0,0 1 0 0 0,1-1-157 0 0,-1 0-623 0 0,0 0 0 0 0,0-1 0 0 0,0 1 0 0 0,-1-1 0 0 0,1-1 0 0 0,-1 1 1 0 0,1-1-1 0 0,-1 0 0 0 0,-1 1 0 0 0,1-2 0 0 0,0 1 0 0 0,-1 0 0 0 0,2-4 623 0 0,1-3-1991 0 0,1 0 0 0 0,-2-1 0 0 0,0 0-1 0 0,0 0 1 0 0,-1-1 0 0 0,-1 0 0 0 0,0 1 0 0 0,-1-1 0 0 0,1-11 1991 0 0,-2 8-359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0.2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0 173 4 0 0,'17'27'4060'0'0,"-11"-24"-3469"0"0,0-1 0 0 0,0-1 0 0 0,0 1 0 0 0,0-1 1 0 0,0 1-1 0 0,0-1 0 0 0,0-1 0 0 0,0 0 0 0 0,6 0-591 0 0,54-5 4294 0 0,-53 2-4039 0 0,0 0 0 0 0,0-1 1 0 0,-1 1-1 0 0,0-3 0 0 0,0 1 0 0 0,0-1 0 0 0,0 0 1 0 0,-1-1-1 0 0,5-3-255 0 0,-12 8-7 0 0,0-2 0 0 0,0 1 1 0 0,1 0-1 0 0,-1-1 0 0 0,-1 0 0 0 0,1 1 1 0 0,-1-2-1 0 0,1 1 0 0 0,-1 0 1 0 0,0-1-1 0 0,-1 0 0 0 0,0 1 0 0 0,1-1 1 0 0,-1 0-1 0 0,0 0 0 0 0,0 0 1 0 0,-1 0-1 0 0,0 0 0 0 0,0-1 0 0 0,-1 1 1 0 0,1 0-1 0 0,-1 0 0 0 0,0-1 0 0 0,0-2 7 0 0,0 7 2 0 0,-1-1-1 0 0,1 0 0 0 0,0 0 0 0 0,0 1 0 0 0,-1-1 0 0 0,0 0 0 0 0,0 1 0 0 0,1-1 0 0 0,-1 1 1 0 0,0-2-1 0 0,0 2 0 0 0,0 0 0 0 0,0 0 0 0 0,0-1 0 0 0,0 1 0 0 0,-1-1 0 0 0,1 1 0 0 0,-1 0 1 0 0,1 0-1 0 0,-1 0 0 0 0,1 0 0 0 0,-1 0 0 0 0,1 0-1 0 0,-3 0 0 0 0,1 0 0 0 0,0 0 0 0 0,-1 1 0 0 0,1-1-1 0 0,0 0 1 0 0,0 1 0 0 0,-1 0 0 0 0,1 0 0 0 0,-1 0 0 0 0,1 1 0 0 0,0-1 0 0 0,-1 1 0 0 0,-8 2-3 0 0,1 0 0 0 0,0 0 1 0 0,0 1-1 0 0,0 1 0 0 0,1-1 0 0 0,-10 7 3 0 0,10-4 31 0 0,1 0 0 0 0,-1 1 0 0 0,1 0 0 0 0,0 1 0 0 0,1-1 0 0 0,0 2 0 0 0,0-1 0 0 0,1 1 0 0 0,0 0 0 0 0,1 0 0 0 0,0 1 0 0 0,1 0 0 0 0,0 0 0 0 0,-2 9-31 0 0,4-12 326 0 0,1 0 0 0 0,0 1-1 0 0,1 0 1 0 0,-1-1 0 0 0,2 1 0 0 0,0 0-1 0 0,0-1 1 0 0,0 1 0 0 0,2 6-326 0 0,-1-8 622 0 0,1 0 1 0 0,-1-1 0 0 0,2 1-1 0 0,-1 0 1 0 0,1-1 0 0 0,0 0-1 0 0,0 0 1 0 0,1 0 0 0 0,-1 0-1 0 0,1 0 1 0 0,1-1-1 0 0,4 5-622 0 0,-3-4 378 0 0,1 0 0 0 0,0-1 0 0 0,0 0 0 0 0,1 0 0 0 0,-1-1 0 0 0,2 0 0 0 0,-1 0 0 0 0,-1-1 0 0 0,2 0 0 0 0,0 0 0 0 0,-1-1 0 0 0,1 0 0 0 0,-1-1 0 0 0,1 1 0 0 0,0-2 0 0 0,0 0 0 0 0,-1 0 0 0 0,1 0 0 0 0,0-1 0 0 0,0-1 0 0 0,0 1 0 0 0,4-2-378 0 0,-3 1-330 0 0,-1-1 0 0 0,0-1-1 0 0,0 0 1 0 0,3-1 330 0 0,-5 0-988 0 0,1 2-1 0 0,-1-2 1 0 0,-1 0-1 0 0,1 0 1 0 0,0-1 988 0 0,-2 1-1616 0 0,0 0 1 0 0,0 0-1 0 0,-1-1 1 0 0,0 0-1 0 0,1 0 1 0 0,-2 0 1615 0 0,1 0-2596 0 0,-2 0 1 0 0,1 0-1 0 0,0-1 0 0 0,-1 1 0 0 0,-1 0 1 0 0,2-7 2595 0 0,3-33-3020 0 0,-3 22 2624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1.4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1 735 4 0 0,'2'0'93'0'0,"1"1"-1"0"0,0-1 1 0 0,0 0-1 0 0,-1 1 1 0 0,1-2-1 0 0,-1 1 1 0 0,1 0 0 0 0,0-1-1 0 0,-1 0 1 0 0,1 1-1 0 0,0-1 1 0 0,-1 0 0 0 0,1 0-1 0 0,-1 0 1 0 0,0 0-1 0 0,1 0 1 0 0,-1-1-1 0 0,0 1 1 0 0,0-1 0 0 0,1 1-1 0 0,-2-2 1 0 0,1 2-1 0 0,0-1 1 0 0,0-1-1 0 0,0 1 1 0 0,-1 0 0 0 0,1 0-93 0 0,5-10 282 0 0,1 0 0 0 0,-2 0 1 0 0,0-1-1 0 0,4-13-282 0 0,-3 11 195 0 0,16-44-97 0 0,-2 1 0 0 0,-3-2 0 0 0,-2-1 0 0 0,-3-1 0 0 0,-3 1 0 0 0,2-52-98 0 0,-11 93 15 0 0,-1 1 0 0 0,-2-14-15 0 0,2 28 3 0 0,0 1 1 0 0,-1 0 0 0 0,0-1 0 0 0,0 1 0 0 0,0-1 0 0 0,-1 2 0 0 0,1-2 0 0 0,-1 1 0 0 0,0 1 0 0 0,0-1 0 0 0,0 0 0 0 0,-1 0 0 0 0,1 1-1 0 0,-1-1 1 0 0,0 1-4 0 0,2 2 2 0 0,0 0 0 0 0,-1 1 0 0 0,1-1 0 0 0,-1 0 0 0 0,2 0 0 0 0,-2 1 0 0 0,1 0 0 0 0,-1-1 0 0 0,1 1 0 0 0,-1 0 0 0 0,1-1 0 0 0,-1 1 0 0 0,1 0 0 0 0,-1 0 0 0 0,1 0-1 0 0,-1 1 1 0 0,1-1 0 0 0,-1 0 0 0 0,1 1 0 0 0,-1-1 0 0 0,1 0 0 0 0,-1 1 0 0 0,1-1 0 0 0,0 1 0 0 0,-1 0 0 0 0,1-1 0 0 0,-1 1 0 0 0,2 1 0 0 0,-2-2 0 0 0,1 1 0 0 0,0 0 0 0 0,0 0-1 0 0,0 0 1 0 0,0 1 0 0 0,0-1 0 0 0,0 0-2 0 0,-5 5 5 0 0,1 0-1 0 0,1 0 0 0 0,-2 1 0 0 0,3-1 1 0 0,-2 1-1 0 0,1 2-4 0 0,-2 5 35 0 0,0 1 1 0 0,1 0-1 0 0,1 1 1 0 0,1-1-1 0 0,0 1 1 0 0,2 0-1 0 0,-1-1 1 0 0,2 1-1 0 0,0 14-35 0 0,5 27 373 0 0,2-1-1 0 0,2 4-372 0 0,-7-53 25 0 0,1 12 98 0 0,25 125 967 0 0,-22-122-673 0 0,0-1 0 0 0,1 0-1 0 0,1-1 1 0 0,1 0 0 0 0,7 11-417 0 0,-14-27 166 0 0,1-1 1 0 0,0 1-1 0 0,-1 0 0 0 0,1-1 0 0 0,0 1 1 0 0,0-1-1 0 0,0 0 0 0 0,1 0 0 0 0,-1-1 0 0 0,0 1 1 0 0,1-1-1 0 0,0 0 0 0 0,0 1 0 0 0,0-2 1 0 0,0 1-1 0 0,0 0 0 0 0,0-1 0 0 0,1 0 0 0 0,-1 1 1 0 0,0-2-1 0 0,5 1-166 0 0,-5-1 31 0 0,2 0 1 0 0,-2-1-1 0 0,1 1 1 0 0,0-1-1 0 0,-1-1 1 0 0,2 2-1 0 0,-2-2 1 0 0,1 0-1 0 0,-1 0 1 0 0,0 0-1 0 0,0 0 1 0 0,1 0-1 0 0,-1-1 1 0 0,-1 0-1 0 0,2 0 1 0 0,-2 0-1 0 0,1 0 1 0 0,-1-1-1 0 0,0 0 1 0 0,0 0-32 0 0,12-14-8 0 0,-3 0 0 0 0,0 0 0 0 0,-1-2 0 0 0,-1 1 0 0 0,0-2 0 0 0,-2 1 0 0 0,0-1 0 0 0,-1-1 0 0 0,-1 1 0 0 0,-2 0 0 0 0,0-1 0 0 0,-1-1 0 0 0,-1 2 0 0 0,-1-6 8 0 0,-3 21 39 0 0,0 11-5 0 0,1 13 29 0 0,22 52-52 0 0,-5 0 0 0 0,9 68-11 0 0,-22-120 823 0 0,0-9-3810 0 0,-3-30-5495 0 0,-3-8 6432 0 0,1 9 1669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1.8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9 56 0 0,'1'7'421'0'0,"-1"0"0"0"0,1 0 0 0 0,1 0 1 0 0,-1 1-1 0 0,1-2 0 0 0,0 1 0 0 0,1 0 0 0 0,1 3-421 0 0,-3-8 78 0 0,0-1 0 0 0,0 1 0 0 0,-1-1 0 0 0,1 1 0 0 0,0-1 0 0 0,0 0 0 0 0,0 1 0 0 0,0-2 0 0 0,0 2 0 0 0,0-1 1 0 0,1 0-1 0 0,-2 0 0 0 0,2 0 0 0 0,-1-1 0 0 0,1 1 0 0 0,-1 0 0 0 0,0 0 0 0 0,1-1 0 0 0,-1 1 0 0 0,1-1 0 0 0,-1 1 0 0 0,1-1-78 0 0,0 0 68 0 0,0 0 1 0 0,0 0-1 0 0,-1-1 0 0 0,1 1 0 0 0,-1-1 1 0 0,1 1-1 0 0,-1 0 0 0 0,1-1 0 0 0,-1 0 1 0 0,1 0-1 0 0,-1 1 0 0 0,0-1 0 0 0,0 0 1 0 0,1 0-1 0 0,-1 0 0 0 0,0 0 1 0 0,1 0-69 0 0,-1-1 40 0 0,1 1 1 0 0,-1-1-1 0 0,1 1 1 0 0,-2-2-1 0 0,2 2 0 0 0,-1-1 1 0 0,0 0-1 0 0,0 1 1 0 0,0-2-1 0 0,0 1 1 0 0,-1 1-1 0 0,1-2 1 0 0,0 1-1 0 0,-1 1 1 0 0,0-2-1 0 0,1 1 1 0 0,-1 0-1 0 0,0 0 1 0 0,0-1-1 0 0,0 2 1 0 0,-1-1-1 0 0,1-1 1 0 0,0 1-1 0 0,0 0 1 0 0,-1 0-1 0 0,0 0 1 0 0,0 0-1 0 0,1 0 1 0 0,-1 0-1 0 0,0 1 1 0 0,0-2-1 0 0,0 2 1 0 0,-1-1-1 0 0,1 0 1 0 0,-1 1-41 0 0,2-1-16 0 0,-2 1 1 0 0,1-1 0 0 0,0 1-1 0 0,0 0 1 0 0,0 0-1 0 0,-1 0 1 0 0,1 0 0 0 0,-1 0-1 0 0,1 0 1 0 0,-1 1 0 0 0,1-1-1 0 0,-1 0 1 0 0,1 0 0 0 0,-1 1-1 0 0,0 0 1 0 0,0-1 0 0 0,1 1-1 0 0,-1-1 1 0 0,0 1-1 0 0,1 0 1 0 0,-1 0 0 0 0,0 0-1 0 0,0 0 1 0 0,1 0 0 0 0,-1 1-1 0 0,0-1 1 0 0,1 1 0 0 0,-1-1-1 0 0,1 0 1 0 0,-1 1 0 0 0,0 0-1 0 0,0 0 1 0 0,1-1-1 0 0,-1 2 1 0 0,2-1 0 0 0,-2-1-1 0 0,1 2 1 0 0,-1-1 0 0 0,1 0-1 0 0,0 1 1 0 0,0-2 0 0 0,0 3 15 0 0,-16 22-3463 0 0,16-23 3302 0 0,1-1-1 0 0,0 0 1 0 0,-1 0 0 0 0,1 1 0 0 0,0-1 0 0 0,-1 0-1 0 0,1 1 1 0 0,0-1 0 0 0,0 1 0 0 0,0-1 0 0 0,0 1-1 0 0,0-2 1 0 0,0 2 0 0 0,1-1 0 0 0,-1 1 0 0 0,1-1-1 0 0,-1 0 1 0 0,0 1 0 0 0,1-1 0 0 0,-1 0 0 0 0,2 0 161 0 0,3 7-211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416 430 8 0 0,'-9'-1'329'0'0,"1"0"0"0"0,-1-1 0 0 0,2 0 0 0 0,-1-1 0 0 0,-1 1 0 0 0,-5-4-329 0 0,13 5 44 0 0,1 0-1 0 0,-1 1 1 0 0,0-1-1 0 0,1 0 1 0 0,-1 0-1 0 0,1 1 1 0 0,-1-1-1 0 0,0 0 1 0 0,1 0-1 0 0,-1 1 1 0 0,1-1-1 0 0,0-1 1 0 0,0 2-1 0 0,-1-1 0 0 0,1 0 1 0 0,0 0-1 0 0,0 0 1 0 0,-1 0-1 0 0,1 0 1 0 0,0 0-1 0 0,0 0-43 0 0,-1-28 433 0 0,1 10-277 0 0,-8-47 475 0 0,2-24-631 0 0,5 65-27 0 0,0 10 29 0 0,-1 0 0 0 0,-1 1 0 0 0,0 0-1 0 0,-3-7-1 0 0,5 14 2 0 0,-1 1 0 0 0,-1-1 0 0 0,0 1 0 0 0,0 0 0 0 0,0 0 1 0 0,0 1-1 0 0,-1-1 0 0 0,0 1 0 0 0,0 0 0 0 0,-5-4-2 0 0,8 7 26 0 0,-1 1-1 0 0,1-1 1 0 0,-1 1 0 0 0,0 0 0 0 0,0-1 0 0 0,0 1 0 0 0,0 0-1 0 0,0 0 1 0 0,0 0 0 0 0,-1 0 0 0 0,1 0 0 0 0,0 1 0 0 0,0-1-1 0 0,-1 1 1 0 0,1-1 0 0 0,0 1 0 0 0,0 0 0 0 0,-1 0 0 0 0,0 0-1 0 0,1 0 1 0 0,0 1 0 0 0,0-1 0 0 0,-1 1 0 0 0,1-1-26 0 0,-2 2 2 0 0,0-1 1 0 0,0 2-1 0 0,0-2 1 0 0,1 1-1 0 0,0 1 0 0 0,-1 0 1 0 0,1 0-1 0 0,0-1 1 0 0,0 1-1 0 0,0 1 1 0 0,0-1-1 0 0,-1 2-2 0 0,-2 4 1 0 0,1 1 1 0 0,0 0-1 0 0,-1 1 1 0 0,3-1-1 0 0,-2 1 0 0 0,2 0 1 0 0,0 0-1 0 0,1 0 1 0 0,0 1-1 0 0,1-1 0 0 0,-1 2-1 0 0,-1 8 15 0 0,0 0-1 0 0,-6 15-14 0 0,2-9 14 0 0,6-21-13 0 0,0 0-1 0 0,-1 0 1 0 0,1 0-1 0 0,-2 0 1 0 0,1 0-1 0 0,0 0 1 0 0,-1 0-1 0 0,0-1 1 0 0,-1 0-1 0 0,1 0 0 0 0,-2 3 0 0 0,-2 4-1 0 0,7-11 4 0 0,-1 0 0 0 0,1 0 0 0 0,0 0 0 0 0,0 0 0 0 0,-1 0 0 0 0,1 0 0 0 0,-1 0 0 0 0,0 0 0 0 0,1 0 0 0 0,-1 0-1 0 0,0 0 1 0 0,0 0 0 0 0,1-1 0 0 0,-1 1 0 0 0,0 0 0 0 0,0 0 0 0 0,0-1 0 0 0,0 1 0 0 0,0 0 0 0 0,0 0-3 0 0,-7 2 470 0 0,-2 3-401 0 0,10-6-67 0 0,0 0 0 0 0,0 0-1 0 0,0 0 1 0 0,0 0 0 0 0,-1 0 0 0 0,1 0 0 0 0,0 0 0 0 0,0 0 0 0 0,0 0 0 0 0,0 0 0 0 0,-1 0 0 0 0,1 0 0 0 0,0 0 0 0 0,0 0 0 0 0,0 0 0 0 0,0 0 0 0 0,0 0 0 0 0,0 0 0 0 0,0 0 0 0 0,0 0 0 0 0,0 0 0 0 0,0 0 0 0 0,-1 0 0 0 0,1 0 0 0 0,0 0 0 0 0,0 0 0 0 0,0 0-1 0 0,0 0 1 0 0,0-1 0 0 0,0 1 0 0 0,-1 0 0 0 0,1 0 0 0 0,0 0 0 0 0,0 0 0 0 0,0 0 0 0 0,0 0 0 0 0,0-1 0 0 0,0 1 0 0 0,0 0 0 0 0,0 0 0 0 0,0 0 0 0 0,-1 0 0 0 0,1-1 0 0 0,0 1 0 0 0,0 0 0 0 0,0 0 0 0 0,0 0 0 0 0,0 0 0 0 0,0 0 0 0 0,0 0 0 0 0,0 0 0 0 0,0 0 0 0 0,0 0-2 0 0,0-1 4 0 0,-15 1 140 0 0,15 0-140 0 0,0 0-1 0 0,-1 0-2 0 0,0 0 3 0 0,1 0-1 0 0,-4 1 6 0 0,4-1-7 0 0,0 0 0 0 0,0 0-1 0 0,-1 0 1 0 0,1 1 0 0 0,-1-1 0 0 0,1 0 0 0 0,-1 0-1 0 0,1 0 1 0 0,0 0 0 0 0,-1 0 0 0 0,1 0 0 0 0,-1 0 0 0 0,1 0-1 0 0,-1 0 1 0 0,1 0 0 0 0,0 0 0 0 0,0 0 0 0 0,-1 0-1 0 0,1 0 1 0 0,-1 0 0 0 0,1 0 0 0 0,-1 0 0 0 0,1-1-1 0 0,0 1 1 0 0,0 0 0 0 0,-1 0 0 0 0,1 0 0 0 0,-1 0-1 0 0,1 0 1 0 0,0-1 0 0 0,-1 1 0 0 0,1-1 0 0 0,0 1-1 0 0,0 0 1 0 0,0-1 0 0 0,-1 1 0 0 0,1 0-2 0 0,0-3 27 0 0,-1 5 40 0 0,1 11-289 0 0,3-3-1276 0 0,-3-10 1395 0 0,1 1-1 0 0,-1-1 0 0 0,1 0 0 0 0,-1 0 1 0 0,0 0-1 0 0,0 0 0 0 0,1-1 1 0 0,-1 1-1 0 0,1 0 0 0 0,-1 0 0 0 0,0 0 1 0 0,1 0-1 0 0,-1 0 0 0 0,0 0 1 0 0,0-1-1 0 0,0 1 0 0 0,1 0 0 0 0,-1 0 1 0 0,1 0-1 0 0,-1 0 0 0 0,0 0 1 0 0,1-1-1 0 0,-1 1 0 0 0,0 0 1 0 0,0-1-1 0 0,0 1 0 0 0,0 0 0 0 0,0-1 1 0 0,0 1-1 0 0,1 0 0 0 0,-1 0 1 0 0,0 0-1 0 0,0-1 0 0 0,0 1 0 0 0,0-1 1 0 0,0 1 103 0 0,6-8-341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3.7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122 520 24 0 0,'1'0'81'0'0,"0"-1"-1"0"0,0 0 1 0 0,0 1 0 0 0,0 0-1 0 0,0-1 1 0 0,-1 0-1 0 0,2 0 1 0 0,-1 1 0 0 0,-1-2-1 0 0,1 1 1 0 0,-1 1 0 0 0,1-1-1 0 0,0 0 1 0 0,-1 0-1 0 0,1 0 1 0 0,-1 0 0 0 0,1 0-81 0 0,-1 0 90 0 0,0 0 1 0 0,0 0 0 0 0,0 1 0 0 0,0 0-1 0 0,0-1 1 0 0,0 1 0 0 0,0-1-1 0 0,0 0 1 0 0,-1 1 0 0 0,1 0 0 0 0,0 0-1 0 0,0-1 1 0 0,-1 0 0 0 0,1 1 0 0 0,0-1-1 0 0,0 1 1 0 0,0 0 0 0 0,0 0-1 0 0,-1-1 1 0 0,1 1 0 0 0,-1-1 0 0 0,1 1-1 0 0,-1-1 1 0 0,1 1 0 0 0,0 0-1 0 0,-1 0-90 0 0,-1-1 124 0 0,1-1-1 0 0,-1 2 1 0 0,0-1-1 0 0,0 0 1 0 0,0 1-1 0 0,0-1 1 0 0,0 1-1 0 0,0 0 0 0 0,0-1 1 0 0,0 1-1 0 0,0 0 1 0 0,0 0-1 0 0,0 0 1 0 0,0 0-1 0 0,0 1 0 0 0,0-1 1 0 0,-2 0-124 0 0,-1 3 3 0 0,0-1 0 0 0,-1 1 0 0 0,1 0 0 0 0,0 0 0 0 0,0 0 0 0 0,0 1 0 0 0,1-1 0 0 0,-1 1 0 0 0,1 0 0 0 0,-1 0 0 0 0,1 1 0 0 0,1-1 0 0 0,-1 2 0 0 0,1-2 0 0 0,0 1 0 0 0,0 1-1 0 0,0-1 1 0 0,1 0 0 0 0,-1 1 0 0 0,2-1 0 0 0,-1 3-3 0 0,0-3 18 0 0,1 1 0 0 0,-1-1 0 0 0,1 1 0 0 0,0 0-1 0 0,1-1 1 0 0,-1 1 0 0 0,1-1 0 0 0,1 1 0 0 0,-1-1-1 0 0,1 1 1 0 0,-1 0 0 0 0,2 0 0 0 0,-1-1 0 0 0,1 0-1 0 0,0 0 1 0 0,0 1 0 0 0,1-1 0 0 0,-1 0 0 0 0,1 0-1 0 0,0 0 1 0 0,0-1 0 0 0,3 4-18 0 0,-5-7 33 0 0,2 1 0 0 0,-2 0 0 0 0,1 0 0 0 0,1-1 0 0 0,-1 1 0 0 0,0-1 0 0 0,0 0 0 0 0,1 0 0 0 0,-1 0 0 0 0,0 0 0 0 0,1 0 0 0 0,-1-1 0 0 0,1 1 0 0 0,0 0 0 0 0,-1-1 0 0 0,1 0 0 0 0,-1 1 0 0 0,0-1 0 0 0,1 0 0 0 0,0-1 0 0 0,0 1 0 0 0,-1-1 0 0 0,1 1 0 0 0,-1-1 0 0 0,0 1 0 0 0,1-1 0 0 0,0-1 0 0 0,-1 2 0 0 0,0-2 0 0 0,0 1 0 0 0,1 0 0 0 0,-1-1 0 0 0,0 1 0 0 0,0-1 0 0 0,0 0-33 0 0,4-2 28 0 0,0-2 0 0 0,-1 2 0 0 0,0-1 0 0 0,1-1 0 0 0,-2 0 0 0 0,1 0 0 0 0,-1 0-1 0 0,0 0 1 0 0,0 0 0 0 0,-1 0 0 0 0,3-8-28 0 0,-3 4 6 0 0,1-2-1 0 0,-2 2 1 0 0,1-1 0 0 0,-1-1-1 0 0,-1-8-5 0 0,-1 18 0 0 0,1-1-1 0 0,-1 0 1 0 0,0 1-1 0 0,0-1 1 0 0,-1 0-1 0 0,1 0 0 0 0,0 0 1 0 0,-1 1-1 0 0,0-1 1 0 0,0 1-1 0 0,1 0 1 0 0,-2-1-1 0 0,1 0 1 0 0,0 1-1 0 0,-1 0 0 0 0,1 0 1 0 0,-1-1-1 0 0,1 1 1 0 0,-1 0-1 0 0,0 0 1 0 0,0 0-1 0 0,0 1 1 0 0,0-2-1 0 0,0 2 0 0 0,0-1 1 0 0,-1 1-1 0 0,0-1 1 0 0,3 2 2 0 0,0 0-1 0 0,-1 0 0 0 0,1 0 0 0 0,-1 0 1 0 0,1 0-1 0 0,-1-1 0 0 0,1 1 0 0 0,0 0 0 0 0,-1 0 1 0 0,1 0-1 0 0,-1 0 0 0 0,0 0 0 0 0,1 0 1 0 0,0 0-1 0 0,0 0 0 0 0,-1 0 0 0 0,0 0 0 0 0,1 0 1 0 0,-1 0-1 0 0,1 0 0 0 0,0 1 0 0 0,-1-1 1 0 0,1 0-1 0 0,-1 0 0 0 0,1 0 0 0 0,-1 0 1 0 0,1 0-1 0 0,0 1 0 0 0,0-1 0 0 0,-1 0 0 0 0,1 1 1 0 0,-1-1-2 0 0,-3 16 57 0 0,8 19 32 0 0,31 73-38 0 0,-22-74-62 0 0,-2 1 1 0 0,-1 0-1 0 0,-2 0 0 0 0,-1 1 1 0 0,-1 6 10 0 0,-5-27 1 0 0,0 1 0 0 0,-1-1 0 0 0,-2 1 1 0 0,-1 12-2 0 0,2-24-1 0 0,1 1 1 0 0,-1-1 0 0 0,-1 1 0 0 0,1-2 0 0 0,-1 2 0 0 0,1-1 0 0 0,-1 0 0 0 0,0 0 0 0 0,0 0 0 0 0,0-1 0 0 0,-1 1 0 0 0,0 0 0 0 0,0-1 0 0 0,0 1 0 0 0,0-1 0 0 0,0 0 0 0 0,0 0 0 0 0,-4 1 0 0 0,5-2-2 0 0,-1-2 0 0 0,0 1 0 0 0,1 0 0 0 0,0-1 0 0 0,-1 1 0 0 0,1-1 0 0 0,-1 0 0 0 0,0 0 0 0 0,1 0 0 0 0,0 0 1 0 0,-1 0-1 0 0,1 0 0 0 0,-1-1 0 0 0,0 0 0 0 0,1 0 0 0 0,0 1 0 0 0,0-1 0 0 0,-1 0 0 0 0,0 0 0 0 0,1 0 0 0 0,1-1 0 0 0,-2 1 0 0 0,1-1 0 0 0,0 1 1 0 0,0-1-1 0 0,0 1 0 0 0,1-1 0 0 0,-1 0 0 0 0,0-1 2 0 0,-3-1-5 0 0,1-1 0 0 0,0 0 1 0 0,0 0-1 0 0,0-1 0 0 0,1 1 0 0 0,-1 0 1 0 0,1-1-1 0 0,1 0 0 0 0,-1 0 0 0 0,-1-6 5 0 0,3 7 1 0 0,1-1 0 0 0,-1 1 0 0 0,1 0 0 0 0,0 0 0 0 0,1-1 0 0 0,-1 1 1 0 0,1 0-1 0 0,0 0 0 0 0,0-1 0 0 0,0 1 0 0 0,1 0 0 0 0,0 0 0 0 0,0 0 0 0 0,3-4-1 0 0,5-10 35 0 0,1 1 0 0 0,1 1 0 0 0,5-4-35 0 0,12-19 258 0 0,-11 13-209 0 0,-1-3 0 0 0,-2 1 1 0 0,-1-1-1 0 0,-1-1 0 0 0,-2 0 1 0 0,-1-1-1 0 0,-2 0 0 0 0,-1-1 1 0 0,-1 0-1 0 0,-2 0 0 0 0,-1-1-49 0 0,-1-3 12 0 0,0-1 0 0 0,-5-34-12 0 0,2 56 15 0 0,-1 0 1 0 0,0 0-1 0 0,-2 1 1 0 0,0 0-1 0 0,0 0 0 0 0,-2 0 1 0 0,0 0-1 0 0,-3-4-15 0 0,-1 8 68 0 0,10 23-37 0 0,8 34-9 0 0,-6-40-13 0 0,39 227 19 0 0,-7 120-38 0 0,-32-326-19 0 0,-2-10-12 0 0,0-17 81 0 0,-1 0-2 0 0,1-1 1 0 0,-1 1-1 0 0,1 0 0 0 0,0 0 0 0 0,0-1 0 0 0,-1 1 1 0 0,1-1-1 0 0,0 1 0 0 0,-1-1 0 0 0,1 1 0 0 0,0 0 1 0 0,-1 0-1 0 0,1-1 0 0 0,0 0 0 0 0,0 1 0 0 0,0-1 1 0 0,0 1-1 0 0,0 0 0 0 0,0-1 0 0 0,0 0 0 0 0,0 1 1 0 0,0-1-1 0 0,0 1-38 0 0,-2-25 563 0 0,2 25-513 0 0,2-20 530 0 0,1-1 1 0 0,0 2-1 0 0,2-1 0 0 0,0 1 0 0 0,4-9-580 0 0,2-8 37 0 0,-9 29-39 0 0,0 0 0 0 0,0 0 1 0 0,1 0-1 0 0,0 1 0 0 0,0 0 1 0 0,0-1-1 0 0,1 1 0 0 0,1 0 1 0 0,1-3 1 0 0,-4 7-1 0 0,-1 1 1 0 0,0 0-1 0 0,1 0 1 0 0,-1 0-1 0 0,1 0 1 0 0,-1 0-1 0 0,1 0 1 0 0,-1 0-1 0 0,1 0 1 0 0,-1 1-1 0 0,1 0 1 0 0,-1-1 0 0 0,1 0-1 0 0,0 1 1 0 0,-1-1-1 0 0,1 1 1 0 0,1 0 0 0 0,-1 0-1 0 0,0 1 1 0 0,1-1 0 0 0,0 1 0 0 0,-1 0 0 0 0,0-1-1 0 0,0 1 1 0 0,1 0 0 0 0,-1 0 0 0 0,0 0-1 0 0,0 1 1 0 0,1-1 0 0 0,-2 0 0 0 0,1 0-1 0 0,0 2 1 0 0,2 0 0 0 0,-2-1 1 0 0,1 1 0 0 0,-1 0-1 0 0,0 0 1 0 0,1 0 0 0 0,-2 0-1 0 0,1 0 1 0 0,0 1 0 0 0,-1-1-1 0 0,1 0 1 0 0,-1 0 0 0 0,1 1-1 0 0,-1 0 1 0 0,-1 0 0 0 0,1-1 0 0 0,0 0-1 0 0,-1 1 1 0 0,0 0 0 0 0,0 0-1 0 0,0 12 6 0 0,-2-1 1 0 0,1 1 0 0 0,-5 14-7 0 0,-2 33 5 0 0,8-59-8 0 0,0-1 0 0 0,0 0 0 0 0,0 1 1 0 0,1 0-1 0 0,0 0 0 0 0,0-1 1 0 0,0 0-1 0 0,0 1 0 0 0,0-1 1 0 0,1 1-1 0 0,-1-1 0 0 0,2 0 0 0 0,-2 0 1 0 0,1 0-1 0 0,3 3 3 0 0,-4-5 2 0 0,1 1-1 0 0,-1-1 1 0 0,1 0 0 0 0,0 0 0 0 0,0 0-1 0 0,-1 0 1 0 0,1 0 0 0 0,0 0-1 0 0,-1-1 1 0 0,2 1 0 0 0,-1 0 0 0 0,-1 0-1 0 0,2-1 1 0 0,-2 0 0 0 0,1 0-1 0 0,1 0 1 0 0,-2 0 0 0 0,1 0-1 0 0,1 0 1 0 0,-2 0 0 0 0,1 0 0 0 0,1 0-1 0 0,-2-1 1 0 0,1 1 0 0 0,0-1-1 0 0,0 0 1 0 0,0 1 0 0 0,0-1 0 0 0,-1-1-1 0 0,2 2-1 0 0,3-4 5 0 0,1 0 0 0 0,0 0-1 0 0,-1-1 1 0 0,0 1 0 0 0,0-2-1 0 0,0 1 1 0 0,-1-1 0 0 0,0 1 0 0 0,1-1-1 0 0,-2-1 1 0 0,2-1-5 0 0,1-3 7 0 0,0-1-1 0 0,-2 0 1 0 0,1-1-1 0 0,-2 1 1 0 0,1-1-1 0 0,0-6-6 0 0,1-12-21 0 0,-1-1-1 0 0,-1 1 1 0 0,-2-1-1 0 0,0 0 1 0 0,-4-10 21 0 0,-4-54 53 0 0,-15-61-53 0 0,-1-16 208 0 0,29 214 60 0 0,9 46-302 0 0,-8-33 9 0 0,35 282 69 0 0,-11-88-912 0 0,-41-268-8991 0 0,-18-37 6796 0 0,20 36 2874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4.0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70 40 0 0,'23'-11'5239'0'0,"1"1"0"0"0,0 2 1 0 0,0-1-1 0 0,13 0-5239 0 0,25 3 2054 0 0,-59 6-1060 0 0,6 0-2196 0 0,16-4-18399 0 0,-16-2 16698 0 0,-1-1 2584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5.3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210 455 32 0 0,'-2'-2'126'0'0,"0"0"0"0"0,0 0 1 0 0,0 0-1 0 0,0 1 0 0 0,0-1 0 0 0,-1 1 0 0 0,1-1 1 0 0,0 1-1 0 0,-1 0 0 0 0,1 0 0 0 0,-1 0 1 0 0,0 0-1 0 0,1 0 0 0 0,-1 1 0 0 0,1 0 0 0 0,-1-1 1 0 0,0 1-127 0 0,-3-1 136 0 0,1 1 1 0 0,-1 0 0 0 0,0 1 0 0 0,0 0 0 0 0,1-1 0 0 0,-1 2 0 0 0,1-1-1 0 0,-4 2-136 0 0,2 0 48 0 0,0-1 0 0 0,1 1 0 0 0,-1 1 0 0 0,0-1 0 0 0,1 1 0 0 0,0 0 0 0 0,0 0 0 0 0,0 1-1 0 0,1-1 1 0 0,0 2 0 0 0,-1-1 0 0 0,2 1 0 0 0,-4 4-48 0 0,3-1 16 0 0,1 0 0 0 0,1 0 1 0 0,0 0-1 0 0,0 0 0 0 0,0 1 0 0 0,1 0 0 0 0,1 0 1 0 0,0-1-1 0 0,0 1 0 0 0,1 0 0 0 0,0 0 0 0 0,1 4-16 0 0,0-4 121 0 0,0 2 0 0 0,1-2 0 0 0,0 1 0 0 0,1 0 0 0 0,0-1 0 0 0,1 1 0 0 0,0-1 0 0 0,1 1 0 0 0,-1-1 0 0 0,7 8-121 0 0,-9-15 66 0 0,0 0-1 0 0,0 0 1 0 0,1 0-1 0 0,-1 0 1 0 0,0-1-1 0 0,1 1 1 0 0,-1-1 0 0 0,1 0-1 0 0,0 1 1 0 0,0-2-1 0 0,0 1 1 0 0,0 0-1 0 0,1-1 1 0 0,-1 1-1 0 0,0-1 1 0 0,1 1 0 0 0,0-1-1 0 0,-1-1 1 0 0,0 1-1 0 0,1 0 1 0 0,-1 0-1 0 0,1-1 1 0 0,0 0-1 0 0,-1 0 1 0 0,1 0 0 0 0,-1-1-1 0 0,1 0 1 0 0,0 0-1 0 0,-1 1 1 0 0,0-1-1 0 0,1-1 1 0 0,-1 2-1 0 0,1-2 1 0 0,-1 1-1 0 0,2-2-64 0 0,3-3 33 0 0,1 1 1 0 0,-2 0 0 0 0,1-1 0 0 0,-1-1 0 0 0,1 0-1 0 0,-2 1 1 0 0,0-1 0 0 0,1-1 0 0 0,-2 0 0 0 0,1 1 0 0 0,-1-2-1 0 0,4-7-34 0 0,3-13-4 0 0,-1 0 0 0 0,0-1 0 0 0,-3 0-1 0 0,-1-1 1 0 0,-1 1 0 0 0,-2-1 0 0 0,0 0-1 0 0,-3 0 1 0 0,0-4 4 0 0,-4-63 79 0 0,-4 0-1 0 0,-8-21-78 0 0,14 114 6 0 0,0-2 1 0 0,-5-29 0 0 0,-4 18 32 0 0,10 23 31 0 0,5 13-16 0 0,-4-12-47 0 0,13 74 8 0 0,-4 0-1 0 0,-4 0 1 0 0,-4 46-15 0 0,1-21 2024 0 0,11 72-2024 0 0,-12-165 203 0 0,6 39 386 0 0,3-22 1752 0 0,-16-53 2259 0 0,5-14-3717 0 0,6-40-1348 0 0,-5 76 574 0 0,1-25-170 0 0,2 1 0 0 0,1 0 0 0 0,2-4 61 0 0,-4 21-14 0 0,0 1 0 0 0,0 0 0 0 0,0 0 0 0 0,0 0 0 0 0,1 0 0 0 0,1 0 0 0 0,0 1 0 0 0,-1-1 0 0 0,2 2 0 0 0,0-1 0 0 0,3-3 14 0 0,-8 9 1 0 0,1 0 1 0 0,-2-1-1 0 0,2 2 0 0 0,-1-2 0 0 0,1 1 0 0 0,-1 1 1 0 0,1-1-1 0 0,-1 0 0 0 0,1 0 0 0 0,-1 1 1 0 0,1 0-1 0 0,-1-1 0 0 0,1 0 0 0 0,-1 1 1 0 0,2 0-1 0 0,-2-1 0 0 0,1 1 0 0 0,-1 0 1 0 0,1 0-1 0 0,0 0 0 0 0,-1 1 0 0 0,1-1 1 0 0,-1 1-1 0 0,3 0-1 0 0,-1-1 5 0 0,0 2 0 0 0,0 0 0 0 0,0 0-1 0 0,-1 0 1 0 0,1-1 0 0 0,0 2 0 0 0,0-1 0 0 0,-1 0 0 0 0,0 1 0 0 0,0-1 0 0 0,1 1 0 0 0,-1 0-5 0 0,6 10 28 0 0,0 0 0 0 0,-1 0 0 0 0,0 1 1 0 0,-1-1-1 0 0,1 5-28 0 0,23 82 385 0 0,-7-21-1069 0 0,-4-29-3085 0 0,-17-51-2948 0 0,-1-8 3362 0 0,-2-12 480 0 0,-1-4 1568 0 0,2 11 1108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6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209 92 16 0 0,'1'0'178'0'0,"-1"0"-1"0"0,1 0 1 0 0,0 0-1 0 0,0 0 1 0 0,-1-1-1 0 0,1 1 1 0 0,0-1-1 0 0,0 1 1 0 0,-1-1-1 0 0,1 1 1 0 0,0 0-1 0 0,-1-1 1 0 0,1 1-1 0 0,-1-1 1 0 0,1 0-1 0 0,-1 1 1 0 0,1-1-1 0 0,-1 0 1 0 0,1 0-1 0 0,-1 1 1 0 0,0 0-1 0 0,0-1 1 0 0,1 0-1 0 0,-1 0 1 0 0,0 1-1 0 0,1-2-177 0 0,-2 1 213 0 0,1 1 0 0 0,0-1-1 0 0,-1 0 1 0 0,1 0 0 0 0,0 0-1 0 0,-1 0 1 0 0,1 1 0 0 0,-1-1-1 0 0,0 1 1 0 0,1-1 0 0 0,-1 0 0 0 0,1 0-1 0 0,-1 1 1 0 0,0 0 0 0 0,1-1-1 0 0,-1 0 1 0 0,0 1 0 0 0,0-1-1 0 0,0 1-212 0 0,-4-3 316 0 0,-1 1 1 0 0,1 0-1 0 0,0 0 0 0 0,0 0 0 0 0,-1 1 0 0 0,0 0 0 0 0,-2-1-316 0 0,1 2 2 0 0,1 0 0 0 0,0 1-1 0 0,-1 0 1 0 0,0 0 0 0 0,1 0 0 0 0,-1 1-1 0 0,1 0 1 0 0,0 0 0 0 0,0 1 0 0 0,0-1-1 0 0,0 1 1 0 0,0 1 0 0 0,1-1 0 0 0,-1 1-1 0 0,1 0 1 0 0,0 0 0 0 0,0 1 0 0 0,1-1 0 0 0,-1 1-1 0 0,1 0 1 0 0,0 0 0 0 0,0 1 0 0 0,-2 2-2 0 0,2-2 4 0 0,1 0 0 0 0,-1 1 0 0 0,1-1 0 0 0,0 1 0 0 0,1 0 0 0 0,-1-1 1 0 0,1 1-1 0 0,0 0 0 0 0,0 0 0 0 0,2 0 0 0 0,-1 1 0 0 0,0-2 0 0 0,1 2 0 0 0,0-1 1 0 0,1 0-1 0 0,0 0 0 0 0,-1 0 0 0 0,2 0 0 0 0,-1 1 0 0 0,2-2 0 0 0,0 5-4 0 0,-2-9 4 0 0,0 0 0 0 0,0 1 0 0 0,0-1 0 0 0,1-1 0 0 0,-2 2 0 0 0,2-2-1 0 0,-1 1 1 0 0,1 0 0 0 0,-1-1 0 0 0,2 1 0 0 0,-2-1 0 0 0,1 1 0 0 0,0-1-1 0 0,0 1 1 0 0,0-1 0 0 0,0 0 0 0 0,0 0 0 0 0,0 0 0 0 0,1 0 0 0 0,-1 0 0 0 0,2 0-4 0 0,-1-1 92 0 0,1 0 0 0 0,0 0 0 0 0,0 0 0 0 0,-1 0 0 0 0,1 0 1 0 0,0 0-1 0 0,0-1 0 0 0,-1 0 0 0 0,1 0 0 0 0,-1 0 0 0 0,1-1 1 0 0,2-1-93 0 0,6-3 539 0 0,0 0 0 0 0,0-2 0 0 0,-1 1 0 0 0,0-2 0 0 0,0 0 0 0 0,8-8-539 0 0,-9 5 215 0 0,1 1-1 0 0,-2-2 1 0 0,0 0 0 0 0,0 1-1 0 0,3-9-214 0 0,-9 15-7 0 0,0 0-1 0 0,0 0 0 0 0,0 0 1 0 0,0-1-1 0 0,-2 0 0 0 0,1 1 1 0 0,0-1-1 0 0,-1 1 0 0 0,-1-1 1 0 0,1 0-1 0 0,0 0 0 0 0,-1 1 1 0 0,-1-1-1 0 0,0 0 8 0 0,1 6 4 0 0,0-1 0 0 0,0 1 0 0 0,0 0 0 0 0,-1-1 0 0 0,1 1 0 0 0,-1 0-1 0 0,0 0 1 0 0,1-1 0 0 0,-1 1 0 0 0,0 0 0 0 0,0 0 0 0 0,1 0 0 0 0,-1 0 0 0 0,0 0 0 0 0,0 0-1 0 0,0 0 1 0 0,0 0 0 0 0,0 0 0 0 0,0 1 0 0 0,-1-1 0 0 0,2 0 0 0 0,-2 0 0 0 0,1 1 0 0 0,0 0-1 0 0,-1-1 1 0 0,0 0-4 0 0,1 1 4 0 0,0 0 0 0 0,0 0-1 0 0,0 0 1 0 0,0 0-1 0 0,0 1 1 0 0,0-1 0 0 0,0 0-1 0 0,0 1 1 0 0,0-1 0 0 0,0 0-1 0 0,0 0 1 0 0,0 1-1 0 0,1-1 1 0 0,-2 1 0 0 0,1 0-1 0 0,1-1 1 0 0,-1 0 0 0 0,0 1-1 0 0,0 0 1 0 0,1 0-1 0 0,-1-1 1 0 0,1 1 0 0 0,-1 0-1 0 0,0 0 1 0 0,1-1 0 0 0,0 2-1 0 0,-1-1 1 0 0,1-1-1 0 0,-1 1 1 0 0,1 1 0 0 0,-1-2-1 0 0,1 1 1 0 0,0 0 0 0 0,0 0-1 0 0,0 0-3 0 0,-3 11 14 0 0,2 0 0 0 0,0 0-1 0 0,0 0 1 0 0,1 0 0 0 0,0 0 0 0 0,1 0-1 0 0,1 0 1 0 0,0 0 0 0 0,0 0 0 0 0,1-1-1 0 0,1 1 1 0 0,0 0 0 0 0,0-2 0 0 0,1 1-1 0 0,1 0 1 0 0,3 5-14 0 0,-7-13 31 0 0,-1-1 0 0 0,1 0 0 0 0,0 0 0 0 0,0 1 0 0 0,0-1 0 0 0,0-1 0 0 0,0 2 0 0 0,0-2 0 0 0,1 1 0 0 0,-1-1 0 0 0,0 1 0 0 0,1-1 0 0 0,0 0 0 0 0,-1 0 0 0 0,1 0 0 0 0,-1 0 0 0 0,1 0 0 0 0,-1-1 0 0 0,1 1 0 0 0,3 0-31 0 0,-3-2 143 0 0,1 1-1 0 0,-1-1 1 0 0,1 1 0 0 0,0-1 0 0 0,-1 0-1 0 0,0 0 1 0 0,1 0 0 0 0,0-1-1 0 0,-1 1 1 0 0,0-1 0 0 0,1 0-1 0 0,-1 1 1 0 0,0-2 0 0 0,0 0-143 0 0,6-3 186 0 0,-2-1 0 0 0,1-1 0 0 0,-2 1 1 0 0,1-1-1 0 0,0-1 0 0 0,-1 1 0 0 0,-1-1 1 0 0,0 0-1 0 0,1 0 0 0 0,1-8-186 0 0,-3 6-28 0 0,-1 1 1 0 0,0-1-1 0 0,-1 0 0 0 0,0 0 1 0 0,-1 0-1 0 0,0-10 28 0 0,-1 15 89 0 0,0 0-1 0 0,0 0 0 0 0,-1 0 1 0 0,0 0-1 0 0,0 0 1 0 0,-1 0-1 0 0,1 0 0 0 0,-1 0 1 0 0,-1 1-1 0 0,1 0 1 0 0,-1-1-1 0 0,0 1 0 0 0,-1-3-88 0 0,4 7 37 0 0,0 1-1 0 0,0 0 0 0 0,-1 0 0 0 0,1 0 0 0 0,0 0 0 0 0,0-1 0 0 0,0 1 1 0 0,-1 0-1 0 0,1-1 0 0 0,0 1 0 0 0,0 0 0 0 0,0-1 0 0 0,-1 1 0 0 0,1 0 1 0 0,0 0-1 0 0,0 0 0 0 0,0 0 0 0 0,0 0 0 0 0,-1 0 0 0 0,1-1 0 0 0,0 1 1 0 0,-1 0-1 0 0,1 0 0 0 0,0 0 0 0 0,-1 0 0 0 0,1 0 0 0 0,0-1 0 0 0,0 1 1 0 0,0 0-1 0 0,-1 0 0 0 0,1 0 0 0 0,-1 0 0 0 0,1 0 0 0 0,0 0 0 0 0,-1 0 1 0 0,1 1-1 0 0,0-1 0 0 0,0 0 0 0 0,0 0 0 0 0,-1 0 0 0 0,1 0 0 0 0,0 0 1 0 0,-1 1-1 0 0,1-1 0 0 0,0 0 0 0 0,-1 0-36 0 0,-4 17 442 0 0,4 23-299 0 0,3-13 47 0 0,2 1 0 0 0,5 21-190 0 0,-7-39-33 0 0,1 1 0 0 0,0-1 0 0 0,1 1 0 0 0,0-1 0 0 0,1 0 0 0 0,0 0 0 0 0,0 0 1 0 0,5 3 32 0 0,-10-11-312 0 0,1-2 0 0 0,-1 1 1 0 0,1 1-1 0 0,-1-2 0 0 0,1 1 1 0 0,0 0-1 0 0,-1 0 0 0 0,1-1 1 0 0,0 1-1 0 0,0 0 1 0 0,0 0-1 0 0,0-1 0 0 0,0 1 1 0 0,0 0-1 0 0,0-1 0 0 0,0 1 1 0 0,0-1-1 0 0,0 0 0 0 0,0 0 1 0 0,0 1-1 0 0,0-1 0 0 0,0 0 1 0 0,0 0 311 0 0,0 0-384 0 0,0-1 0 0 0,-1 1-1 0 0,1 0 1 0 0,0-1 0 0 0,-1 0 0 0 0,1 0 0 0 0,-1 1 0 0 0,0-1-1 0 0,1 0 1 0 0,-1 0 0 0 0,1 1 0 0 0,-1-1 0 0 0,1 0 0 0 0,-1 0-1 0 0,0 1 1 0 0,0-1 0 0 0,0 0 0 0 0,0 0 0 0 0,0 1 0 0 0,0-1-1 0 0,0 0 1 0 0,0 0 384 0 0,1-38-7857 0 0,-3 15 6266 0 0,1 18 2323 0 0,0-14-1032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6.6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33 20 0 0,'0'1'266'0'0,"0"1"0"0"0,0-1 1 0 0,1 1-1 0 0,-1-1 0 0 0,0 1 0 0 0,1-1 1 0 0,-1 1-1 0 0,1-1 0 0 0,0 1 0 0 0,-1-2 0 0 0,1 2 1 0 0,0-1-1 0 0,0 1 0 0 0,0-1-266 0 0,1 2 461 0 0,1-1 1 0 0,-1-1-1 0 0,0 2 0 0 0,0-2 1 0 0,1 1-1 0 0,-1 0 0 0 0,0-1 0 0 0,1 1 1 0 0,-1-1-1 0 0,1 0 0 0 0,0 1 1 0 0,3-1-462 0 0,-5 0 201 0 0,1-1 1 0 0,-2 1 0 0 0,2-1 0 0 0,-1 0 0 0 0,1 0 0 0 0,-1 0-1 0 0,1 0 1 0 0,0 0 0 0 0,0 0 0 0 0,-1 0 0 0 0,1 0 0 0 0,-1 0-1 0 0,1 0 1 0 0,-1-1 0 0 0,0 1 0 0 0,0-1 0 0 0,1 0-1 0 0,-1 1 1 0 0,1 0 0 0 0,-1-1 0 0 0,0-1 0 0 0,1 2 0 0 0,-1-1-1 0 0,0 0 1 0 0,0 0 0 0 0,0 0 0 0 0,0-1 0 0 0,0 2 0 0 0,0-2-1 0 0,0 1 1 0 0,0 0 0 0 0,-1-1 0 0 0,1 1 0 0 0,0 0 0 0 0,0 0-1 0 0,-1-1 1 0 0,0 1 0 0 0,1-1 0 0 0,-1 1 0 0 0,1-1 0 0 0,-1 1-1 0 0,0-1 1 0 0,0 1 0 0 0,0-2-202 0 0,1 2 59 0 0,-1-1-1 0 0,0 1 1 0 0,0-1-1 0 0,0 1 1 0 0,0-1-1 0 0,0 1 1 0 0,0-1-1 0 0,0 1 1 0 0,0-1-1 0 0,0 1 1 0 0,0-1-1 0 0,-1 1 1 0 0,1-1 0 0 0,-1 1-1 0 0,0 0 1 0 0,1 0-1 0 0,0-1 1 0 0,-1 1-1 0 0,-1 0 1 0 0,2-1-1 0 0,-1 1 1 0 0,0 0-1 0 0,0 0 1 0 0,0 0-1 0 0,0 0 1 0 0,0 0 0 0 0,0 0-1 0 0,-1 0 1 0 0,1 0-1 0 0,0 1 1 0 0,-2-2-59 0 0,2 2-1 0 0,-2 0-1 0 0,2 0 1 0 0,-1 0 0 0 0,0 0 0 0 0,0 0 0 0 0,0 0-1 0 0,0 1 1 0 0,1-1 0 0 0,-2 1 0 0 0,2-1 0 0 0,-1 1-1 0 0,0 0 1 0 0,1 0 0 0 0,-1-1 0 0 0,0 1 0 0 0,0 1-1 0 0,1-2 1 0 0,-1 2 0 0 0,1-1 0 0 0,0 0 0 0 0,0 1-1 0 0,-1-1 1 0 0,1 1 0 0 0,0-1 0 0 0,-1 1 1 0 0,-1 4-496 0 0,-1-1 1 0 0,1 0-1 0 0,0 1 1 0 0,0-1-1 0 0,1 1 1 0 0,-1 0-1 0 0,0 6 496 0 0,1-8-1327 0 0,1 1 0 0 0,1 0 0 0 0,-1-1-1 0 0,0 1 1 0 0,1-1 0 0 0,0 1 0 0 0,0 0 0 0 0,0 0 0 0 0,1-1 0 0 0,0 5 1327 0 0,9 4-2666 0 0,-4-9 2200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07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0 155 8 0 0,'1'-2'186'0'0,"-1"1"0"0"0,1 0-1 0 0,-1-1 1 0 0,1 2 0 0 0,0-2 0 0 0,0 1-1 0 0,-1 1 1 0 0,1-2 0 0 0,0 1 0 0 0,0 1-1 0 0,-1-1 1 0 0,2 0 0 0 0,-1 0 0 0 0,-1 1-1 0 0,2-1 1 0 0,-1 0 0 0 0,0 0 0 0 0,0 1 0 0 0,0 0-1 0 0,0-1 1 0 0,1 1 0 0 0,-1 0 0 0 0,1-1-186 0 0,0 1 248 0 0,-1 1 0 0 0,0-1 1 0 0,1 1-1 0 0,-1-1 1 0 0,0 0-1 0 0,0 1 0 0 0,1 0 1 0 0,-1-1-1 0 0,0 1 1 0 0,0-1-1 0 0,0 2 1 0 0,0-1-1 0 0,0-1 0 0 0,0 1 1 0 0,0 1-1 0 0,0-2 1 0 0,0 1-1 0 0,0 1-248 0 0,5 8 1663 0 0,0 0 0 0 0,-1 0 0 0 0,1 0 0 0 0,2 10-1663 0 0,-7-16 237 0 0,10 22 1447 0 0,-1 2-1 0 0,-2 0 1 0 0,-1 0-1 0 0,-1 0 0 0 0,-1 1 1 0 0,-2-1-1 0 0,0 12-1683 0 0,-13-63 2540 0 0,6 4-2379 0 0,2-1-1 0 0,1 0 1 0 0,1 1 0 0 0,0-1 0 0 0,1 0 0 0 0,1 0 0 0 0,1 1 0 0 0,1-1-1 0 0,6-16-160 0 0,-6 20 113 0 0,2 1 0 0 0,0-1 0 0 0,0 1 0 0 0,1 1 0 0 0,1 0 0 0 0,1-1 0 0 0,0 2-1 0 0,0 0 1 0 0,2 0 0 0 0,0 1 0 0 0,0 0 0 0 0,4-2-113 0 0,-12 11 0 0 0,1 0 0 0 0,0 0 0 0 0,0 0 0 0 0,-1 1 0 0 0,1 0 0 0 0,1-1 0 0 0,-2 1 0 0 0,2 1 0 0 0,-1-1 0 0 0,1 1 0 0 0,-1-1 0 0 0,1 1 0 0 0,-1 1 0 0 0,1-1 0 0 0,-1 1 0 0 0,1-1 0 0 0,-1 1 0 0 0,1 1 0 0 0,2 0 0 0 0,-2-1 0 0 0,-1 2 0 0 0,0-1 0 0 0,1 2 0 0 0,-1-2 0 0 0,0 1 0 0 0,0 1 0 0 0,0 0 0 0 0,0 0 0 0 0,0-1 0 0 0,-1 1 0 0 0,0 1 0 0 0,0-1 0 0 0,0 0 0 0 0,0 1 0 0 0,0 0 0 0 0,0 0 0 0 0,0-1 0 0 0,-1 1 0 0 0,1 2 0 0 0,5 11 0 0 0,0 1 0 0 0,-2 0 0 0 0,0 0 0 0 0,0 0 0 0 0,-2 0 0 0 0,1 15 0 0 0,4 32 0 0 0,-3 18 0 0 0,-3-68-3245 0 0,0-20-4113 0 0,1-26-5438 0 0,-4-1 6848 0 0,-1-1 3488 0 0,1 10 1801 0 0,-1-5 374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3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85 8 0 0,'2'-7'213'0'0,"-2"7"-208"0"0,0 0 0 0 0,0 0 0 0 0,0 0 0 0 0,0 0 0 0 0,0 0-1 0 0,-1 0 1 0 0,1 0 0 0 0,0 0 0 0 0,0 0 0 0 0,0 0 0 0 0,0 0 0 0 0,0 0 0 0 0,0 0-1 0 0,0 0 1 0 0,0 0 0 0 0,0 0 0 0 0,0 0 0 0 0,0 0 0 0 0,0 0 0 0 0,-1 0 0 0 0,1 0-1 0 0,0 0 1 0 0,0 0 0 0 0,0 0 0 0 0,0 0 0 0 0,0 0 0 0 0,0 0 0 0 0,0 0 0 0 0,-1 0-1 0 0,1-1 1 0 0,0 1 0 0 0,0 0 0 0 0,0 0 0 0 0,0 0 0 0 0,0 0 0 0 0,0 0 0 0 0,0 0-1 0 0,0-1 1 0 0,0 1 0 0 0,0 0 0 0 0,0 0 0 0 0,0 0 0 0 0,0 0 0 0 0,0 0 0 0 0,0-1-1 0 0,0 1 1 0 0,0 0 0 0 0,0 0 0 0 0,0 0 0 0 0,0 0 0 0 0,0 0 0 0 0,0 0 0 0 0,0 0-1 0 0,0 0 1 0 0,0 0 0 0 0,0 0 0 0 0,0 0 0 0 0,0 0 0 0 0,0 0 0 0 0,0-1 0 0 0,1 1-1 0 0,-1 0 1 0 0,0 0 0 0 0,0 0 0 0 0,0 0 0 0 0,0 0 0 0 0,0 0 0 0 0,0 0-5 0 0,0 0 11 0 0,0-12 111 0 0,1-3 840 0 0,-1 15-939 0 0,1 0 1 0 0,0 0 0 0 0,0 1 0 0 0,-1-1-1 0 0,1 0 1 0 0,-1 0 0 0 0,1 0 0 0 0,0 0 0 0 0,-1 1-1 0 0,1-1 1 0 0,-1 1 0 0 0,1-1 0 0 0,0 1-1 0 0,-1-1 1 0 0,0 0 0 0 0,1 1 0 0 0,0-1 0 0 0,-1 1-1 0 0,1 0 1 0 0,-1-1 0 0 0,0 1 0 0 0,0-1-1 0 0,1 1 1 0 0,-1 0-24 0 0,5 8 86 0 0,1-1 0 0 0,-1 1-1 0 0,-1 0 1 0 0,0 1 0 0 0,-1-1-1 0 0,1 0 1 0 0,-2 1 0 0 0,0 0-1 0 0,1 0 1 0 0,-2 3-86 0 0,10 37 141 0 0,15 36-68 0 0,-9-27-29 0 0,23 54-44 0 0,-33-92 10 0 0,0 0-1 0 0,2 12-9 0 0,14 42 21 0 0,-11-57-13 0 0,-11-15-7 0 0,1-1 0 0 0,0 0 0 0 0,-1 0 0 0 0,1 1 0 0 0,-1 0 0 0 0,1 0 0 0 0,-1-1 0 0 0,0 1 0 0 0,0 0 0 0 0,0-1 0 0 0,-1 1 0 0 0,1 2-1 0 0,-1-5 3 0 0,-10-36 9 0 0,-59-175 225 0 0,14 51-218 0 0,-8-19 117 0 0,59 165 69 0 0,0-1-1 0 0,1 0 1 0 0,2 0-1 0 0,-1-14-204 0 0,2 29 152 0 0,0 0-8 0 0,0 0-18 0 0,3 28 162 0 0,8 23-110 0 0,2-1 0 0 0,2 0 0 0 0,12 24-178 0 0,-3-10 637 0 0,9 45-637 0 0,-24-78 38 0 0,1-1 0 0 0,10 17-38 0 0,1 6 38 0 0,-18-46-34 0 0,4 10 18 0 0,-8-15-12 0 0,-5-10-6 0 0,1 2-459 0 0,1 1-1 0 0,-2-1 0 0 0,1 1 1 0 0,0 0-1 0 0,-1 0 1 0 0,-4-2 455 0 0,9 6-198 0 0,0-1 0 0 0,-1 2 1 0 0,2-1-1 0 0,-2 0 1 0 0,1 0-1 0 0,1 0 0 0 0,-1-1 1 0 0,0 2-1 0 0,0-2 0 0 0,1 1 1 0 0,-1 0-1 0 0,0-1 0 0 0,0 1 1 0 0,1-1-1 0 0,0 2 1 0 0,-1-2-1 0 0,1 1 0 0 0,0-1 1 0 0,-1 1 197 0 0,0-8-161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35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29 131 4 0 0,'0'-4'1024'0'0,"0"-8"527"0"0,5 21-541 0 0,63 223 241 0 0,11 16-662 0 0,-77-241-582 0 0,0 1 0 0 0,1-1 0 0 0,0 1-1 0 0,0-1 1 0 0,1 1 0 0 0,-1-1 0 0 0,2-1 0 0 0,2 6-7 0 0,-6-12 2 0 0,-1 1 4 0 0,0-1-1 0 0,-11-30 0 0 0,-132-402-30 0 0,96 280 44 0 0,38 117-23 0 0,6 11 100 0 0,5 22 160 0 0,1 15 44 0 0,101 375 1853 0 0,-79-299-2000 0 0,13 23-153 0 0,-33-102-898 0 0,-4-20-2605 0 0,-4-21-143 0 0,0 16 3287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3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86 334 36 0 0,'136'-113'4988'0'0,"48"-25"-4988"0"0,-138 104 300 0 0,-20 5 621 0 0,-75 59-287 0 0,-20 21-712 0 0,-21 24 78 0 0,-12 11-40 0 0,-65 53 47 0 0,194-156-33 0 0,59-38 46 0 0,63-49 2346 0 0,63-62-2366 0 0,-204 160 51 0 0,-1 0-30 0 0,0 0 1 0 0,-1 0-1 0 0,1 0 1 0 0,-1 0-1 0 0,-1-2 0 0 0,1 1 1 0 0,-1-1-22 0 0,-27 21 61 0 0,-13 8-668 0 0,24-17-2240 0 0,0 0 0 0 0,-1 0-1 0 0,-10 1 2848 0 0,15-3-229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3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86 370 4 0 0,'6'-3'184'0'0,"0"0"1"0"0,0-1-1 0 0,0 1 1 0 0,0-1-1 0 0,0 0 1 0 0,0 0-1 0 0,-1-2 1 0 0,0 2-1 0 0,0-1 1 0 0,0-1-1 0 0,-1 1 1 0 0,2-4-185 0 0,20-19 514 0 0,134-113 1329 0 0,-46 42-1346 0 0,-72 58-212 0 0,-199 181 472 0 0,-85 64-821 0 0,226-191 70 0 0,4-5-2 0 0,1 1 1 0 0,0 1 0 0 0,1 0 0 0 0,0 0 0 0 0,1 1-1 0 0,0-1 1 0 0,-4 8-5 0 0,13-18 0 0 0,0 0 0 0 0,0 0 0 0 0,1 0 1 0 0,-1 0-1 0 0,0 0 0 0 0,0 0 0 0 0,0 0 0 0 0,0 0 0 0 0,0 0 0 0 0,0 0 0 0 0,0 0 0 0 0,0 0 0 0 0,0 0 0 0 0,0 0 0 0 0,1 0 1 0 0,-1 0-1 0 0,0 0 0 0 0,0 0 0 0 0,0 0 0 0 0,0 0 0 0 0,0 0 0 0 0,0 0 0 0 0,0 0 0 0 0,0 0 0 0 0,0 0 0 0 0,0 0 0 0 0,0 0 1 0 0,0 0-1 0 0,0 0 0 0 0,0 0 0 0 0,0 0 0 0 0,0 0 0 0 0,0 0 0 0 0,0 0 0 0 0,0 0 0 0 0,0 0 0 0 0,0 0 0 0 0,0 0 0 0 0,0 0 0 0 0,0 0 1 0 0,0 0-1 0 0,1 0 0 0 0,-1 0 0 0 0,0 0 0 0 0,0 0 0 0 0,0 0 0 0 0,0 0 0 0 0,0 0 0 0 0,0 1 0 0 0,0-1 0 0 0,0 0 0 0 0,0 0 1 0 0,0 0-1 0 0,0 0 0 0 0,0 0 0 0 0,0 0 0 0 0,0 0 0 0 0,0 0 0 0 0,0 0 0 0 0,0 1 0 0 0,0-1 0 0 0,0 0 0 0 0,11-5 9 0 0,9-9-4 0 0,56-50 935 0 0,14-4-940 0 0,-33 25 429 0 0,50-34 549 0 0,44-35-292 0 0,-137 99-670 0 0,-25 19-14 0 0,-25 20-29 0 0,-199 157-2068 0 0,233-182 1995 0 0,-1 3-706 0 0,0-1 1 0 0,-1 0-1 0 0,-1-1 1 0 0,2 1 0 0 0,-1-1-1 0 0,-1 0 1 0 0,1 0-1 0 0,-4 2 806 0 0,3-3-409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738 536 16 0 0,'-1'-15'248'0'0,"-1"1"-1"0"0,1-1 1 0 0,-2 0-1 0 0,0 1 1 0 0,-1-1-1 0 0,-3-7-247 0 0,-1-20 317 0 0,7 35-284 0 0,1-1-1 0 0,-2 1 0 0 0,1 0 1 0 0,-2 0-1 0 0,1 0 0 0 0,-2-3-32 0 0,-7-25 44 0 0,10 29 20 0 0,-1 0-1 0 0,0 0 0 0 0,0 1 1 0 0,-1-1-1 0 0,1 0 1 0 0,-3-2-64 0 0,-15-24 198 0 0,15 22-136 0 0,-1 0 0 0 0,0 0 0 0 0,-1 1 1 0 0,1 0-1 0 0,-2 1 0 0 0,-4-4-62 0 0,-33-37 319 0 0,38 39-300 0 0,-2 0 1 0 0,0 0 0 0 0,0 1-1 0 0,-1 1 1 0 0,0 0-1 0 0,0 0 1 0 0,-5-2-20 0 0,6 5 4 0 0,0-1 0 0 0,0 3 0 0 0,0-2 0 0 0,-1 2 0 0 0,0 0 0 0 0,-2-1-4 0 0,7 4 3 0 0,-1-1 0 0 0,0 0 0 0 0,1 1 0 0 0,-1 0 0 0 0,0 1 0 0 0,0-1 0 0 0,0 1 0 0 0,0 0 0 0 0,1 1 0 0 0,-1-1 0 0 0,-4 2-3 0 0,0 2 2 0 0,-1-2 0 0 0,1 3 0 0 0,0-1 0 0 0,0 0 0 0 0,1 1 0 0 0,0 1 1 0 0,0 0-1 0 0,0 0 0 0 0,1 1 0 0 0,1 0 0 0 0,-1 0 0 0 0,1 0 0 0 0,-2 4-2 0 0,-2 5-6 0 0,1 1 0 0 0,0 1 1 0 0,2-1-1 0 0,-1 1 0 0 0,3 1 0 0 0,-5 15 6 0 0,-22 77 22 0 0,5 2 0 0 0,-5 63-22 0 0,14-57-3 0 0,-5 49-34 0 0,22-134 39 0 0,0 0 0 0 0,2 0 1 0 0,5 33-3 0 0,20 85 71 0 0,10 16-71 0 0,-20-105 61 0 0,-9-39 81 0 0,1-1 1 0 0,2 0-1 0 0,0-1 0 0 0,2 0 1 0 0,1 0-1 0 0,0-1 1 0 0,2-1-1 0 0,0 0 1 0 0,9 8-143 0 0,34 52 396 0 0,-30-42-433 0 0,24 27 37 0 0,-40-53 75 0 0,1-1 1 0 0,0-1 0 0 0,1 1-1 0 0,0-2 1 0 0,1 1 0 0 0,13 5-76 0 0,7 3 92 0 0,1-2 1 0 0,1-1 0 0 0,1-3-1 0 0,1 0 1 0 0,33 6-93 0 0,-19-9-8 0 0,1-2 1 0 0,-1-3-1 0 0,2-2 0 0 0,3-2 8 0 0,21-1 8 0 0,140 1-6000 0 0,-193-1 5801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4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101 511 40 0 0,'1'0'101'0'0,"0"-1"1"0"0,0 0-1 0 0,-1 1 1 0 0,0-1-1 0 0,1 0 1 0 0,0 0-1 0 0,-1 1 0 0 0,1-1 1 0 0,-1 0-1 0 0,0 0 1 0 0,0 1-1 0 0,1-1 1 0 0,-1 0-1 0 0,0 0 0 0 0,1 0 1 0 0,-1 0-1 0 0,0 0 1 0 0,0 1-1 0 0,0-1 0 0 0,0-1 1 0 0,0 2-1 0 0,0-1 1 0 0,0 0-1 0 0,-1 0 1 0 0,1 1-1 0 0,0-2 0 0 0,-1 1 1 0 0,1 1-1 0 0,0-2-101 0 0,-9-39 302 0 0,8 33 4 0 0,-34-148 2796 0 0,-19-37-3102 0 0,89 307 972 0 0,2 13-967 0 0,47 106-5 0 0,-71-208 32 0 0,-10-22 16 0 0,-7-17 13 0 0,-56-165 1153 0 0,27 76-1172 0 0,-28-60-42 0 0,59 159 7 0 0,-1-3 7 0 0,0 1-1 0 0,0-1 1 0 0,1 1 0 0 0,0-1-1 0 0,0 0 1 0 0,1-2-14 0 0,17 47 868 0 0,82 283-916 0 0,-85-281 73 0 0,11 20-25 0 0,-3-7 51 0 0,-92-260 143 0 0,-13-117-82 0 0,82 312-124 0 0,2 8 11 0 0,-1 0 1 0 0,0 0-1 0 0,1 0 1 0 0,-1-1-1 0 0,-1 2 1 0 0,1-1-1 0 0,-1-1 0 0 0,1 2 1 0 0,-1-1-1 0 0,-2-3 1 0 0,3 9 3 0 0,0 0-1 0 0,1-1 1 0 0,0 1-1 0 0,-1-1 1 0 0,1 2-1 0 0,0-2 1 0 0,-1 1-1 0 0,1 0 1 0 0,0-1-1 0 0,1 2 1 0 0,-1-2-1 0 0,0 1-2 0 0,13 71-6 0 0,5-1 0 0 0,2-1-1 0 0,4 3 7 0 0,8 30-47 0 0,-20-60 69 0 0,2-2 1 0 0,3 1 0 0 0,20 40-23 0 0,-42-92-277 0 0,-14-25-3021 0 0,2 0 0 0 0,1 0 0 0 0,-8-26 3298 0 0,15 31-191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4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39 495 48 0 0,'26'-25'1362'0'0,"-2"-1"-1"0"0,0-1 1 0 0,-2-2 0 0 0,16-24-1362 0 0,68-129 1198 0 0,-82 137-1119 0 0,-119 220-82 0 0,75-142 14 0 0,-1 0 0 0 0,-2-1-1 0 0,-18 18-10 0 0,15-18 26 0 0,0 2 1 0 0,3 0-1 0 0,1 2-26 0 0,17-23 12 0 0,12-16-20 0 0,14-19-7 0 0,80-118 805 0 0,3-5 13 0 0,-66 89-490 0 0,-4 4 36 0 0,26-53-349 0 0,-58 104 5 0 0,-1-1-1 0 0,-1 1 1 0 0,0-1 0 0 0,1 1-1 0 0,0-1 1 0 0,-1 1 0 0 0,1-1-1 0 0,-1 0 1 0 0,0 1-1 0 0,0-1 1 0 0,0 1 0 0 0,0-2-1 0 0,0 0-4 0 0,-6 1 33 0 0,-6 10-18 0 0,-3 8-29 0 0,0 1 1 0 0,2 1-1 0 0,-1 1 1 0 0,2 0 0 0 0,1 0-1 0 0,-2 8 14 0 0,-18 27-13 0 0,-43 54 7 0 0,41-64 60 0 0,4 1 0 0 0,-18 35-54 0 0,47-78 2 0 0,-11 21 28 0 0,11-22-30 0 0,0-1 0 0 0,0 1 0 0 0,-1-1 1 0 0,1 1-1 0 0,-1 0 0 0 0,1-1 0 0 0,0 1 0 0 0,0 0 0 0 0,-1 0 1 0 0,1-1-1 0 0,0 0 0 0 0,0 1 0 0 0,0 0 0 0 0,0 0 0 0 0,0-1 1 0 0,0 1-1 0 0,0 0 0 0 0,0 0 0 0 0,0-1 0 0 0,1 0 0 0 0,-1 1 1 0 0,0 0-1 0 0,1 0 0 0 0,-1-1 0 0 0,0 1 0 0 0,1 0 1 0 0,-1-1-1 0 0,0 1 0 0 0,1-1 0 0 0,0 0-1 0 0,0 0 0 0 0,0 0-1 0 0,0 0 1 0 0,0 0 0 0 0,-1-1 0 0 0,2 1 0 0 0,-1-1 0 0 0,-1 1-1 0 0,1-1 1 0 0,0 1 0 0 0,0 0 0 0 0,-1-1 0 0 0,1 0 0 0 0,0 0-1 0 0,0 1 1 0 0,-1-1 0 0 0,1 0 0 0 0,0 0 0 0 0,0 1 0 0 0,-1-1-1 0 0,0-1 2 0 0,17-22-23 0 0,-13 18 18 0 0,107-149 908 0 0,85-128 912 0 0,-191 275-1796 0 0,-2 4-9 0 0,0-1 1 0 0,0 1 0 0 0,0-1-1 0 0,0 0 1 0 0,-1 0-1 0 0,0 0 1 0 0,0 0-1 0 0,0 0 1 0 0,-1-1-1 0 0,1-1-10 0 0,-2 6 1 0 0,0 1-1 0 0,0 0 0 0 0,0 0 0 0 0,0 0 1 0 0,0-1-1 0 0,0 1 0 0 0,0 0 0 0 0,-1 0 1 0 0,1 0-1 0 0,0 0 0 0 0,0 0 0 0 0,0 0 1 0 0,0 0-1 0 0,0 0 0 0 0,0 0 0 0 0,0-1 1 0 0,-1 1-1 0 0,1 0 0 0 0,0 0 0 0 0,0 0 1 0 0,0 0-1 0 0,0 0 0 0 0,0-1 0 0 0,0 1 1 0 0,0 0-1 0 0,0 0 0 0 0,0 0 0 0 0,0 0 1 0 0,-1 0-1 0 0,1 0 0 0 0,0 0 0 0 0,0 0 1 0 0,0 0-1 0 0,-1 0 0 0 0,1 0 0 0 0,0 0 1 0 0,0 0-1 0 0,-1 0 0 0 0,1 0 0 0 0,0 0 1 0 0,0 0-1 0 0,0 0 0 0 0,0 0 0 0 0,0 0 1 0 0,0 0-1 0 0,0 0 0 0 0,0 1 0 0 0,-11 5 9 0 0,-6 11-3 0 0,17-16-6 0 0,-23 25-12 0 0,3 1 0 0 0,1 1 0 0 0,0 1-1 0 0,-4 12 13 0 0,-59 129-39 0 0,47-94 85 0 0,15-37-8 0 0,10-21-19 0 0,1 0 0 0 0,1 0 0 0 0,1 1 0 0 0,0 0 0 0 0,1 0 0 0 0,1 1 0 0 0,1 2-19 0 0,4-18-990 0 0,1-5-208 0 0,5-11-1500 0 0,5-21-1668 0 0,2-18 1869 0 0,-6 21 2076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1855 12 0 0,'6'5'415'0'0,"4"4"596"0"0,-10-8-940 0 0,0-1 1 0 0,0 0 0 0 0,0 0-1 0 0,0 1 1 0 0,0-1 0 0 0,0 0 0 0 0,0 1-1 0 0,0-1 1 0 0,0 0 0 0 0,0 0 0 0 0,0 0-1 0 0,1 0 1 0 0,-1 0 0 0 0,0 0 0 0 0,0 1-1 0 0,0-1 1 0 0,-1 0 0 0 0,1 1 0 0 0,0-1-1 0 0,0 0 1 0 0,0 0 0 0 0,0 1 0 0 0,0-1-1 0 0,0 0 1 0 0,0 0 0 0 0,0 0 0 0 0,0 0-1 0 0,0 0 1 0 0,0 0 0 0 0,0 1 0 0 0,0-1-1 0 0,0 0 1 0 0,-1 0 0 0 0,1 1 0 0 0,0-1-1 0 0,0 0 1 0 0,-1 0 0 0 0,1 0 0 0 0,0 0-1 0 0,0 0 1 0 0,-1 1 0 0 0,1-1 0 0 0,0 0-1 0 0,0 0 1 0 0,0 0 0 0 0,0 0-72 0 0,-10 3 618 0 0,0 0-1 0 0,0 0 1 0 0,-1 0 0 0 0,1-1 0 0 0,0-1 0 0 0,-1 1-1 0 0,1-2 1 0 0,-1 1 0 0 0,-1-2-618 0 0,-26-1 1397 0 0,-34-7-1397 0 0,21 1 682 0 0,14 4-123 0 0,-1-2 0 0 0,1-1 0 0 0,1-3 0 0 0,-1 0 0 0 0,2-2-1 0 0,-10-6-558 0 0,26 9-12 0 0,-1-2 0 0 0,2 1 0 0 0,0-2 0 0 0,0 0 0 0 0,0-2 0 0 0,2 0 0 0 0,0 0 0 0 0,0-2 0 0 0,2 0 0 0 0,0 0 0 0 0,-7-13 12 0 0,-37-58 101 0 0,-10-28-101 0 0,45 73 7 0 0,3-2 0 0 0,1 0-1 0 0,-11-45-6 0 0,10 23 4 0 0,4-1-1 0 0,2-1 0 0 0,4-1 0 0 0,1-13-3 0 0,8 52 9 0 0,0 0-1 0 0,2 0 0 0 0,1 0 0 0 0,2 0 0 0 0,0 0 0 0 0,2 1 1 0 0,2-1-1 0 0,1 2 0 0 0,1-1 0 0 0,12-25-8 0 0,-21 53-1 0 0,29-59-67 0 0,21-30 68 0 0,-36 67 20 0 0,1 2-1 0 0,0 0 0 0 0,1 0 0 0 0,2 2 0 0 0,13-11-19 0 0,-2 4 219 0 0,0 3-1 0 0,1 1 1 0 0,2 0-1 0 0,0 2 1 0 0,2 2-1 0 0,-1 2 1 0 0,36-13-219 0 0,-35 18 53 0 0,1 1 1 0 0,0 1-1 0 0,1 1 1 0 0,0 3-1 0 0,-1 1 1 0 0,2 2-1 0 0,-1 1 1 0 0,1 2-54 0 0,61 0 105 0 0,-53-2-86 0 0,-1 2-1 0 0,12 3-18 0 0,-41-2 22 0 0,0 1-1 0 0,-1 0 0 0 0,0 2 1 0 0,0-1-1 0 0,0 2 1 0 0,-1 0-1 0 0,0 0 0 0 0,8 6-21 0 0,7 7 238 0 0,1 1 1 0 0,-3 1-1 0 0,0 0 0 0 0,-1 3 0 0 0,-1 0 0 0 0,-2 1 0 0 0,3 7-238 0 0,-11-11 117 0 0,-1 0 0 0 0,-1 1 1 0 0,-1 1-1 0 0,-1 0 0 0 0,7 20-117 0 0,-3-1 71 0 0,-3 2 0 0 0,6 37-71 0 0,-6 1 127 0 0,-3 1 1 0 0,-3 26-128 0 0,-4-64-133 0 0,-4-9 119 0 0,0-1 0 0 0,-2 0 0 0 0,-2 0 0 0 0,-1-1 0 0 0,-11 32 14 0 0,11-40 27 0 0,-30 90 122 0 0,27-88-129 0 0,-9 19-268 0 0,-12 20 248 0 0,0 2-216 0 0,14-38 211 0 0,0 1 0 0 0,-2-2 0 0 0,-2-1 0 0 0,0-1 0 0 0,-4 2 5 0 0,-13 17 73 0 0,24-28-39 0 0,-1-2 0 0 0,-1-1 1 0 0,-1 1-1 0 0,0-2 0 0 0,0-1 0 0 0,-2 0 0 0 0,0-1 0 0 0,-1-1 0 0 0,0-1 0 0 0,-1 0 1 0 0,-11 3-35 0 0,22-10-164 0 0,0-1 1 0 0,-1-1 0 0 0,1 0 0 0 0,-1 1 0 0 0,1-3 0 0 0,-1 1 0 0 0,1 0 0 0 0,-1-1 0 0 0,1-1 0 0 0,-1 0 0 0 0,1 0 0 0 0,-1-1-1 0 0,1-1 1 0 0,0 0 0 0 0,-9-3 163 0 0,5 0-1148 0 0,1-1 0 0 0,-1-1 0 0 0,1-1 0 0 0,0 1-1 0 0,1-2 1 0 0,0 1 0 0 0,1-2 0 0 0,-1 1 0 0 0,2-2 0 0 0,-5-6 1148 0 0,-8-11-3312 0 0,2 0 1 0 0,-8-14 3311 0 0,20 26-160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446 730 32 0 0,'0'2'191'0'0,"-1"-1"-1"0"0,-1 1 1 0 0,2-2-1 0 0,-2 2 1 0 0,1-1 0 0 0,0 0-1 0 0,-1 0 1 0 0,1 0-1 0 0,-1 0 1 0 0,1 0 0 0 0,-1 0-1 0 0,1-1 1 0 0,-1 0 0 0 0,1 1-1 0 0,-1 0 1 0 0,1-1-1 0 0,-1 1-190 0 0,-32 8 498 0 0,23-7-436 0 0,-1-1 1 0 0,1-1 0 0 0,-1 0-1 0 0,1 0 1 0 0,0-1 0 0 0,-1-1-1 0 0,-10-2-62 0 0,-6-3 138 0 0,1 0-1 0 0,-17-9-137 0 0,33 11 34 0 0,-1-1-1 0 0,2 0 1 0 0,-1 0-1 0 0,1-1 1 0 0,0-1 0 0 0,0 0-1 0 0,1 0 1 0 0,0 0-1 0 0,1-1 1 0 0,0-1-1 0 0,0 0 1 0 0,1 0 0 0 0,0 0-1 0 0,1-1 1 0 0,0 0-1 0 0,1 0 1 0 0,0 0-1 0 0,-3-10-33 0 0,2 1 25 0 0,0 1 0 0 0,2-2 0 0 0,0 1 0 0 0,1 0 0 0 0,1 0-1 0 0,1-1 1 0 0,0 1 0 0 0,2-1 0 0 0,0 1 0 0 0,2 0-1 0 0,0-1-24 0 0,0 6 0 0 0,2 0-1 0 0,-1 1 1 0 0,2-1-1 0 0,0 2 1 0 0,0-2-1 0 0,1 2 1 0 0,1 0-1 0 0,1 0 1 0 0,0 1-1 0 0,0 0 1 0 0,0 0-1 0 0,2 0 0 0 0,0 2 1 0 0,0-1-1 0 0,1 2 1 0 0,0 0-1 0 0,1 0 1 0 0,0 1-1 0 0,0 1 1 0 0,1-1-1 0 0,5 0 1 0 0,7-3-8 0 0,0 1 1 0 0,1 1-1 0 0,23-5 8 0 0,-37 12 92 0 0,1 1 0 0 0,-2 0 0 0 0,1 0-1 0 0,1 1 1 0 0,-2 1 0 0 0,1 0 0 0 0,0 0 0 0 0,0 1 0 0 0,6 3-92 0 0,1 1 243 0 0,0 1 0 0 0,-1 0 1 0 0,1 1-1 0 0,-1 1 1 0 0,-1 1-1 0 0,0 1 1 0 0,-1 1-1 0 0,6 5-243 0 0,-12-9 217 0 0,-1 1 0 0 0,1 1 0 0 0,-2 0 0 0 0,0 0 0 0 0,0 1 0 0 0,-1 1 0 0 0,0-1 0 0 0,-1 1 0 0 0,0 0 0 0 0,-1 1-1 0 0,0-1 1 0 0,-1 1 0 0 0,-1 1-217 0 0,5 16 387 0 0,-2 1 1 0 0,-1 1-1 0 0,-1-1 0 0 0,0 31-387 0 0,-4-47 39 0 0,-2 0 1 0 0,0 1-1 0 0,0-1 1 0 0,-2 1-1 0 0,0-1 1 0 0,0 0-1 0 0,-1 0 1 0 0,-1 0-1 0 0,-1-1 1 0 0,0 0-1 0 0,-2 2-39 0 0,4-8 102 0 0,0-1-1 0 0,-1 0 1 0 0,-1 0 0 0 0,1-1-1 0 0,-1 0 1 0 0,0 0-1 0 0,0 0 1 0 0,-1 0 0 0 0,1-1-1 0 0,-1 0 1 0 0,-1 0-1 0 0,-5 2-101 0 0,2-2 334 0 0,-1 1 0 0 0,0-2 0 0 0,-1 0 0 0 0,1-1 0 0 0,-1-1 0 0 0,0 0 0 0 0,1 0 0 0 0,-2-1-334 0 0,-28-1 975 0 0,0 0 0 0 0,1-4 0 0 0,-1-1 0 0 0,-27-7-975 0 0,68 12 0 0 0,-42-11-1886 0 0,35 8 433 0 0,-1 0 0 0 0,1-1 0 0 0,0 0 0 0 0,-1 0 0 0 0,-3-4 1453 0 0,6 3-822 0 0,0 1-1 0 0,0-1 0 0 0,0-1 1 0 0,1 1-1 0 0,0-1 0 0 0,0 0 0 0 0,0 0 1 0 0,1-1-1 0 0,0 1 0 0 0,0-1 1 0 0,1 0-1 0 0,-2-4 823 0 0,-6-20-1060 0 0,1-3 541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15 818 16 0 0,'-1'0'70'0'0,"1"0"0"0"0,0 0-1 0 0,-1 0 1 0 0,1 0 0 0 0,0 0 0 0 0,0 0 0 0 0,-1 0-1 0 0,1 1 1 0 0,0-1 0 0 0,0 0 0 0 0,0 0-1 0 0,0 0 1 0 0,-1 0 0 0 0,1 0 0 0 0,0 0 0 0 0,0-1-1 0 0,-1 1 1 0 0,1 0 0 0 0,0 0 0 0 0,-1 0 0 0 0,1 0-1 0 0,0 0 1 0 0,0 0 0 0 0,0 0 0 0 0,0-1 0 0 0,0 1-1 0 0,0 0 1 0 0,-1 0 0 0 0,1 0 0 0 0,0-1 0 0 0,0 1-1 0 0,0 0 1 0 0,-1 0 0 0 0,1 0 0 0 0,0 0-1 0 0,0 0 1 0 0,0 0 0 0 0,0 0 0 0 0,0-1 0 0 0,-1 1-1 0 0,1 0 1 0 0,0-1 0 0 0,0 1-70 0 0,-1-16 1487 0 0,6-31-472 0 0,-3 29-181 0 0,6-94 4707 0 0,-5-13-5541 0 0,-17-232 1139 0 0,10 320-1154 0 0,2 26-62 0 0,1 1 0 0 0,0-2 0 0 0,1 2 0 0 0,0-1 0 0 0,1-1 0 0 0,0 2-1 0 0,1-4 78 0 0,3 3-3726 0 0,0 16-308 0 0,1 24-655 0 0,-5-25 5087 0 0,2 11-757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51 4 0 0,'25'-18'1155'0'0,"-16"8"311"0"0,-9 9-1424 0 0,0 1 0 0 0,0 0-1 0 0,0 0 1 0 0,0-1 0 0 0,0 1 0 0 0,0 0 0 0 0,0 0-1 0 0,0 0 1 0 0,0 0 0 0 0,0 0 0 0 0,0 0 0 0 0,0 0 0 0 0,0-1-1 0 0,0 1 1 0 0,0 0 0 0 0,0 0 0 0 0,-1-1 0 0 0,1 1-1 0 0,0 0 1 0 0,0 0 0 0 0,0 0 0 0 0,0-1 0 0 0,0 1 0 0 0,0 0-1 0 0,0 0 1 0 0,0 0 0 0 0,0 0 0 0 0,0 0 0 0 0,0 0-1 0 0,-1 0 1 0 0,1 0 0 0 0,0 0 0 0 0,0 0 0 0 0,-1 0 0 0 0,1 0-1 0 0,0 0 1 0 0,0 0 0 0 0,0 0 0 0 0,-1 0 0 0 0,1 0-1 0 0,0 0 1 0 0,0 0 0 0 0,0 0 0 0 0,0 0 0 0 0,0 0 0 0 0,0 0-1 0 0,-1 0 1 0 0,1 0 0 0 0,0 0 0 0 0,0 0 0 0 0,0 0-1 0 0,-1 0 1 0 0,1 0 0 0 0,0 0-42 0 0,-4 0 108 0 0,-1 1 1 0 0,1 0-1 0 0,0 0 0 0 0,-1 0 0 0 0,2 1 1 0 0,-2-1-1 0 0,1 1 0 0 0,1 1 0 0 0,-1-2 1 0 0,-4 4-109 0 0,-36 27 46 0 0,41-29-26 0 0,-5 4-23 0 0,0 0 1 0 0,0 1 0 0 0,1 1-1 0 0,0-1 1 0 0,-3 5 2 0 0,8-10-2 0 0,0 1 0 0 0,-1 0 0 0 0,1 0 1 0 0,0-1-1 0 0,0 1 0 0 0,1 0 0 0 0,-1 0 1 0 0,1 0-1 0 0,0 0 0 0 0,0 0 0 0 0,0 0 1 0 0,1 1-1 0 0,-1-2 0 0 0,1 2 0 0 0,0 1 2 0 0,0-5 11 0 0,0 0-1 0 0,1 1 1 0 0,-1-2 0 0 0,0 2-1 0 0,1-1 1 0 0,-1-1-1 0 0,0 2 1 0 0,1-1-1 0 0,-1-1 1 0 0,1 2 0 0 0,0-1-1 0 0,-1-1 1 0 0,1 1-1 0 0,0 0 1 0 0,0 0 0 0 0,-1-1-1 0 0,1 1 1 0 0,0 0-1 0 0,0 0 1 0 0,0-1-1 0 0,0 1 1 0 0,0 0 0 0 0,0-1-1 0 0,0 1 1 0 0,0-1-11 0 0,2 0 52 0 0,0 1 0 0 0,-1 0 0 0 0,1-1 1 0 0,-1 0-1 0 0,1 0 0 0 0,-1 0 0 0 0,1 0 0 0 0,0-1 1 0 0,0 1-1 0 0,-1-1 0 0 0,1 1-52 0 0,7-3 172 0 0,0 0 1 0 0,0-1-1 0 0,-1 0 0 0 0,1 0 0 0 0,1-2-172 0 0,-2 0 125 0 0,1 0 0 0 0,-1 0 0 0 0,-1 0-1 0 0,1 0 1 0 0,-2-2 0 0 0,2 1 0 0 0,-2-1-1 0 0,0 0 1 0 0,0-1-125 0 0,-5 6 84 0 0,0 0 1 0 0,0 0-1 0 0,0 0 0 0 0,-1-1 0 0 0,1 1 0 0 0,-1-1 1 0 0,0 1-1 0 0,0 0 0 0 0,0 0 0 0 0,-1-1 1 0 0,1 0-1 0 0,0 0 0 0 0,-1 1 0 0 0,0 0 0 0 0,0-1 1 0 0,-1 0-1 0 0,1 0 0 0 0,-1 1 0 0 0,1 0 0 0 0,-1-1 1 0 0,0 0-1 0 0,0 1 0 0 0,-1-1 0 0 0,1 1 1 0 0,-1 0-1 0 0,1 0 0 0 0,-2 0 0 0 0,2 0 0 0 0,-1 0-84 0 0,-13-10 98 0 0,15 13-96 0 0,0 0-1 0 0,0-1 1 0 0,-1 1 0 0 0,1 0 0 0 0,-1 0-1 0 0,1 0 1 0 0,-1 0 0 0 0,1 0 0 0 0,0 0-1 0 0,0 0 1 0 0,-1 0 0 0 0,1 0 0 0 0,-1 0-1 0 0,1 0 1 0 0,-1 0 0 0 0,1 0 0 0 0,0 0-1 0 0,0 0 1 0 0,-1 1 0 0 0,1-1 0 0 0,0 0-1 0 0,-1 0 1 0 0,1 0 0 0 0,-1 1 0 0 0,1-1-1 0 0,0 0 1 0 0,0 0-2 0 0,-1 2-1 0 0,0-1 0 0 0,0 0 0 0 0,1 1 0 0 0,-1-1 0 0 0,0 1 0 0 0,0-1 0 0 0,1 1 0 0 0,0-1 0 0 0,0 1 0 0 0,-1-1 0 0 0,1 1 1 0 0,0 0-1 0 0,0-1 0 0 0,0 1 0 0 0,0-1 0 0 0,0 1 0 0 0,1-1 0 0 0,-1 2 1 0 0,5 20 5 0 0,1-1 0 0 0,1-1 0 0 0,1 1 0 0 0,5 7-5 0 0,-3-3 759 0 0,0-1-1 0 0,5 23-758 0 0,-11-27 128 0 0,-1 0 1 0 0,0 0-1 0 0,-1 0 0 0 0,-1 3-128 0 0,-1-14 15 0 0,0 0 1 0 0,-1-1-1 0 0,-1 1 0 0 0,1-1 1 0 0,-1 0-1 0 0,-1 1 0 0 0,1-1 1 0 0,-1 0-1 0 0,-1 0 0 0 0,-1 2-15 0 0,2-7 8 0 0,0 0 0 0 0,0 0 0 0 0,0-1-1 0 0,-1 1 1 0 0,1-1 0 0 0,-1 1 0 0 0,0-1-1 0 0,0 0 1 0 0,0-1 0 0 0,-1 0 0 0 0,2 1-1 0 0,-2-1 1 0 0,1 0 0 0 0,-1 0 0 0 0,0-1-1 0 0,0 1 1 0 0,0-1-8 0 0,1 0-1 0 0,-1 0-1 0 0,1 0 1 0 0,0-1 0 0 0,-1 1-1 0 0,1-1 1 0 0,0 0 0 0 0,0 0-1 0 0,-1 0 1 0 0,1-1 0 0 0,0 0-1 0 0,-1 1 1 0 0,1-2 0 0 0,0 1 0 0 0,0 0-1 0 0,0-1 1 0 0,0 0 0 0 0,0 1-1 0 0,1-2 1 0 0,-3 0 1 0 0,3 0-6 0 0,1 0 0 0 0,0 0 0 0 0,0 1 1 0 0,-1-1-1 0 0,2-1 0 0 0,-1 1 0 0 0,1 0 0 0 0,-1 0 1 0 0,1 0-1 0 0,-1-1 0 0 0,2 1 0 0 0,-1-1 0 0 0,0 0 1 0 0,0 1-1 0 0,1 0 0 0 0,0-1 0 0 0,0 0 0 0 0,0 0 0 0 0,0 1 1 0 0,0 0-1 0 0,1-1 0 0 0,0 0 0 0 0,0 0 0 0 0,0 1 1 0 0,0 0 5 0 0,4-15-39 0 0,0 2 0 0 0,2-1 1 0 0,0 1-1 0 0,5-7 39 0 0,7-13-123 0 0,16-16-4232 0 0,-29 45 3481 0 0,0 0 0 0 0,0 1 0 0 0,1 0 0 0 0,-1 0 0 0 0,2 0-1 0 0,-1 0 1 0 0,1 1 0 0 0,-1 1 0 0 0,1-1 0 0 0,3 0 874 0 0,3-1-169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212 443 56 0 0,'3'-2'224'0'0,"0"2"0"0"0,0-2 0 0 0,0 1-1 0 0,1 1 1 0 0,-1-1 0 0 0,1 0 0 0 0,-1 1 0 0 0,1 0 0 0 0,-1 0 0 0 0,0 0-1 0 0,1 0 1 0 0,-1 0 0 0 0,1 1 0 0 0,-1 0 0 0 0,1-1 0 0 0,-1 1 0 0 0,0 1-1 0 0,0-2 1 0 0,0 2 0 0 0,0-1 0 0 0,0 2 0 0 0,0-2 0 0 0,0 1 0 0 0,0 0 0 0 0,0 0-1 0 0,-1 0 1 0 0,1 1 0 0 0,1 2-224 0 0,-1-1 162 0 0,1 0 0 0 0,-1 0 1 0 0,0 0-1 0 0,0 1 0 0 0,-1 0 0 0 0,1 0 0 0 0,-1 0 1 0 0,0-1-1 0 0,0 2 0 0 0,-1-1 0 0 0,1 0 0 0 0,-2 0 1 0 0,1 1-1 0 0,0-1 0 0 0,0 0 0 0 0,-1 0 0 0 0,0 1 1 0 0,-1 3-163 0 0,-1-1 165 0 0,1 0 0 0 0,-1 0 0 0 0,0 0 0 0 0,-1-1 0 0 0,1 1 0 0 0,-2-1 0 0 0,1 0 0 0 0,-1 1 0 0 0,0-2 0 0 0,-1 1 0 0 0,-1 3-165 0 0,3-7 130 0 0,0 0 0 0 0,0 0 0 0 0,0-1 0 0 0,0 1 0 0 0,0-1 0 0 0,0 1 0 0 0,0-1 0 0 0,0 0-1 0 0,0 0 1 0 0,-1-1 0 0 0,0 1 0 0 0,0-1 0 0 0,1 1 0 0 0,-1-2 0 0 0,0 2 0 0 0,0-1 0 0 0,1-1 0 0 0,-2 0 0 0 0,1 0 0 0 0,1 0 0 0 0,-1 0 0 0 0,0 0 0 0 0,0 0 0 0 0,-1-1-130 0 0,-5-2 113 0 0,-1 0 1 0 0,1-1-1 0 0,0 0 1 0 0,0-1-1 0 0,1 1 0 0 0,-1-2 1 0 0,1 0-1 0 0,0 0 0 0 0,1 0 1 0 0,0-2-1 0 0,0 1 1 0 0,0 0-1 0 0,1-1 0 0 0,0-1 1 0 0,0 0-1 0 0,1 1 1 0 0,-1-5-114 0 0,-1 2-2 0 0,1-1-1 0 0,0-1 1 0 0,2 1 0 0 0,-1-1 0 0 0,1 0 0 0 0,1 0 0 0 0,0-1 0 0 0,1 1 0 0 0,1-1 0 0 0,-1 1 0 0 0,2-2 0 0 0,0 2 0 0 0,1-4 2 0 0,3-7-18 0 0,1 0 0 0 0,1 1 0 0 0,1 0 0 0 0,1 0 0 0 0,0 1 0 0 0,2 0 0 0 0,1 0 0 0 0,1 1 1 0 0,1 0-1 0 0,0 1 0 0 0,2 1 0 0 0,0 0 0 0 0,1 0 0 0 0,1 2 0 0 0,16-15 18 0 0,-28 29-100 0 0,0 0 0 0 0,-1-1 0 0 0,2 2-1 0 0,-1-1 1 0 0,0 0 0 0 0,1 0 0 0 0,-1 2 0 0 0,1-1 0 0 0,0 0-1 0 0,0 1 1 0 0,0-1 0 0 0,0 1 0 0 0,-1 0 0 0 0,2 0 0 0 0,-1 1-1 0 0,5 0 101 0 0,-4 1-1008 0 0,0 0 0 0 0,1 0-1 0 0,0 1 1 0 0,-1 0-1 0 0,0-1 1 0 0,0 2-1 0 0,0 0 1 0 0,0 0 0 0 0,0 0-1 0 0,-1 0 1 0 0,1 1-1 0 0,2 3 1009 0 0,10 3-1737 0 0,-10-5 1420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28 0 0,'5'-3'239'0'0,"-3"3"20"0"0,0-2 1 0 0,0 1-1 0 0,0 1 0 0 0,0-1 0 0 0,0 0 1 0 0,1 0-1 0 0,-1 1 0 0 0,0 0 1 0 0,0-1-1 0 0,1 1 0 0 0,-1 0 0 0 0,1-1-259 0 0,-2 2 139 0 0,0 0-1 0 0,1-1 0 0 0,-2 1 1 0 0,2 1-1 0 0,-1-2 1 0 0,0 1-1 0 0,0 0 0 0 0,0 0 1 0 0,0 0-1 0 0,0 1 0 0 0,0-2 1 0 0,-1 2-1 0 0,1-1 0 0 0,0 0 1 0 0,0 1-1 0 0,-1-1 0 0 0,0 1 1 0 0,1-1-1 0 0,-1 0 1 0 0,1 0-1 0 0,-1 2-138 0 0,5 15 1215 0 0,-1-1 0 0 0,0 0 0 0 0,-2 0 0 0 0,-1 1 0 0 0,1 0 0 0 0,-2 6-1215 0 0,-2 37 5977 0 0,-5 13-5977 0 0,0 5 2908 0 0,5-51-2044 0 0,-3 44-24 0 0,2 1-1 0 0,4-1 0 0 0,10 65-839 0 0,-5-103 2290 0 0,-6-34-2223 0 0,0 0-15 0 0,0 0-9 0 0,0 0 30 0 0,-2-15-156 0 0,4 13 50 0 0,0 0 0 0 0,0 0-1 0 0,0 0 1 0 0,1 1 0 0 0,-1-1 0 0 0,0 1-1 0 0,1-1 1 0 0,-1 1 0 0 0,1 0-1 0 0,0 0 1 0 0,-1 0 0 0 0,1 1 0 0 0,0-1-1 0 0,-1 0 1 0 0,1 1 0 0 0,0-1 33 0 0,51-2-101 0 0,-31 3 62 0 0,321-9 72 0 0,-344 9-79 0 0,4 0-2421 0 0,-6 0-1944 0 0,-27-2-13232 0 0,19 1 14552 0 0,4-2 3336 0 0,2-1-468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2:5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38 100 36 0 0,'-2'3'251'0'0,"1"0"0"0"0,-2 0 0 0 0,2 0 0 0 0,-1 0 0 0 0,1 0 0 0 0,0 0 0 0 0,0 1 0 0 0,0-1 0 0 0,0 1 0 0 0,0-1 0 0 0,1 0 0 0 0,0 0 0 0 0,0 1 0 0 0,0-1 0 0 0,0 1 0 0 0,0 0-251 0 0,6 70 167 0 0,-4-55 109 0 0,7 116 1220 0 0,-6 53-1496 0 0,-20-214 1881 0 0,11 5-1698 0 0,0 1-1 0 0,1-1 1 0 0,2 0-1 0 0,0 0 1 0 0,2-1-1 0 0,-1-16-182 0 0,4-12 146 0 0,1 0-1 0 0,6-16-145 0 0,-7 45-7 0 0,14-72-58 0 0,-13 84 60 0 0,0-1 1 0 0,0 0 0 0 0,0 0 0 0 0,2 1 0 0 0,-1 0-1 0 0,1 0 1 0 0,5-7 4 0 0,-9 14 0 0 0,1 1 1 0 0,-2-1-1 0 0,2 1 0 0 0,-1-1 0 0 0,0 2 1 0 0,1-2-1 0 0,-1 1 0 0 0,1 0 1 0 0,-1 0-1 0 0,1 0 0 0 0,-1 0 0 0 0,1 0 1 0 0,0 0-1 0 0,-1 1 0 0 0,1 0 0 0 0,0-1 1 0 0,0 1-1 0 0,0-1 0 0 0,-1 1 0 0 0,1 0 1 0 0,0 0-1 0 0,0 0 0 0 0,2 0 1 0 0,0 1 0 0 0,-1 0 0 0 0,1-1 1 0 0,-1 1-1 0 0,0 1 0 0 0,1-1 0 0 0,-1 1 0 0 0,0-1 0 0 0,1 1 0 0 0,-1 0 1 0 0,1 0-2 0 0,4 5 7 0 0,0-1 1 0 0,0 1 0 0 0,0 1 0 0 0,-1-1-1 0 0,0 1 1 0 0,0 0 0 0 0,3 6-8 0 0,-7-8 35 0 0,0 0-1 0 0,0 0 1 0 0,-1 0 0 0 0,0 1 0 0 0,0-1-1 0 0,0 1 1 0 0,-1 0 0 0 0,1-1 0 0 0,-1 2-1 0 0,-1-1 1 0 0,0-1 0 0 0,0 1 0 0 0,0 0 0 0 0,-1 0-1 0 0,0-1 1 0 0,0 2 0 0 0,-1-2 0 0 0,1 1-1 0 0,-2 1-34 0 0,1-4 282 0 0,1 1-1 0 0,-2-1 0 0 0,1 1 1 0 0,0-1-1 0 0,0 0 0 0 0,-1 0 1 0 0,0 0-1 0 0,0-1 0 0 0,0 1 1 0 0,0 0-1 0 0,0-1 0 0 0,-1 0 0 0 0,0 0 1 0 0,0 0-1 0 0,1 0 0 0 0,-2-1 1 0 0,1 0-1 0 0,0 1 0 0 0,-1-2 1 0 0,2 1-1 0 0,-2 0 0 0 0,0-1 1 0 0,0 0-1 0 0,1 1 0 0 0,-1-2 1 0 0,1 0-1 0 0,-1 1 0 0 0,-1-1-281 0 0,1-1 35 0 0,1 1 0 0 0,-1-1 0 0 0,1-1 0 0 0,0 2 0 0 0,-1-2 0 0 0,2 0 0 0 0,-2 0 0 0 0,1 0 0 0 0,1 0 0 0 0,-1 0 0 0 0,0-1 0 0 0,0 0 0 0 0,1 0 0 0 0,0 0 0 0 0,0 0-1 0 0,0 0 1 0 0,0 0 0 0 0,0 0 0 0 0,-1-3-35 0 0,1 2-479 0 0,0-1 0 0 0,0 0-1 0 0,0 0 1 0 0,1 0 0 0 0,-1-1-1 0 0,1 1 1 0 0,0-2 479 0 0,0 4-834 0 0,2-1 1 0 0,0 1-1 0 0,-1-1 1 0 0,0 1-1 0 0,1-1 1 0 0,0 1-1 0 0,0 0 1 0 0,1-1 0 0 0,-1 1-1 0 0,1-1 1 0 0,0-2 833 0 0,-1 5-229 0 0,1 0 1 0 0,-1-1 0 0 0,1 1-1 0 0,-1 0 1 0 0,1 0-1 0 0,-1 0 1 0 0,1-1 0 0 0,0 2-1 0 0,-1-2 1 0 0,2 1 0 0 0,-1 0-1 0 0,-1 0 1 0 0,1 0 0 0 0,1 1-1 0 0,-2-1 1 0 0,1 0 0 0 0,1 0-1 0 0,-2 1 1 0 0,2-1 0 0 0,-1 0-1 0 0,0 1 1 0 0,1-1 0 0 0,-1 1-1 0 0,0 0 1 0 0,1-1 228 0 0,7-1-182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3 536 60 0 0,'-2'8'1695'0'0,"4"-7"-592"0"0,9-10-126 0 0,13-20-556 0 0,-3-5-370 0 0,-2 0 0 0 0,-1-2 1 0 0,-2 0-1 0 0,-2-1 0 0 0,0 0 0 0 0,-3-2 0 0 0,-1 1 0 0 0,-3-1 0 0 0,2-15-51 0 0,-8 43 5 0 0,0-1 0 0 0,-1 1 1 0 0,0-1-1 0 0,-1-6-5 0 0,0 15 2 0 0,1 0 0 0 0,0 0 0 0 0,0-1 0 0 0,-1 1 0 0 0,-1 0 0 0 0,2 0 0 0 0,-2-1 0 0 0,1 1 0 0 0,0 0 0 0 0,-1 1 0 0 0,1-1 0 0 0,-1 0 0 0 0,0 0 0 0 0,0 1 0 0 0,0-1-1 0 0,-1 0 1 0 0,1 1 0 0 0,-1 0-2 0 0,2 1 1 0 0,1 1-1 0 0,0-1 1 0 0,-1 1 0 0 0,0 0-1 0 0,0 0 1 0 0,1 0-1 0 0,-1-1 1 0 0,0 1-1 0 0,0 0 1 0 0,1 0-1 0 0,-1-1 1 0 0,0 1-1 0 0,0 0 1 0 0,1 0-1 0 0,-1 0 1 0 0,0 0-1 0 0,0 0 1 0 0,1 0-1 0 0,-1 1 1 0 0,0-1-1 0 0,0 0 1 0 0,1 0-1 0 0,0 1 1 0 0,-1-1 0 0 0,0 0-1 0 0,0 0 0 0 0,-14 18 2 0 0,-4 26-12 0 0,18-43 10 0 0,-6 26-4 0 0,1-1-1 0 0,0 1 1 0 0,3 1 0 0 0,0-1-1 0 0,1 3 5 0 0,1 26 11 0 0,4-1 0 0 0,1 3-11 0 0,-3-48 34 0 0,0-1-1 0 0,0 1 1 0 0,1-1 0 0 0,1 0 0 0 0,-1 0-1 0 0,1 0 1 0 0,1 0 0 0 0,0 0-34 0 0,-3-6-170 0 0,0-1 1 0 0,1 0-1 0 0,-1 1 1 0 0,2-1 0 0 0,-2 0-1 0 0,1 0 1 0 0,0 0-1 0 0,0 0 1 0 0,0 0 0 0 0,1 0-1 0 0,-1-1 1 0 0,0 1-1 0 0,0-1 1 0 0,1 1-1 0 0,0-1 1 0 0,0 0 0 0 0,-1 0-1 0 0,1-1 1 0 0,-1 1-1 0 0,1 0 1 0 0,0 0 0 0 0,-1-1-1 0 0,1 0 1 0 0,0 0-1 0 0,0 0 1 0 0,0 0-1 0 0,0 0 1 0 0,0 0 169 0 0,4-2-256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187 242 12 0 0,'-1'-1'61'0'0,"1"0"-1"0"0,-1 0 1 0 0,0 1-1 0 0,0-1 1 0 0,1 0-1 0 0,-1 0 1 0 0,0 1 0 0 0,0-1-1 0 0,1 0 1 0 0,0 0-1 0 0,-1 0 1 0 0,1 0-1 0 0,-1 0 1 0 0,1 0 0 0 0,0-1-1 0 0,-1 2 1 0 0,1-1-1 0 0,0-1 1 0 0,0 2-1 0 0,0-2 1 0 0,0 1 0 0 0,0 0-1 0 0,0 0 1 0 0,0 0-1 0 0,0 0 1 0 0,1 0-1 0 0,-1 0 1 0 0,1-1-61 0 0,9-36 856 0 0,-6 27-542 0 0,-2 8-251 0 0,-2 1 1 0 0,1 0-1 0 0,0 0 1 0 0,0-1-1 0 0,-1 1 1 0 0,0 0-1 0 0,1 0 1 0 0,-1-1-1 0 0,0 0 1 0 0,0 1-1 0 0,0 0 1 0 0,0 0-1 0 0,-1-1 1 0 0,1 0-1 0 0,0 1 1 0 0,-1 0 0 0 0,1 0-1 0 0,-2-1 1 0 0,2 1-1 0 0,-1 0 1 0 0,0 0-1 0 0,0-1 1 0 0,-1 2-1 0 0,1-1 1 0 0,0-1-1 0 0,-1 2 1 0 0,0-1-1 0 0,1 0 1 0 0,-1 1-1 0 0,0-1 1 0 0,0 1-1 0 0,-1-2-63 0 0,0 1 126 0 0,0 0 0 0 0,0-1 0 0 0,0 1-1 0 0,-1 0 1 0 0,1 0 0 0 0,-1 0 0 0 0,0 1-1 0 0,1-1 1 0 0,-2 1 0 0 0,1 0-1 0 0,1 0 1 0 0,-4 0-126 0 0,-49 0 274 0 0,27 2-316 0 0,28-1-84 0 0,0 0 0 0 0,-1 0 1 0 0,1-1-1 0 0,-1 1 1 0 0,1-1-1 0 0,-1 1 0 0 0,2 0 1 0 0,-2-1-1 0 0,1 0 0 0 0,0 1 1 0 0,-1-1-1 0 0,1 1 1 0 0,0-1-1 0 0,0-1 0 0 0,0 2 1 0 0,-1-1-1 0 0,2 0 0 0 0,-1 0 1 0 0,0 0-1 0 0,0-1 1 0 0,1 2-1 0 0,-1-2 0 0 0,0 1 1 0 0,0 0-1 0 0,1-1 126 0 0,-3-2-460 0 0,2 0 0 0 0,-1 0-1 0 0,1-1 1 0 0,0 1 0 0 0,0-1-1 0 0,0 1 1 0 0,0-2 460 0 0,1-8-256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45 20 0 0,'36'-40'2982'0'0,"-36"40"-2955"0"0,0 0 0 0 0,0 0-1 0 0,0 0 1 0 0,0 0 0 0 0,0 0-1 0 0,0-1 1 0 0,0 1-1 0 0,0 0 1 0 0,0 0 0 0 0,0 0-1 0 0,0 0 1 0 0,0 0 0 0 0,0 0-1 0 0,0-1 1 0 0,0 1 0 0 0,0 0-1 0 0,0 0 1 0 0,0 0 0 0 0,0 0-1 0 0,0 0 1 0 0,0 0 0 0 0,0 0-1 0 0,0 0 1 0 0,0 0 0 0 0,0 0-1 0 0,0 0 1 0 0,0 0-1 0 0,0 0 1 0 0,0 0 0 0 0,0-1-1 0 0,0 1 1 0 0,0 0 0 0 0,0 0-1 0 0,0 0 1 0 0,0 0 0 0 0,0 0-1 0 0,0 0 1 0 0,0 0 0 0 0,0-1-1 0 0,0 1 1 0 0,0 0 0 0 0,0 0-1 0 0,0 0 1 0 0,0 0 0 0 0,-1 0-1 0 0,1 0 1 0 0,0 0 0 0 0,0 0-1 0 0,0 0 1 0 0,0 0-1 0 0,0 0 1 0 0,0 0 0 0 0,-1 0-1 0 0,1 0 1 0 0,0 0 0 0 0,0 0-1 0 0,0 0 1 0 0,0 0 0 0 0,0 0-1 0 0,-1 0-26 0 0,-9 0 517 0 0,-11 5-437 0 0,13-1-78 0 0,-8 4 4 0 0,-1 1-1 0 0,1 0 0 0 0,0 1 0 0 0,1 1 0 0 0,-4 4-5 0 0,16-12 1 0 0,0 0 0 0 0,0 0 0 0 0,0 0 0 0 0,0 1 0 0 0,0 0 0 0 0,1 0 1 0 0,0-1-1 0 0,0 1 0 0 0,0 0 0 0 0,0 0 0 0 0,0 2-1 0 0,1-3 0 0 0,1 0 0 0 0,-1 0 1 0 0,1 0-1 0 0,0 0 1 0 0,0 0-1 0 0,0 0 1 0 0,0 0-1 0 0,0-1 0 0 0,1 1 1 0 0,0 0-1 0 0,-1 0 1 0 0,1-1-1 0 0,0 1 0 0 0,0-1 1 0 0,0 1-1 0 0,1 0 1 0 0,-1-1-1 0 0,2 3 0 0 0,-1-2 56 0 0,1 0 0 0 0,-2 0 0 0 0,2-1 0 0 0,-1 1 0 0 0,1 0-1 0 0,0-1 1 0 0,-1 0 0 0 0,1 0 0 0 0,0 1 0 0 0,0-1 0 0 0,1-1 0 0 0,-1 1 0 0 0,0-1 0 0 0,0 1-1 0 0,0-1 1 0 0,1 0 0 0 0,-1 1 0 0 0,1-2 0 0 0,0 0 0 0 0,-1 1 0 0 0,0-1 0 0 0,1 1 0 0 0,0-1-1 0 0,0-1 1 0 0,-1 1 0 0 0,0-1 0 0 0,1 1 0 0 0,0-1 0 0 0,0 0 0 0 0,-1 0 0 0 0,0 0 0 0 0,0-1-1 0 0,4-1-55 0 0,-2 1 84 0 0,0 0 0 0 0,-1-1 0 0 0,1 0 0 0 0,-1 0 0 0 0,1-1 0 0 0,-1 1 0 0 0,0-1 0 0 0,0 1 0 0 0,0-2 0 0 0,-1 1 0 0 0,0 0 0 0 0,0-1 0 0 0,0 1 0 0 0,0-1 0 0 0,0 0 0 0 0,-1 1 0 0 0,0-2 0 0 0,0 1 0 0 0,0 0 0 0 0,-1 0 0 0 0,0-1 0 0 0,1-1-84 0 0,-2 1-1 0 0,0 0 1 0 0,0 0-1 0 0,0 0 1 0 0,0 0-1 0 0,-2 0 1 0 0,1 0-1 0 0,0 1 1 0 0,-2-6 0 0 0,0 12-2 0 0,-2 8-2 0 0,-2 10 5 0 0,6-4 13 0 0,1 0 0 0 0,1 0 0 0 0,0 0 0 0 0,2 0 0 0 0,1 9-14 0 0,2 9-33 0 0,-5-23-14 0 0,5 25-842 0 0,-5-32 572 0 0,-1-1 0 0 0,0-1 0 0 0,1 2 0 0 0,0-1 1 0 0,0-1-1 0 0,-1 2 0 0 0,1-2 0 0 0,1 1 1 0 0,-2 0-1 0 0,2-1 0 0 0,-1 1 0 0 0,0-1 0 0 0,1 1 1 0 0,0 0 316 0 0,-1-2-98 0 0,-1 0 1 0 0,0 1-1 0 0,1-1 1 0 0,0 0-1 0 0,0 0 1 0 0,-1 0 0 0 0,1 0-1 0 0,0 0 1 0 0,-1 0-1 0 0,1-1 1 0 0,-1 1-1 0 0,1 0 1 0 0,0 0-1 0 0,-1-1 1 0 0,1 1 0 0 0,-1 0-1 0 0,1 0 1 0 0,-1 0-1 0 0,1-1 1 0 0,0 1-1 0 0,-1-1 1 0 0,0 1-1 0 0,1-1 1 0 0,-1 1 0 0 0,1 0-1 0 0,-1-1 1 0 0,1 1-1 0 0,-1-1 1 0 0,0 0-1 0 0,0 1 1 0 0,1 0-1 0 0,-1-1 1 0 0,0 0 0 0 0,1 0 97 0 0,0 0-72 0 0,2-4-109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82 36 0 0,'1'-1'81'0'0,"0"0"-1"0"0,-1-1 1 0 0,1 2 0 0 0,0-2-1 0 0,0 1 1 0 0,-1 0-1 0 0,0-1 1 0 0,1 1 0 0 0,-1 0-1 0 0,1 0 1 0 0,-1-1 0 0 0,0 1-1 0 0,1-2-80 0 0,-1 3 70 0 0,0 0 0 0 0,0-1 0 0 0,0 1-1 0 0,0-1 1 0 0,0 1 0 0 0,-1-1 0 0 0,1 1 0 0 0,0 0-1 0 0,0 0 1 0 0,0-1 0 0 0,-1 1 0 0 0,1-1 0 0 0,0 1-1 0 0,0-1 1 0 0,-1 1 0 0 0,1 0 0 0 0,0 0 0 0 0,0 0-1 0 0,0-1 1 0 0,-1 1 0 0 0,1 0 0 0 0,-1-1 0 0 0,1 1-1 0 0,-1 0 1 0 0,1-1 0 0 0,0 1 0 0 0,0 0-70 0 0,-2 0 58 0 0,1 0 0 0 0,0 0 0 0 0,0 0-1 0 0,0 0 1 0 0,0 0 0 0 0,0 0 0 0 0,0 0 0 0 0,0 0 0 0 0,-1 1 0 0 0,2-1 0 0 0,-1 1 0 0 0,-1-1-1 0 0,2 1 1 0 0,-1-1 0 0 0,-1 0 0 0 0,2 1 0 0 0,-1 0 0 0 0,0 0 0 0 0,0-1 0 0 0,1 1 0 0 0,-1 0 0 0 0,0 0-1 0 0,0-1 1 0 0,1 1 0 0 0,-1 1 0 0 0,0-2 0 0 0,1 1 0 0 0,-1 0 0 0 0,1 0 0 0 0,0 0-58 0 0,-3 2 48 0 0,2 1 1 0 0,-1-1-1 0 0,1 0 1 0 0,-1 1-1 0 0,1-1 1 0 0,0 0-1 0 0,0 0 1 0 0,1 1 0 0 0,-1 0-1 0 0,0-1 1 0 0,1 1-1 0 0,0-1 1 0 0,0 3-49 0 0,0-5 8 0 0,1 1 1 0 0,0-1 0 0 0,-1 1 0 0 0,1 0 0 0 0,0-1 0 0 0,0 1 0 0 0,-1-1-1 0 0,1 0 1 0 0,1 1 0 0 0,-2-1 0 0 0,2 1 0 0 0,-1-2 0 0 0,0 2-1 0 0,1-1 1 0 0,-2 0 0 0 0,2 0 0 0 0,-1 0 0 0 0,1 0 0 0 0,-1 0 0 0 0,1 0-1 0 0,-1-1 1 0 0,1 0 0 0 0,0 1 0 0 0,0 0 0 0 0,-1-1 0 0 0,1 1-1 0 0,0-1 1 0 0,-1 0 0 0 0,1 0-9 0 0,17 3 54 0 0,-15-3-28 0 0,0 1-1 0 0,0 0 1 0 0,0 0 0 0 0,0-1 0 0 0,0 2-1 0 0,-1-1 1 0 0,4 2-26 0 0,-5-2 6 0 0,-1 0 0 0 0,1 0 0 0 0,-1 1-1 0 0,1-1 1 0 0,-1 1 0 0 0,0-1 0 0 0,0 1-1 0 0,1-1 1 0 0,-1 1 0 0 0,-1-1 0 0 0,2 2 0 0 0,-1-2-1 0 0,-1 1 1 0 0,1 0 0 0 0,-1-1 0 0 0,1 2-1 0 0,0-2 1 0 0,-1 3-6 0 0,1 1-2 0 0,0 1 0 0 0,-1-1-1 0 0,1 1 1 0 0,-1 0 0 0 0,-1-1 0 0 0,0 0-1 0 0,0 1 1 0 0,1-1 0 0 0,-1 1-1 0 0,-1-1 1 0 0,0 0 0 0 0,1 0 0 0 0,-2 1-1 0 0,0 0 3 0 0,3-4-2 0 0,-2 0 0 0 0,1 0 0 0 0,0 0 0 0 0,-1 0-1 0 0,1 0 1 0 0,-1 0 0 0 0,1-1 0 0 0,-1 2 0 0 0,0-2-1 0 0,1 1 1 0 0,-1-1 0 0 0,0 1 0 0 0,0-2-1 0 0,-1 2 1 0 0,2-1 0 0 0,-1 0 0 0 0,-1 0 0 0 0,1 0-1 0 0,0-1 1 0 0,0 1 0 0 0,-1 0 0 0 0,0 0 0 0 0,1-1-1 0 0,0 0 1 0 0,0 0 0 0 0,-1 0 0 0 0,0 0 0 0 0,1 0-1 0 0,0 0 1 0 0,0-1 0 0 0,-1 1 0 0 0,0-1 0 0 0,1 0 2 0 0,0 1-18 0 0,0 0 0 0 0,1 0 1 0 0,-1-1-1 0 0,1 0 1 0 0,-1 1-1 0 0,1-1 1 0 0,-1 1-1 0 0,2-1 1 0 0,-2 0-1 0 0,1 0 1 0 0,-1 1-1 0 0,1-1 1 0 0,0-1-1 0 0,-1 2 0 0 0,2-2 1 0 0,-2 1-1 0 0,1 0 1 0 0,1 0-1 0 0,-2 0 1 0 0,1-1-1 0 0,1 1 1 0 0,-1 0-1 0 0,0-1 1 0 0,0 1-1 0 0,1-1 1 0 0,0 1-1 0 0,-1-1 0 0 0,1 1 1 0 0,0-1-1 0 0,-1 1 1 0 0,1-1-1 0 0,0 0 1 0 0,0 1-1 0 0,0-1 1 0 0,0 1-1 0 0,0-1 1 0 0,1 1-1 0 0,-1-1 0 0 0,1 1 1 0 0,-1-1-1 0 0,0 1 1 0 0,1-1-1 0 0,0 1 1 0 0,0-1-1 0 0,-1 1 1 0 0,1-1-1 0 0,0 1 1 0 0,0 0-1 0 0,1-1 18 0 0,2-6 6 0 0,2 1-1 0 0,0 1 1 0 0,-1-1-1 0 0,2 0 1 0 0,-1 1 0 0 0,0 0-1 0 0,1 1 1 0 0,3-2-6 0 0,2 0-5 0 0,1 1 0 0 0,-1 0 0 0 0,0 1 0 0 0,2 0 0 0 0,-1 1 0 0 0,8-1 5 0 0,-14 3 0 0 0,-5 2 0 0 0,1-1 1 0 0,-1 0-1 0 0,0 0 1 0 0,0 1 0 0 0,1-2-1 0 0,-1 1 1 0 0,-1 1-1 0 0,2-2 1 0 0,-2 1-1 0 0,1-1 1 0 0,0 1-1 0 0,-1-1 1 0 0,1 1-1 0 0,0-1 1 0 0,0 0-1 0 0,-2 0 1 0 0,2 1 0 0 0,-1-1-1 0 0,1-2 0 0 0,0 0 1 0 0,-1 0 1 0 0,0-1-1 0 0,1 1 1 0 0,-1-1-1 0 0,-1 1 0 0 0,0-1 1 0 0,1 0-1 0 0,-1 0 0 0 0,-1 0-1 0 0,0 3 19 0 0,-2 6-14 0 0,-2 10 58 0 0,8 29 1244 0 0,1 0 0 0 0,10 41-1307 0 0,-8-67 1108 0 0,-4-17-81 0 0,-1-11-527 0 0,-1-7-374 0 0,0-15-45 0 0,1 0 0 0 0,3-13-81 0 0,-3 38-9 0 0,0 0-1 0 0,1 0 0 0 0,0 0 1 0 0,0 1-1 0 0,1-2 0 0 0,0 2 1 0 0,0-1-1 0 0,1 2 0 0 0,0-2 1 0 0,0 1-1 0 0,1 1 0 0 0,1-2 10 0 0,-6 7-1 0 0,1-1 0 0 0,0 1-1 0 0,0 1 1 0 0,-1-2 0 0 0,2 1-1 0 0,-1 1 1 0 0,-1-1-1 0 0,2-1 1 0 0,-1 2 0 0 0,0-1-1 0 0,1 1 1 0 0,-2-1 0 0 0,2 0-1 0 0,-1 1 1 0 0,0 0 0 0 0,1-1-1 0 0,-1 1 1 0 0,1-1-1 0 0,-2 1 1 0 0,2 0 0 0 0,-1 0-1 0 0,1-1 1 0 0,-1 1 0 0 0,1 1-1 0 0,-1-1 1 0 0,0 0 0 0 0,1 1 1 0 0,1 0 0 0 0,-1 0 1 0 0,0 0-1 0 0,0 0 0 0 0,0 1 1 0 0,-1-1-1 0 0,2 2 1 0 0,-2-2-1 0 0,1 1 1 0 0,-1 0-1 0 0,1-1 1 0 0,-1 2-1 0 0,1-1 0 0 0,-2-1 1 0 0,3 4-1 0 0,3 7 19 0 0,-2 0 0 0 0,1 1 0 0 0,-1-1 0 0 0,-1 1 0 0 0,1 4-19 0 0,0 9 110 0 0,3 18-232 0 0,-3-33 368 0 0,-4-11-232 0 0,1 0 0 0 0,-1 0 0 0 0,0 0 0 0 0,0 0 1 0 0,0 0-1 0 0,0 0 0 0 0,0 0 0 0 0,0 0 0 0 0,0 0 1 0 0,1 0-1 0 0,-1 0 0 0 0,0 0 0 0 0,0 0 0 0 0,0 0 1 0 0,0 0-1 0 0,1 0 0 0 0,-1 0 0 0 0,0 0 1 0 0,0 0-1 0 0,0 0 0 0 0,1 0 0 0 0,-1 0 0 0 0,0 0 1 0 0,0-1-1 0 0,0 1 0 0 0,0 0 0 0 0,0 0 0 0 0,0 0 1 0 0,0 0-1 0 0,0-1 0 0 0,0 1 0 0 0,0 0 0 0 0,0 0 1 0 0,0 0-1 0 0,0-1 0 0 0,0 1 0 0 0,0 0 1 0 0,0 0-1 0 0,0 0 0 0 0,0 0 0 0 0,0 0 0 0 0,0 0 1 0 0,0 0-1 0 0,0 0 0 0 0,0-1 0 0 0,0 1 0 0 0,0 0 1 0 0,0 0-1 0 0,0 0 0 0 0,0-1-14 0 0,9-32 922 0 0,-5 14-841 0 0,1 1 0 0 0,0 0 0 0 0,2 0 0 0 0,-1 0 0 0 0,3 0 0 0 0,-1 1 0 0 0,11-14-81 0 0,-19 30-2 0 0,0 0-1 0 0,1 0 1 0 0,0 1 0 0 0,0-2 0 0 0,-1 1-1 0 0,0 1 1 0 0,1-1 0 0 0,1 0-1 0 0,-2 0 1 0 0,1 1 0 0 0,0 0 0 0 0,0-1-1 0 0,-1 0 1 0 0,2 0 0 0 0,-1 1 0 0 0,-1 0-1 0 0,2 0 1 0 0,-1-1 0 0 0,-1 1 0 0 0,2 0-1 0 0,-1-1 1 0 0,0 1 0 0 0,0 0-1 0 0,0 0 1 0 0,1 0 2 0 0,-1 1 2 0 0,0-1 0 0 0,0 1-1 0 0,0-1 1 0 0,0 1 0 0 0,0 0-1 0 0,0 0 1 0 0,0-1 0 0 0,0 2 0 0 0,0-1-1 0 0,-1-1 1 0 0,1 2 0 0 0,0-1-1 0 0,0-1 1 0 0,-1 2 0 0 0,0-1 0 0 0,1 0-1 0 0,0 0 1 0 0,0 1-2 0 0,2 10 26 0 0,0-1 0 0 0,0 1-1 0 0,0 0 1 0 0,-2 4-26 0 0,0-11 0 0 0,10 148-1775 0 0,-11-153 1660 0 0,1 0-1 0 0,-1 0 1 0 0,0 0 0 0 0,0-1 0 0 0,0 1 0 0 0,1 0-1 0 0,-1 0 1 0 0,0-1 0 0 0,0 1 0 0 0,0 0 0 0 0,0 0 0 0 0,1 0-1 0 0,-1-1 1 0 0,0 1 0 0 0,1 0 0 0 0,-1 0 0 0 0,0 0-1 0 0,1 0 1 0 0,-1 0 0 0 0,0 0 0 0 0,0 0 0 0 0,0 0 0 0 0,1 0-1 0 0,-1 0 1 0 0,0 0 0 0 0,1 0 0 0 0,-1 0 0 0 0,0 0-1 0 0,1 0 1 0 0,-1 0 0 0 0,0 0 0 0 0,0 0 0 0 0,0 0 0 0 0,1 0-1 0 0,-1 0 1 0 0,0 1 0 0 0,1-1 0 0 0,-1 0 0 0 0,0 0-1 0 0,1 1 1 0 0,-1-1 0 0 0,0 0 0 0 0,0 0 0 0 0,0 1 0 0 0,0-1-1 0 0,0 0 1 0 0,0 0 0 0 0,0 0 0 0 0,1 0 0 0 0,-1 1 0 0 0,0-1-1 0 0,0 0 1 0 0,0 1 0 0 0,0-1 0 0 0,0 0 0 0 0,1 1-1 0 0,-1-1 1 0 0,0 0 0 0 0,0 0 0 0 0,0 0 0 0 0,0 1 0 0 0,0-1-1 0 0,0 0 1 0 0,-1 1 0 0 0,1-1 0 0 0,0 1 0 0 0,0-1-1 0 0,0 0 116 0 0,14-21-3341 0 0,-11 18 3496 0 0,3-6-408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30 16 0 0,'0'0'72'0'0,"0"-1"0"0"0,1 1 0 0 0,-1 0 1 0 0,0 0-1 0 0,0 0 0 0 0,0-1 0 0 0,0 1 0 0 0,0 0 0 0 0,1 0 1 0 0,-1-1-1 0 0,0 1 0 0 0,0 0 0 0 0,0 0 0 0 0,0 0 0 0 0,0 0 1 0 0,0 0-1 0 0,0 0 0 0 0,0-1 0 0 0,0 1 0 0 0,0 0 0 0 0,0 0 1 0 0,0-1-1 0 0,0 1 0 0 0,0 0 0 0 0,0 0 0 0 0,0-1 0 0 0,0 1 0 0 0,-1 0 1 0 0,1 0-1 0 0,0 0 0 0 0,0 0 0 0 0,0 0 0 0 0,0 0 0 0 0,0-1 1 0 0,-1 1-1 0 0,1 0 0 0 0,0 0 0 0 0,0 0 0 0 0,0 0 0 0 0,0-1 1 0 0,0 1-1 0 0,0 0 0 0 0,0 0 0 0 0,-1 0 0 0 0,1 0 0 0 0,0 0 1 0 0,0 0-1 0 0,-1-1 0 0 0,1 1-72 0 0,-17-6 1143 0 0,-19-2-466 0 0,27 8-536 0 0,-1 0 0 0 0,1 1 0 0 0,-1 0-1 0 0,1 1 1 0 0,0-1 0 0 0,0 2-1 0 0,0 0 1 0 0,0 0 0 0 0,0 0 0 0 0,1 1-1 0 0,-2 1-140 0 0,4-2 66 0 0,0 0 0 0 0,0 1 0 0 0,0 0-1 0 0,0 0 1 0 0,0 1 0 0 0,1-1 0 0 0,0 1-1 0 0,0 0 1 0 0,0 0 0 0 0,1 1-1 0 0,-1 0 1 0 0,1 0 0 0 0,1 0 0 0 0,-4 6-66 0 0,6-10 105 0 0,0 0 0 0 0,0 0 0 0 0,0 1 1 0 0,0 0-1 0 0,1-1 0 0 0,0 0 0 0 0,-1 1 1 0 0,1-1-1 0 0,-1 1 0 0 0,1 0 0 0 0,0 0 0 0 0,1-1 1 0 0,-1 1-1 0 0,1-1 0 0 0,-1 1 0 0 0,0-1 1 0 0,1 1-1 0 0,0 0 0 0 0,0-1 0 0 0,0 0 0 0 0,0 0 1 0 0,0 1-1 0 0,1-1 0 0 0,-1 0 0 0 0,1 0 1 0 0,-1 1-1 0 0,1-2 0 0 0,0 1 0 0 0,0 0 0 0 0,0 0 1 0 0,-1 0-1 0 0,2-1 0 0 0,-1 1 0 0 0,0-1 1 0 0,3 1-106 0 0,-1 0 158 0 0,1 0 0 0 0,0 0 1 0 0,-1 0-1 0 0,2-1 1 0 0,-1 0-1 0 0,0 0 1 0 0,0 0-1 0 0,0-1 1 0 0,0 0-1 0 0,0 0 1 0 0,1 0-1 0 0,-1 0 0 0 0,0-1 1 0 0,0 0-1 0 0,1 0 1 0 0,-2 0-1 0 0,4-2-158 0 0,-3 1 2 0 0,0 1-1 0 0,0-1 0 0 0,-1-1 1 0 0,1 1-1 0 0,-1 0 0 0 0,1-1 1 0 0,-1 0-1 0 0,0 0 0 0 0,0-1 1 0 0,0 0-1 0 0,-1 1 0 0 0,1-1 1 0 0,-1 0-1 0 0,1 0 0 0 0,-1 0 1 0 0,-1-1-1 0 0,1 1 0 0 0,-1-1 1 0 0,0 1-1 0 0,0-1 0 0 0,0 0 1 0 0,0 0-1 0 0,-2 0 0 0 0,2 0 1 0 0,-1 0-1 0 0,-1 0 0 0 0,0-1 1 0 0,1 2-1 0 0,-1-1 0 0 0,-1-1 1 0 0,1 0-2 0 0,-1-2-11 0 0,0 4 10 0 0,1-2 0 0 0,-1 1 0 0 0,1 1 0 0 0,-2-2 0 0 0,1 2 0 0 0,-1-1-1 0 0,1 0 1 0 0,-2 1 0 0 0,1-1 0 0 0,0 1 0 0 0,-3-3 1 0 0,5 6 0 0 0,0 1 0 0 0,0 0 0 0 0,0 0 0 0 0,0 0 0 0 0,0 0 0 0 0,0 0 0 0 0,0 0 0 0 0,0 0 0 0 0,0 0 0 0 0,0 0 0 0 0,0 0 0 0 0,-1 0 0 0 0,1 0 0 0 0,0 0 0 0 0,0 0 0 0 0,0 0 0 0 0,0 0 0 0 0,0 0 0 0 0,-1 0 0 0 0,1 0 0 0 0,0 0 0 0 0,0 0 0 0 0,0 0 0 0 0,0 0 1 0 0,0 0-1 0 0,0 0 0 0 0,-1 0 0 0 0,1 0 0 0 0,0 0 0 0 0,0 0 0 0 0,0 0 0 0 0,0 0 0 0 0,0 1 0 0 0,0-1 0 0 0,0 0 0 0 0,0 0 0 0 0,0 0 0 0 0,0 0 0 0 0,0 0 0 0 0,0 0 0 0 0,0 0 0 0 0,0 1 0 0 0,0-1 0 0 0,0 0 0 0 0,0 0 0 0 0,0 0 0 0 0,0 0 0 0 0,0 0 0 0 0,0 0 0 0 0,0 0 0 0 0,0 0 0 0 0,0 0 0 0 0,0 0 0 0 0,0 0 0 0 0,0 0 0 0 0,0 0 0 0 0,0 1 0 0 0,0-1 0 0 0,-2 12 63 0 0,3 13 430 0 0,0-4-461 0 0,2 0 1 0 0,0 0-1 0 0,1-1 1 0 0,1 1 0 0 0,1-1-1 0 0,1 0 1 0 0,2 2-33 0 0,-4-16-2495 0 0,-2-9-3423 0 0,0-7-110 0 0,-3 5 5838 0 0,-2-1-148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 44 0 0,'1'-2'134'0'0,"0"1"0"0"0,0-1 0 0 0,0 0 1 0 0,-1 0-1 0 0,1 0 0 0 0,0 0 0 0 0,0 0 0 0 0,-1 0 0 0 0,0 0 0 0 0,0 0 1 0 0,0 0-1 0 0,0-1-134 0 0,0 3 54 0 0,0-1 1 0 0,0 0 0 0 0,0 0-1 0 0,0 1 1 0 0,-1-1 0 0 0,1 0-1 0 0,-1 0 1 0 0,1 1 0 0 0,-1-1 0 0 0,1 0-1 0 0,0 1 1 0 0,-1-1 0 0 0,0 1-1 0 0,0-1 1 0 0,1 1 0 0 0,0-1-1 0 0,-1 1 1 0 0,0-1 0 0 0,0 1-1 0 0,1 0 1 0 0,-1 0 0 0 0,0-1-1 0 0,0 1 1 0 0,1 0 0 0 0,-1-1-1 0 0,0 1 1 0 0,0 0 0 0 0,1 0 0 0 0,-1 0-1 0 0,0 0 1 0 0,0 0 0 0 0,1 0-1 0 0,-1 0 1 0 0,0 0 0 0 0,0 0-55 0 0,-6 1 61 0 0,1 0 0 0 0,0 0 0 0 0,-1 1 0 0 0,1-1 0 0 0,0 1 0 0 0,0 1 0 0 0,0-1 0 0 0,0 1 0 0 0,1 0 1 0 0,-1 0-1 0 0,1 1 0 0 0,-1-1 0 0 0,1 1 0 0 0,1 1 0 0 0,-1-2 0 0 0,-1 3-61 0 0,0 0 92 0 0,1 0 0 0 0,0 0 0 0 0,0 0 0 0 0,1 0 0 0 0,-1 1 0 0 0,1 0 0 0 0,1 0 0 0 0,-1-1 0 0 0,1 2 0 0 0,1-1 0 0 0,-1 1 0 0 0,0-1 0 0 0,2 2-92 0 0,0-5 270 0 0,1 1 0 0 0,0 1 0 0 0,1-1 0 0 0,-1 0 1 0 0,1 0-1 0 0,0 1 0 0 0,0-2 0 0 0,0 1 0 0 0,2 0 1 0 0,-2 0-1 0 0,1 0 0 0 0,1-1 0 0 0,-1 1 1 0 0,1-1-1 0 0,-1 1 0 0 0,1-1 0 0 0,1 0 0 0 0,0 1-270 0 0,1 1 256 0 0,0-1-1 0 0,0 1 0 0 0,1-2 0 0 0,0 1 0 0 0,0-1 0 0 0,0 1 0 0 0,0-2 0 0 0,1 1 1 0 0,0-1-1 0 0,0 0 0 0 0,-1 0 0 0 0,6 1-255 0 0,-11-4-128 0 0,1 0 0 0 0,0 1 1 0 0,-1-1-1 0 0,2-1 0 0 0,-2 1 0 0 0,1 0 0 0 0,-1-1 1 0 0,1 1-1 0 0,0-1 0 0 0,-1 1 0 0 0,1 0 0 0 0,-1-1 1 0 0,1 0-1 0 0,-1 0 0 0 0,1 1 0 0 0,-1-1 0 0 0,1-1 1 0 0,-1 2-1 0 0,1-2 0 0 0,-1 1 0 0 0,0 0 0 0 0,0-1 1 0 0,0 2-1 0 0,0-2 0 0 0,0 1 0 0 0,0-1 0 0 0,0 0 128 0 0,6-9-2817 0 0,0 0-1 0 0,-2 1 0 0 0,4-11 2818 0 0,1-2-1540 0 0,-3 12 1334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3 547 28 0 0,'-1'7'455'0'0,"1"-7"-388"0"0,0 0 0 0 0,0 1-1 0 0,-1 0 1 0 0,1 0 0 0 0,0-1 0 0 0,0 1-1 0 0,0 0 1 0 0,0 0 0 0 0,0-1-1 0 0,0 1 1 0 0,0 0 0 0 0,0 0 0 0 0,0-1-1 0 0,1 0 1 0 0,-1 1 0 0 0,0 0-1 0 0,0 0 1 0 0,1-1 0 0 0,-1 1-1 0 0,0 0 1 0 0,0-1 0 0 0,1 1 0 0 0,-1-1-1 0 0,1 1 1 0 0,-1-1 0 0 0,1 1-1 0 0,-1 0 1 0 0,0-1 0 0 0,1 0 0 0 0,0 0-1 0 0,0 1 1 0 0,-1-1 0 0 0,0 1-1 0 0,1-1 1 0 0,0 1 0 0 0,0-1 0 0 0,-1 0-1 0 0,1 0 1 0 0,0 0 0 0 0,0 0-1 0 0,-1 0 1 0 0,0 0 0 0 0,1 0 0 0 0,0 0-1 0 0,0 0 1 0 0,-1 0 0 0 0,1 0-1 0 0,0 0 1 0 0,0 0 0 0 0,-1 0 0 0 0,1 0-1 0 0,0 0 1 0 0,-1-1 0 0 0,1 1-1 0 0,-1 0-66 0 0,7-2 56 0 0,0 1 0 0 0,0-1 0 0 0,-1-1 0 0 0,0 0 0 0 0,0 1 0 0 0,0-2 0 0 0,0 1 0 0 0,0 0 0 0 0,0-1 0 0 0,2-2-56 0 0,-5 4 26 0 0,0-1-1 0 0,0 1 0 0 0,0 0 0 0 0,0-1 0 0 0,0 0 0 0 0,-1 0 0 0 0,0 0 0 0 0,1 0 0 0 0,-1 0 1 0 0,0-1-1 0 0,0 1 0 0 0,0-1 0 0 0,-1 1 0 0 0,1 0 0 0 0,-1-1 0 0 0,0 0 0 0 0,0 0 0 0 0,0-2-25 0 0,-1 5 0 0 0,0 0 1 0 0,0 0-1 0 0,0 1 0 0 0,0-1 0 0 0,0-1 0 0 0,0 2 0 0 0,0-1 0 0 0,0 0 0 0 0,0 0 0 0 0,0 1 0 0 0,-1-1 0 0 0,1 0 0 0 0,-1 0 0 0 0,1 0 0 0 0,-1 0 0 0 0,1 0 0 0 0,0 1 0 0 0,-1 0 0 0 0,1-1 0 0 0,-1 0 0 0 0,0 0 0 0 0,1 1 0 0 0,0-1 0 0 0,-1 1 0 0 0,0-1 0 0 0,0 0 0 0 0,0 1 0 0 0,-1 0 0 0 0,2 0 0 0 0,-2-1 0 0 0,1 1 0 0 0,-1 0 0 0 0,1 0 1 0 0,-1 0-1 0 0,1 0 0 0 0,0 0 0 0 0,-1 1 0 0 0,1-1 0 0 0,-1 0 0 0 0,1 0 0 0 0,0 0 0 0 0,0 1 0 0 0,-2 1 0 0 0,-2 0 1 0 0,1 0-1 0 0,-1 0 0 0 0,1 1 1 0 0,0 0-1 0 0,-1 0 0 0 0,2 0 1 0 0,-1 1-1 0 0,0 0 0 0 0,-1 0 0 0 0,0 5 7 0 0,1-1-1 0 0,-1 0 0 0 0,2 0 1 0 0,-1 1-1 0 0,1 0 1 0 0,0 0-1 0 0,1 0 1 0 0,-1 0-1 0 0,2 0 0 0 0,0 2-6 0 0,0-7 52 0 0,1 0-1 0 0,-1 1 0 0 0,1-1 0 0 0,0 1 0 0 0,0-1 0 0 0,0 1 0 0 0,1-1 0 0 0,-1 1 1 0 0,1-1-1 0 0,1 1 0 0 0,-2-1 0 0 0,2 0 0 0 0,0 0 0 0 0,0 1 0 0 0,0-1 1 0 0,0-1-1 0 0,0 1 0 0 0,1 0 0 0 0,0 0 0 0 0,0-1 0 0 0,2 3-51 0 0,-3-4 4 0 0,0-1-1 0 0,0 0 1 0 0,0 1-1 0 0,0-2 1 0 0,1 2-1 0 0,-1-1 1 0 0,0-1-1 0 0,0 1 0 0 0,1 0 1 0 0,-1 0-1 0 0,0-1 1 0 0,0 0-1 0 0,1 0 1 0 0,0 0-1 0 0,-1 0 1 0 0,0 0-1 0 0,1 0 1 0 0,0 0-4 0 0,2-1 2 0 0,0-1 1 0 0,0 1 0 0 0,0-1-1 0 0,-1 0 1 0 0,1 0 0 0 0,-1 0-1 0 0,1-1 1 0 0,-1 1-1 0 0,1-2-2 0 0,5-4-2 0 0,1 0 0 0 0,-1-1-1 0 0,0-1 1 0 0,-1 0 0 0 0,0 0-1 0 0,2-6 3 0 0,4-6-10 0 0,-1-2 0 0 0,-1 0-1 0 0,-1 0 1 0 0,-1-1 0 0 0,-2-1 0 0 0,0 0-1 0 0,-1 1 1 0 0,-2-3 10 0 0,2-12 8 0 0,-2 0 1 0 0,-1-1-1 0 0,-2 1 1 0 0,-3-1-1 0 0,0-2-8 0 0,0 34 6 0 0,-4-33 4 0 0,4 39-9 0 0,-1 1 1 0 0,1 1-1 0 0,-1-2 1 0 0,1 1-1 0 0,0 1 1 0 0,-1-2-1 0 0,0 2 1 0 0,0-1-1 0 0,0 0 1 0 0,0 1-1 0 0,0-2 1 0 0,0 2-1 0 0,-1-1 1 0 0,1 1-1 0 0,0-1 0 0 0,0 1 1 0 0,-2-1-2 0 0,3 2 0 0 0,-1 0 0 0 0,0 0 0 0 0,1 0 0 0 0,-1 0 0 0 0,1 0 0 0 0,-1 1 0 0 0,1-1 0 0 0,-1 0 0 0 0,0 1 0 0 0,1-1 0 0 0,0 1 0 0 0,-1-1 0 0 0,0 0 0 0 0,1 0 0 0 0,-1 1 0 0 0,1-1 0 0 0,0 1 0 0 0,0-1 0 0 0,-1 1 0 0 0,1-1 0 0 0,-1 0 0 0 0,1 1 0 0 0,0 0 0 0 0,-1-1 0 0 0,1 1 0 0 0,0-1 0 0 0,0 1 0 0 0,0-1 0 0 0,0 1 0 0 0,0 0 0 0 0,0-1 0 0 0,-8 21-12 0 0,7-20 12 0 0,-11 48-6 0 0,0 0 1 0 0,4 1-1 0 0,1 0 0 0 0,3 0 1 0 0,2 1-1 0 0,2 0 1 0 0,5 29 5 0 0,-4-69 4 0 0,0 0 0 0 0,1 0 0 0 0,0 0 0 0 0,1 0 0 0 0,1-1 0 0 0,-1 1 0 0 0,1-1 0 0 0,1 1 1 0 0,1-2-5 0 0,-5-6 1 0 0,1 0 0 0 0,0 0 0 0 0,-1 0 0 0 0,2 0 0 0 0,-1-1 0 0 0,0 1 0 0 0,1-1 0 0 0,-1 0 0 0 0,1 0 0 0 0,0 0 0 0 0,0 0 0 0 0,0 0 0 0 0,0-1 0 0 0,0 1 0 0 0,0-1 0 0 0,0 0 0 0 0,0 1 0 0 0,0-2 0 0 0,0 1 0 0 0,0 0 0 0 0,1-1 0 0 0,-1 1 0 0 0,1-1 0 0 0,-1 0 0 0 0,1 0 0 0 0,-1 0 0 0 0,0-1 0 0 0,0 1 0 0 0,0-1 0 0 0,1 0 0 0 0,1-1-1 0 0,7-2-3 0 0,0 0 0 0 0,-1-1 1 0 0,0-1-1 0 0,0 0 1 0 0,0-1-1 0 0,-1 0 0 0 0,0-1 1 0 0,0 0-1 0 0,-1 0 1 0 0,0-1-1 0 0,0 0 1 0 0,-1-1-1 0 0,0 1 0 0 0,-1-2 1 0 0,0 1-1 0 0,-1-1 1 0 0,4-10 2 0 0,5-9-8 0 0,-3-1 1 0 0,0 0 0 0 0,-2-1-1 0 0,-1-1 1 0 0,-1 1 0 0 0,-2-5 7 0 0,-4 28 0 0 0,5-36 75 0 0,2-37-75 0 0,-8 70 8 0 0,-1 0-1 0 0,-1 0 1 0 0,1 0-1 0 0,-2 0 0 0 0,1 0 1 0 0,-2 0-1 0 0,0 1 1 0 0,0-1-1 0 0,-3-4-7 0 0,6 14 2 0 0,0 2-1 0 0,-1-1 1 0 0,1-1-1 0 0,-1 2 1 0 0,0-1-1 0 0,1 0 1 0 0,0 0-1 0 0,-1 0 1 0 0,0 0-1 0 0,0 0 1 0 0,1 1-1 0 0,-1-1 1 0 0,0 0-1 0 0,0 0 1 0 0,1 1-1 0 0,-1-1 1 0 0,0 1-1 0 0,0-1 1 0 0,0 0-1 0 0,0 1 1 0 0,0 0-1 0 0,0 0 1 0 0,0-1-1 0 0,0 1 1 0 0,0 0-1 0 0,-1-1 0 0 0,2 1 1 0 0,-1 0-1 0 0,-1 0 1 0 0,2 0-1 0 0,-2 0 1 0 0,1 0-1 0 0,1 1 1 0 0,-2-1-1 0 0,1 0 1 0 0,0 1-1 0 0,0-1 1 0 0,0 0-1 0 0,0 0 1 0 0,0 1-1 0 0,0-1 1 0 0,1 1-1 0 0,-2 0 1 0 0,1-1-1 0 0,1 1 1 0 0,-1 0-1 0 0,0 0 1 0 0,0-1-1 0 0,1 1 1 0 0,-1 0-1 0 0,0 0-1 0 0,-4 4 20 0 0,0-1-1 0 0,1 2 1 0 0,0-1-1 0 0,0 0 0 0 0,1 0 1 0 0,-1 1-1 0 0,-2 6-19 0 0,-6 19 423 0 0,1 1 0 0 0,2 1-1 0 0,2 0 1 0 0,-3 25-423 0 0,2 10 1840 0 0,0 58-1840 0 0,8-102 661 0 0,1 0-1 0 0,1 0 1 0 0,1 0-1 0 0,1 3-660 0 0,-3-20 373 0 0,0-1 1 0 0,1 1-1 0 0,-1-1 1 0 0,2 1-1 0 0,-1-1 0 0 0,1 0 1 0 0,0 0-1 0 0,0 0 1 0 0,0-1-1 0 0,1 0 0 0 0,-1 1 1 0 0,2-1-1 0 0,-1 0 1 0 0,1-1-1 0 0,-1 2 0 0 0,2-3 1 0 0,1 4-374 0 0,-4-5 172 0 0,0-1 0 0 0,0 1 0 0 0,0-1 1 0 0,0 1-1 0 0,0-2 0 0 0,1 1 0 0 0,-1 1 1 0 0,0-2-1 0 0,1 0 0 0 0,-1 1 0 0 0,0-1 1 0 0,0 0-1 0 0,2 0-172 0 0,-1-1-430 0 0,-1 1 1 0 0,0-1 0 0 0,1 0-1 0 0,-1 0 1 0 0,1 0-1 0 0,-1-1 1 0 0,1 1 0 0 0,-1-1-1 0 0,0 0 1 0 0,0 1-1 0 0,0-2 1 0 0,0 1-1 0 0,-1 0 1 0 0,1-1 0 0 0,-1 1-1 0 0,3-4 430 0 0,0 0-1466 0 0,0-1 0 0 0,0-1-1 0 0,-1 2 1 0 0,1-2 0 0 0,-2 0-1 0 0,0 0 1 0 0,1-2 1466 0 0,7-32-3793 0 0,-8 18 3358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1887 20 0 0,'0'0'128'0'0,"0"0"97"0"0,0 0 98 0 0,0 0 41 0 0,10-25 1328 0 0,7-6-1158 0 0,2 0 0 0 0,1 1 0 0 0,18-20-534 0 0,13-18 370 0 0,26-45 234 0 0,5 4-1 0 0,21-15-603 0 0,93-98 2490 0 0,104-111-1350 0 0,-97 145-1185 0 0,-54 54 48 0 0,-127 113 0 0 0,240-219 92 0 0,-165 155-123 0 0,-96 85 28 0 0,-1-1-1 0 0,1 1 1 0 0,0 0 0 0 0,-1-1 0 0 0,0 1 0 0 0,1 0 0 0 0,-1 0-1 0 0,1-1 1 0 0,-1 0 0 0 0,1 1 0 0 0,-1-1 0 0 0,0 1-1 0 0,0 0 1 0 0,1-1 0 0 0,-1 0 0 0 0,0 1 0 0 0,1-1-1 0 0,-1 1 1 0 0,0-1 0 0 0,0 1 0 0 0,1-1 0 0 0,-1 0-1 0 0,0 1 1 0 0,0-1 0 0 0,0 1 0 0 0,0-1 0 0 0,0 0-1 0 0,0 1 1 0 0,-15-3-12 0 0,-30 12-9 0 0,39-9 21 0 0,-44 13 25 0 0,-24 10-25 0 0,19-5 21 0 0,55-18-21 0 0,0 0-1 0 0,0 0 0 0 0,0-1 1 0 0,0 1-1 0 0,0 0 1 0 0,0 0-1 0 0,0 0 1 0 0,0 0-1 0 0,1 0 0 0 0,-1 0 1 0 0,0 0-1 0 0,0 0 1 0 0,0 0-1 0 0,0-1 0 0 0,0 1 1 0 0,0 0-1 0 0,0 0 1 0 0,0 0-1 0 0,0 0 0 0 0,0 0 1 0 0,0 0-1 0 0,0 0 1 0 0,0-1-1 0 0,0 1 1 0 0,0 0-1 0 0,0 0 0 0 0,0 0 1 0 0,0 0-1 0 0,0 0 1 0 0,0 0-1 0 0,0 0 0 0 0,0 0 1 0 0,0 0-1 0 0,0 0 1 0 0,0 0-1 0 0,0 0 0 0 0,-1 0 1 0 0,1 0-1 0 0,0 0 1 0 0,0 0-1 0 0,0 0 1 0 0,0 0-1 0 0,0-1 0 0 0,0 1 1 0 0,0 0-1 0 0,0 0 1 0 0,0 0-1 0 0,0 0 0 0 0,-1 0 1 0 0,15-12-23 0 0,20-12 4 0 0,3 4 110 0 0,55-26 1224 0 0,-82 41-1167 0 0,1 2 1 0 0,-1 0 0 0 0,1 0 0 0 0,0 0-1 0 0,0 1 1 0 0,0 1 0 0 0,9-1-149 0 0,-18 2 2 0 0,0 0 0 0 0,-1 0 0 0 0,1 0 1 0 0,0 0-1 0 0,-1 0 0 0 0,2 1 0 0 0,-2-1 0 0 0,1 1 1 0 0,-1-1-1 0 0,1 1 0 0 0,-1 0 0 0 0,1 0 0 0 0,0-1 1 0 0,-1 1-1 0 0,0 0 0 0 0,1 0 0 0 0,-1 0 0 0 0,1 1 1 0 0,-1-2-1 0 0,0 2 0 0 0,0-1 0 0 0,0 0 0 0 0,1 1 1 0 0,-2-1-1 0 0,1 1 0 0 0,0-1 0 0 0,0 1 0 0 0,-1-1 1 0 0,1 1-1 0 0,0 0 0 0 0,-1-1 0 0 0,1 1 0 0 0,-1-1 1 0 0,0 2-1 0 0,0-2 0 0 0,0 1 0 0 0,0 0 0 0 0,0-1 1 0 0,0 1-1 0 0,0-1 0 0 0,0 3-2 0 0,-2 10 20 0 0,0-1 0 0 0,0 1 0 0 0,-2-1 0 0 0,0 0 0 0 0,-1 3-20 0 0,-1 2 38 0 0,1 2 146 0 0,0-1 1 0 0,1 2-1 0 0,-1 15-184 0 0,5-27-485 0 0,-1 0-1 0 0,2-1 1 0 0,0 1-1 0 0,1 7 486 0 0,-1-11-928 0 0,0-1 1 0 0,0 0-1 0 0,1 0 0 0 0,-1 0 0 0 0,1 0 1 0 0,0 0-1 0 0,0 0 0 0 0,0-1 1 0 0,3 4 927 0 0,-5-7-76 0 0,0 0 16 0 0,0 1 0 0 0,1-1-1 0 0,-1 0 1 0 0,0 1 0 0 0,0-1 0 0 0,0 0-1 0 0,0 0 1 0 0,0 0 0 0 0,0 0-1 0 0,0 0 1 0 0,1 1 0 0 0,-1-1 0 0 0,0 0-1 0 0,1 0 1 0 0,-1 0 0 0 0,0 1-1 0 0,1-1 1 0 0,-1 0 0 0 0,0 0 0 0 0,0 0-1 0 0,0 0 1 0 0,0 0 0 0 0,1 0-1 0 0,-1 0 1 0 0,1 0 0 0 0,-1 0 0 0 0,0 0-1 0 0,1 0 1 0 0,-1 0 0 0 0,0 0 0 0 0,0 0-1 0 0,0 0 1 0 0,0 0 0 0 0,1 0 60 0 0,5-4-317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 0 0,'0'1'66'0'0,"1"0"0"0"0,-1 0 0 0 0,1 0 0 0 0,-1 0 0 0 0,0-1 1 0 0,1 1-1 0 0,0 0 0 0 0,-1 0 0 0 0,1-1 0 0 0,-1 1 0 0 0,1 0 0 0 0,0 0 0 0 0,0-1 0 0 0,-1 0 0 0 0,1 1 1 0 0,0 0-1 0 0,0-1 0 0 0,0 1 0 0 0,0-1 0 0 0,0 0 0 0 0,0 1-66 0 0,28 10 380 0 0,-17-7-25 0 0,0 3-110 0 0,0 0 0 0 0,0 2 0 0 0,-2-1 0 0 0,1 1-1 0 0,-2 1 1 0 0,1-1 0 0 0,-1 1 0 0 0,5 7-245 0 0,40 39 914 0 0,111 77 1940 0 0,-66-55-1006 0 0,-3 5 0 0 0,3 10-1848 0 0,-41-34 1056 0 0,3-1-1 0 0,2-4 1 0 0,12 5-1056 0 0,6 3-6 0 0,0 7 6 0 0,-18-15 22 0 0,2-3 0 0 0,8 1-22 0 0,257 184 219 0 0,-309-220-219 0 0,-13-10-15 0 0,-2-1 6 0 0,0 1 0 0 0,1-1 0 0 0,0-1 0 0 0,-1 1 0 0 0,2-1 0 0 0,-1-1-1 0 0,0 1 1 0 0,1-1 0 0 0,-1-1 0 0 0,1 1 0 0 0,0-1 0 0 0,0-1 0 0 0,2 2 9 0 0,-9-4 3 0 0,-1 0 1 0 0,0 0 0 0 0,1 1 0 0 0,0 0-1 0 0,0-1 1 0 0,-1 0 0 0 0,1 0 0 0 0,-1 1-1 0 0,1-1 1 0 0,0 0 0 0 0,-1 0 0 0 0,0 1 0 0 0,0-1-1 0 0,0-1 1 0 0,1 2 0 0 0,-1-1 0 0 0,0 0-1 0 0,1 0 1 0 0,-1 0 0 0 0,0 0 0 0 0,0 0-1 0 0,0 1 1 0 0,0-1 0 0 0,0-1 0 0 0,0 2-1 0 0,-1-1 1 0 0,1-1-4 0 0,-2-28 47 0 0,-12-21-30 0 0,-15-35-17 0 0,14 43-43 0 0,2 0 1 0 0,-5-26 42 0 0,26 95 63 0 0,1 0 0 0 0,1-2 0 0 0,0 1 0 0 0,7 8-63 0 0,1 5 66 0 0,-2-1 1 0 0,7 24-67 0 0,-20-46-26 0 0,1 1-1 0 0,-2-1 1 0 0,1 0-1 0 0,-2 12 27 0 0,0-19-13 0 0,-1-1 1 0 0,-1 2-1 0 0,0-1 0 0 0,1-1 1 0 0,-2 2-1 0 0,1-2 0 0 0,-2 1 1 0 0,1 0-1 0 0,-4 6 13 0 0,4-11 42 0 0,0 1-1 0 0,-1-1 1 0 0,0 0 0 0 0,0-1-1 0 0,0 1 1 0 0,0-1 0 0 0,0 1-1 0 0,0 0 1 0 0,0-1 0 0 0,0-1-1 0 0,-1 2 1 0 0,0-2 0 0 0,0 1-1 0 0,1-1 1 0 0,-1 0 0 0 0,0 0-1 0 0,0 0 1 0 0,-3 1-42 0 0,-14 1 516 0 0,-1 0-1 0 0,1-2 1 0 0,-1 1-516 0 0,4-2 53 0 0,-42 6 119 0 0,-26 0-2271 0 0,85-6 1727 0 0,-1 0 0 0 0,1 0-1 0 0,-1 0 1 0 0,1 0 0 0 0,-1 0 0 0 0,1 0 0 0 0,-1 0 0 0 0,1-1 0 0 0,-1 1 0 0 0,1-1 0 0 0,-1 0 0 0 0,1 1 0 0 0,0-1 0 0 0,-1 0-1 0 0,1 0 1 0 0,0 1 0 0 0,0-1 0 0 0,0-1 0 0 0,-1 2 0 0 0,2-1 0 0 0,-2-1 0 0 0,1 1 0 0 0,1 0 0 0 0,-1 0 0 0 0,0-1-1 0 0,0 1 1 0 0,0-1 372 0 0,-3-23-5076 0 0,7 7 4959 0 0,4-2-148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1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1503 4 0 0,'-1'10'293'0'0,"-1"1"-1"0"0,0-1 1 0 0,-1 1 0 0 0,0-2-1 0 0,-1 2 1 0 0,0-1-1 0 0,-1-1 1 0 0,1 1 0 0 0,-5 4-293 0 0,-11 27 358 0 0,-99 197 225 0 0,42-91-348 0 0,10-8 15 0 0,-90 174-274 0 0,151-301 45 0 0,1 0 0 0 0,0 1 0 0 0,0-1-1 0 0,1 2 1 0 0,1-1 0 0 0,0 0-1 0 0,1 1 1 0 0,1-1 0 0 0,-1 1 0 0 0,2 5-21 0 0,0-9 81 0 0,1 0 1 0 0,0-1 0 0 0,0 0 0 0 0,1 1 0 0 0,1-1 0 0 0,0 0 0 0 0,0 1 0 0 0,0-2 0 0 0,0 1-1 0 0,2 0 1 0 0,-1-1 0 0 0,2 1 0 0 0,-1-1 0 0 0,1-1 0 0 0,0 1-82 0 0,3 4 160 0 0,1-1 1 0 0,0 0 0 0 0,1-1-1 0 0,1 1 1 0 0,-1-2-1 0 0,2 0 1 0 0,-1-1-1 0 0,0 0 1 0 0,2-1-1 0 0,-1 0 1 0 0,10 2-161 0 0,-13-4 6 0 0,2-1 0 0 0,-2 0 0 0 0,1-1 0 0 0,1 0 1 0 0,-1-1-1 0 0,0 0 0 0 0,0-1 0 0 0,1 0 0 0 0,0-1 0 0 0,0 0 0 0 0,-1-1 0 0 0,7-2-6 0 0,-14 3 2 0 0,1 0-1 0 0,0 0 0 0 0,0 0 1 0 0,-1 0-1 0 0,1 0 0 0 0,0 0 1 0 0,1 2-2 0 0,28-1 28 0 0,-32-1-27 0 0,0-1 0 0 0,1 0 0 0 0,-1 0 0 0 0,1 1 0 0 0,-2-2 0 0 0,1 1 0 0 0,1 0 0 0 0,-1-1 0 0 0,-1 1 0 0 0,2-1 0 0 0,-2 1 0 0 0,1-1 0 0 0,0 1 0 0 0,-1-1 0 0 0,1 0 0 0 0,-1 0 0 0 0,1 0 0 0 0,-1-1 0 0 0,0 2 0 0 0,1-2-1 0 0,4-9 6 0 0,-1 0 0 0 0,-1-1 1 0 0,3-6-7 0 0,7-20 5 0 0,35-48 39 0 0,-20 36-68 0 0,13-34 24 0 0,3-11-45 0 0,-13 27 58 0 0,8-32-13 0 0,-11 27 132 0 0,27-50-132 0 0,-38 82-5 0 0,10-33 5 0 0,-3 4-43 0 0,-12 40 39 0 0,17-45 8 0 0,9-10-4 0 0,-26 51 12 0 0,-12 31-14 0 0,0-1 1 0 0,1 1 0 0 0,-1-1 0 0 0,1 1-1 0 0,0 0 1 0 0,-1 0 0 0 0,2 0-1 0 0,0 1 1 0 0,-1-1 0 0 0,1 0 0 0 0,0 0-1 0 0,1-1 2 0 0,12-8 9 0 0,0 1 0 0 0,0 1-1 0 0,2 0 1 0 0,-1 1 0 0 0,8-3-9 0 0,99-38 11 0 0,-26 12 36 0 0,256-113-65 0 0,-309 132 15 0 0,40-18-15 0 0,-2-3-1 0 0,22-17 19 0 0,-72 37 25 0 0,-21 15-23 0 0,0 0 0 0 0,0-2 0 0 0,0 0 0 0 0,-1 0 0 0 0,-1-1 0 0 0,1 0 1 0 0,-1-1-1 0 0,-1-1 0 0 0,0 1-2 0 0,-6 5 3 0 0,-1 2 1 0 0,-1-2 0 0 0,1 1-1 0 0,-1 0 1 0 0,1-1-1 0 0,-1 1 1 0 0,0-1 0 0 0,-1 1-1 0 0,1-1 1 0 0,-1 1 0 0 0,0-1-1 0 0,0 0 1 0 0,-1-3-4 0 0,-12-66 60 0 0,6 39-12 0 0,-30-152-163 0 0,36 184 116 0 0,1-1-1 0 0,-1 1 1 0 0,-1 0-1 0 0,1 0 1 0 0,-1 0-1 0 0,1 0 1 0 0,-1 0-1 0 0,1 0 1 0 0,-1 0-1 0 0,-1 0 1 0 0,2 1-1 0 0,-1-1 1 0 0,-1 0-1 0 0,0 1 0 0 0,1 0 1 0 0,-1 0-1 0 0,0 0 1 0 0,-2-2-1 0 0,0 3 1 0 0,0-1 0 0 0,0 0 0 0 0,0 1 1 0 0,0-1-1 0 0,0 1 0 0 0,0 0 0 0 0,-1 0 0 0 0,1 1 0 0 0,0 0 1 0 0,0 0-1 0 0,-4 1-1 0 0,-14 2 6 0 0,1 1 0 0 0,-1 1 1 0 0,1 2-1 0 0,0-1 1 0 0,-4 4-7 0 0,18-7 2 0 0,-96 32 27 0 0,30-11-38 0 0,-62 30 9 0 0,-98 60 70 0 0,83-30 54 0 0,125-69 129 0 0,0-3-1 0 0,-1 0 1 0 0,0 0 0 0 0,-15 1-253 0 0,9-5 7 0 0,24-7-3 0 0,-1 1 0 0 0,0 1-1 0 0,1 0 1 0 0,-4 1-4 0 0,11-2 0 0 0,1-2 0 0 0,-2 1 0 0 0,2 0 1 0 0,-1-1-1 0 0,0 1 0 0 0,0-1 0 0 0,0 0 0 0 0,0 0 0 0 0,1 0 0 0 0,-2 0 0 0 0,2 0 1 0 0,-1 0-1 0 0,0 0 0 0 0,0 0 0 0 0,0 0 0 0 0,0 0 0 0 0,1-1 0 0 0,-2 0 0 0 0,2 0 0 0 0,-1 1 1 0 0,0-1-1 0 0,1 0 0 0 0,-1 0 0 0 0,1 0 0 0 0,-2 0 0 0 0,2 0 0 0 0,0 0 0 0 0,0-1 1 0 0,-1 1-1 0 0,1-1 0 0 0,0 1 0 0 0,-1-1 0 0 0,2 1 0 0 0,-2-1 0 0 0,1 1 0 0 0,1-1 0 0 0,-1 0 1 0 0,0 1-1 0 0,0-2 0 0 0,1 0 0 0 0,-29-75 72 0 0,16 27-71 0 0,-3 1 1 0 0,-13-24-2 0 0,-17-60-83 0 0,21 42 43 0 0,20 68 41 0 0,-2 0-1 0 0,0 1 1 0 0,-2 0 0 0 0,-8-15-1 0 0,-53-95 81 0 0,60 112-90 0 0,2 0 1 0 0,-4-14 8 0 0,5 12-39 0 0,-1 0-1 0 0,-6-8 40 0 0,-26-68-68 0 0,39 97 69 0 0,-1 0 0 0 0,1 0 1 0 0,-1 0-1 0 0,1 1 0 0 0,-1-1 0 0 0,0 1 0 0 0,0-1 1 0 0,0 1-1 0 0,0 0 0 0 0,0 0 0 0 0,0 0 1 0 0,0 0-1 0 0,0 0 0 0 0,0 1 0 0 0,-1-1 1 0 0,-1 0-2 0 0,-46-7 19 0 0,21 3-30 0 0,24 5 13 0 0,0-1 0 0 0,1 0 1 0 0,-1 1-1 0 0,0 0 0 0 0,1 0 0 0 0,-2 1 1 0 0,-1 0-3 0 0,-1 0 7 0 0,-1 1 0 0 0,1 1 0 0 0,0 0 0 0 0,0 0 0 0 0,-1 0 0 0 0,-3 3-7 0 0,-43 31 27 0 0,24-11-40 0 0,13-11 7 0 0,9-7 0 0 0,-1 0 1 0 0,1 0 0 0 0,1 1 0 0 0,0 0 0 0 0,0 1 0 0 0,-4 9 5 0 0,9-15-1 0 0,-1 2 9 0 0,0 0 0 0 0,0 1 0 0 0,1 0 0 0 0,0 0 0 0 0,0 0 0 0 0,1 0 0 0 0,0 0 0 0 0,0 1 0 0 0,1-1 0 0 0,-1 1 0 0 0,2-1 0 0 0,-1 7-8 0 0,2-7-10 0 0,0 0 1 0 0,0 1 0 0 0,1-2-1 0 0,0 2 1 0 0,0-1 0 0 0,0-1-1 0 0,1 1 1 0 0,0 0-1 0 0,1-1 1 0 0,0 1 9 0 0,1 2-4 0 0,-1 0 0 0 0,0 0 0 0 0,0-1 0 0 0,-1 1 0 0 0,0 1 0 0 0,0 1 4 0 0,2 12-12 0 0,1 0-1 0 0,2 1 0 0 0,7 15 13 0 0,11 32 6 0 0,-13-22 15 0 0,-6-22 3 0 0,1 0 0 0 0,1-1 0 0 0,6 10-24 0 0,-8-18 32 0 0,0 1 0 0 0,-1 0-1 0 0,0 2-31 0 0,-4-10-2 0 0,1 1 0 0 0,1 0 0 0 0,0-1 0 0 0,0 0 0 0 0,1 0 0 0 0,1 0-1 0 0,0-1 1 0 0,0 1 0 0 0,6 6 2 0 0,-7-10-5 0 0,-1-1 1 0 0,0 1-1 0 0,0-1 0 0 0,-1 1 1 0 0,0 0-1 0 0,-1 0 0 0 0,0 0 0 0 0,1 1 1 0 0,-2-1-1 0 0,1 1 0 0 0,-1 2 5 0 0,1 0 13 0 0,0 0 0 0 0,1 1 0 0 0,0-1 1 0 0,0-1-1 0 0,1 1 0 0 0,1 1-13 0 0,-1-1 109 0 0,1 0-1 0 0,-1 0 1 0 0,-1 0 0 0 0,0 0-1 0 0,0 0 1 0 0,-1 1 0 0 0,-1-1-1 0 0,1 2 1 0 0,-1 0-109 0 0,-1-2-19 0 0,2-2 23 0 0,0 1 0 0 0,0-2 0 0 0,1 1 1 0 0,-1 0-1 0 0,4 5-4 0 0,-3-7 5 0 0,-1 0 0 0 0,1 1-1 0 0,-1 0 1 0 0,0 0 0 0 0,-1-1 0 0 0,1 1 0 0 0,-1 0 0 0 0,-1 3-5 0 0,1 1 142 0 0,1-1 0 0 0,-1 0 0 0 0,1 0 0 0 0,1 0 0 0 0,0-1 0 0 0,0 1 0 0 0,1-1 0 0 0,1 0 0 0 0,0 2-142 0 0,0-2-227 0 0,-1 0 0 0 0,0 0 0 0 0,-1 0-1 0 0,0 1 1 0 0,0 0 0 0 0,0 0 0 0 0,-2-1 0 0 0,1 1 0 0 0,-2 1 227 0 0,0-10-214 0 0,0 0-1 0 0,0-1 1 0 0,0 1 0 0 0,0-1-1 0 0,0 0 1 0 0,0 1-1 0 0,0 0 1 0 0,0-1 0 0 0,0 1-1 0 0,0-1 1 0 0,0 0-1 0 0,0 1 1 0 0,0 0 0 0 0,0-1-1 0 0,0 1 1 0 0,0-1-1 0 0,-1 0 1 0 0,1 1 0 0 0,-1-1-1 0 0,1 1 1 0 0,0-1-1 0 0,-1 1 1 0 0,1-1 0 0 0,0 0-1 0 0,0 0 1 0 0,-1 1-1 0 0,0-1 215 0 0,1 0-102 0 0,-1 0-1 0 0,1-1 0 0 0,0 1 0 0 0,0 0 1 0 0,0 0-1 0 0,-1-1 0 0 0,1 1 0 0 0,0-1 1 0 0,-1 1-1 0 0,1-1 0 0 0,0 1 0 0 0,0 0 1 0 0,-1-1-1 0 0,1 1 0 0 0,0-1 0 0 0,0 1 1 0 0,0-1-1 0 0,0 1 0 0 0,0 0 0 0 0,0-1 1 0 0,0 0-1 0 0,0 1 0 0 0,0-1 0 0 0,0 1 1 0 0,0 0-1 0 0,0-1 0 0 0,0 1 0 0 0,1-1 1 0 0,-1 1-1 0 0,0-1 0 0 0,0 1 0 0 0,1 0 103 0 0,2-15-149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502 841 4 0 0,'5'2'366'0'0,"-3"-1"297"0"0,-7-1-204 0 0,-17-44 1235 0 0,4-3-1292 0 0,3 0-1 0 0,-1-18-401 0 0,2 13 243 0 0,-16-41-243 0 0,24 73 97 0 0,0-1 0 0 0,2 1 0 0 0,0-1 0 0 0,0-9-97 0 0,1 7 4 0 0,0 0 0 0 0,-3 0 0 0 0,-3-12-4 0 0,3 15 25 0 0,0-1 1 0 0,3 0-1 0 0,-1-3-25 0 0,-7-36 398 0 0,5 41 64 0 0,-2-1 0 0 0,-5-11-462 0 0,11 28 24 0 0,0 0 0 0 0,0 0 0 0 0,-1 0-1 0 0,1 0 1 0 0,-1 1 0 0 0,1-1 0 0 0,-1 1 0 0 0,0 0 0 0 0,1 0 0 0 0,-2-1 0 0 0,1 2-1 0 0,0-1 1 0 0,0 0 0 0 0,-1 1 0 0 0,1 0 0 0 0,-1-1 0 0 0,-2 1-24 0 0,-13-4-12 0 0,0 1 1 0 0,-17-2 11 0 0,17 4 29 0 0,10 0-33 0 0,-2 0 4 0 0,1 0 0 0 0,-1 1 0 0 0,1 0-1 0 0,-1 1 1 0 0,-5 1 0 0 0,13-1-1 0 0,1 0 1 0 0,-1 1-1 0 0,1-1 0 0 0,0 0 0 0 0,-1 1 1 0 0,1 0-1 0 0,0 0 0 0 0,0 0 1 0 0,0 0-1 0 0,0 0 0 0 0,0 0 0 0 0,0 1 1 0 0,0-1-1 0 0,0 1 0 0 0,0-1 0 0 0,1 1 1 0 0,-1 0-1 0 0,1-1 0 0 0,-1 1 0 0 0,1 0 1 0 0,-1 0-1 0 0,1 0 0 0 0,0 0 0 0 0,0 0 1 0 0,0 1-1 0 0,0-1 0 0 0,0 0 1 0 0,-3 18 3 0 0,1 1-1 0 0,0-1 0 0 0,2 0 0 0 0,0 0 1 0 0,2 1-1 0 0,0-1 0 0 0,2 5-2 0 0,21 125 75 0 0,-18-114-78 0 0,2-1 1 0 0,1-1-1 0 0,2 0 1 0 0,2 1 2 0 0,21 72-15 0 0,-26-85 256 0 0,1 0 0 0 0,1-1 0 0 0,0 1 0 0 0,1-2 0 0 0,2 1-241 0 0,7 13-20 0 0,-18-30 58 0 0,0-1-1 0 0,0 1 1 0 0,1 0-1 0 0,0 0 1 0 0,0-1-1 0 0,0 0 1 0 0,0 1-1 0 0,0-1 1 0 0,1 0-1 0 0,0-1 1 0 0,0 1-1 0 0,-1 0 1 0 0,1-1-1 0 0,1 0 1 0 0,-2 0-1 0 0,2 0 1 0 0,-1-1-1 0 0,1 1 1 0 0,-1-1 0 0 0,0 0-1 0 0,1 0 1 0 0,0 0-1 0 0,-1-1 1 0 0,1 0-1 0 0,0 0-37 0 0,21 5-2 0 0,-23-4 2 0 0,0-1-1 0 0,0 1 0 0 0,0 0 1 0 0,0 0-1 0 0,0-1 1 0 0,0 0-1 0 0,0 0 0 0 0,0 0 1 0 0,0 0-1 0 0,0 0 0 0 0,3-1 1 0 0,2-1 9 0 0,-1-1 0 0 0,1 0 0 0 0,-1 0 0 0 0,0 0 0 0 0,1-1-9 0 0,-5 2-29 0 0,0 1-1 0 0,0-1 0 0 0,0 0 0 0 0,-1 0 0 0 0,0 0 0 0 0,0 0 0 0 0,1-1 0 0 0,-1 1 1 0 0,-1 0-1 0 0,2-1 0 0 0,-2 0 0 0 0,1 1 0 0 0,-1-1 0 0 0,2-2 30 0 0,-1 3-713 0 0,-1 0-1 0 0,1 1 1 0 0,1-2 0 0 0,-1 2-1 0 0,0-1 1 0 0,0 1 0 0 0,1-1-1 0 0,-1 2 1 0 0,2-3 713 0 0,9-4-1421 0 0,-5 0 1106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73 344 4 0 0,'-1'3'1956'0'0,"1"-3"-1852"0"0,0 0-3 0 0,0 0-74 0 0,0 0-1 0 0,-1-1 1 0 0,1 1-1 0 0,0 0 1 0 0,0-1 0 0 0,0 1-1 0 0,0 0 1 0 0,0-1 0 0 0,0 1-1 0 0,0 0 1 0 0,0 0 0 0 0,0 0-1 0 0,0-1 1 0 0,0 1 0 0 0,0 0-1 0 0,0-1 1 0 0,0 1-1 0 0,0 0 1 0 0,0-1 0 0 0,0 1-1 0 0,0 0 1 0 0,0 0 0 0 0,1 0-1 0 0,-1-1 1 0 0,0 1 0 0 0,0 0-1 0 0,0-1 1 0 0,0 1 0 0 0,0 0-1 0 0,0 0 1 0 0,0-1-1 0 0,1 1 1 0 0,-1 0 0 0 0,0 0-1 0 0,1 0 1 0 0,-1 0 0 0 0,0 0-1 0 0,1 0 1 0 0,-1 0 0 0 0,0 0-1 0 0,0-1 1 0 0,0 1 0 0 0,0 0-1 0 0,1 0 1 0 0,-1 0-1 0 0,1 0 1 0 0,-1 0 0 0 0,0 0-1 0 0,1 0 1 0 0,-1 0 0 0 0,0 0-27 0 0,11-2 189 0 0,-1 0 1 0 0,0 0 0 0 0,0-1 0 0 0,0 0-1 0 0,-1-1 1 0 0,1 0 0 0 0,0-1 0 0 0,-1 0-1 0 0,5-4-189 0 0,25-11 356 0 0,111-36 1018 0 0,-55 25-587 0 0,-62 21-790 0 0,0-1 1 0 0,-1-2-1 0 0,25-13 3 0 0,-23 10-19 0 0,0 1 1 0 0,1 1-1 0 0,30-6 19 0 0,-19 6-11 0 0,39-18 11 0 0,-81 30 8 0 0,1 0-8 0 0,0-1 0 0 0,0 1 0 0 0,0-1 0 0 0,0 2 0 0 0,1-1 0 0 0,0 1 0 0 0,-1-1 0 0 0,0 2 0 0 0,1-1 0 0 0,-1 0 0 0 0,1 1 0 0 0,3 0 0 0 0,-7 2 1 0 0,-1 0 1 0 0,0-1-1 0 0,1 1 1 0 0,-2-1 0 0 0,2 2-1 0 0,-1-2 1 0 0,-1 1-1 0 0,1 0 1 0 0,0 0-1 0 0,0 0 1 0 0,-1 0-1 0 0,0 0 1 0 0,0 0 0 0 0,0 0-1 0 0,1 0 1 0 0,-1 1-2 0 0,5 20 6 0 0,3-8 740 0 0,-1 1 0 0 0,-1 0-1 0 0,-1 0 1 0 0,0 1 0 0 0,-1-1-1 0 0,0 11-745 0 0,-3-21 275 0 0,-1-1-1 0 0,0 0 0 0 0,-1 0 0 0 0,1 1 0 0 0,-1-1 1 0 0,-1 5-275 0 0,-2 20 112 0 0,3-27-110 0 0,1 0 0 0 0,-1 0 0 0 0,1 0 0 0 0,-1-1 0 0 0,0 1 0 0 0,0-1 0 0 0,-1 1-1 0 0,1-1 1 0 0,0 1 0 0 0,-1 0 0 0 0,1-1 0 0 0,-1 0 0 0 0,0 0 0 0 0,0 1-2 0 0,-30 28-22 0 0,26-26 39 0 0,-17 13-37 0 0,-1-2 0 0 0,-1 0 0 0 0,0-1 0 0 0,-1-2 1 0 0,-1 0-1 0 0,-4-1 20 0 0,2 1-4 0 0,-44 17-28 0 0,-27 4 32 0 0,-6 3 53 0 0,55-19-36 0 0,0-1 0 0 0,-1-4 0 0 0,-1-2 1 0 0,-13 1-18 0 0,48-10-2 0 0,0-1 0 0 0,0-1 0 0 0,-1-1 0 0 0,1-1 0 0 0,0 0 1 0 0,0-1-1 0 0,0-1 0 0 0,-7-2 2 0 0,22 5-3 0 0,0 0 0 0 0,0 0-1 0 0,0 1 1 0 0,1-2 0 0 0,-1 1 0 0 0,0 0 0 0 0,1-1 0 0 0,-1 1-1 0 0,0-1 1 0 0,1 0 0 0 0,0 1 0 0 0,0-2 0 0 0,-1 1 0 0 0,1 0-1 0 0,0 0 1 0 0,0-1 0 0 0,0 1 0 0 0,1 0 0 0 0,-1-1 0 0 0,1 1-1 0 0,-1-1 1 0 0,1 0 0 0 0,0 0 0 0 0,0 0 0 0 0,0 0 0 0 0,1 0-1 0 0,-1 0 1 0 0,1 0 0 0 0,-1 0 0 0 0,1 0 0 0 0,0 0-1 0 0,0 0 1 0 0,0 0 0 0 0,1 0 0 0 0,-1 0 0 0 0,1 0 0 0 0,-1 0-1 0 0,1 0 1 0 0,0 1 0 0 0,0-1 0 0 0,2-2 3 0 0,3-8-3 0 0,-4 6 4 0 0,1 1 1 0 0,0 0-1 0 0,0 0 0 0 0,1 0 0 0 0,-1 0 0 0 0,1 0 0 0 0,0 1 1 0 0,0 0-1 0 0,2 0 0 0 0,-2 0 0 0 0,1 1 0 0 0,1-1 1 0 0,4-2-2 0 0,30-25-1891 0 0,6-24-5928 0 0,-44 53 7464 0 0,-1 1 63 0 0,1 2-1 0 0,0-2 1 0 0,0 1-1 0 0,-1 0 1 0 0,1-1-1 0 0,1 2 1 0 0,-2-1-1 0 0,1 0 0 0 0,1 0 1 0 0,-1 1 292 0 0,5-3-557 0 0,1 0 351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526 4 0 0,'-2'5'495'0'0,"1"-5"428"0"0,1-15 250 0 0,-5-9-885 0 0,-1 2 0 0 0,0-2 0 0 0,-2 2 0 0 0,-1-1 0 0 0,-1 2 0 0 0,0 0 0 0 0,-1 0 0 0 0,-3 0-288 0 0,6 9 90 0 0,0 0 0 0 0,-2 1 0 0 0,1 1 1 0 0,-2-1-1 0 0,1 1 0 0 0,-1 1 1 0 0,-1 0-1 0 0,1 1 0 0 0,-1 1 0 0 0,-1-1 1 0 0,1 1-1 0 0,-1 1 0 0 0,-1 0 1 0 0,0 1-91 0 0,-53-22 282 0 0,1-2 1 0 0,0-4 0 0 0,-14-12-283 0 0,66 37 54 0 0,-1 0 0 0 0,0 1 0 0 0,0 1 0 0 0,-1 1 0 0 0,0 1 0 0 0,0 0 0 0 0,0 0 0 0 0,0 2 0 0 0,-1 0 0 0 0,1 1 0 0 0,-1 0 0 0 0,1 2 0 0 0,-1 0 0 0 0,1 0 0 0 0,-1 2 0 0 0,1 0 0 0 0,0 1 0 0 0,0 0 0 0 0,0 2 0 0 0,1 0 0 0 0,0 0 0 0 0,0 2 0 0 0,0-1 0 0 0,1 2 0 0 0,1 0 0 0 0,-1 1 0 0 0,1 0 0 0 0,1 1 0 0 0,0 0 0 0 0,0 1 0 0 0,-8 12-54 0 0,4-1 4 0 0,1-1-1 0 0,1 2 0 0 0,1-1 0 0 0,1 2 0 0 0,1-1 0 0 0,0 7-3 0 0,6-18-8 0 0,2 0 0 0 0,-1 0 0 0 0,2 1 0 0 0,-1-1 0 0 0,2 1 1 0 0,0-1-1 0 0,1 1 0 0 0,0 0 0 0 0,1-1 0 0 0,0 1 0 0 0,2-1 0 0 0,-1 1 0 0 0,2 3 8 0 0,1-6 56 0 0,-1 1-1 0 0,2 0 1 0 0,0-2-1 0 0,0 1 0 0 0,0-1 1 0 0,1 1-1 0 0,8 7-55 0 0,13 13 562 0 0,24 20-562 0 0,-3-3 48 0 0,-16-13 523 0 0,2 0 0 0 0,1-3 1 0 0,2-1-1 0 0,1-2 0 0 0,1-2 0 0 0,14 6-571 0 0,-39-25 306 0 0,1-1 0 0 0,1 0 0 0 0,-1-1 0 0 0,1-1 0 0 0,1 0 0 0 0,-1-1 0 0 0,0-1 0 0 0,14 0-306 0 0,-18-2 91 0 0,-1-2 0 0 0,1 0 0 0 0,0 1 1 0 0,0-3-1 0 0,-1 1 0 0 0,1-1 0 0 0,-1 0 0 0 0,1-1 0 0 0,-1-1 0 0 0,-1 0 0 0 0,1 0 0 0 0,9-7-91 0 0,-5 1 27 0 0,-1 0-1 0 0,0-1 1 0 0,-1-1 0 0 0,0 0 0 0 0,-1 0-1 0 0,0-1 1 0 0,5-10-27 0 0,19-28-113 0 0,16-34 113 0 0,-43 71-26 0 0,23-43-68 0 0,7-17 94 0 0,-29 52 6 0 0,-1-1 0 0 0,-2 0-1 0 0,1 0 1 0 0,3-24-6 0 0,-12 44-151 0 0,1-1 0 0 0,-1 1-1 0 0,1-1 1 0 0,-1 1 0 0 0,0-1 0 0 0,-1 1-1 0 0,1-1 1 0 0,-1 1 0 0 0,0-1-1 0 0,0 1 1 0 0,0-1 0 0 0,-1 2 0 0 0,1-2-1 0 0,-2 1 1 0 0,2 0 151 0 0,-5-5-2022 0 0,1 1 0 0 0,-1-1 0 0 0,-1 2 0 0 0,0-1 0 0 0,0 1 0 0 0,-2-1 2022 0 0,6 5-267 0 0,1 0-1 0 0,0 0 1 0 0,0 1 0 0 0,-1-1 0 0 0,1 0-1 0 0,1 0 1 0 0,-2-4 267 0 0,-4-9-260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 0 0,'2'-4'196'0'0,"1"1"0"0"0,-2 0 1 0 0,1-1-1 0 0,-1 0 0 0 0,1 0 0 0 0,-1 0 0 0 0,0 0 1 0 0,0 0-1 0 0,0 0 0 0 0,-1 0 0 0 0,1-3-196 0 0,-1 6 23 0 0,0 1 0 0 0,0 0-1 0 0,0-1 1 0 0,0 1 0 0 0,1 0 0 0 0,-1 0-1 0 0,0-1 1 0 0,0 1 0 0 0,0 0 0 0 0,0 0-1 0 0,0 0 1 0 0,0 0 0 0 0,0 0 0 0 0,0 0-1 0 0,1-1 1 0 0,-1 1 0 0 0,0 0 0 0 0,0 0-1 0 0,1 0 1 0 0,-1 0 0 0 0,0-1 0 0 0,0 1-1 0 0,1 0 1 0 0,-1 0 0 0 0,0 0 0 0 0,0 0-1 0 0,0 0 1 0 0,0 0 0 0 0,1 0 0 0 0,-1 0-1 0 0,0 0 1 0 0,1 0 0 0 0,-1 0 0 0 0,0 0-1 0 0,0 0 1 0 0,1 0 0 0 0,-1 0 0 0 0,0 0-1 0 0,0 0 1 0 0,0 0 0 0 0,0 1 0 0 0,1-1-1 0 0,-1 0 1 0 0,0 0 0 0 0,0 0 0 0 0,1 0-1 0 0,-1 1 1 0 0,0-1 0 0 0,0 0 0 0 0,0 0-1 0 0,1 0 1 0 0,-1 0 0 0 0,0 0 0 0 0,0 0-1 0 0,0 1 1 0 0,0-1 0 0 0,0 0-1 0 0,0 0 1 0 0,0 1 0 0 0,0-1 0 0 0,0 0-23 0 0,12 12 566 0 0,-9-3-446 0 0,-1 1-1 0 0,0-1 0 0 0,-1 0 0 0 0,0 1 0 0 0,0 0 0 0 0,-1 0 0 0 0,-1 8-119 0 0,1 9 45 0 0,3 46 559 0 0,3 0-1 0 0,3-1 0 0 0,16 65-603 0 0,-14-96 147 0 0,2 1 1 0 0,2 0-148 0 0,9 7-2372 0 0,-22-54-1321 0 0,3-9 3099 0 0,-5 12 339 0 0,4-9 77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 4 0 0,'-1'-1'92'0'0,"-1"-2"0"0"0,-1 2 0 0 0,1-1 0 0 0,0 0 0 0 0,0 1 0 0 0,-1-1 0 0 0,1 1 0 0 0,0 0 0 0 0,-1-1 0 0 0,1 2 0 0 0,-1-1-1 0 0,0-1 1 0 0,1 2 0 0 0,-1 0 0 0 0,0-1 0 0 0,1 1 0 0 0,-1-1 0 0 0,0 1 0 0 0,1 0 0 0 0,-1 1 0 0 0,0-1 0 0 0,0 0 0 0 0,0 1 0 0 0,0-1 0 0 0,1 1 0 0 0,-2 1-92 0 0,-8 1 25 0 0,2 1-1 0 0,-1 1 1 0 0,1-1 0 0 0,-1 1 0 0 0,2 1 0 0 0,-1 0-1 0 0,-7 7-24 0 0,14-11 24 0 0,0 0 1 0 0,0 0-1 0 0,0 0 0 0 0,0 1 0 0 0,1 0 0 0 0,0 0 0 0 0,0-1 0 0 0,-1 1 0 0 0,2 0 0 0 0,-1 0 0 0 0,0 0 0 0 0,1 0 0 0 0,-1 1 0 0 0,1-1 0 0 0,0 0 0 0 0,-1 0 0 0 0,2 1 0 0 0,-1-1 0 0 0,1 1 0 0 0,-1-1 0 0 0,1 1 0 0 0,0-1 0 0 0,0 1 0 0 0,0-1 0 0 0,1 1 0 0 0,-1 0 0 0 0,1 0-24 0 0,0-2 52 0 0,1 1 1 0 0,-1 0-1 0 0,1-1 1 0 0,-1 0-1 0 0,1 0 0 0 0,0 1 1 0 0,-1-1-1 0 0,2-1 1 0 0,-1 2-1 0 0,-1-2 0 0 0,2 1 1 0 0,-1 0-1 0 0,1-1 1 0 0,-1 1-1 0 0,0-1 1 0 0,1 0-1 0 0,0 0 0 0 0,0 0 1 0 0,-1 0-1 0 0,1 0 1 0 0,-1 0-1 0 0,1-1 0 0 0,0 0 1 0 0,-1 0-1 0 0,1 0 1 0 0,0 0-1 0 0,0 0 0 0 0,0 0 1 0 0,1 0-53 0 0,4-1 154 0 0,1 0 0 0 0,0 0 1 0 0,0 0-1 0 0,-1-1 0 0 0,0-1 0 0 0,0 1 1 0 0,1-1-1 0 0,-1-1 0 0 0,0 1-154 0 0,-3-1 83 0 0,1 0 0 0 0,0 0 0 0 0,0 0-1 0 0,-1-1 1 0 0,-1 1 0 0 0,2-1 0 0 0,-2 0-1 0 0,0 0 1 0 0,0-1 0 0 0,0 1 0 0 0,1-4-83 0 0,-3 6 88 0 0,-1 0-1 0 0,1 0 1 0 0,-1 0 0 0 0,0 0 0 0 0,1 0 0 0 0,-2 0-1 0 0,1 0 1 0 0,0 0 0 0 0,0 0 0 0 0,-1 0-1 0 0,0 0 1 0 0,0 0 0 0 0,0-1 0 0 0,0 1 0 0 0,0 0-1 0 0,-1-1 1 0 0,0 1 0 0 0,0 0 0 0 0,1 0 0 0 0,-1 0-1 0 0,-1 0 1 0 0,2 0 0 0 0,-2 0 0 0 0,-1-2-88 0 0,3 5 6 0 0,0-1 0 0 0,0 1 0 0 0,-1-1 0 0 0,1 1 1 0 0,0 0-1 0 0,0 0 0 0 0,0-1 0 0 0,0 1 0 0 0,0-1 0 0 0,-1 1 1 0 0,1-1-1 0 0,0 1 0 0 0,-1 0 0 0 0,1 0 0 0 0,-1 0 0 0 0,1 0 1 0 0,0-1-1 0 0,0 1 0 0 0,0 0 0 0 0,-1 0 0 0 0,1-1 0 0 0,-1 1 1 0 0,1 0-1 0 0,-1 0 0 0 0,1 0 0 0 0,0 0 0 0 0,-1 0 0 0 0,1 0 1 0 0,-1 0-1 0 0,1 0 0 0 0,-1 0-6 0 0,-2 11-27 0 0,4 18-48 0 0,11 38 94 0 0,-1-10 40 0 0,-2 1 1 0 0,-3 1 0 0 0,-2 13-60 0 0,-3-43-27 0 0,0 3 386 0 0,-3 0 1 0 0,-1 7-360 0 0,3-32 64 0 0,-1 1 1 0 0,-1-1 0 0 0,1 1-1 0 0,-2-1 1 0 0,1 0-1 0 0,0 0 1 0 0,-1 0 0 0 0,-1 0-1 0 0,1 0 1 0 0,-1-1-1 0 0,-4 6-64 0 0,7-10 7 0 0,-2 0 0 0 0,1 0 0 0 0,1 0-1 0 0,-2-1 1 0 0,1 1 0 0 0,0-1 0 0 0,-1 1-1 0 0,1-1 1 0 0,-1 1 0 0 0,0-1-1 0 0,1 0 1 0 0,-1 0 0 0 0,1 0 0 0 0,-1-1-1 0 0,0 0 1 0 0,1 1 0 0 0,-3 0-7 0 0,0-1 6 0 0,-1 0 0 0 0,1-1 0 0 0,-1 1 0 0 0,0-1 0 0 0,1 0 0 0 0,-1 0 0 0 0,1 0 0 0 0,0-2 0 0 0,-1 1-6 0 0,-3-1 6 0 0,2 0-1 0 0,-1-1 0 0 0,1 0 0 0 0,-1-1 0 0 0,1 1 0 0 0,0-1 1 0 0,0-1-1 0 0,1 0 0 0 0,0 0 0 0 0,0 0 0 0 0,-5-6-5 0 0,9 9-4 0 0,0 0-1 0 0,0-1 0 0 0,0 1 0 0 0,0-1 1 0 0,1 1-1 0 0,-1-1 0 0 0,2 1 0 0 0,-2-1 0 0 0,1 0 1 0 0,1 0-1 0 0,0 1 0 0 0,-1-1 0 0 0,1 0 1 0 0,0 0-1 0 0,0 1 0 0 0,0-1 0 0 0,1-4 5 0 0,1 4-2 0 0,-1-1-1 0 0,1 0 0 0 0,0 1 0 0 0,0-1 1 0 0,1 1-1 0 0,-1-1 0 0 0,1 1 1 0 0,0 0-1 0 0,0 0 0 0 0,0 0 1 0 0,1 1-1 0 0,1-2 3 0 0,12-9-996 0 0,1 0 0 0 0,1 2 0 0 0,0 0 0 0 0,1 0 0 0 0,12-3 996 0 0,-15 6-1788 0 0,46-21-2241 0 0,-48 24 3885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312 421 20 0 0,'30'1'4230'0'0,"-24"-2"-4020"0"0,2 0 0 0 0,-1 1 0 0 0,0-1 1 0 0,0 2-1 0 0,0-1 0 0 0,0 1 0 0 0,0 0 0 0 0,0 0 1 0 0,-1 1-1 0 0,1 0 0 0 0,0 0 0 0 0,0 1 1 0 0,5 2-211 0 0,-9-2 43 0 0,0-1 0 0 0,0 0 0 0 0,1 1 0 0 0,-1-1 0 0 0,0 1 0 0 0,-1 0 0 0 0,1 0 0 0 0,0 0 0 0 0,0 1 0 0 0,-1-1 0 0 0,-1 1 0 0 0,2 0 0 0 0,-2-1 0 0 0,1 1 1 0 0,0 0-1 0 0,-1 0 0 0 0,0-1 0 0 0,0 2 0 0 0,0-1 0 0 0,-1-1 0 0 0,1 2 0 0 0,-1-1 0 0 0,0 0 0 0 0,0 1-43 0 0,-1 4 463 0 0,1 0 0 0 0,-1 0 0 0 0,-1 0-1 0 0,1 0 1 0 0,-1 0 0 0 0,-1 0 0 0 0,0 0 0 0 0,0-1 0 0 0,-1 0 0 0 0,0 0-1 0 0,0 1 1 0 0,-2-2 0 0 0,2 1 0 0 0,-2-1 0 0 0,-5 5-463 0 0,7-6 275 0 0,-2-1-1 0 0,1 1 1 0 0,-1-2 0 0 0,0 1 0 0 0,0-1 0 0 0,0 0 0 0 0,-1 0-1 0 0,0-1 1 0 0,0 0 0 0 0,1 0 0 0 0,-2 0 0 0 0,1-1 0 0 0,0 0-1 0 0,-1 0 1 0 0,1-1 0 0 0,-1 0 0 0 0,1 0 0 0 0,-1-1 0 0 0,-1 0-275 0 0,-4-1 330 0 0,-1-1 1 0 0,0-1 0 0 0,1 0-1 0 0,0 0 1 0 0,-1-1 0 0 0,2-1-1 0 0,-1 0 1 0 0,0 0 0 0 0,1-2 0 0 0,0 0-1 0 0,0 1 1 0 0,1-3 0 0 0,0 1-1 0 0,0-1 1 0 0,1 0 0 0 0,1-1 0 0 0,-1 1-1 0 0,1-3-330 0 0,0 2 4 0 0,1-1 0 0 0,1 1 0 0 0,0-1 0 0 0,0-1 0 0 0,1 0 0 0 0,1 0 0 0 0,1 0 0 0 0,-1 0 0 0 0,1 0 0 0 0,1-1 0 0 0,0 0 0 0 0,1 0 0 0 0,1 0 0 0 0,-1 0 0 0 0,2 0 0 0 0,0 0 0 0 0,1 0 0 0 0,0 0 0 0 0,1-2-4 0 0,2-5-41 0 0,1 0 0 0 0,0 0 0 0 0,2 0 0 0 0,0 1 0 0 0,2 0 0 0 0,0 0 0 0 0,0 1 0 0 0,2 0 0 0 0,11-15 41 0 0,-11 20-62 0 0,0 1-1 0 0,0 0 0 0 0,1 0 0 0 0,1 1 0 0 0,1 1 1 0 0,-1 0-1 0 0,1 1 0 0 0,0 1 0 0 0,1-1 1 0 0,0 2-1 0 0,0 0 0 0 0,9-2 63 0 0,31-7 125 0 0,-1 8-4280 0 0,1 9-4200 0 0,1 9-4121 0 0,-52-8 12258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2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 0 0,'11'5'3859'0'0,"2"50"-1492"0"0,-8-29-1658 0 0,-3-4-219 0 0,0 1 0 0 0,-2-1 1 0 0,0 1-1 0 0,-1-2 0 0 0,-4 18-490 0 0,1 16 1020 0 0,-4 57-187 0 0,-5 177 3269 0 0,17-229-3083 0 0,-3-55-434 0 0,0 0 1 0 0,0 0 0 0 0,1 0-1 0 0,-1-1 1 0 0,1 1 0 0 0,1 2-586 0 0,6-12 3473 0 0,32-11-3283 0 0,0 7 186 0 0,1 0 1 0 0,1 3-1 0 0,-1 2 1 0 0,1 2-1 0 0,16 1-376 0 0,-46 1 0 0 0,38 1 129 0 0,-1 2-1 0 0,4 3-128 0 0,23 1-1322 0 0,-66-7-1006 0 0,-4-3-6331 0 0,-14-10-4721 0 0,1 6 13720 0 0,2 2-671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1185 4 0 0,'38'-18'2423'0'0,"-13"0"-1899"0"0,-2-2 0 0 0,0-1 1 0 0,4-5-525 0 0,20-19 490 0 0,56-50 698 0 0,61-53-321 0 0,-109 99-562 0 0,-3-2 0 0 0,-2-2 1 0 0,39-54-306 0 0,-82 97-3 0 0,32-40 1 0 0,-3-1 1 0 0,-1-2-1 0 0,6-17 2 0 0,-38 61 4 0 0,1-1-1 0 0,-1 1 1 0 0,-1-1-1 0 0,0 1 1 0 0,0-1-1 0 0,-1 1 1 0 0,-1-1-1 0 0,1 0 1 0 0,-1 0-1 0 0,-1 1 1 0 0,1-1-1 0 0,-2 0 1 0 0,1 0-1 0 0,-2 1 1 0 0,0 0-1 0 0,0 0 1 0 0,0 0 0 0 0,0 0-1 0 0,-2-1-3 0 0,-5-11 5 0 0,7 12-1 0 0,-1 1 0 0 0,-1-1 0 0 0,1 0 0 0 0,-1 1 0 0 0,-7-7-4 0 0,10 12 0 0 0,-1 1-1 0 0,0-1 1 0 0,0 1-1 0 0,0-1 1 0 0,-1 1-1 0 0,1 0 1 0 0,0 0-1 0 0,-1 0 1 0 0,0 1-1 0 0,0-1 1 0 0,1 1-1 0 0,-1 0 1 0 0,0 0-1 0 0,0 0 1 0 0,1 1-1 0 0,-4-1 1 0 0,-3 0 49 0 0,0 1 0 0 0,1 0 0 0 0,-1 1 0 0 0,0 0 0 0 0,0 0 0 0 0,1 1 0 0 0,-1 1 0 0 0,1 0 0 0 0,-1 0 0 0 0,1 0 0 0 0,0 1 0 0 0,0 1-49 0 0,-21 10 198 0 0,1 3 1 0 0,-24 19-199 0 0,-29 17 134 0 0,31-20-176 0 0,1 1-1 0 0,1 3 1 0 0,-36 36 42 0 0,15-13 28 0 0,-7 9-8 0 0,2 3-1 0 0,5 3 0 0 0,-20 30-19 0 0,81-92-19 0 0,0 1-1 0 0,2-1 1 0 0,-1 1-1 0 0,2 0 1 0 0,0 0-1 0 0,1 1 1 0 0,1-1-1 0 0,0 1 1 0 0,1 1-1 0 0,-1 9 20 0 0,4-16 5 0 0,1-1 1 0 0,-1 0-1 0 0,1 1 1 0 0,1-1-1 0 0,0 0 0 0 0,0 1 1 0 0,1-1-1 0 0,0 0 0 0 0,0 0 1 0 0,1-1-1 0 0,2 3-5 0 0,6 11 21 0 0,1 0-1 0 0,0-2 1 0 0,14 15-21 0 0,-22-28 104 0 0,1 0 1 0 0,0 0-1 0 0,1-1 1 0 0,-1 0-1 0 0,1-1 0 0 0,0 0 1 0 0,0 0-1 0 0,1 0 1 0 0,0-1-1 0 0,0 0 1 0 0,0 0-1 0 0,0-1 1 0 0,0 0-1 0 0,1-1 1 0 0,0 0-1 0 0,0 0 0 0 0,6 0-104 0 0,-3-1-473 0 0,-1 0 0 0 0,0-1 0 0 0,0-1-1 0 0,1-1 1 0 0,4 0 473 0 0,-14 2-1059 0 0,3 0-401 0 0,-4-1-3715 0 0,1-4 4935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3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224 900 8 0 0,'0'3'177'0'0,"0"0"-1"0"0,-1-1 1 0 0,1 1 0 0 0,-1-1-1 0 0,1 0 1 0 0,-1 1 0 0 0,0 0-1 0 0,0-1 1 0 0,0 0-1 0 0,0 0 1 0 0,0 1 0 0 0,-1-1-1 0 0,1 0 1 0 0,-1 0 0 0 0,1 0-1 0 0,-1 0 1 0 0,0 0 0 0 0,0-1-1 0 0,0 1 1 0 0,0 0 0 0 0,0-1-1 0 0,0 1 1 0 0,0-1-1 0 0,0 0 1 0 0,-1 0 0 0 0,0 0-1 0 0,1 0 1 0 0,0 0 0 0 0,0 0-1 0 0,-1-1 1 0 0,0 0 0 0 0,0 1-1 0 0,1-1 1 0 0,-2 0-177 0 0,-8 2 57 0 0,0-2 1 0 0,1 0-1 0 0,0 0 1 0 0,-1-1 0 0 0,1-1-1 0 0,-1 0 1 0 0,-8-2-58 0 0,17 2 13 0 0,-1 1 0 0 0,1-1 0 0 0,0 1 0 0 0,-1-1 0 0 0,1 0 0 0 0,0 0 0 0 0,-1-1 0 0 0,1 1 0 0 0,1 0 0 0 0,-1-1 0 0 0,0 1 0 0 0,1-1 0 0 0,-1 0 0 0 0,1 0 0 0 0,0 0 0 0 0,0 0 1 0 0,0-1-1 0 0,1 1 0 0 0,-2-1 0 0 0,3 0 0 0 0,-2 1 0 0 0,1 0 0 0 0,0-1 0 0 0,0 0 0 0 0,0-1-13 0 0,1 0 40 0 0,-1-1 0 0 0,0 0 0 0 0,1 0 1 0 0,0 0-1 0 0,0 0 0 0 0,1 0 0 0 0,0 1 0 0 0,-1-1 0 0 0,2 0 0 0 0,-1 1 1 0 0,1-1-1 0 0,0 1 0 0 0,0-1 0 0 0,1 1 0 0 0,-1 0 0 0 0,1 0-40 0 0,43-58 493 0 0,4 3-1 0 0,1 2 0 0 0,16-10-492 0 0,-33 32-6 0 0,86-76 399 0 0,-58 56-222 0 0,10-16-171 0 0,-24 21 39 0 0,3 3 0 0 0,44-34-39 0 0,-69 60 2 0 0,-18 15-7 0 0,1-1 0 0 0,0 1-1 0 0,1 1 1 0 0,0-1 0 0 0,0 2-1 0 0,8-5 6 0 0,-15 9 2 0 0,0 0 0 0 0,1 1 0 0 0,0-1-1 0 0,-1 0 1 0 0,1 1 0 0 0,-1 0 0 0 0,1 0 0 0 0,0 0 0 0 0,-1 0-1 0 0,1 1 1 0 0,-1 0 0 0 0,1-1 0 0 0,-1 1 0 0 0,1 1-1 0 0,-1-2 1 0 0,1 2 0 0 0,-1-1 0 0 0,0 1 0 0 0,0 0 0 0 0,0 0-1 0 0,0 0 1 0 0,0 0 0 0 0,0 0 0 0 0,-1 1 0 0 0,1 0-1 0 0,-1-1 1 0 0,0 1 0 0 0,1 0 0 0 0,-1 0-2 0 0,18 16 21 0 0,-17-17 21 0 0,1 1 0 0 0,0 0 1 0 0,-1 1-1 0 0,0-1 0 0 0,0 0 1 0 0,0 0-1 0 0,-1 1 1 0 0,0 0-1 0 0,1 2-42 0 0,4 5 55 0 0,-1 0 0 0 0,1-1 0 0 0,7 9-55 0 0,-7-10 6 0 0,0 1 0 0 0,0-1 1 0 0,-1 1-1 0 0,-1 0 1 0 0,0 0-7 0 0,0 2 35 0 0,-1 0 0 0 0,-1-1 0 0 0,0 1 0 0 0,-1 0 0 0 0,-1 0 0 0 0,1 0 0 0 0,-1 0 0 0 0,-1 0 0 0 0,0 1 0 0 0,-1-1 0 0 0,-1 0 0 0 0,0 2-35 0 0,-1-7-4 0 0,1 1-1 0 0,-1-1 1 0 0,-1 1-1 0 0,0-1 0 0 0,1 0 1 0 0,-1 0-1 0 0,-1 0 1 0 0,0-1-1 0 0,-4 5 5 0 0,-17 26 3 0 0,15-22 8 0 0,0 0 1 0 0,0 0 0 0 0,-2-2-1 0 0,0 1 1 0 0,0-2 0 0 0,-1 1-12 0 0,-17 16 13 0 0,-49 47 17 0 0,-64 66-38 0 0,70-75-58 0 0,3-3-7 0 0,-38 34 42 0 0,105-95 31 0 0,-1 1 0 0 0,1-1 0 0 0,-1 0 0 0 0,0 0 0 0 0,0-1 0 0 0,0 1 0 0 0,0 0 0 0 0,0-2 0 0 0,-1 1 0 0 0,1 0 0 0 0,0-1 0 0 0,0 0 0 0 0,-1 0 0 0 0,0-1 0 0 0,0 1 0 0 0,-1-1 0 0 0,-3-1-1 0 0,0 0 1 0 0,1 0-1 0 0,-1-2 1 0 0,0 1-1 0 0,0 0 1 0 0,1-1-1 0 0,0-1 1 0 0,-9-4 0 0 0,-10-3 36 0 0,20 8-305 0 0,2 0 1 0 0,-2 0-1 0 0,1 0 1 0 0,1-1-1 0 0,-3-2 269 0 0,6 4-342 0 0,1 1 0 0 0,1-1 0 0 0,-2 0 0 0 0,2 0 0 0 0,-1 0 0 0 0,0 0 0 0 0,1 0 0 0 0,-1 0 0 0 0,1-1-1 0 0,0 1 1 0 0,-1-1 0 0 0,2 1 0 0 0,-1 0 0 0 0,0-1 0 0 0,0 0 0 0 0,1 1 0 0 0,-1-3 342 0 0,-4-35-2920 0 0,5 24 2589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37.8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271 1002 56 0 0,'0'0'49'0'0,"0"0"0"0"0,0 0 0 0 0,0 0 0 0 0,0 0-1 0 0,0-1 1 0 0,0 1 0 0 0,0 0 0 0 0,0 0 0 0 0,0-1 0 0 0,0 1 0 0 0,0 0 0 0 0,0 0-1 0 0,0-1 1 0 0,0 1 0 0 0,0 0 0 0 0,0 0 0 0 0,0 0 0 0 0,0 0 0 0 0,-1 0 0 0 0,1 0 0 0 0,0-1-1 0 0,0 1 1 0 0,0 0 0 0 0,0 0 0 0 0,0 0 0 0 0,0-1 0 0 0,0 1 0 0 0,0 0 0 0 0,0 0-1 0 0,0 0 1 0 0,-1 0 0 0 0,1-1 0 0 0,0 1 0 0 0,0 0 0 0 0,0 0 0 0 0,-1 0 0 0 0,1 0-1 0 0,0 0 1 0 0,0 0 0 0 0,-1 0 0 0 0,1 0 0 0 0,0 0 0 0 0,0 0 0 0 0,0 0 0 0 0,0 0 0 0 0,0 0-1 0 0,0 0 1 0 0,-1 0-49 0 0,-17-6 1276 0 0,3 1-18 0 0,-4-9-591 0 0,1-1-1 0 0,1-2 1 0 0,0 1-1 0 0,1-1 1 0 0,-11-16-667 0 0,13 15 298 0 0,1-1 0 0 0,0-1 0 0 0,1 1-1 0 0,2-1 1 0 0,-1-1 0 0 0,2 0 0 0 0,1-1 0 0 0,1 0 0 0 0,-3-18-298 0 0,5 16 1351 0 0,2 2 0 0 0,1-1 0 0 0,1-17-1351 0 0,1 8 296 0 0,2-1-1 0 0,1 1 1 0 0,1 1 0 0 0,2-1 0 0 0,2 1 0 0 0,0 0 0 0 0,2 0 0 0 0,2 1-1 0 0,0 0 1 0 0,2 1 0 0 0,1 1 0 0 0,1 0 0 0 0,2 1 0 0 0,1 1 0 0 0,1 1-1 0 0,19-20-295 0 0,-13 27-167 0 0,-16 16-5035 0 0,-10 7-2201 0 0,-7 2 3544 0 0,-7 4 1189 0 0,6-8 2283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38.5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26 12 0 0,'0'0'89'0'0,"0"1"0"0"0,-1-1 0 0 0,1 0 0 0 0,0 0-1 0 0,0 0 1 0 0,0 0 0 0 0,0 0 0 0 0,0 0 0 0 0,0 0 0 0 0,0 0 0 0 0,0 0 0 0 0,0 0-1 0 0,0 0 1 0 0,0 0 0 0 0,0 0 0 0 0,0 0 0 0 0,-1 0 0 0 0,1 0 0 0 0,0 0 0 0 0,0 0 0 0 0,0 0-1 0 0,0 0 1 0 0,0-1 0 0 0,0 1 0 0 0,0 0 0 0 0,0 0 0 0 0,0 0 0 0 0,0 0 0 0 0,0 0 0 0 0,0 0-89 0 0,-3 13 830 0 0,-2 18-543 0 0,7 7 187 0 0,1 0 0 0 0,8 29-474 0 0,-4-22 480 0 0,2 30-480 0 0,-9-69 94 0 0,0-3-19 0 0,-1 0 0 0 0,1 0 1 0 0,0 0-1 0 0,0 0 0 0 0,1 0 0 0 0,-1 0 0 0 0,0 0 0 0 0,1 0 1 0 0,0 0-1 0 0,0 0 0 0 0,0 0 0 0 0,1 0 0 0 0,-2 0 1 0 0,3 1-76 0 0,-3-8 631 0 0,0-2 1 0 0,0 1-1 0 0,-1 1 1 0 0,0-2 0 0 0,0 2-1 0 0,-1-4-631 0 0,-2-7 389 0 0,0-1 0 0 0,1 0 0 0 0,0 0 1 0 0,1 0-1 0 0,2 0 0 0 0,-1 0 0 0 0,1 0 0 0 0,1-1 0 0 0,3-12-389 0 0,-2 18-11 0 0,0 0 0 0 0,1-1-1 0 0,1 2 1 0 0,-1-1 0 0 0,2 0 0 0 0,-1 1 0 0 0,2 0 0 0 0,0 0 0 0 0,0 0-1 0 0,0 1 1 0 0,1 0 0 0 0,1 0 0 0 0,-1 0 0 0 0,4-1 11 0 0,-8 8-2 0 0,-1-1-1 0 0,-1 2 1 0 0,2-1 0 0 0,-1 0-1 0 0,0 1 1 0 0,1-1 0 0 0,-1 1-1 0 0,1-1 1 0 0,0 1 0 0 0,-1 1 0 0 0,1-2-1 0 0,-1 1 1 0 0,1 1 0 0 0,0-1-1 0 0,-1 1 1 0 0,1-1 0 0 0,0 1-1 0 0,0 0 1 0 0,0 0 0 0 0,0 0-1 0 0,0 1 1 0 0,-1-1 0 0 0,1 1 0 0 0,0-1-1 0 0,-1 1 1 0 0,3 1 2 0 0,-1 0-3 0 0,1 0 0 0 0,-2 1 0 0 0,1 0 0 0 0,0 0 0 0 0,0 0 0 0 0,-1 0 0 0 0,0 1 0 0 0,0 0 1 0 0,0-1-1 0 0,0 1 0 0 0,0 0 0 0 0,-1 0 0 0 0,0 0 0 0 0,0 1 0 0 0,1 1 3 0 0,10 27 25 0 0,-1-1 0 0 0,-2 2 0 0 0,-1-1 0 0 0,1 15-25 0 0,2 30-5466 0 0,-11-70 1812 0 0,-1-11-419 0 0,0-5 3804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39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1 299 24 0 0,'1'0'227'0'0,"0"-1"1"0"0,1 0-1 0 0,-1 1 0 0 0,0-1 0 0 0,0 1 1 0 0,0-1-1 0 0,0 0 0 0 0,0 0 0 0 0,0 0 1 0 0,0 0-1 0 0,0 1 0 0 0,0-2 0 0 0,-1 1 1 0 0,1 0-1 0 0,0 0 0 0 0,0 0 0 0 0,-1 0 1 0 0,0-1-1 0 0,1 2 0 0 0,-1-2 0 0 0,1 1 1 0 0,-1 0-1 0 0,0-1 0 0 0,1 0-227 0 0,10-44 1966 0 0,-7 26-1219 0 0,-2 13-555 0 0,7-32 175 0 0,1 3 0 0 0,3-1 0 0 0,11-24-367 0 0,-23 60-1 0 0,-1-1 1 0 0,1 1-1 0 0,-1-1 0 0 0,1 1 0 0 0,0-1 0 0 0,0 1 1 0 0,-1 0-1 0 0,1-1 0 0 0,0 2 0 0 0,0-2 0 0 0,0 1 0 0 0,0 0 1 0 0,0 0-1 0 0,0 0 0 0 0,1 0 0 0 0,-1 0 0 0 0,0 0 1 0 0,0 1-1 0 0,1-1 0 0 0,-1 0 0 0 0,1 0 0 0 0,-1 1 0 0 0,1 0 1 0 0,-1-1-1 0 0,1 1 0 0 0,-1-1 0 0 0,1 1 0 0 0,-1 0 1 0 0,1 0-1 0 0,-1 0 0 0 0,1 0 0 0 0,-1 0 0 0 0,1 0 1 0 0,-1 1-1 0 0,2-1 1 0 0,0 2-3 0 0,2 0 1 0 0,-2 1-1 0 0,1-1 0 0 0,-1 0 1 0 0,0 1-1 0 0,1 0 1 0 0,-1 0-1 0 0,0 0 1 0 0,0 0-1 0 0,-1 1 0 0 0,1 0 1 0 0,0 1 2 0 0,11 15 61 0 0,-1 1-1 0 0,-2 1 1 0 0,-1 0 0 0 0,0 0 0 0 0,-2 1 0 0 0,0 0-1 0 0,-1 2-60 0 0,-2-4-307 0 0,-1 0-1 0 0,-1 0 0 0 0,0 14 308 0 0,-3-19-1080 0 0,0 0 0 0 0,-1 0-1 0 0,-1 0 1 0 0,0-1 0 0 0,-1 1 1080 0 0,-3-26-3285 0 0,5-1 3072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39.6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88 20 36 0 0,'9'-17'1728'0'0,"-9"17"-1682"0"0,0-1 1 0 0,0 1 0 0 0,0 0-1 0 0,0 0 1 0 0,0 0-1 0 0,0 0 1 0 0,0 0-1 0 0,-1 0 1 0 0,1 0 0 0 0,0 0-1 0 0,0 0 1 0 0,0 0-1 0 0,0 0 1 0 0,0-1-1 0 0,0 1 1 0 0,0 0 0 0 0,0 0-1 0 0,-1 0 1 0 0,1 0-1 0 0,0 0 1 0 0,0 0-1 0 0,0 0 1 0 0,0 0 0 0 0,0-1-1 0 0,0 1 1 0 0,0 0-1 0 0,0 0 1 0 0,0 0-1 0 0,0 0 1 0 0,-1 0 0 0 0,1 0-1 0 0,0 0 1 0 0,0 0-1 0 0,0 0 1 0 0,0 0 0 0 0,-1 0-1 0 0,1 0 1 0 0,0 0-1 0 0,0 0 1 0 0,0 0-1 0 0,0 0 1 0 0,-1 1 0 0 0,1-1-1 0 0,0 0 1 0 0,0 0-1 0 0,0 0 1 0 0,0 0-1 0 0,0 0 1 0 0,0 0 0 0 0,0 0-1 0 0,0 0 1 0 0,0 1-1 0 0,0-1 1 0 0,0 0-1 0 0,0 0 1 0 0,0 0-47 0 0,-3 2 181 0 0,0-1 0 0 0,0 2 0 0 0,0-1 0 0 0,0 0 0 0 0,0 0-1 0 0,1 1 1 0 0,-1 0 0 0 0,-1 2-181 0 0,-5 9 28 0 0,0 0 1 0 0,1 1-1 0 0,1 0 0 0 0,0 0 0 0 0,0 1 1 0 0,2 0-1 0 0,-3 15-28 0 0,6-25 74 0 0,1 0 0 0 0,0 0 1 0 0,1 1-1 0 0,-1 0 0 0 0,1-1 1 0 0,1 1-1 0 0,0-1 0 0 0,-1 0 0 0 0,2 1 1 0 0,-1 1-75 0 0,1-4 94 0 0,-1 0 1 0 0,1 0 0 0 0,-1-1 0 0 0,2 0 0 0 0,-1 1-1 0 0,-1-1 1 0 0,2 0 0 0 0,0 0 0 0 0,-1 1-1 0 0,1-2 1 0 0,0 1 0 0 0,0 0 0 0 0,0-1-1 0 0,0 1 1 0 0,1-1 0 0 0,-1 0 0 0 0,2 0-95 0 0,-1 1 76 0 0,0-2 0 0 0,0 1 0 0 0,0-1 0 0 0,1 0 0 0 0,-1 0 0 0 0,1-1 0 0 0,-1 1 0 0 0,1-1 0 0 0,-1 0 0 0 0,0 0 0 0 0,1 0 0 0 0,-1-1 0 0 0,1 1 0 0 0,-1-1 0 0 0,1 0 0 0 0,-1 0 0 0 0,0-1 0 0 0,0 1 1 0 0,1-1-1 0 0,-1 0 0 0 0,-1 0 0 0 0,5-3-76 0 0,-3 2 26 0 0,0-1-1 0 0,0 1 1 0 0,-1-1 0 0 0,1 0 0 0 0,-1 0 0 0 0,1 0 0 0 0,-1-1 0 0 0,-1 0 0 0 0,1 1 0 0 0,-1-2 0 0 0,1 1 0 0 0,-2 0 0 0 0,1 0-1 0 0,-1-1 1 0 0,1 0 0 0 0,0-5-26 0 0,-1 4 10 0 0,-1-1-1 0 0,-1 1 0 0 0,1-1 1 0 0,-1 0-1 0 0,-1 0 0 0 0,1 1 1 0 0,-1-1-1 0 0,-1 1 0 0 0,1-1 1 0 0,-1 1-1 0 0,0 0 0 0 0,-1 0 1 0 0,0 0-1 0 0,0-1 0 0 0,-1-1-9 0 0,1 6-74 0 0,1 0 0 0 0,1 0-1 0 0,-2 0 1 0 0,0 0 0 0 0,1 0 0 0 0,-1 0-1 0 0,1 1 1 0 0,-1-1 0 0 0,0 1 0 0 0,0 0 0 0 0,0 0-1 0 0,-1 0 1 0 0,1 0 0 0 0,-1 0 0 0 0,1 1-1 0 0,0 0 1 0 0,-1-1 0 0 0,0 2 0 0 0,0-1-1 0 0,1 0 1 0 0,-1 0 0 0 0,0 1 0 0 0,0 0-1 0 0,1 0 1 0 0,-1 0 0 0 0,0 0 0 0 0,0 0-1 0 0,1 1 1 0 0,-1 0 0 0 0,0 0 0 0 0,-2 1 74 0 0,-60 29-7694 0 0,65-31 7263 0 0,1-2 263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347 751 20 0 0,'-1'1'90'0'0,"0"0"1"0"0,0 0-1 0 0,1 0 1 0 0,-1-1-1 0 0,0 1 0 0 0,0 0 1 0 0,1 0-1 0 0,-1-1 1 0 0,-1 1-1 0 0,2 0 1 0 0,-1 0-1 0 0,-1-1 0 0 0,2 0 1 0 0,-1 1-1 0 0,-1-1 1 0 0,2 1-1 0 0,-2-1 0 0 0,1 1 1 0 0,0-1-1 0 0,0 0 1 0 0,-1 0-91 0 0,-31-4 1172 0 0,17-1-703 0 0,0-1 0 0 0,1-1 1 0 0,-2-1-470 0 0,11 5 213 0 0,-8-5-56 0 0,1 0-1 0 0,0-1 0 0 0,0 0 0 0 0,1-1 1 0 0,0 0-1 0 0,1-2 0 0 0,-1 1 1 0 0,2-1-1 0 0,-8-12-156 0 0,4 4 234 0 0,0-1 0 0 0,1-1 0 0 0,2 0 0 0 0,1 0 0 0 0,-8-24-234 0 0,15 37 101 0 0,0 0 0 0 0,0-1-1 0 0,2 1 1 0 0,-1 0 0 0 0,1-1 0 0 0,0 1 0 0 0,1-1 0 0 0,0 0 0 0 0,1 1 0 0 0,0-1 0 0 0,0 1 0 0 0,1-1 0 0 0,1 1 0 0 0,0-1-1 0 0,0 1 1 0 0,2-4-101 0 0,-1 3 177 0 0,2 1-1 0 0,0-1 1 0 0,0 1-1 0 0,0 1 1 0 0,1-1-1 0 0,1 2 1 0 0,-1-2-1 0 0,1 2 0 0 0,1 0 1 0 0,-1 0-1 0 0,1 1 1 0 0,0 0-1 0 0,0 0 1 0 0,5-1-177 0 0,59-25 1492 0 0,0 2-1 0 0,2 5 1 0 0,29-5-1492 0 0,44-15 20 0 0,-133 40-26 0 0,-1 1 0 0 0,0 0-1 0 0,1 1 1 0 0,-1 1 0 0 0,1 0 0 0 0,0 1 0 0 0,11 0 6 0 0,-19 2 15 0 0,-1 0 0 0 0,2-1 0 0 0,-1 2 0 0 0,-1 0 0 0 0,1 0 0 0 0,0 0 0 0 0,0 1-1 0 0,-1 0 1 0 0,0 0 0 0 0,0 0 0 0 0,0 1 0 0 0,0 0 0 0 0,0 0 0 0 0,0 0 0 0 0,-1 1 0 0 0,0 0 0 0 0,1 2-15 0 0,5 6 369 0 0,-1 1-1 0 0,-1-1 1 0 0,0 2-1 0 0,-1 0 1 0 0,0 0 0 0 0,-1 0-1 0 0,-1 1 1 0 0,3 10-369 0 0,3 19 799 0 0,0 1 0 0 0,0 25-799 0 0,-6-26-15 0 0,0 2 0 0 0,-3 32 15 0 0,-3-57 10 0 0,-2 0 0 0 0,0 0-1 0 0,-1-1 1 0 0,-1 1 0 0 0,-1-1 0 0 0,-6 18-10 0 0,6-29 12 0 0,1 0 0 0 0,-2-1 0 0 0,0 1 0 0 0,0-1 0 0 0,0 0 0 0 0,-1-1 0 0 0,0 1 0 0 0,-6 4-12 0 0,-15 13 180 0 0,-25 18-180 0 0,47-40 18 0 0,-6 6-18 0 0,0-1-1 0 0,-1-1 1 0 0,0 0-1 0 0,0-1 1 0 0,-1 0 0 0 0,0-1-1 0 0,0 0 1 0 0,-1-1-1 0 0,0-1 1 0 0,1 0 0 0 0,-1-1-1 0 0,0-1 1 0 0,0 0-1 0 0,-1-2 1 0 0,1 1 0 0 0,0-2-1 0 0,0 1 1 0 0,0-2 0 0 0,0 0-1 0 0,0-1 1 0 0,0-1-1 0 0,0 0 1 0 0,1-1 0 0 0,0-1-1 0 0,0 0 1 0 0,0-1-1 0 0,1 0 1 0 0,0-1 0 0 0,-6-4 0 0 0,9 4-103 0 0,-19-13-67 0 0,1-1 0 0 0,-17-18 170 0 0,36 30-649 0 0,1 1-1 0 0,0-1 1 0 0,0 0 0 0 0,0-2 649 0 0,4 4-1108 0 0,1 2 0 0 0,-1-2-1 0 0,1 1 1 0 0,0-1 0 0 0,0 1 0 0 0,-1-8 1108 0 0,-1-15-3782 0 0,1 0 1 0 0,0-11 3781 0 0,2-62-3245 0 0,1 78 3081 0 0,1-28-94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0.5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36 20 0 0,'2'-3'-125'0'0,"11"-16"2368"0"0,-12 20-2152 0 0,0-1-1 0 0,-1 1 1 0 0,1 0-1 0 0,0 0 1 0 0,0-1-1 0 0,-1 1 0 0 0,0 0 1 0 0,1 0-1 0 0,0-1 1 0 0,-1 1-1 0 0,1 1 0 0 0,-1-2 1 0 0,0 1-1 0 0,0 0 1 0 0,0 0-1 0 0,0 0 0 0 0,0 0 1 0 0,1 0-1 0 0,-1 0 1 0 0,0 0-1 0 0,0 0-90 0 0,6 34 531 0 0,2 34-531 0 0,-7-44 228 0 0,1-1 0 0 0,2 0 0 0 0,1 0 0 0 0,1 0 0 0 0,1 1-228 0 0,2-10 516 0 0,-9-14-487 0 0,0-1 1 0 0,0 0-1 0 0,0 0 0 0 0,0 0 0 0 0,1 0 1 0 0,-1 0-1 0 0,0 1 0 0 0,0-1 0 0 0,0 0 1 0 0,1 0-1 0 0,-1 0 0 0 0,0 0 0 0 0,0 0 1 0 0,0 0-1 0 0,0 0 0 0 0,0 0 0 0 0,0 0 1 0 0,0 0-1 0 0,1 0 0 0 0,-1 0 0 0 0,0 0 1 0 0,0 0-1 0 0,0 0 0 0 0,1 0 0 0 0,-1 0 0 0 0,0 0 1 0 0,0 0-1 0 0,0 0 0 0 0,1-1 0 0 0,-1 1 1 0 0,0 0-1 0 0,0 0 0 0 0,0 0 0 0 0,0 0 1 0 0,0 0-1 0 0,0 0 0 0 0,0-1 0 0 0,0 1 1 0 0,0 0-1 0 0,0 0 0 0 0,1 0 0 0 0,-1-1 1 0 0,0 1-1 0 0,0 0-29 0 0,1-1 114 0 0,0-1 0 0 0,-1-1 0 0 0,0 2-1 0 0,1-1 1 0 0,-1 0 0 0 0,1 0 0 0 0,-1 0 0 0 0,0 0 0 0 0,0 0 0 0 0,0 0 0 0 0,-1 0 0 0 0,1 0-1 0 0,-1 0-113 0 0,-2-25 151 0 0,0 1 0 0 0,1-1 0 0 0,1 1 0 0 0,1-1-151 0 0,1 18-7 0 0,-1-1 0 0 0,2 1 1 0 0,-1-1-1 0 0,1 1 0 0 0,0 0 0 0 0,1 0 0 0 0,0 0 0 0 0,0 0 0 0 0,1 0 1 0 0,0 1-1 0 0,1 0 0 0 0,4-7 7 0 0,-9 14-1 0 0,1 0 0 0 0,0 0 0 0 0,0 0 0 0 0,-1 0-1 0 0,1 1 1 0 0,0-1 0 0 0,0 0 0 0 0,0 0 0 0 0,0 1 0 0 0,0-1 0 0 0,0 0 0 0 0,0 1 0 0 0,0-1 0 0 0,0 1 0 0 0,0 0 0 0 0,0-1-1 0 0,0 1 1 0 0,0 0 0 0 0,0-1 0 0 0,1 1 0 0 0,-1 0 0 0 0,0 0 0 0 0,0 0 0 0 0,0 0 0 0 0,0 0 0 0 0,1 0 0 0 0,-1 1 1 0 0,1 0-2 0 0,1-1 1 0 0,-1 2-1 0 0,0-1 1 0 0,0 0-1 0 0,0 1 1 0 0,-1-1-1 0 0,2 1 1 0 0,-2-1-1 0 0,1 1 1 0 0,-1 0 0 0 0,1-1-1 0 0,-1 2 1 0 0,1 0 1 0 0,4 6-8 0 0,0 1 1 0 0,0 1 0 0 0,-2-1 0 0 0,1 1 0 0 0,0 4 7 0 0,2 12 89 0 0,0 2 1 0 0,1 21-90 0 0,-3-20-1891 0 0,1-1 1 0 0,4 13 1890 0 0,-7-36-2592 0 0,-3-13 83 0 0,2-4 1958 0 0,0 2 388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0.9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 11 48 0 0,'0'0'52'0'0,"0"-1"0"0"0,0 1 0 0 0,1-1 0 0 0,-2 1 0 0 0,1 0 0 0 0,0 0 1 0 0,0-1-1 0 0,0 1 0 0 0,0-1 0 0 0,0 1 0 0 0,0-1 0 0 0,0 1 0 0 0,-1 0 0 0 0,1 0 0 0 0,0-1 0 0 0,0 1 0 0 0,-1 0 0 0 0,1-1 1 0 0,0 1-1 0 0,0-1 0 0 0,0 1 0 0 0,0 0 0 0 0,-1 0 0 0 0,1 0 0 0 0,0 0 0 0 0,-1-1 0 0 0,1 1 0 0 0,-1 0 0 0 0,1 0 0 0 0,0-1 1 0 0,0 1-1 0 0,-1 0 0 0 0,1 0 0 0 0,-1 0 0 0 0,1 0 0 0 0,-1 0 0 0 0,1 0 0 0 0,0 0 0 0 0,0 0 0 0 0,-1 0 0 0 0,1 0 0 0 0,-1 0 1 0 0,1 0-1 0 0,-1 0 0 0 0,1 0 0 0 0,0 0 0 0 0,0 0 0 0 0,-1 0 0 0 0,1 1 0 0 0,-1-1 0 0 0,1 0 0 0 0,0 0 0 0 0,-1 1 0 0 0,1-1 1 0 0,0 0-1 0 0,0 0 0 0 0,0 0 0 0 0,-1 1-52 0 0,-18 15 754 0 0,14-5-672 0 0,0 0 0 0 0,1 1-1 0 0,0 0 1 0 0,0 0 0 0 0,2 0 0 0 0,0 1-1 0 0,0-1 1 0 0,1 1 0 0 0,0 0 0 0 0,1 6-82 0 0,0-15 67 0 0,0 0 0 0 0,1 0 0 0 0,0 1 0 0 0,-1-2 0 0 0,1 1 1 0 0,1 1-1 0 0,-2-2 0 0 0,2 1 0 0 0,-1 0 0 0 0,2 0 0 0 0,-2-1 1 0 0,1 0-1 0 0,1 1 0 0 0,-1-1 0 0 0,1 0 0 0 0,-1 0 0 0 0,1 0 0 0 0,0 0 1 0 0,0 0-1 0 0,0-1 0 0 0,1 1 0 0 0,-1 0 0 0 0,1-2 0 0 0,-1 1 1 0 0,1 0-1 0 0,0 0 0 0 0,0 0 0 0 0,-1-2 0 0 0,1 2 0 0 0,0-1 1 0 0,0-1-1 0 0,0 1 0 0 0,0 0 0 0 0,0-1-67 0 0,-1 1 17 0 0,0-1-1 0 0,0 0 1 0 0,-1 1-1 0 0,1-1 1 0 0,-1 0-1 0 0,1 0 1 0 0,-1 0-1 0 0,1-1 1 0 0,0 1-1 0 0,0 0 1 0 0,0-1-1 0 0,-1 0 1 0 0,0 0 0 0 0,1 1-1 0 0,-1-2 1 0 0,1 1-1 0 0,-1 0 1 0 0,0-1-1 0 0,0 1 1 0 0,1-1-1 0 0,-1 1 1 0 0,0-1-1 0 0,0 0 1 0 0,0 1 0 0 0,-1-2-1 0 0,2 1 1 0 0,-2 0-1 0 0,1 0 1 0 0,-2-1-1 0 0,2 1 1 0 0,-1 0-1 0 0,0 0 1 0 0,1-1-1 0 0,-2 0 1 0 0,1 0 0 0 0,0 1-1 0 0,-1-1 1 0 0,1 1-1 0 0,-1-1 1 0 0,0 1-1 0 0,0-1 1 0 0,0 0-1 0 0,0 0 1 0 0,0-1-17 0 0,-1-6 54 0 0,-1 0 0 0 0,1-1 0 0 0,-1 1-1 0 0,0 0 1 0 0,-1 0 0 0 0,-1 0 0 0 0,1 1 0 0 0,-1-1 0 0 0,-1 1 0 0 0,0 0 0 0 0,-2-2-54 0 0,4 5-278 0 0,-1 1-1 0 0,0 1 1 0 0,0-1 0 0 0,0 1 0 0 0,-1 0 0 0 0,0-1-1 0 0,0 2 1 0 0,0 0 0 0 0,0-1 0 0 0,-1 1-1 0 0,-4-2 279 0 0,8 4-124 0 0,1 1-1 0 0,-1-1 1 0 0,1 0-1 0 0,-2 1 1 0 0,2 0-1 0 0,-1 0 1 0 0,0 0-1 0 0,1 0 1 0 0,-1 0-1 0 0,0 0 1 0 0,0 0-1 0 0,1 0 1 0 0,-1 0-1 0 0,0 1 1 0 0,1-1-1 0 0,-1 1 1 0 0,0 0-1 0 0,0-1 125 0 0,0 1-72 0 0,1 1-1 0 0,-1-1 0 0 0,0 1 1 0 0,0-1-1 0 0,1 1 1 0 0,-1-1-1 0 0,1 1 0 0 0,0 0 1 0 0,0-1-1 0 0,-1 2 0 0 0,1-1 1 0 0,1-1-1 0 0,-2 2 1 0 0,1-1-1 0 0,1 0 0 0 0,0 0 1 0 0,-1 0-1 0 0,0 0 73 0 0,0 14-1329 0 0,2-9 1066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2.4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92 16 0 0,'1'12'1337'0'0,"0"0"0"0"0,1-1 0 0 0,3 12-1337 0 0,3 22 48 0 0,-5-2 100 0 0,0-15 238 0 0,-1-1 0 0 0,2 1-1 0 0,4 11-385 0 0,-13-57 392 0 0,2-2 0 0 0,0 1 0 0 0,2 1 0 0 0,-1-2 0 0 0,2-4-392 0 0,0 12-20 0 0,1-1 1 0 0,1 1 0 0 0,-1 0-1 0 0,1-1 1 0 0,1 1-1 0 0,0 0 1 0 0,1 0 0 0 0,1 1-1 0 0,1-4 20 0 0,-5 12-2 0 0,1 0 1 0 0,-1 0-1 0 0,1 0 0 0 0,1 1 0 0 0,-1-1 0 0 0,0 0 0 0 0,0 1 0 0 0,1 0 0 0 0,0-1 0 0 0,-1 1 1 0 0,1 0-1 0 0,0 0 0 0 0,0 0 0 0 0,0 1 0 0 0,0-1 0 0 0,0 1 0 0 0,1-1 0 0 0,1 1 2 0 0,-3 0-2 0 0,0 1 0 0 0,1 0 0 0 0,-2 0 0 0 0,1 0 0 0 0,1 0 1 0 0,-1 1-1 0 0,-1-1 0 0 0,2 0 0 0 0,-1 1 0 0 0,-1-1 0 0 0,2 1 0 0 0,-1 0 0 0 0,-1 0 0 0 0,1 0 0 0 0,0 0 0 0 0,0 0 0 0 0,-1 0 0 0 0,1 0 0 0 0,0 1 0 0 0,-1-1 0 0 0,1 1 0 0 0,-1-1 0 0 0,0 1 0 0 0,1-1 0 0 0,-1 1 0 0 0,0 0 0 0 0,0 0 0 0 0,0-1 0 0 0,0 1 0 0 0,0 1 0 0 0,0 0 2 0 0,4 9 4 0 0,1 0 1 0 0,-2 2 0 0 0,1-1-1 0 0,-2-1 1 0 0,0 2-1 0 0,-1-1 1 0 0,0 1-1 0 0,-1-1 1 0 0,0 1-1 0 0,-1-1 1 0 0,-1 1-1 0 0,0 0 1 0 0,-2 4-5 0 0,-3-6 34 0 0,1-18-3 0 0,-1-22-11 0 0,7 12 79 0 0,0-1 1 0 0,1 1-1 0 0,2-1 0 0 0,0 2 1 0 0,0-1-1 0 0,2 0 0 0 0,-1 0 1 0 0,2 1-1 0 0,0 0 0 0 0,1 1 1 0 0,0 0-1 0 0,1 0 0 0 0,1 0 1 0 0,0 1-1 0 0,1 1-99 0 0,-10 10 1 0 0,1 1 0 0 0,-2-1 0 0 0,1 1 0 0 0,1 0 0 0 0,-2 0 0 0 0,2 0 0 0 0,-1 0 0 0 0,0 0 0 0 0,1 0 0 0 0,-1 1 0 0 0,1-1 0 0 0,-1 0 0 0 0,1 0 0 0 0,-1 1 0 0 0,1-1 0 0 0,-1 1 0 0 0,1-1 0 0 0,-1 1 0 0 0,1 0 0 0 0,0-1 0 0 0,-1 1 1 0 0,1 0-1 0 0,-1 0 0 0 0,1 0 0 0 0,1 1-1 0 0,-2 0-1 0 0,1 0 0 0 0,-1 0 0 0 0,2 1 1 0 0,-2-2-1 0 0,1 2 0 0 0,-1-1 0 0 0,1 1 1 0 0,-2-1-1 0 0,2 1 0 0 0,-1-1 0 0 0,0 1 0 0 0,1 0 1 0 0,-2 0-1 0 0,1 0 0 0 0,0-1 0 0 0,0 2 1 0 0,0-1 0 0 0,4 13-10 0 0,-2 0 0 0 0,1 0 0 0 0,-1 1 0 0 0,0 11 10 0 0,-3-27 0 0 0,4 48-9 0 0,-4-36 9 0 0,0 2 0 0 0,1-1 0 0 0,1 0 0 0 0,0 0 0 0 0,1 0 1 0 0,0-1-1 0 0,2 1 0 0 0,2 8 0 0 0,-6-20 1 0 0,-1 0 1 0 0,1-1-1 0 0,-1 1 1 0 0,0 0-1 0 0,1 0 0 0 0,0-1 1 0 0,0 1-1 0 0,-1 0 1 0 0,0-1-1 0 0,1 1 1 0 0,0-1-1 0 0,0 0 1 0 0,-1 1-1 0 0,1-1 0 0 0,0 1 1 0 0,0-1-1 0 0,-1 1 1 0 0,1-1-1 0 0,0 0 1 0 0,0 0-1 0 0,-1 0 1 0 0,1 0-1 0 0,0 0 0 0 0,0 0 1 0 0,0 0-1 0 0,0 0-1 0 0,1 0 3 0 0,0 0 0 0 0,1 0 0 0 0,-1-1 0 0 0,0 0 0 0 0,0 0 0 0 0,1 1 0 0 0,-2-2 0 0 0,1 1 0 0 0,1 0 0 0 0,0-1-3 0 0,5-4 8 0 0,1-1 0 0 0,-2-1 0 0 0,2 1 0 0 0,-2-1-8 0 0,-5 6 1 0 0,5-6 0 0 0,0-1 1 0 0,0 0-1 0 0,-1 0 1 0 0,0-1-1 0 0,0 0 1 0 0,-2 0-1 0 0,1 0 1 0 0,-1 0-1 0 0,0-2-1 0 0,-3 9-1 0 0,0-2 0 0 0,0 1 0 0 0,0 0 0 0 0,-1 0 0 0 0,0 0 0 0 0,1-1 0 0 0,-2 1 0 0 0,1 0 0 0 0,0-1 0 0 0,0 2 1 0 0,-2-5 0 0 0,1 5-3 0 0,0 1 1 0 0,0 0 0 0 0,0-1 0 0 0,0 1-1 0 0,-1-1 1 0 0,1 1 0 0 0,-1 0 0 0 0,1 0-1 0 0,-1 0 1 0 0,0 0 0 0 0,0 0 0 0 0,0 1-1 0 0,0-2 1 0 0,0 2 0 0 0,0-1 0 0 0,-1 1-1 0 0,1 0 1 0 0,0 0 0 0 0,-2-1 2 0 0,3 1-22 0 0,-1 1 0 0 0,1-1 1 0 0,0 1-1 0 0,-1-1 0 0 0,1 1 0 0 0,0-1 1 0 0,0 1-1 0 0,-1 0 0 0 0,1 0 1 0 0,-1 0-1 0 0,1 0 0 0 0,0 0 0 0 0,-1 0 1 0 0,1 0-1 0 0,-1 0 0 0 0,1 1 0 0 0,0-1 1 0 0,0 1-1 0 0,-1-1 0 0 0,1 1 1 0 0,0-1-1 0 0,-1 1 0 0 0,1 0 0 0 0,-1 0 22 0 0,0 1-80 0 0,1-1-1 0 0,-2 2 1 0 0,1-1-1 0 0,1 0 0 0 0,-1 0 1 0 0,0 1-1 0 0,0-1 1 0 0,2 1-1 0 0,-2-1 0 0 0,1 1 1 0 0,-1 2 80 0 0,-2 5-242 0 0,1 1 1 0 0,1-1-1 0 0,0 1 0 0 0,0 0 1 0 0,1 9 241 0 0,0-9-59 0 0,1 0 1 0 0,0-1 0 0 0,1 2 0 0 0,0-2 0 0 0,1 1-1 0 0,0-1 1 0 0,1 1 0 0 0,0-1 0 0 0,2 1 58 0 0,-5-8 2 0 0,1 0 0 0 0,1-1 0 0 0,-1 0-1 0 0,1 0 1 0 0,-1 1 0 0 0,1-1 0 0 0,-1 0 0 0 0,1 0 0 0 0,0 1 0 0 0,0-2 0 0 0,0 1 0 0 0,0 0 0 0 0,0-1 0 0 0,0 1 0 0 0,1-1 0 0 0,0 1 0 0 0,-1-1 0 0 0,0 0 0 0 0,1 0 0 0 0,-1 0-1 0 0,1-1 1 0 0,0 1 0 0 0,0 0 0 0 0,0-1 0 0 0,-1 1 0 0 0,1-1 0 0 0,0 0 0 0 0,-1 0 0 0 0,1 0 0 0 0,0-1 0 0 0,-1 1 0 0 0,1-1 0 0 0,0 0 0 0 0,0 1 0 0 0,-1-1 0 0 0,1 0 0 0 0,1-1-2 0 0,2 0 0 0 0,-1 1 1 0 0,1-1-1 0 0,-1-1 1 0 0,0 1-1 0 0,1 0 1 0 0,-1-1 0 0 0,0-1-1 0 0,0 1 1 0 0,0-1-1 0 0,-1 1 1 0 0,1-1 0 0 0,-1 0-1 0 0,0 0 1 0 0,0-1-1 0 0,0 1 1 0 0,-1-2 0 0 0,0 2-1 0 0,0-1 1 0 0,0-1-1 0 0,0 1 1 0 0,-1-1 0 0 0,-1 1-1 0 0,2 0 1 0 0,-2-1-1 0 0,1 0 1 0 0,-2 0 0 0 0,2-3-1 0 0,0-5-1 0 0,0 1 1 0 0,-1-2 0 0 0,0 2 0 0 0,-1-1 0 0 0,-1 0 0 0 0,0 0-1 0 0,-2 0 1 0 0,1 1 0 0 0,-2-7 0 0 0,7 61-42 0 0,-1-18 30 0 0,2 6-45 0 0,2 1 0 0 0,2 0 57 0 0,-3-9-61 0 0,0 0-1 0 0,-1 0 1 0 0,-1 0-1 0 0,-1 14 62 0 0,-17-76 202 0 0,12 27-147 0 0,0 1 1 0 0,1 0-1 0 0,1-1 0 0 0,0 0 0 0 0,1 1 0 0 0,0-1 1 0 0,1 1-1 0 0,0-1 0 0 0,3-7-55 0 0,-2 11 38 0 0,0-1 0 0 0,1 1 1 0 0,1 0-1 0 0,0 0 0 0 0,0 0 0 0 0,1 1 1 0 0,0-1-1 0 0,1 1 0 0 0,0 0 0 0 0,0 1 0 0 0,1-1 1 0 0,3-2-39 0 0,-7 8-25 0 0,0 1 1 0 0,1-1-1 0 0,0 1 1 0 0,0-1-1 0 0,-1 1 1 0 0,1 1-1 0 0,0-1 1 0 0,0 1 0 0 0,0-1-1 0 0,1 1 25 0 0,25-4-5849 0 0,-30 5 5568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3.0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 0 0,'5'3'537'0'0,"-1"-1"0"0"0,1 1 0 0 0,-1-1 0 0 0,1 0-1 0 0,0 0 1 0 0,0-1 0 0 0,0 1 0 0 0,1-2 0 0 0,-1 1 0 0 0,0 0 0 0 0,0 0 0 0 0,0-1-1 0 0,0 0 1 0 0,1-1-537 0 0,41 6 3266 0 0,-37-1-2867 0 0,0-1 1 0 0,0 1-1 0 0,-1 1 0 0 0,0-1 0 0 0,0 2 0 0 0,0 0 0 0 0,0 0 0 0 0,0 0 0 0 0,-2 0 1 0 0,4 4-400 0 0,1 3 149 0 0,-1-1 1 0 0,-1 1 0 0 0,0 1 0 0 0,0 0 0 0 0,-2 0 0 0 0,3 5-150 0 0,7 22-10 0 0,0 1-1 0 0,-3 1 1 0 0,-2 1-1 0 0,3 18 11 0 0,-9-27 8 0 0,0 0 0 0 0,-2 1-1 0 0,-2 0 1 0 0,-2 0 0 0 0,-1-1-1 0 0,-1 1 1 0 0,-3 5-8 0 0,0-13-50 0 0,0 0-1 0 0,-2-1 1 0 0,-2 1 0 0 0,0-1-1 0 0,-2-1 1 0 0,0 1 0 0 0,-2-2-1 0 0,-1 1 1 0 0,-6 6 50 0 0,1-10-971 0 0,15-19 414 0 0,1 0 0 0 0,-1-1 0 0 0,0 0 0 0 0,1 0 0 0 0,-1 0 1 0 0,-1 0-1 0 0,1 0 0 0 0,0-1 0 0 0,-1 1 0 0 0,0-1 557 0 0,3 0-230 0 0,-1-1-1 0 0,0 1 1 0 0,0-1-1 0 0,0 0 0 0 0,0 0 1 0 0,1 0-1 0 0,-2 0 1 0 0,2-1-1 0 0,-1 1 1 0 0,0 0-1 0 0,1-1 0 0 0,-2 0 1 0 0,2 1-1 0 0,-1 0 1 0 0,0-1-1 0 0,1-1 0 0 0,-1 2 1 0 0,1-1-1 0 0,-1 0 1 0 0,1 0-1 0 0,-1-1 1 0 0,1 1-1 0 0,-1 0 0 0 0,1-1 1 0 0,0 1-1 0 0,-1 0 1 0 0,2-1-1 0 0,-1 0 1 0 0,-1 1-1 0 0,2-1 0 0 0,-1 1 1 0 0,0-1-1 0 0,0 0 1 0 0,1 1-1 0 0,-1-3 231 0 0,-7-19-461 0 0,2-6 300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5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22 20 0 0,'4'-20'1792'0'0,"0"19"-435"0"0,-1 12-826 0 0,0 43 123 0 0,-3-1-1 0 0,-1 0 1 0 0,-3 0-1 0 0,-7 33-653 0 0,-4 58 1054 0 0,12-94-780 0 0,2 0 0 0 0,3 1 0 0 0,6 36-274 0 0,-7-83 57 0 0,-1 0 0 0 0,0 0 0 0 0,0 1 0 0 0,0-1 0 0 0,0 0 0 0 0,0 1 0 0 0,-1 1-57 0 0,0-4 96 0 0,1-1 0 0 0,-1 1 0 0 0,1-1 1 0 0,-1 0-1 0 0,0 1 0 0 0,0-1 0 0 0,1 1 0 0 0,-1-1 0 0 0,0 0 0 0 0,0 0 0 0 0,0 0 0 0 0,0 1 0 0 0,0-2 0 0 0,0 2 1 0 0,-1-1-1 0 0,1-1 0 0 0,-1 1 0 0 0,2 0 0 0 0,-2 0 0 0 0,-1 0-96 0 0,20-3 649 0 0,1 0 0 0 0,-1 2 1 0 0,0 0-1 0 0,15 3-649 0 0,32 1 304 0 0,-2 0-182 0 0,1 2 1 0 0,15 7-123 0 0,-41-2-2344 0 0,-44-12-5488 0 0,6 2 7672 0 0,-1-1 0 0 0,2 0 0 0 0,-1 0 0 0 0,0 0 0 0 0,0 0 0 0 0,0 0 0 0 0,0 0-1 0 0,0 0 1 0 0,1 0 0 0 0,-2-1 0 0 0,1 1 0 0 0,1 0 0 0 0,-1-1 0 0 0,0 1 0 0 0,0 0 0 0 0,0 0 0 0 0,0-1 0 0 0,0 1-1 0 0,1-1 1 0 0,-1 0 160 0 0,-4-4-255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6.6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185 60 52 0 0,'-8'0'732'0'0,"-1"0"0"0"0,0 1-1 0 0,1 1 1 0 0,0-1 0 0 0,0 1 0 0 0,-5 2-732 0 0,5-1 72 0 0,0 0 0 0 0,1 1-1 0 0,-1 0 1 0 0,1-1 0 0 0,0 2 0 0 0,-1-1 0 0 0,2 2 0 0 0,0-1 0 0 0,0 1 0 0 0,0-1 0 0 0,0 1 0 0 0,0 1 0 0 0,1 0-1 0 0,1-1 1 0 0,-1 1 0 0 0,1 1 0 0 0,-1 0-72 0 0,4-5 44 0 0,-1 0-1 0 0,1 0 0 0 0,0 0 1 0 0,0-1-1 0 0,0 2 1 0 0,1-1-1 0 0,-1 0 1 0 0,0 0-1 0 0,1 0 0 0 0,0 0 1 0 0,0 0-1 0 0,0 1 1 0 0,0-1-1 0 0,1 0 0 0 0,-1 0 1 0 0,1 0-1 0 0,-1 0 1 0 0,2 0-1 0 0,-1 0 1 0 0,0 0-1 0 0,0 0 0 0 0,0-1 1 0 0,1 1-1 0 0,-1 0 1 0 0,2-1-1 0 0,-2 0 1 0 0,1 1-1 0 0,1 0 0 0 0,-1-1 1 0 0,0 0-1 0 0,0 0 1 0 0,1 0-1 0 0,0-1 0 0 0,0 2-43 0 0,0-1 74 0 0,1 0 0 0 0,0 0-1 0 0,-1-1 1 0 0,1 0-1 0 0,-1 0 1 0 0,1 0-1 0 0,0 0 1 0 0,0 0 0 0 0,-1-1-1 0 0,1 0 1 0 0,0 1-1 0 0,0-1 1 0 0,-1-1-1 0 0,1 1 1 0 0,0 0 0 0 0,0-1-1 0 0,-1 0 1 0 0,1 0-1 0 0,0 0 1 0 0,0 0-1 0 0,-1 0 1 0 0,0-1 0 0 0,1 0-1 0 0,-1 0 1 0 0,0 0-1 0 0,0 0 1 0 0,0 0 0 0 0,2-2-74 0 0,1-3 24 0 0,1 0 1 0 0,-1 0 0 0 0,-1 0 0 0 0,1-1 0 0 0,-1 0 0 0 0,0 0-1 0 0,0 0 1 0 0,-2 0 0 0 0,3-5-25 0 0,-5 8 6 0 0,1 0-1 0 0,0 1 1 0 0,-1-2 0 0 0,0 1-1 0 0,1 0 1 0 0,-2 0 0 0 0,0-1-1 0 0,1 1 1 0 0,-1 0-1 0 0,-1 0 1 0 0,1-1 0 0 0,0 1-1 0 0,-1 0 1 0 0,-1 0 0 0 0,1-1-1 0 0,-1 2 1 0 0,0-4-6 0 0,1 8 1 0 0,1-1-1 0 0,0 0 1 0 0,0 0 0 0 0,0 1 0 0 0,0 0 0 0 0,0-1 0 0 0,-1 0-1 0 0,1 0 1 0 0,-1 1 0 0 0,1 0 0 0 0,-1-1 0 0 0,1 1-1 0 0,0-1 1 0 0,-1 0 0 0 0,1 1 0 0 0,-1 0 0 0 0,0 0-1 0 0,1-1 1 0 0,0 1 0 0 0,-1 0 0 0 0,0-1 0 0 0,0 1-1 0 0,1 0 1 0 0,0-1 0 0 0,-1 1 0 0 0,0 0 0 0 0,0 0-1 0 0,0 0-1 0 0,1 1 0 0 0,-1-1 1 0 0,0 1-1 0 0,1-1 0 0 0,-1 1 0 0 0,0-1 1 0 0,0 0-1 0 0,1 1 0 0 0,0 0 1 0 0,-1 0-1 0 0,1-1 0 0 0,-1 0 0 0 0,0 1 1 0 0,1 0-1 0 0,0 0 0 0 0,0-1 1 0 0,0 1-1 0 0,-1 0 0 0 0,1 0 1 0 0,-2 3-7 0 0,1 0 0 0 0,-1 0 1 0 0,1 1-1 0 0,0-1 0 0 0,0 1 0 0 0,1-1 0 0 0,0 4 7 0 0,1 8-10 0 0,1-1 1 0 0,2 0-1 0 0,-1-1 0 0 0,2 1 1 0 0,0 0 9 0 0,-2-8-6 0 0,-1 0 0 0 0,2 0 0 0 0,-1 0 1 0 0,1-1-1 0 0,-1 1 0 0 0,2-1 0 0 0,-1 1 0 0 0,1-2 0 0 0,0 1 1 0 0,0-1-1 0 0,1 1 6 0 0,-5-6 0 0 0,1 1 1 0 0,-1 0 0 0 0,0-1-1 0 0,0 1 1 0 0,1-1 0 0 0,-1 0-1 0 0,0 0 1 0 0,1 0 0 0 0,-1 0-1 0 0,1 0 1 0 0,-1 0-1 0 0,1 0 1 0 0,-2 0 0 0 0,2 0-1 0 0,-1 0 1 0 0,1 0 0 0 0,-1-1-1 0 0,0 1 1 0 0,1-1 0 0 0,-1 0-1 0 0,0 1 1 0 0,0 0-1 0 0,0-1 1 0 0,1 0 0 0 0,-2 0-1 0 0,2 0 1 0 0,-1 0 0 0 0,0 0-1 0 0,0 1 1 0 0,0-2 0 0 0,-1 1-1 0 0,2-1 0 0 0,3-3 11 0 0,0-1 0 0 0,1 0 0 0 0,-2-1 0 0 0,1 0 0 0 0,0-1-11 0 0,-1 0 10 0 0,1-1-1 0 0,-1 0 0 0 0,-1-1 1 0 0,0 1-1 0 0,0-1 0 0 0,0 1 1 0 0,-1-1-1 0 0,-1 0 1 0 0,1 0-1 0 0,-1 1 0 0 0,-1-1 1 0 0,0 0-1 0 0,-1 0 1 0 0,-1 0-1 0 0,1-4-9 0 0,-4 8 18 0 0,0 14-29 0 0,2 16-19 0 0,7 7 76 0 0,0-1 0 0 0,2 0 0 0 0,1 0 1 0 0,2-1-1 0 0,7 17-46 0 0,-18-58 372 0 0,1 2-1 0 0,0-1 1 0 0,1-1 0 0 0,0 2 0 0 0,1-1-1 0 0,0-1 1 0 0,1 2 0 0 0,2-10-372 0 0,-3 11-6 0 0,1 0-1 0 0,1 0 0 0 0,-1 1 1 0 0,1-1-1 0 0,0 1 1 0 0,1 0-1 0 0,-1-1 1 0 0,2 2-1 0 0,-1-1 1 0 0,2 0-1 0 0,-1 1 1 0 0,1 0-1 0 0,0 0 1 0 0,1-1 6 0 0,-6 8-1 0 0,-1-1-1 0 0,1 1 1 0 0,-1 0 0 0 0,1-1 0 0 0,-1 1 0 0 0,0 0-1 0 0,1 0 1 0 0,-1 0 0 0 0,1 0 0 0 0,0 0-1 0 0,-1-1 1 0 0,0 1 0 0 0,1 0 0 0 0,-1 0 0 0 0,1 0-1 0 0,0 0 1 0 0,-1 0 0 0 0,0 0 0 0 0,1 0 0 0 0,0 0-1 0 0,-1 0 1 0 0,1 0 0 0 0,-1 1 0 0 0,0-1 0 0 0,1 0-1 0 0,0 0 1 0 0,-1 0 0 0 0,1 0 0 0 0,-1 0-1 0 0,0 1 1 0 0,1-1 1 0 0,10 17-24 0 0,1 26-16 0 0,-12-41 35 0 0,5 28-16 0 0,-3 0 0 0 0,0 28 21 0 0,-2-66 7 0 0,1 0-1 0 0,1-1 1 0 0,-1 1-1 0 0,1 1 1 0 0,1-2-1 0 0,0 2 0 0 0,0-1 1 0 0,3-5-7 0 0,36-61 66 0 0,-31 56-37 0 0,-1 0-15 0 0,-7 11-19 0 0,2-1-1 0 0,-1 2 0 0 0,0-1 1 0 0,1 0-1 0 0,1 1 0 0 0,-1 0 0 0 0,5-4 6 0 0,-10 10 0 0 0,0 0 0 0 0,0 0-1 0 0,0 0 1 0 0,1-1 0 0 0,-1 1-1 0 0,0 0 1 0 0,1 0 0 0 0,-1-1-1 0 0,1 1 1 0 0,-1 0 0 0 0,0 0-1 0 0,0 0 1 0 0,0 0 0 0 0,1 0-1 0 0,-1 0 1 0 0,0 0 0 0 0,1 0-1 0 0,-1 0 1 0 0,1 0 0 0 0,-1 0-1 0 0,0 0 1 0 0,0 0 0 0 0,0 0-1 0 0,1 0 1 0 0,-1 0 0 0 0,1 0-1 0 0,-1 0 1 0 0,1 0 0 0 0,-1 1-1 0 0,0-1 1 0 0,0 0 0 0 0,0 0-1 0 0,0 0 1 0 0,1 1 0 0 0,-1-1-1 0 0,0 0 1 0 0,1 0 0 0 0,-1 0 0 0 0,7 16-17 0 0,-1 22-8 0 0,-6-35 24 0 0,3 31-51 0 0,-1-2-171 0 0,2 1-1 0 0,1-1 1 0 0,1 0-1 0 0,2 2 224 0 0,-8-33-109 0 0,0-1-1 0 0,1 1 1 0 0,-1 0 0 0 0,0 0-1 0 0,1 0 1 0 0,-1 0 0 0 0,0 0-1 0 0,0-1 1 0 0,0 1-1 0 0,1 0 1 0 0,0 0 0 0 0,-1-1-1 0 0,1 0 1 0 0,-1 1 0 0 0,0 0-1 0 0,1 0 1 0 0,0-1 0 0 0,0 0-1 0 0,-1 1 1 0 0,1 0 0 0 0,0-1-1 0 0,0 1 1 0 0,-1-1-1 0 0,1 0 1 0 0,0 0 0 0 0,0 1-1 0 0,-1-1 110 0 0,2 0-208 0 0,-1-1 0 0 0,-1 1 0 0 0,2 0 0 0 0,-1 0 0 0 0,-1 0 0 0 0,1-1 0 0 0,1 0 0 0 0,-2 1 0 0 0,1-1-1 0 0,0 1 1 0 0,0-1 0 0 0,-1 0 0 0 0,1 0 0 0 0,0 1 0 0 0,0-1 0 0 0,-1 0 0 0 0,1 0 0 0 0,0 0 208 0 0,4-6-946 0 0,0 0 0 0 0,-2 1 0 0 0,1-2 0 0 0,0 1 0 0 0,0-1 946 0 0,-1-2-195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7.3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171 535 4 0 0,'3'-1'186'0'0,"-1"1"1"0"0,1-1-1 0 0,0 1 0 0 0,-1-1 1 0 0,1-1-1 0 0,-1 2 0 0 0,0-1 1 0 0,1-1-1 0 0,-1 1 0 0 0,0-1 1 0 0,0 1-1 0 0,0-1 0 0 0,0 1 1 0 0,0-1-1 0 0,0 0 0 0 0,-1 0 1 0 0,2 0-1 0 0,-1-2-186 0 0,-1 3 129 0 0,-1 0 1 0 0,0 1-1 0 0,0-1 1 0 0,1 0-1 0 0,-1 0 0 0 0,0 0 1 0 0,0 0-1 0 0,0 0 0 0 0,1 1 1 0 0,-1-1-1 0 0,0 0 0 0 0,0 0 1 0 0,-1 0-1 0 0,1 0 1 0 0,0 0-1 0 0,0 1 0 0 0,-1-2 1 0 0,1 1-1 0 0,0 1 0 0 0,0-1 1 0 0,-1 0-130 0 0,0-1 64 0 0,0 0 1 0 0,0 1 0 0 0,-1-1 0 0 0,1 1-1 0 0,0 0 1 0 0,0 0 0 0 0,-1-1-1 0 0,1 1 1 0 0,-2 0 0 0 0,2 0 0 0 0,-1 0-1 0 0,1 1 1 0 0,-1-2 0 0 0,0 1-65 0 0,-4-1 2 0 0,1 1 0 0 0,-1-2 0 0 0,0 2 0 0 0,0 0 0 0 0,0 0 0 0 0,0 0 0 0 0,0 1 0 0 0,0-1 1 0 0,0 1-1 0 0,0 1 0 0 0,0-1 0 0 0,0 1 0 0 0,0 0 0 0 0,0 1 0 0 0,0-1 0 0 0,1 1 0 0 0,-1 0 1 0 0,0 0-1 0 0,0 1 0 0 0,1 0 0 0 0,0 0 0 0 0,0 0 0 0 0,0 1 0 0 0,1 0 0 0 0,-1-1 0 0 0,-2 4-2 0 0,3-3-3 0 0,1-1 0 0 0,-1 1 0 0 0,1 0 0 0 0,0 1 0 0 0,0-2-1 0 0,1 2 1 0 0,-1-1 0 0 0,1 1 0 0 0,0 0 0 0 0,0 0 0 0 0,0-1-1 0 0,1 1 1 0 0,0 1 0 0 0,0-2 0 0 0,0 1 0 0 0,1 1 0 0 0,-1-1-1 0 0,1 0 1 0 0,0 0 0 0 0,1 0 0 0 0,0 0 0 0 0,-1 0 0 0 0,1 0-1 0 0,1 0 1 0 0,-1 0 0 0 0,1 0 0 0 0,0-1 0 0 0,-1 2 0 0 0,2-2-1 0 0,0 1 1 0 0,0 1 3 0 0,-1-4 15 0 0,-1 0 0 0 0,0 0 0 0 0,1 0-1 0 0,-1 0 1 0 0,1 0 0 0 0,0 0 0 0 0,-1-1 0 0 0,2 1-1 0 0,-2-1 1 0 0,1 1 0 0 0,1-1 0 0 0,-1 1 0 0 0,0-1-1 0 0,0 0 1 0 0,1 0 0 0 0,-1 0 0 0 0,0-1-1 0 0,0 1 1 0 0,1 0 0 0 0,2 0-15 0 0,-1-1 46 0 0,-1 0-1 0 0,0-1 1 0 0,1 1 0 0 0,0-1 0 0 0,0 0-1 0 0,-1 1 1 0 0,0-2 0 0 0,0 1 0 0 0,1 0-1 0 0,-1-1 1 0 0,0 1 0 0 0,0-1-1 0 0,2-1-45 0 0,3-3 54 0 0,0 0-1 0 0,0 0 1 0 0,-2 0-1 0 0,1-1 0 0 0,0 0 1 0 0,-1 0-1 0 0,0-1 1 0 0,0 0-1 0 0,-1 0 0 0 0,2-4-53 0 0,2-9 18 0 0,-1 0-1 0 0,-1 0 0 0 0,-1-1 1 0 0,-1-1-1 0 0,0 2 0 0 0,-2-2 0 0 0,0-22-17 0 0,-1-9-54 0 0,-4 0-1 0 0,-5-41 55 0 0,4 66 1 0 0,-2-1 1 0 0,0 1 0 0 0,-2 0-1 0 0,-1 0 1 0 0,-5-8-2 0 0,11 33-5 0 0,1 6 1 0 0,1 10-3 0 0,3 18 2 0 0,33 263 171 0 0,-13-85-948 0 0,-4-37-5577 0 0,-14-161 5215 0 0,-2-11 931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7.9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 81 20 0 0,'1'0'67'0'0,"0"-1"1"0"0,0 0-1 0 0,-1 1 1 0 0,0-1-1 0 0,1 1 1 0 0,0-1-1 0 0,-1 0 1 0 0,1 0-1 0 0,-1 1 0 0 0,0-1 1 0 0,0 0-1 0 0,0 0 1 0 0,1 0-1 0 0,-1 0 1 0 0,0 0-1 0 0,0 1 1 0 0,1-1-1 0 0,-1 0 0 0 0,0 0 1 0 0,0 1-1 0 0,0-2 1 0 0,0 1-1 0 0,-1 1 1 0 0,1-1-1 0 0,0 0 0 0 0,0 0 1 0 0,-1 1-1 0 0,1-1 1 0 0,0-1-1 0 0,0 2 1 0 0,-1-1-1 0 0,1 0 1 0 0,-1 1-1 0 0,0-1 0 0 0,1 1 1 0 0,0-1-1 0 0,-1 0 1 0 0,0 0-1 0 0,0 1 1 0 0,1 0-1 0 0,0-1 1 0 0,-1 0-1 0 0,0 1 0 0 0,0-1 1 0 0,1 1-1 0 0,-1 0 1 0 0,0 0-1 0 0,0-1-67 0 0,-3-1 107 0 0,0 0 0 0 0,0 0 0 0 0,1 0 0 0 0,-1 1 0 0 0,0-1 0 0 0,0 1 0 0 0,1 0 0 0 0,-2 0-1 0 0,1 1 1 0 0,0-1-107 0 0,-2 2 9 0 0,1-1 0 0 0,-1 2 0 0 0,0-1 0 0 0,0 1 0 0 0,0 0 0 0 0,1 0 0 0 0,-1 1 0 0 0,1-1 0 0 0,0 1-1 0 0,0 0 1 0 0,0 1 0 0 0,0-1 0 0 0,0 1 0 0 0,1 0 0 0 0,0 0 0 0 0,-1 0 0 0 0,-1 4-9 0 0,3-5-1 0 0,-1 2 0 0 0,1-1 0 0 0,0 0 0 0 0,0 1 0 0 0,0-1 0 0 0,1 1 1 0 0,-1 0-1 0 0,1-1 0 0 0,0 2 0 0 0,0-1 0 0 0,1-1 0 0 0,0 2 0 0 0,0-1 0 0 0,0 0 1 0 0,1 0-1 0 0,-1 1 0 0 0,1 0 0 0 0,0-1 0 0 0,2 5 1 0 0,-2-8 22 0 0,0-1-1 0 0,0 1 1 0 0,1 0-1 0 0,0 0 1 0 0,0-1 0 0 0,-1 1-1 0 0,1 0 1 0 0,1-1-1 0 0,-2 1 1 0 0,1-1-1 0 0,1 1 1 0 0,-1-1 0 0 0,0 0-1 0 0,0 1 1 0 0,1-2-1 0 0,-1 2 1 0 0,1-1-1 0 0,-1 0 1 0 0,1 0 0 0 0,-1 0-1 0 0,1-1 1 0 0,0 1-1 0 0,0 0-21 0 0,1 0 84 0 0,1 0 0 0 0,1-1 1 0 0,-2 1-1 0 0,1 0 0 0 0,0-1 0 0 0,0 0 0 0 0,-1-1 0 0 0,1 1 0 0 0,0-1 0 0 0,0 0 0 0 0,1 1-84 0 0,3-3 140 0 0,0 1 0 0 0,0-1 0 0 0,0 0-1 0 0,0-1 1 0 0,-1 1 0 0 0,1-1 0 0 0,-2-1-1 0 0,2 1 1 0 0,-2-1 0 0 0,4-3-140 0 0,-6 3 7 0 0,0 0 0 0 0,0-1 0 0 0,-1 0 0 0 0,1 1 0 0 0,-1-1 0 0 0,-1 0-1 0 0,1 0 1 0 0,0 0 0 0 0,-2 0 0 0 0,1-1 0 0 0,0 1 0 0 0,-1 0 0 0 0,-1-1 0 0 0,1 1 0 0 0,0-1 0 0 0,-1 0 0 0 0,-1 1 0 0 0,1 0 0 0 0,-1-1-1 0 0,0 0 1 0 0,-1 1 0 0 0,1-1 0 0 0,-1 1 0 0 0,-1 0 0 0 0,1 0 0 0 0,-2-4-7 0 0,4 10 0 0 0,0 0 0 0 0,0-1 0 0 0,0 1 0 0 0,0 0 0 0 0,0 0 0 0 0,0 0 0 0 0,-1-1 0 0 0,1 1 0 0 0,0 0 0 0 0,0 0 0 0 0,0 0 0 0 0,0 0 0 0 0,0 0 0 0 0,0 0 0 0 0,0 0 0 0 0,0 0 0 0 0,-1 0 0 0 0,1-1 0 0 0,0 1 0 0 0,0 0 0 0 0,0 0 0 0 0,0 0 1 0 0,-1 0-1 0 0,1 0 0 0 0,0-1 0 0 0,0 1 0 0 0,0 0 0 0 0,0 0 0 0 0,0 0 0 0 0,0 0 0 0 0,0 0 0 0 0,0 0 0 0 0,-1 0 0 0 0,1 0 0 0 0,0 0 0 0 0,0 0 0 0 0,0 0 0 0 0,-1 0 0 0 0,1 0 0 0 0,0 0 0 0 0,0 0 0 0 0,0 0 0 0 0,-1 0 0 0 0,1 0 0 0 0,0 0 0 0 0,0 0 0 0 0,0 0 0 0 0,0 1 0 0 0,0-1 0 0 0,0 0 0 0 0,0 0 0 0 0,0 0 0 0 0,-1 0 0 0 0,1 0 0 0 0,-4 12-6 0 0,1 14-8 0 0,4-3 16 0 0,0 0-1 0 0,1 0 1 0 0,1 0 0 0 0,1-1-1 0 0,2 1 1 0 0,1 4-2 0 0,3-10 122 0 0,-9-16-196 0 0,-1-1 0 0 0,0 0 0 0 0,0 0 0 0 0,0 0 0 0 0,1 0 0 0 0,-1 1 0 0 0,1-1 0 0 0,-1 0 0 0 0,1 0 0 0 0,-1 1 0 0 0,0-1 0 0 0,1 0 0 0 0,-1 0 0 0 0,1 0 0 0 0,-1 0 0 0 0,1 0 0 0 0,-1 0 0 0 0,0 0 0 0 0,1 0 0 0 0,-1 0 0 0 0,1 0 0 0 0,-1 0 0 0 0,1 0 0 0 0,-1 0 0 0 0,0-1 74 0 0,2 0-238 0 0,-1 1 0 0 0,0-1-1 0 0,1-1 1 0 0,-2 2 0 0 0,2-2 0 0 0,-1 1 0 0 0,-1 0 0 0 0,1-1 0 0 0,1 2 0 0 0,-2-2 0 0 0,1 1-1 0 0,-1-1 1 0 0,1 1 0 0 0,0-1 0 0 0,-1 1 0 0 0,0-1 0 0 0,1 1 0 0 0,-1-1 0 0 0,0 1 238 0 0,4-14-734 0 0,0-2 341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8.7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20 698 8 0 0,'1'1'165'0'0,"0"0"0"0"0,0 0 0 0 0,-1 1 0 0 0,1-1 0 0 0,0 0 0 0 0,-1 1 0 0 0,1-1 0 0 0,-1 0 0 0 0,0 0 0 0 0,0 1 0 0 0,1-1-1 0 0,-1 1 1 0 0,0-1 0 0 0,0 2-165 0 0,-3-2 2243 0 0,-5-12-1253 0 0,5 2-736 0 0,0-1 1 0 0,1 1-1 0 0,0-1 1 0 0,1 1-1 0 0,-1 0 1 0 0,1-1-1 0 0,1 0 0 0 0,0 0 1 0 0,1 1-255 0 0,-1-15 398 0 0,-1 5-145 0 0,-1-358 774 0 0,3 364-1005 0 0,0-1 0 0 0,0 1-1 0 0,1 0 1 0 0,1 0 0 0 0,0 0-1 0 0,1 0 1 0 0,1 0 0 0 0,0 1 0 0 0,2-3-22 0 0,-5 11 31 0 0,1-1 0 0 0,-1 2 0 0 0,1-2-1 0 0,0 1 1 0 0,0 1 0 0 0,1-1 0 0 0,0 1 0 0 0,-1-1 0 0 0,1 1 0 0 0,0 0 0 0 0,0 1 0 0 0,0-1 0 0 0,1 1 0 0 0,-1-1 0 0 0,1 1 0 0 0,-1 1 0 0 0,1-1 0 0 0,-1 1 0 0 0,1-1 0 0 0,0 1 0 0 0,-1 1 0 0 0,2-1 0 0 0,-1 0 0 0 0,-1 1 0 0 0,2 0 0 0 0,-1 1-31 0 0,14 0-191 0 0,-1 1 1 0 0,1 0-1 0 0,0 2 0 0 0,0 0 1 0 0,-1 2-1 0 0,0 0 0 0 0,14 6 191 0 0,-31-12-78 0 0,-1 0 1 0 0,0 0-1 0 0,0 1 0 0 0,0-1 0 0 0,0 0 0 0 0,0 0 0 0 0,0 0 1 0 0,0 0-1 0 0,1 0 0 0 0,-1 0 0 0 0,0 0 0 0 0,0 1 1 0 0,0-1-1 0 0,0 0 0 0 0,1 0 0 0 0,-1 0 0 0 0,0 0 1 0 0,0 1-1 0 0,0-1 0 0 0,0 0 0 0 0,0 0 0 0 0,1 0 0 0 0,-1 0 1 0 0,0 0-1 0 0,0 0 0 0 0,0 0 0 0 0,0 0 0 0 0,0 1 1 0 0,0-1-1 0 0,0 0 0 0 0,0 0 0 0 0,0 1 0 0 0,0-1 1 0 0,0 0-1 0 0,0 0 0 0 0,0 1 0 0 0,0-1 0 0 0,0 0 0 0 0,0 0 1 0 0,0 0-1 0 0,0 0 78 0 0,-9 6-1956 0 0,-18 3-11 0 0,21-8 1343 0 0,-35 13-588 0 0,18-4 1001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49.0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0 20 0 0,'-4'15'434'0'0,"3"-13"-173"0"0,0-1 0 0 0,1 1 0 0 0,0 0 1 0 0,-1-1-1 0 0,1 2 0 0 0,0-2 1 0 0,-1 1-1 0 0,1 0 0 0 0,0-1 1 0 0,0 2-1 0 0,1-2 0 0 0,-1 2-261 0 0,1-1 104 0 0,-1-2 0 0 0,1 1 0 0 0,0 0 0 0 0,0 0 0 0 0,0-1 0 0 0,0 1 0 0 0,0 0 0 0 0,-1 0 0 0 0,2-1 1 0 0,-1 0-1 0 0,0 1 0 0 0,0 0 0 0 0,0-1 0 0 0,0 1 0 0 0,0-1 0 0 0,0 0 0 0 0,1 0 0 0 0,-1 0 0 0 0,0 0 0 0 0,0 0 0 0 0,0 0 0 0 0,0 0 0 0 0,1 0 0 0 0,-1 0-104 0 0,48 1 2679 0 0,26-2-2679 0 0,49-12-2966 0 0,-120 13 2351 0 0,1-1 1 0 0,0 0 0 0 0,-1 0 0 0 0,1-1 0 0 0,-1 1-1 0 0,1-1 1 0 0,-1 0 0 0 0,1 0 0 0 0,1-1 614 0 0,-3 0-243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39.6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 83 8 0 0,'0'-12'910'0'0,"0"-1"479"0"0,2 25-559 0 0,15 68-509 0 0,3 0 0 0 0,4 0 0 0 0,33 69-321 0 0,-56-143 56 0 0,1 0 0 0 0,1 0 1 0 0,0-1-1 0 0,0 1 0 0 0,0 0 1 0 0,0-1-1 0 0,1 0 0 0 0,1 0 1 0 0,-2 1-1 0 0,5 1-56 0 0,-7-7 1 0 0,-1 0 1 0 0,0 0-1 0 0,0 0 0 0 0,0 1 0 0 0,0-1 0 0 0,0 0 1 0 0,0 0-1 0 0,0 0 0 0 0,0 0 0 0 0,0 0 1 0 0,0 0-1 0 0,0 0 0 0 0,0 0 0 0 0,0 0 0 0 0,0 0 1 0 0,0 0-1 0 0,0 0 0 0 0,1 0 0 0 0,-1 0 1 0 0,0 0-1 0 0,0 0 0 0 0,0 0 0 0 0,0 0 1 0 0,0 0-1 0 0,0 0 0 0 0,1 0 0 0 0,-1 0 0 0 0,0 0 1 0 0,0 0-1 0 0,0 0 0 0 0,0 0 0 0 0,0 0 1 0 0,0 0-1 0 0,1 0 0 0 0,-1 0 0 0 0,0 0 0 0 0,0 0 1 0 0,0 0-1 0 0,0 0 0 0 0,0-1 0 0 0,0 1 1 0 0,0 0-1 0 0,0 0 0 0 0,0 0 0 0 0,0 0 1 0 0,0 0-1 0 0,0 0 0 0 0,0 0 0 0 0,0-1 0 0 0,0 1 1 0 0,0 0-1 0 0,0 0 0 0 0,0 0 0 0 0,0 0 1 0 0,0 0-1 0 0,0 0 0 0 0,0 0 0 0 0,0 0 0 0 0,0 0 1 0 0,0 0-1 0 0,0 0 0 0 0,0 0-1 0 0,-2-11 25 0 0,-5-10-17 0 0,-20-33 57 0 0,16 34 54 0 0,1 0 1 0 0,1-1-1 0 0,1-1 0 0 0,1-1-119 0 0,-17-61 65 0 0,5 19-20 0 0,3-1 0 0 0,1-8-45 0 0,14 68 107 0 0,1 0 0 0 0,-2 0 0 0 0,1 1 0 0 0,-2-1 0 0 0,0-5-107 0 0,1 33 208 0 0,5-9-214 0 0,0 2 1 0 0,2-2-1 0 0,-1 1 1 0 0,2-1-1 0 0,3 7 6 0 0,11 25-15 0 0,4 36 1 0 0,3 24 14 0 0,-11-39 22 0 0,4-1 1 0 0,13 32-23 0 0,-25-83 8 0 0,-7-12-7 0 0,1 0 1 0 0,-1-1-1 0 0,0 1 1 0 0,1 0-1 0 0,-2 0 1 0 0,1 0-1 0 0,0 0 1 0 0,0 0-1 0 0,-1 0 1 0 0,1 1-1 0 0,0-1 1 0 0,-1 0-1 0 0,1 0 1 0 0,-1 0-1 0 0,0 0 1 0 0,0 0 0 0 0,0 1-1 0 0,0-1 1 0 0,-1 2-2 0 0,1-4 0 0 0,0 0 0 0 0,-1 0 1 0 0,1 1-1 0 0,-1-1 1 0 0,1 0-1 0 0,0 0 0 0 0,0 0 1 0 0,-1 0-1 0 0,1 0 1 0 0,-1 0-1 0 0,1 0 0 0 0,-1 0 1 0 0,1 0-1 0 0,0 0 1 0 0,0 0-1 0 0,0-1 0 0 0,-1 1 1 0 0,1 0-1 0 0,-1 0 1 0 0,1 0-1 0 0,-1 0 0 0 0,1 0 1 0 0,0 0-1 0 0,0 0 0 0 0,0 0 1 0 0,0-1-1 0 0,-1 1 1 0 0,1 0-1 0 0,0-1 0 0 0,-1 1 1 0 0,1-1-1 0 0,0 1 1 0 0,0 0-1 0 0,-1 0 0 0 0,1 0 1 0 0,0-1-1 0 0,0 1 1 0 0,0 0-1 0 0,0-1 0 0 0,0 1 1 0 0,0-1-1 0 0,0 1 1 0 0,0 0-1 0 0,0 0 0 0 0,-9-17-2 0 0,-33-75-30 0 0,26 60 27 0 0,2 0 0 0 0,1-1 0 0 0,1 0 0 0 0,-6-34 5 0 0,-14-152-3761 0 0,26 158 1590 0 0,3 38 1935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492 418 4 0 0,'-6'-2'71'0'0,"0"1"0"0"0,0-1 1 0 0,0-1-1 0 0,0 0 0 0 0,1 0 0 0 0,-1 0 0 0 0,1 0 0 0 0,0 0 1 0 0,0-1-1 0 0,1-1 0 0 0,-1 2 0 0 0,1-2 0 0 0,-4-4-71 0 0,3 4 3 0 0,0 0-1 0 0,0 0 0 0 0,0 1 0 0 0,0-1 0 0 0,-1 1 1 0 0,0 0-1 0 0,0 1 0 0 0,0-1 0 0 0,0 1 1 0 0,0 0-1 0 0,0 1 0 0 0,-2-1-2 0 0,-58 0 71 0 0,65 1-69 0 0,1 1 0 0 0,0 0 0 0 0,0 0 0 0 0,0-1 0 0 0,-1 1 0 0 0,1-1 0 0 0,0 1 0 0 0,0 0 0 0 0,0-1 0 0 0,1 1 0 0 0,-1 0-1 0 0,0 0 1 0 0,0-1 0 0 0,0 1 0 0 0,1 0 0 0 0,0-1-2 0 0,0-9 261 0 0,-1 11-107 0 0,-34 11 3539 0 0,26-10-2902 0 0,2-1-1 0 0,-2 0 0 0 0,1-1 0 0 0,0 1 0 0 0,0-1 0 0 0,0-1 0 0 0,0 1 0 0 0,-1-1 1 0 0,2-1-1 0 0,-5 0-790 0 0,4-1 490 0 0,-2-1 0 0 0,1 1 0 0 0,1-1 1 0 0,-1 0-1 0 0,1-1 0 0 0,1 0 0 0 0,-7-6-490 0 0,3 2-313 0 0,0-2-1 0 0,1 1 1 0 0,1-1-1 0 0,-5-10 314 0 0,3 4-3078 0 0,1-1 1 0 0,-7-19 3077 0 0,14 32-847 0 0,0 0 0 0 0,1 0 1 0 0,-1 0-1 0 0,2 0 1 0 0,-1 0-1 0 0,0 0 1 0 0,1 0-1 0 0,0 0 1 0 0,1 0-1 0 0,0-3 847 0 0,2-14-532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0.2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 16 0 0,'23'20'3895'0'0,"-20"-6"-3575"0"0,1 1-1 0 0,-1 0 1 0 0,-1 0 0 0 0,0 0 0 0 0,-1 0-1 0 0,-1 11-319 0 0,1 4 197 0 0,-3 34 171 0 0,0-38-227 0 0,0-21 31 0 0,2-7 110 0 0,0-55-24 0 0,5-23-258 0 0,-3 64 5 0 0,0-1 1 0 0,1 2-1 0 0,1-2 0 0 0,0 1 1 0 0,2 1-1 0 0,-1 0 1 0 0,4-5-6 0 0,-9 19-1 0 0,0 1 1 0 0,1-1 0 0 0,-1 0 0 0 0,0 0 0 0 0,0 1 0 0 0,0-1-1 0 0,1 0 1 0 0,0 0 0 0 0,-1 1 0 0 0,1 0 0 0 0,-1-1 0 0 0,1 0-1 0 0,-1 1 1 0 0,1-1 0 0 0,0 1 0 0 0,-1 0 0 0 0,1-1 0 0 0,0 1-1 0 0,0-1 1 0 0,-1 1 0 0 0,1-1 0 0 0,0 1 0 0 0,0 0 0 0 0,-1 0-1 0 0,1 0 1 0 0,0 0 0 0 0,0 0 0 0 0,-1 0 0 0 0,1 0 0 0 0,0 0-1 0 0,0 0 1 0 0,-1 0 0 0 0,1 0 0 0 0,0 0 0 0 0,0 0 0 0 0,-1 0-1 0 0,1 0 1 0 0,0 0 0 0 0,0 1 0 0 0,-1-1 0 0 0,1 1 0 0 0,0-1-1 0 0,0 1 1 0 0,-1-1 0 0 0,1 0 0 0 0,-1 1 0 0 0,1 0 0 0 0,0-1-1 0 0,-1 1 1 0 0,0-1 0 0 0,1 1 0 0 0,0 0 0 0 0,-1 0 0 0 0,1-1-1 0 0,-1 0 1 0 0,6 9 6 0 0,0 0 1 0 0,0 0-1 0 0,0 0 0 0 0,0 4-6 0 0,2 0-11 0 0,-7-11 10 0 0,1 1 1 0 0,-1-1-1 0 0,1 1 1 0 0,-1-1 0 0 0,2-1-1 0 0,-1 2 1 0 0,-1-1-1 0 0,2-1 1 0 0,-1 1-1 0 0,0-1 1 0 0,0 1 0 0 0,1-1-1 0 0,0 1 1 0 0,-1-1-1 0 0,0 0 1 0 0,1 1-1 0 0,-1-2 1 0 0,1 1 0 0 0,0 0-1 0 0,0-1 1 0 0,0 1-1 0 0,-1-1 1 0 0,1 0-1 0 0,0 0 1 0 0,0 0 0 0 0,4-1 1 0 0,-1 0 1 0 0,0 0-1 0 0,0-1 1 0 0,0 0-1 0 0,0 0 1 0 0,0-1-1 0 0,0 0 1 0 0,0 0-1 0 0,0 0 1 0 0,3-3-2 0 0,-9 6 1 0 0,1 0-1 0 0,0 0 1 0 0,0-1 0 0 0,0 0 0 0 0,0 0 0 0 0,0 1 0 0 0,-1 0 0 0 0,1-1-1 0 0,0 0 1 0 0,0 0 0 0 0,-1 1 0 0 0,1-1 0 0 0,0 0 0 0 0,-1 0 0 0 0,1 0-1 0 0,-1 0 1 0 0,0 0 0 0 0,1 1 0 0 0,-1-2 0 0 0,1 1 0 0 0,-1 1 0 0 0,1-2-1 0 0,-1 1 1 0 0,0 1 0 0 0,0-2-1 0 0,0 1 0 0 0,-1 0 0 0 0,0 0 0 0 0,1 0 0 0 0,-1 0 0 0 0,1 0 1 0 0,-1 0-1 0 0,0 0 0 0 0,0 0 0 0 0,1 0 0 0 0,-1 1 0 0 0,0-1 0 0 0,0 0 0 0 0,1 0 0 0 0,-1 1 0 0 0,-1 0 0 0 0,2-1 0 0 0,-1 0 0 0 0,-1 1 1 0 0,2-1-1 0 0,-9-2-5 0 0,0 0 0 0 0,0 0 0 0 0,0 0 1 0 0,-7 0 4 0 0,14 3-1 0 0,-1-1 1 0 0,0 1 0 0 0,1 0-1 0 0,0 0 1 0 0,0 0-1 0 0,-1 0 1 0 0,1 0 0 0 0,0 0-1 0 0,0 1 1 0 0,-1-1 0 0 0,1 0-1 0 0,0 1 1 0 0,0 0 0 0 0,-1 0-1 0 0,1 0 1 0 0,1 0-1 0 0,-2 0 1 0 0,1 0 0 0 0,1 1-1 0 0,-2-1 1 0 0,2 1 0 0 0,-1-1 0 0 0,-1 2-2 0 0,1 0-1 0 0,0 1 1 0 0,0-1 0 0 0,-1 1 0 0 0,2-1 0 0 0,-1 0 0 0 0,1 1 0 0 0,-1 0 0 0 0,1 0 0 0 0,0-1 0 0 0,0 1 0 0 0,0 2 2 0 0,-1 3-5 0 0,2 0 0 0 0,-1-1 0 0 0,1 1 0 0 0,0 0 0 0 0,1 0 0 0 0,0 0 0 0 0,0 0 0 0 0,1-1 0 0 0,0 1 0 0 0,1-1 0 0 0,1 5 5 0 0,-2-9 18 0 0,0-1-1 0 0,0 0 1 0 0,0 0 0 0 0,0 0 0 0 0,0 0 0 0 0,1 0 0 0 0,-1 0 0 0 0,1-1-1 0 0,0 0 1 0 0,0 0 0 0 0,0 1 0 0 0,0-1 0 0 0,0 0 0 0 0,0 0 0 0 0,1-1-1 0 0,0 1 1 0 0,-1-1 0 0 0,1 0 0 0 0,-1 0 0 0 0,1 0 0 0 0,-1 0 0 0 0,1 0-1 0 0,0-1 1 0 0,-1 0 0 0 0,1 0 0 0 0,0 0 0 0 0,0 0 0 0 0,-1-1 0 0 0,1 0-1 0 0,0 0 1 0 0,0 1 0 0 0,-1-1 0 0 0,0-1 0 0 0,1 1 0 0 0,-1-1 0 0 0,2 0-18 0 0,1 0 14 0 0,-2 0 0 0 0,1-1-1 0 0,0 0 1 0 0,0 0 0 0 0,0 0 0 0 0,-1 0 0 0 0,1 0 0 0 0,-2-1 0 0 0,1 0 0 0 0,0 0 0 0 0,0 0 0 0 0,-1-1 0 0 0,0 1 0 0 0,0-1 0 0 0,0 0 0 0 0,0 1 0 0 0,0-2 0 0 0,-2 1 0 0 0,1 0 0 0 0,0 0 0 0 0,-1-1 0 0 0,1 1 0 0 0,-1 0 0 0 0,0-4-14 0 0,-1 6 2 0 0,0 0 1 0 0,0 0-1 0 0,0 1 0 0 0,-1-1 1 0 0,1 0-1 0 0,0 0 1 0 0,-1 0-1 0 0,0 0 1 0 0,0 0-1 0 0,0 0 0 0 0,0 0 1 0 0,0 1-1 0 0,-1 0 1 0 0,1-1-3 0 0,4 33-24 0 0,-3-29 23 0 0,1 1 1 0 0,0-1 0 0 0,0 1-1 0 0,0-1 1 0 0,1 1-1 0 0,-2-1 1 0 0,2 1-1 0 0,-1-1 1 0 0,0 0 0 0 0,1 0-1 0 0,-1 0 1 0 0,1 0-1 0 0,-1 0 1 0 0,1 0 0 0 0,0 0-1 0 0,-1 0 1 0 0,1 0-1 0 0,-1-1 1 0 0,2 0-1 0 0,-1 1 1 0 0,2 0 2 0 0,-1-1-1 0 0,1 1 0 0 0,1-1 0 0 0,-2 0 0 0 0,1 0 0 0 0,0-1 0 0 0,0 1 0 0 0,-1-1 1 0 0,5-1-2 0 0,-1 0 3 0 0,0 0 0 0 0,0-1 0 0 0,-1 1 0 0 0,1-1 0 0 0,-1-1 0 0 0,0 0 1 0 0,0 1-1 0 0,0-2 0 0 0,0 1 0 0 0,3-5-3 0 0,-6 6 3 0 0,-1 0-1 0 0,1 0 1 0 0,-2 0 0 0 0,2-1-1 0 0,-1 0 1 0 0,-1 0-1 0 0,1 1 1 0 0,-1-1 0 0 0,0 0-1 0 0,1 0 1 0 0,-2 1 0 0 0,1-2-1 0 0,0 1 1 0 0,-1 1-1 0 0,0-2 1 0 0,0 1-3 0 0,0 2 0 0 0,0 1 0 0 0,0-1 0 0 0,-1 1-1 0 0,1-1 1 0 0,-1 1 0 0 0,1-1 0 0 0,0 1 0 0 0,-1-1-1 0 0,0 1 1 0 0,0-1 0 0 0,1 1 0 0 0,-1 0 0 0 0,0-1-1 0 0,0 1 1 0 0,0 0 0 0 0,0 0 0 0 0,0 0 0 0 0,0-1-1 0 0,-1 2 1 0 0,2-1 0 0 0,-2 0 0 0 0,1 0 0 0 0,0 1 0 0 0,-1-1-1 0 0,1 0 1 0 0,-1 0 0 0 0,1 1 0 0 0,-1 0 0 0 0,1-1-1 0 0,-1 1 1 0 0,1-1 0 0 0,-1 1 0 0 0,1 0 0 0 0,-1 0-1 0 0,1 0 1 0 0,-1 0 0 0 0,0 0 0 0 0,1 0 0 0 0,-1 1-1 0 0,1-1 1 0 0,-1 1 0 0 0,0-1 0 0 0,-6 2 7 0 0,1 0 1 0 0,-1 0-1 0 0,1 1 0 0 0,0 0 0 0 0,0 0 1 0 0,0 0-1 0 0,0 1 0 0 0,0 1 0 0 0,1-1 1 0 0,0 1-1 0 0,0 0 0 0 0,0 0 1 0 0,0 0-1 0 0,1 1 0 0 0,0 0 0 0 0,0 0 1 0 0,1 1-1 0 0,-1-1 0 0 0,-2 8-7 0 0,5-9 167 0 0,-1-1 0 0 0,0 2 1 0 0,2-1-1 0 0,-1-1 0 0 0,0 2 0 0 0,1-1 0 0 0,0 0 0 0 0,0 1 1 0 0,0-1-1 0 0,1 1 0 0 0,0-1 0 0 0,0 0 0 0 0,0 1 0 0 0,0-1 0 0 0,1 1 1 0 0,1-1-1 0 0,-2 0 0 0 0,2 0 0 0 0,-1 1 0 0 0,2-1 0 0 0,-1-1 1 0 0,0 2-1 0 0,0-2 0 0 0,1 1 0 0 0,0 0 0 0 0,0-1 0 0 0,1 0 1 0 0,3 4-168 0 0,-3-3 121 0 0,2-1 1 0 0,-1 1-1 0 0,1-1 1 0 0,-1-1-1 0 0,1 1 1 0 0,0 0 0 0 0,1-1-1 0 0,-1 0 1 0 0,1-1-1 0 0,-1 0 1 0 0,0 1 0 0 0,1-2-1 0 0,0 1 1 0 0,0-1-1 0 0,0 0 1 0 0,5 0-122 0 0,-7-2-231 0 0,-2 1 1 0 0,1 0 0 0 0,1-1-1 0 0,-2 0 1 0 0,2 0-1 0 0,-1 0 1 0 0,-1 0-1 0 0,1-1 1 0 0,0 1-1 0 0,0-1 1 0 0,-1 0 0 0 0,0 0-1 0 0,1-1 231 0 0,0 1-640 0 0,-1-1 0 0 0,0 0 0 0 0,0 0 0 0 0,0 0 0 0 0,-1-1 0 0 0,1 1 1 0 0,-1 0-1 0 0,1 0 0 0 0,-2-1 0 0 0,1 0 0 0 0,0 0 0 0 0,-1 0 0 0 0,1 0 0 0 0,0-2 640 0 0,7-28-2528 0 0,-6 14 2063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1.4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1 557 32 0 0,'0'0'103'0'0,"0"1"0"0"0,0 0 0 0 0,0-1 0 0 0,0 1 0 0 0,0-1 0 0 0,0 1 0 0 0,0 0 0 0 0,0 0 0 0 0,0-1 0 0 0,0 1 0 0 0,0-1 0 0 0,0 1 0 0 0,1 0 0 0 0,-1-1-1 0 0,0 1 1 0 0,1 0 0 0 0,-1-1 0 0 0,0 1 0 0 0,0-1 0 0 0,1 1 0 0 0,-1-1 0 0 0,1 1 0 0 0,-1 0 0 0 0,1-1 0 0 0,-1 0 0 0 0,0 0 0 0 0,1 1 0 0 0,0-1 0 0 0,0 1-103 0 0,-1-1 73 0 0,1 0-1 0 0,1 0 1 0 0,-2 0 0 0 0,1-1-1 0 0,0 1 1 0 0,0 0-1 0 0,0-1 1 0 0,0 1 0 0 0,0 0-1 0 0,-1 0 1 0 0,1-1 0 0 0,1 1-1 0 0,-2-1 1 0 0,1 0 0 0 0,0 1-1 0 0,0 0 1 0 0,-1-2-73 0 0,6-2 186 0 0,-1-2-1 0 0,0 1 1 0 0,0 0 0 0 0,-1-1 0 0 0,1-2-186 0 0,17-30 232 0 0,-2-2 0 0 0,-3 0 0 0 0,-1-1-1 0 0,-2-1 1 0 0,-2 0 0 0 0,1-12-232 0 0,-7 30-3 0 0,-1-1 1 0 0,-1 0-1 0 0,-1-16 3 0 0,-3 35 6 0 0,1-1 1 0 0,-1 0-1 0 0,-1 1 1 0 0,1 0-1 0 0,-1-1 1 0 0,0 1 0 0 0,0-1-1 0 0,-1 1 1 0 0,0-1-1 0 0,0 1 1 0 0,-1 0-1 0 0,0 0 1 0 0,0 0-1 0 0,0 1 1 0 0,-1-1-1 0 0,-1-1-6 0 0,4 6 11 0 0,0-1 0 0 0,0 2-1 0 0,0-1 1 0 0,0-1 0 0 0,0 2 0 0 0,-1-1-1 0 0,1 0 1 0 0,0 0 0 0 0,-1 1-1 0 0,2-1 1 0 0,-2 0 0 0 0,1 0 0 0 0,-1 1-1 0 0,1 0 1 0 0,-1-1 0 0 0,1 1-1 0 0,0 0 1 0 0,-1-1 0 0 0,1 1 0 0 0,-1 0-1 0 0,1 0 1 0 0,-1 0 0 0 0,1 0-1 0 0,-1 1 1 0 0,1-1 0 0 0,-1 0 0 0 0,1 1-1 0 0,-1-1 1 0 0,1 0 0 0 0,0 1-1 0 0,0 0 1 0 0,-1 0 0 0 0,1-1 0 0 0,0 1-1 0 0,-1 0 1 0 0,1 0 0 0 0,0-1-1 0 0,0 2 1 0 0,0-1 0 0 0,0 0 0 0 0,0 0-1 0 0,0 0 1 0 0,0 0 0 0 0,0 1-1 0 0,0 0-10 0 0,-4 5-1 0 0,0 0 0 0 0,1 1-1 0 0,0-1 1 0 0,0 1-1 0 0,0 0 1 0 0,1 0-1 0 0,0 4 2 0 0,-3 16 3 0 0,0 1-1 0 0,2 0 1 0 0,1 0-1 0 0,1 0 1 0 0,2 25-3 0 0,3-12 14 0 0,1 1 0 0 0,2-1 0 0 0,8 28-14 0 0,-11-58 18 0 0,0 0 0 0 0,1-1 0 0 0,0 0 0 0 0,0 0 0 0 0,2 0 0 0 0,0-1 0 0 0,0 1 0 0 0,0-1 0 0 0,6 7-18 0 0,-8-13 107 0 0,-1-1-1 0 0,1 1 1 0 0,0-1 0 0 0,0 0 0 0 0,0 0-1 0 0,0 0 1 0 0,1 0 0 0 0,-1-1 0 0 0,1 1-1 0 0,-1-2 1 0 0,2 1 0 0 0,-2 0 0 0 0,1-1-1 0 0,0 0 1 0 0,0 1 0 0 0,0-2-1 0 0,0 0 1 0 0,0 1 0 0 0,0-1 0 0 0,1 0-1 0 0,-1-1 1 0 0,-1 1 0 0 0,7-2-107 0 0,-3 0 82 0 0,1 0-1 0 0,-1-1 1 0 0,1 0 0 0 0,-1-1 0 0 0,-1 0 0 0 0,2 0-1 0 0,-2-1 1 0 0,1 0 0 0 0,-2 0 0 0 0,2-1-1 0 0,-1 0 1 0 0,-1 0 0 0 0,0 0 0 0 0,0-1-1 0 0,0 0 1 0 0,-1 0 0 0 0,-1-1 0 0 0,1 1 0 0 0,1-3-82 0 0,-1-1-5 0 0,1 0 0 0 0,-1 0 0 0 0,-1-1 0 0 0,0 1 1 0 0,-1-1-1 0 0,0 0 0 0 0,-1 0 0 0 0,0 0 1 0 0,-1 0-1 0 0,0 0 0 0 0,-1 0 0 0 0,-1 0 0 0 0,0-1 1 0 0,0 0 4 0 0,-5-3-12 0 0,6 16 12 0 0,0 0-1 0 0,0 0 1 0 0,0-1-1 0 0,-1 1 1 0 0,1-1 0 0 0,0 0-1 0 0,0 1 1 0 0,0 0 0 0 0,-1 0-1 0 0,1-1 1 0 0,0 1-1 0 0,0 0 1 0 0,0-1 0 0 0,0 1-1 0 0,-1-1 1 0 0,1 1-1 0 0,0 0 1 0 0,-1 0 0 0 0,1 0-1 0 0,-1-1 1 0 0,1 1 0 0 0,0 0-1 0 0,0 0 1 0 0,-1-1-1 0 0,1 1 1 0 0,-1 0 0 0 0,1 0-1 0 0,-1 0 1 0 0,1-1-1 0 0,0 1 1 0 0,0 0 0 0 0,-1 0-1 0 0,0 0 1 0 0,1 0 0 0 0,-1 0-1 0 0,1 0 1 0 0,0 0-1 0 0,0 0 1 0 0,-1 1 0 0 0,0 1 1 0 0,0-1-1 0 0,1 1 1 0 0,0-1-1 0 0,-1 1 1 0 0,1-1-1 0 0,-1 1 1 0 0,1-1 0 0 0,0 1-1 0 0,0 0 1 0 0,0-1-1 0 0,0 1 1 0 0,0-1-1 0 0,0 2 1 0 0,1-2 0 0 0,-1 1-1 0 0,1-1 1 0 0,-1 1-1 0 0,8 28 37 0 0,8 30-10 0 0,-13-42-44 0 0,1-1 0 0 0,1-1-1 0 0,1 2 1 0 0,0-2-1 0 0,1 0 1 0 0,4 6 17 0 0,-11-22-39 0 0,0 0 0 0 0,0 0 1 0 0,0 1-1 0 0,0-1 0 0 0,0 1 0 0 0,1-1 1 0 0,-1 0-1 0 0,0 1 0 0 0,0-1 0 0 0,0 0 1 0 0,1 0-1 0 0,-1 0 0 0 0,0 0 0 0 0,0 1 0 0 0,1-1 1 0 0,-1 0-1 0 0,0 1 0 0 0,0-1 0 0 0,0 0 1 0 0,0 0-1 0 0,1 1 0 0 0,-1-1 0 0 0,0 0 1 0 0,1 0-1 0 0,-1 0 0 0 0,1 0 0 0 0,-1 0 0 0 0,0 0 1 0 0,0 0-1 0 0,0 0 0 0 0,1 0 0 0 0,-1 0 1 0 0,1 0-1 0 0,-1 0 0 0 0,0 0 0 0 0,1 0 1 0 0,-1 0 38 0 0,3-12-3139 0 0,-3-18-1608 0 0,-3 5 3167 0 0,0 10 1285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1.7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 94 12 0 0,'-3'-10'527'0'0,"0"0"-1"0"0,0 0 1 0 0,0 0-1 0 0,1-1 1 0 0,1 1 0 0 0,0-1-1 0 0,0-8-526 0 0,2 17-362 0 0,2 7-307 0 0,4 14-949 0 0,3 4 699 0 0,-2-11 793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3.2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114 388 12 0 0,'1'-2'135'0'0,"0"-1"0"0"0,0 2 0 0 0,0-1 1 0 0,-1-1-1 0 0,1 2 0 0 0,0-1 0 0 0,-1-1 0 0 0,0 1 0 0 0,0 0 1 0 0,0 0-1 0 0,0-1 0 0 0,0 1 0 0 0,0 1 0 0 0,0-2 0 0 0,0 1 1 0 0,0 0-1 0 0,-1 0 0 0 0,0-1 0 0 0,0 1-135 0 0,1 1 51 0 0,-1 0-1 0 0,0-1 0 0 0,1 2 1 0 0,-1-1-1 0 0,1-1 1 0 0,-2 2-1 0 0,1-1 1 0 0,1 0-1 0 0,-1 0 1 0 0,0 1-1 0 0,0-1 0 0 0,0 0 1 0 0,0 0-1 0 0,0 1 1 0 0,0-1-1 0 0,-1 1 1 0 0,2-1-1 0 0,-2 1 1 0 0,1-1-1 0 0,0 1 0 0 0,0 0 1 0 0,0 0-1 0 0,-1 0 1 0 0,1 0-1 0 0,0 0 1 0 0,-1 0-1 0 0,2 0 1 0 0,-2 0-1 0 0,1 0 0 0 0,0 0 1 0 0,-1 0-1 0 0,2 0 1 0 0,-2 1-1 0 0,1-1 1 0 0,0 1-51 0 0,-4 1 3 0 0,1 0 0 0 0,0 1 0 0 0,0-1-1 0 0,0 1 1 0 0,0 0 0 0 0,0 0 0 0 0,1 0 0 0 0,0 1 0 0 0,0-1 0 0 0,-1 1 0 0 0,1 0 0 0 0,1 0 0 0 0,-1-1 0 0 0,0 2 0 0 0,1-1 0 0 0,0 0 0 0 0,0 1-3 0 0,-1 4 1 0 0,-1-2 1 0 0,2 1-1 0 0,-1 1 1 0 0,0-1-1 0 0,2 0 1 0 0,-1 0-1 0 0,1 1 1 0 0,0-1-1 0 0,1 3-1 0 0,0-7 2 0 0,0 0 0 0 0,0-1 0 0 0,1 0-1 0 0,0 1 1 0 0,-1 0 0 0 0,1-1 0 0 0,0 1 0 0 0,0-1 0 0 0,1 0-1 0 0,-1 0 1 0 0,1 0 0 0 0,-1 1 0 0 0,2-1 0 0 0,-1 0 0 0 0,0-1-1 0 0,0 1 1 0 0,1 0 0 0 0,0 0-2 0 0,-1-1 14 0 0,0-1-1 0 0,0 0 1 0 0,1 1 0 0 0,0-2-1 0 0,-1 2 1 0 0,0-1-1 0 0,1-1 1 0 0,-1 1 0 0 0,1-1-1 0 0,0 1 1 0 0,-1-1 0 0 0,1 0-1 0 0,-1 1 1 0 0,1-2-1 0 0,-1 1 1 0 0,1 0 0 0 0,0-1-1 0 0,0 1 1 0 0,-1-1-1 0 0,0 1 1 0 0,1-1 0 0 0,-1 0-1 0 0,1 0 1 0 0,-1 0-1 0 0,1-1-13 0 0,3-1 64 0 0,0 0 0 0 0,-1-1 0 0 0,0 0 0 0 0,1 0 0 0 0,-1 0 0 0 0,-1-1 0 0 0,1 1 0 0 0,-1-1 0 0 0,1 0 0 0 0,-1 0 0 0 0,-1-1 0 0 0,1 1 0 0 0,-1-1 0 0 0,0 0 0 0 0,0 0-64 0 0,-1 2 33 0 0,0 1 1 0 0,-1-1-1 0 0,0 0 1 0 0,0 1-1 0 0,0-1 1 0 0,0 0 0 0 0,0 0-1 0 0,-1 1 1 0 0,0-1-1 0 0,1 0 1 0 0,-2 0-1 0 0,1 0 1 0 0,0 0 0 0 0,-1 0-1 0 0,0 1 1 0 0,1-1-1 0 0,-2 0 1 0 0,1 1 0 0 0,0-1-1 0 0,-1 1 1 0 0,0 0-1 0 0,1-1 1 0 0,-2 1-1 0 0,1-1 1 0 0,0 1 0 0 0,-1-1-34 0 0,3 4 1 0 0,0 0-1 0 0,0-1 1 0 0,-1 1 0 0 0,1-1 0 0 0,0 1 0 0 0,0 0 0 0 0,0-1 0 0 0,-1 1 0 0 0,1 0 0 0 0,0 0 0 0 0,0 0 0 0 0,0-1 0 0 0,0 1 0 0 0,-1 0 0 0 0,1-1 0 0 0,0 1 0 0 0,-1 0 0 0 0,1 0-1 0 0,-1-1 1 0 0,1 1 0 0 0,0 0 0 0 0,0 0 0 0 0,0 0 0 0 0,-1 0 0 0 0,1 0 0 0 0,-1 0 0 0 0,1 0 0 0 0,-1 0 0 0 0,1 0 0 0 0,0 0 0 0 0,0 0 0 0 0,-1 0 0 0 0,1 0 0 0 0,-1 0 0 0 0,1 0-1 0 0,-1 0 1 0 0,1 0 0 0 0,0 0 0 0 0,0 0 0 0 0,0 0 0 0 0,-1 0 0 0 0,1 1 0 0 0,-1-1-1 0 0,0 18 18 0 0,10 26 6 0 0,0-16-34 0 0,-2 1 0 0 0,-2 0 1 0 0,0-1-1 0 0,-1 2 0 0 0,-3 0 1 0 0,0-1-1 0 0,-2 0 1 0 0,0 0-1 0 0,-2 1 0 0 0,-2-1 1 0 0,-7 26 9 0 0,11-55-20 0 0,1 1 0 0 0,0 0 0 0 0,0 0 0 0 0,0-1 1 0 0,0 1-1 0 0,0 0 0 0 0,-1-1 0 0 0,1 1 0 0 0,-1-1 0 0 0,1 1 1 0 0,-1 0-1 0 0,1 0 0 0 0,0-1 0 0 0,-1 0 0 0 0,0 1 1 0 0,1-1-1 0 0,-1 1 0 0 0,1-1 0 0 0,-1 1 0 0 0,0-1 0 0 0,0 0 1 0 0,1 0-1 0 0,0 1 0 0 0,-1-1 0 0 0,0 0 0 0 0,0 1 1 0 0,1-1-1 0 0,-1 0 0 0 0,0 0 0 0 0,0 0 20 0 0,-1 0-47 0 0,1 0 0 0 0,-2 0 0 0 0,1-1 0 0 0,1 0 0 0 0,-2 1 0 0 0,2 0 0 0 0,-1-1 0 0 0,0 0 0 0 0,0 0 0 0 0,0 1-1 0 0,-1-3 48 0 0,-2 0-32 0 0,1 0-1 0 0,0 0 1 0 0,0 0-1 0 0,0 0 1 0 0,1-1-1 0 0,-1 0 1 0 0,0 0-1 0 0,1 1 1 0 0,-1-3 32 0 0,2 1 1 0 0,0 1 0 0 0,0 0 1 0 0,1-1-1 0 0,-1 1 0 0 0,2-1 0 0 0,-2 1 1 0 0,1-1-1 0 0,1 0 0 0 0,0 1 0 0 0,0-1 1 0 0,0 0-1 0 0,0 0 0 0 0,0 1 0 0 0,1-1 1 0 0,0 0-1 0 0,0 1 0 0 0,1-1 0 0 0,-1 1 1 0 0,1 0-1 0 0,-1-1 0 0 0,2 1 0 0 0,0-3-1 0 0,8-9 15 0 0,0 0-1 0 0,1 0 0 0 0,1 2 1 0 0,0 0-1 0 0,2-1-14 0 0,29-33 56 0 0,-32 31-31 0 0,0-1 0 0 0,-2 0 0 0 0,0-1 0 0 0,0 1-1 0 0,-2-1 1 0 0,0-1 0 0 0,-2 0 0 0 0,0 0 0 0 0,1-13-25 0 0,-2 5 64 0 0,-1 0-1 0 0,-1 0 1 0 0,-1 0 0 0 0,-2 0 0 0 0,-2 0 0 0 0,-3-28-64 0 0,4 54 1 0 0,1-2 1 0 0,-1-2 0 0 0,1 2 0 0 0,-1-1 0 0 0,-1 1 0 0 0,1-1 0 0 0,-1 1 0 0 0,1-1 0 0 0,-1 1 0 0 0,-1-1 0 0 0,0-1-2 0 0,0 49-9 0 0,3 367 53 0 0,-1-396 9 0 0,1 44-113 0 0,0-53 127 0 0,0-1 0 0 0,1 1 0 0 0,-1-1 0 0 0,1 0 0 0 0,1 1-1 0 0,-2-2 1 0 0,2 2 0 0 0,0-1 0 0 0,0-1 0 0 0,0 2 0 0 0,0-1-67 0 0,2-13 1247 0 0,-3-15-806 0 0,-1 15-338 0 0,3-21-58 0 0,0-6-38 0 0,5-27-7 0 0,-7 54-8 0 0,1 0 0 0 0,1 0 0 0 0,-1 0 0 0 0,2 0 0 0 0,-1 0 0 0 0,1 1 0 0 0,0 0 1 0 0,1 0-1 0 0,1-1 8 0 0,-6 9 0 0 0,0 0 0 0 0,0-1 0 0 0,0 1 1 0 0,0 0-1 0 0,0-1 0 0 0,1 1 0 0 0,-1 0 1 0 0,0-1-1 0 0,0 1 0 0 0,1 0 0 0 0,-1 0 0 0 0,1 0 1 0 0,-1 0-1 0 0,0 0 0 0 0,0 0 0 0 0,0-1 0 0 0,0 1 1 0 0,1 0-1 0 0,-1 0 0 0 0,1 0 0 0 0,-1 0 1 0 0,1 0-1 0 0,-1 0 0 0 0,0 0 0 0 0,0-1 0 0 0,0 1 1 0 0,1 1-1 0 0,-1-1 0 0 0,1 0 0 0 0,-1 0 0 0 0,1 0 1 0 0,-1 0-1 0 0,0 0 0 0 0,0 0 0 0 0,0 0 1 0 0,1 1-1 0 0,-1-1 0 0 0,0 0 0 0 0,1 0 0 0 0,-1 0 1 0 0,0 0-1 0 0,1 0 0 0 0,-1 0 0 0 0,0 1 1 0 0,0-1-1 0 0,12 20-2 0 0,0 25 17 0 0,-11-31-7 0 0,0 0-1 0 0,-2 0 1 0 0,0 0 0 0 0,-1 7-8 0 0,1-7-7 0 0,0 0 0 0 0,0 0 1 0 0,2-1-1 0 0,0 8 7 0 0,-1-20-1 0 0,0 1-1 0 0,0-1 1 0 0,0 1-1 0 0,0-1 1 0 0,0 0-1 0 0,1 0 0 0 0,-1 1 1 0 0,1-1-1 0 0,0 0 1 0 0,-1 1-1 0 0,0-1 1 0 0,1 0-1 0 0,0 0 1 0 0,0 0-1 0 0,-1 1 1 0 0,1-2-1 0 0,0 2 1 0 0,0-1-1 0 0,0-1 1 0 0,0 1-1 0 0,0 1 1 0 0,0-2-1 0 0,1 1 1 0 0,-1 0 1 0 0,1-1 0 0 0,-1 0 1 0 0,0 1-1 0 0,0-1 1 0 0,1 0-1 0 0,-1 0 1 0 0,1-1-1 0 0,-1 1 1 0 0,1 0-1 0 0,-1-1 1 0 0,0 1-1 0 0,1-1 1 0 0,-1 1-1 0 0,1 0 1 0 0,-2-1-1 0 0,2 0 0 0 0,-1 0 1 0 0,0 1-1 0 0,1-1 1 0 0,-1-1-1 0 0,6-3 9 0 0,0-1 1 0 0,-1 0-1 0 0,1 0 0 0 0,-1-1 0 0 0,-1 0 1 0 0,5-6-10 0 0,-3 2 17 0 0,-1-1 0 0 0,0-1 1 0 0,-1 0-1 0 0,0 1 0 0 0,-2-1 1 0 0,1 0-1 0 0,-1 0 0 0 0,-1-1 1 0 0,1-8-18 0 0,0-23 505 0 0,-1 1 0 0 0,-3-12-505 0 0,-6-66 219 0 0,-10-24-219 0 0,31 310-57 0 0,5 245-2151 0 0,-17-397 1834 0 0,-3 5-4024 0 0,-1-17 4259 0 0,2 0 0 0 0,-1 0 0 0 0,-1 0 0 0 0,2 0 0 0 0,-2-1 1 0 0,1 1-1 0 0,1-1 0 0 0,-2 1 0 0 0,1-1 0 0 0,1 1 0 0 0,-1 0 0 0 0,-1-1 0 0 0,2 0 0 0 0,-1 1 0 0 0,0-1 0 0 0,0 1 0 0 0,1-1 1 0 0,-1 0-1 0 0,0 0 0 0 0,0 0 139 0 0,-5-4-119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3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0 103 60 0 0,'0'-2'259'0'0,"0"0"0"0"0,0-1 0 0 0,1 1 0 0 0,-1 0 0 0 0,1 0 0 0 0,-1-1 0 0 0,1 2 1 0 0,0-1-1 0 0,0-1 0 0 0,-1 1 0 0 0,2 1 0 0 0,-1-2 0 0 0,0 2 0 0 0,1-1 0 0 0,-2 0 0 0 0,2 1 0 0 0,-1-2 0 0 0,1 2 0 0 0,0-1 0 0 0,0 1 0 0 0,-1 0 0 0 0,1 0 1 0 0,0-1-1 0 0,0 1 0 0 0,0 1 0 0 0,0-2 0 0 0,0 1 0 0 0,0 1 0 0 0,2-1-259 0 0,9-3 585 0 0,0 1 0 0 0,0 1 0 0 0,1 0 0 0 0,-1 1 0 0 0,1 0-585 0 0,42-6-4493 0 0,-55 7 4155 0 0,1-1-1 0 0,-1 0 1 0 0,1 0-1 0 0,-1 0 0 0 0,0 0 1 0 0,1 0-1 0 0,-2 0 1 0 0,2-1-1 0 0,-1 2 1 0 0,0-2-1 0 0,0 1 0 0 0,0-1 1 0 0,-1 1-1 0 0,1 0 1 0 0,0-1-1 0 0,0 1 1 0 0,-1-1 338 0 0,0 2-4 0 0,5-11-230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4.7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145 434 8 0 0,'1'0'83'0'0,"0"-2"0"0"0,0 1 0 0 0,0-1 0 0 0,0 1 0 0 0,0 0 0 0 0,0-1 0 0 0,0 2 0 0 0,0-2 0 0 0,1 1 0 0 0,-2 1 0 0 0,2-1 0 0 0,-1-1 0 0 0,1 2 0 0 0,-1-1 0 0 0,1 1 0 0 0,-1-1 0 0 0,1 0 0 0 0,0 1-83 0 0,0-1 192 0 0,1-1-1 0 0,0 1 1 0 0,-1 0 0 0 0,0 0-1 0 0,0-1 1 0 0,1 0 0 0 0,-1 0-1 0 0,0 1 1 0 0,0-2-192 0 0,-2-7 918 0 0,-14-1-20 0 0,10 9-881 0 0,1 2 0 0 0,0-2 1 0 0,-1 1-1 0 0,0 1 0 0 0,0-1 0 0 0,1 1 0 0 0,-1-1 0 0 0,0 1 0 0 0,0 0 0 0 0,1 1 1 0 0,-1-1-1 0 0,-1 1 0 0 0,2-1 0 0 0,0 1 0 0 0,-1 1 0 0 0,0-2 0 0 0,0 2 1 0 0,1-1-1 0 0,0 1 0 0 0,0 0 0 0 0,-1 0 0 0 0,-2 2-17 0 0,-2 1-3 0 0,0 1 0 0 0,0 0 0 0 0,0 0 0 0 0,2 1 0 0 0,-1 0 0 0 0,0 0 0 0 0,1 1 0 0 0,-2 3 3 0 0,4-6 10 0 0,1-1 0 0 0,1 1 0 0 0,-1 1-1 0 0,1-2 1 0 0,-1 1 0 0 0,2 1 0 0 0,-1-1-1 0 0,1 1 1 0 0,-1-1 0 0 0,2 0 0 0 0,-1 1-1 0 0,0 0 1 0 0,1 0 0 0 0,0-1-1 0 0,0 1 1 0 0,1 0-10 0 0,0-2 61 0 0,0-1 0 0 0,0 1-1 0 0,0-1 1 0 0,1 1 0 0 0,-1-1-1 0 0,1 1 1 0 0,0-1 0 0 0,0 0 0 0 0,0 0-1 0 0,0 0 1 0 0,1 0 0 0 0,-1-1-1 0 0,1 1 1 0 0,0-1 0 0 0,0 0 0 0 0,0 1-1 0 0,0-1 1 0 0,0-1 0 0 0,0 2-1 0 0,0-2 1 0 0,1 1 0 0 0,-1-1 0 0 0,1 1-1 0 0,2-1-60 0 0,1 1 71 0 0,1 1-1 0 0,-1-1 1 0 0,1-1-1 0 0,-1 1 0 0 0,1-1 1 0 0,0-1-1 0 0,0 0 1 0 0,-1 0-1 0 0,1 0 0 0 0,0-1 1 0 0,-1 0-1 0 0,1 0 1 0 0,-1-2-1 0 0,1 1 0 0 0,5-2-70 0 0,-5 0 17 0 0,0 0 0 0 0,0-1 0 0 0,0 0 0 0 0,-1 0-1 0 0,0-1 1 0 0,1 0 0 0 0,-2 0 0 0 0,0-1 0 0 0,1 1 0 0 0,-1-1-1 0 0,5-8-16 0 0,-1-2-10 0 0,-1 1-1 0 0,0-1 1 0 0,-1-1-1 0 0,-1 0 1 0 0,0 0-1 0 0,-2 0 1 0 0,0 0-1 0 0,-1-1 1 0 0,-1 0-1 0 0,-1 0 1 0 0,0 0-1 0 0,-1-4 11 0 0,-2-14 8 0 0,-1 0-1 0 0,-3 0 1 0 0,0 1-1 0 0,-3 0 1 0 0,0 1-1 0 0,-12-29-7 0 0,20 63 16 0 0,0 1-1 0 0,0-1 1 0 0,0 0-1 0 0,0 1 0 0 0,0 0 1 0 0,0 0-1 0 0,0-1 1 0 0,0 1-1 0 0,-1-1 1 0 0,1 1-1 0 0,0-1 0 0 0,0 1 1 0 0,0 0-1 0 0,-1 0 1 0 0,1-1-1 0 0,0 1 0 0 0,0 0 1 0 0,0-1-1 0 0,0 1 1 0 0,0-1-1 0 0,-1 1 0 0 0,1 0 1 0 0,-1 0-1 0 0,1 0 1 0 0,-1 0-1 0 0,1 0 1 0 0,0-1-1 0 0,0 1 0 0 0,0 0 1 0 0,-1 0-1 0 0,1-1 1 0 0,-1 1-1 0 0,1 0 0 0 0,-1 0-15 0 0,-2 14 321 0 0,2 24-201 0 0,20 94-147 0 0,-7-66 45 0 0,-3 15-18 0 0,-6-10 95 0 0,-4 6-95 0 0,2 57 144 0 0,4-109 529 0 0,-3-25 51 0 0,-3-16-347 0 0,-2-19-285 0 0,2 0 0 0 0,1-23-92 0 0,1 49-12 0 0,-1-1 0 0 0,2 0 1 0 0,-1 0-1 0 0,2 1 1 0 0,-1 0-1 0 0,1 0 0 0 0,0-1 1 0 0,1 1-1 0 0,0 1 1 0 0,1-1-1 0 0,-1 0 0 0 0,2 0 12 0 0,-5 7-1 0 0,0 1-1 0 0,0-1 0 0 0,1 1 0 0 0,-1-2 0 0 0,1 2 0 0 0,-2 0 0 0 0,2 0 1 0 0,0-1-1 0 0,0 1 0 0 0,-1 0 0 0 0,1-1 0 0 0,-1 2 0 0 0,1-1 0 0 0,0-1 1 0 0,0 2-1 0 0,0 0 0 0 0,0-1 0 0 0,0 0 0 0 0,0 0 0 0 0,0 1 0 0 0,0 0 1 0 0,0 0-1 0 0,0 0 0 0 0,0 0 0 0 0,0 0 0 0 0,0 0 0 0 0,0 0 0 0 0,0 0 1 0 0,0 1-1 0 0,0 0 0 0 0,0-1 0 0 0,0 1 0 0 0,-1-1 0 0 0,2 1 1 0 0,-2 1-1 0 0,1-2 0 0 0,0 1 0 0 0,-1 1 0 0 0,1-1 0 0 0,-1 0 0 0 0,1 0 1 0 0,0 2 1 0 0,3 1-3 0 0,-1 1 0 0 0,1-1 0 0 0,-2 1 1 0 0,1 1-1 0 0,0-1 0 0 0,-1 1 1 0 0,0-1-1 0 0,0 1 0 0 0,0 0 1 0 0,-1 0-1 0 0,0 0 0 0 0,1 7 3 0 0,3 55-569 0 0,-6-54-170 0 0,0 0 1 0 0,2 0-1 0 0,-1 0 0 0 0,2-1 0 0 0,2 8 739 0 0,-5-20-85 0 0,0 0 0 0 0,0-1 0 0 0,0 0 1 0 0,1 0-1 0 0,-1 1 0 0 0,0 0 0 0 0,0-1 1 0 0,0 1-1 0 0,0-1 0 0 0,0 0 0 0 0,0 0 1 0 0,1 1-1 0 0,-1-1 0 0 0,0 1 0 0 0,1-1 1 0 0,-1 1-1 0 0,1-1 0 0 0,-1 0 0 0 0,0 0 1 0 0,0 0-1 0 0,0 1 0 0 0,1-1 0 0 0,0 0 1 0 0,-1 1-1 0 0,1-1 0 0 0,-1 0 0 0 0,0 0 1 0 0,0 0-1 0 0,1 1 0 0 0,0-1 0 0 0,-1 0 1 0 0,1 0-1 0 0,-1 0 85 0 0,13-10-2035 0 0,4-21 269 0 0,-11 19 1583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5.5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159 57 12 0 0,'2'0'97'0'0,"-1"0"0"0"0,1 0 0 0 0,0-1 0 0 0,0 1 0 0 0,-1-1 0 0 0,1 0 0 0 0,-1 1 0 0 0,1-1 0 0 0,-2 0 0 0 0,2 0 0 0 0,-1 0 0 0 0,1 0 0 0 0,-1 0 0 0 0,1-2-97 0 0,-1 3 120 0 0,-1-1 0 0 0,0 0 0 0 0,1 1 0 0 0,-1-1 0 0 0,0 1 0 0 0,1-1 0 0 0,-1 0 0 0 0,0 0 0 0 0,1 1 0 0 0,-1-1 0 0 0,0 0 0 0 0,0 0 0 0 0,0 1 0 0 0,0-1 0 0 0,0-1 0 0 0,0 2-1 0 0,0-1 1 0 0,0 0 0 0 0,0 0 0 0 0,-1 1 0 0 0,1-1 0 0 0,0 0-120 0 0,-2 0 86 0 0,2-2 0 0 0,-1 2 0 0 0,-1-1 0 0 0,2 1 0 0 0,-2-1 0 0 0,1 1 0 0 0,-1-1 0 0 0,1 1 0 0 0,-1-1 0 0 0,1 1 0 0 0,-1 0 0 0 0,1 0 0 0 0,-2 0 0 0 0,2 0 0 0 0,-1 0 0 0 0,0 1 0 0 0,1-1 0 0 0,-2 0 0 0 0,2 0 0 0 0,-1 1 0 0 0,-1 0 0 0 0,1-1-86 0 0,-3 1 0 0 0,-1 0 1 0 0,1 0-1 0 0,-1 1 1 0 0,1-1-1 0 0,0 1 1 0 0,0 0-1 0 0,-1 0 1 0 0,1 1-1 0 0,0-1 1 0 0,0 2-1 0 0,0-1 1 0 0,0 0 0 0 0,0 0-1 0 0,1 1 1 0 0,-1 0-1 0 0,1 1 1 0 0,-1-1-1 0 0,2 1 1 0 0,-1 0-1 0 0,0-1 1 0 0,-2 5-1 0 0,2-4 14 0 0,0 1 1 0 0,0-1-1 0 0,0 2 1 0 0,1-1-1 0 0,0 0 1 0 0,0 0 0 0 0,1 1-1 0 0,0 0 1 0 0,0-1-1 0 0,-1 1 1 0 0,2 0-1 0 0,0 0 1 0 0,0 0-1 0 0,0 0 1 0 0,0 0-1 0 0,1 0 1 0 0,0 0-1 0 0,0 0 1 0 0,1 3-15 0 0,0-7 47 0 0,-1 0-1 0 0,0-1 1 0 0,0 1-1 0 0,1 0 1 0 0,0-1 0 0 0,-1 1-1 0 0,1 0 1 0 0,-1 0-1 0 0,1-1 1 0 0,1 1 0 0 0,-2-1-1 0 0,1 1 1 0 0,1-2-1 0 0,-2 2 1 0 0,2-1 0 0 0,-1 1-1 0 0,1-1 1 0 0,-1 0-1 0 0,0 0 1 0 0,1 0 0 0 0,-1 0-1 0 0,1 0 1 0 0,-1 0 0 0 0,1-1-1 0 0,1 1-46 0 0,0 0 81 0 0,0-1 0 0 0,0 1-1 0 0,0-1 1 0 0,0 0 0 0 0,0-1-1 0 0,1 1 1 0 0,-1-1 0 0 0,0 1-1 0 0,0-1 1 0 0,0 1 0 0 0,0-2 0 0 0,0 1-1 0 0,2-1-80 0 0,5-2 127 0 0,0-2 1 0 0,-1 1-1 0 0,0-1 0 0 0,0 0 0 0 0,-1-1 1 0 0,0 1-1 0 0,1-2 0 0 0,0-2-127 0 0,-3 4 4 0 0,-1-2-1 0 0,0 1 1 0 0,0-2-1 0 0,-2 1 1 0 0,2 0-1 0 0,0-5-3 0 0,-4 11-1 0 0,0 0-1 0 0,0 0 1 0 0,0 0-1 0 0,0 0 0 0 0,-1-1 1 0 0,0 1-1 0 0,1 0 1 0 0,-1 0-1 0 0,1-1 1 0 0,-1 2-1 0 0,0-1 1 0 0,0-1-1 0 0,-1 1 1 0 0,1 0-1 0 0,0 0 0 0 0,-1-1 1 0 0,1 1-1 0 0,-1 0 1 0 0,0 0-1 0 0,0 0 1 0 0,1 0-1 0 0,-1 0 1 0 0,-1 0-1 0 0,2 0 0 0 0,-2 0 1 0 0,1 0-1 0 0,-1 1 1 0 0,1-1-1 0 0,-1 0 2 0 0,2 2 0 0 0,-1 0 0 0 0,1-1-1 0 0,0 1 1 0 0,0 0 0 0 0,-1-1 0 0 0,1 1-1 0 0,-1 0 1 0 0,0 0 0 0 0,1 0 0 0 0,0 0-1 0 0,0 0 1 0 0,-1 0 0 0 0,1 0 0 0 0,-1 0 0 0 0,0 0-1 0 0,1 0 1 0 0,0 0 0 0 0,0 0 0 0 0,-1 0-1 0 0,1 0 1 0 0,-1 0 0 0 0,0 0 0 0 0,1 0-1 0 0,0 0 1 0 0,0 1 0 0 0,-1-1 0 0 0,1 0-1 0 0,-1 0 1 0 0,1 1 0 0 0,-1-1 0 0 0,1 0-1 0 0,0 1 1 0 0,-11 14 1 0 0,1 21 15 0 0,9-28-12 0 0,0-1 0 0 0,1 1 1 0 0,0 0-1 0 0,1 0 0 0 0,0-1 0 0 0,-1 1 1 0 0,2-1-1 0 0,0 1 0 0 0,0-1 0 0 0,1 1 1 0 0,0-1-5 0 0,-3-5 9 0 0,2 1 0 0 0,-1-2 1 0 0,0 1-1 0 0,0 0 0 0 0,0 0 1 0 0,1 0-1 0 0,-1-1 0 0 0,1 1 1 0 0,-1 0-1 0 0,2-1 0 0 0,-2 0 1 0 0,1 1-1 0 0,0-1 0 0 0,0 0 1 0 0,0 0-1 0 0,0 0 1 0 0,0 0-1 0 0,0 0 0 0 0,0-1 1 0 0,0 1-1 0 0,0 0 0 0 0,1-1 1 0 0,-1 1-1 0 0,0-1 0 0 0,0 0 1 0 0,1 0-1 0 0,-1 0 0 0 0,0 0 1 0 0,0 0-1 0 0,1-1 0 0 0,-1 1 1 0 0,0-1-1 0 0,0 0 0 0 0,1 1 1 0 0,-1-1-1 0 0,0 0 1 0 0,0 0-1 0 0,0 0 0 0 0,1-1-9 0 0,2-1 25 0 0,1-1-1 0 0,-1-1 0 0 0,1 2 1 0 0,-1-2-1 0 0,0 1 0 0 0,0-2 1 0 0,-1 1-1 0 0,1 0 0 0 0,-2 0 1 0 0,1-1-1 0 0,0 0 0 0 0,0 0 1 0 0,-1 0-1 0 0,-1 0 0 0 0,1 0 1 0 0,-1 0-1 0 0,0-1 0 0 0,0 0 1 0 0,-1 1-1 0 0,0-1 1 0 0,0 1-1 0 0,0-1 0 0 0,-1 0 1 0 0,0 0-1 0 0,-1 1 0 0 0,0-1 1 0 0,0-3-25 0 0,1 9 0 0 0,0 1 0 0 0,0-1 0 0 0,0 0 0 0 0,-1 0 0 0 0,1 0 0 0 0,0 0 0 0 0,-1 0 0 0 0,1 1 0 0 0,-1-1 0 0 0,1 0 0 0 0,0 0 0 0 0,-1 1 0 0 0,1-1 0 0 0,-1 0 0 0 0,0 0 0 0 0,1 1 0 0 0,-1-1 0 0 0,1 1 0 0 0,-2-1 0 0 0,2 1 0 0 0,0 0 0 0 0,0 0 0 0 0,-1 1 0 0 0,1-1 0 0 0,-1 0 0 0 0,1 0 0 0 0,-1 1 0 0 0,1-1 0 0 0,0 0 0 0 0,0 0 0 0 0,0 0 0 0 0,-1 1 0 0 0,1-1 0 0 0,0 1 0 0 0,-1-1 0 0 0,1 0 0 0 0,0 1 0 0 0,-1-1 0 0 0,1 0 1 0 0,0 0-1 0 0,0 1 0 0 0,0 0 0 0 0,0-1 0 0 0,0 1 0 0 0,0-1 0 0 0,0 0 0 0 0,-6 36 2 0 0,5-14 1 0 0,4 61 8 0 0,-2-75-24 0 0,-1 0 0 0 0,2 0 1 0 0,-1-1-1 0 0,2 1 0 0 0,-1-1 1 0 0,1 1-1 0 0,0-2 1 0 0,0 2-1 0 0,1 0 13 0 0,-4-7-94 0 0,1-1 1 0 0,-1 1-1 0 0,0-1 1 0 0,0 0-1 0 0,0 0 1 0 0,1 1-1 0 0,-1-1 0 0 0,0 1 1 0 0,0-1-1 0 0,1 0 1 0 0,-1 1-1 0 0,0-1 1 0 0,0 0-1 0 0,0 0 1 0 0,0 0-1 0 0,1 1 0 0 0,-1-1 1 0 0,1 0-1 0 0,-1 0 1 0 0,0 1-1 0 0,1-1 1 0 0,-1 0-1 0 0,0 0 0 0 0,0 0 1 0 0,1 0-1 0 0,-1 1 1 0 0,1-1-1 0 0,-1 0 1 0 0,1 0-1 0 0,-1 0 1 0 0,0 0-1 0 0,0 0 0 0 0,1 0 1 0 0,-1 0-1 0 0,1 0 1 0 0,-1 0-1 0 0,1-1 1 0 0,-1 1-1 0 0,0 0 0 0 0,0 0 1 0 0,1 0-1 0 0,-1-1 1 0 0,1 1 93 0 0,9-19-3355 0 0,-2-26 566 0 0,-6 27 2595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5.8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2 104 68 0 0,'-1'-12'1049'0'0,"0"0"1"0"0,1 0-1 0 0,1 0 1 0 0,1-7-1050 0 0,4-18-1674 0 0,-7 63-567 0 0,2-17 1950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6.1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 24 0 0,'2'4'364'0'0,"-2"1"0"0"0,2 0 0 0 0,-1 0 0 0 0,-1 0 0 0 0,0 0-1 0 0,0-1 1 0 0,0 2 0 0 0,0 1-364 0 0,0 14 684 0 0,5 153 4130 0 0,-4-191-4809 0 0,2 0-1 0 0,1-1 0 0 0,0 1 0 0 0,1 1 0 0 0,3-9-4 0 0,4-11-9 0 0,-6 17 4 0 0,-3 7 5 0 0,0-1 1 0 0,0 1 0 0 0,1 1-1 0 0,1-1 1 0 0,1 1-1 0 0,-1 0 1 0 0,2 0-1 0 0,-1 1 1 0 0,7-8-1 0 0,-13 17 4 0 0,0 1 1 0 0,1 0 0 0 0,-1-1-1 0 0,1 1 1 0 0,-1-1-1 0 0,0 1 1 0 0,0 0-1 0 0,0 0 1 0 0,1 0 0 0 0,-1 0-1 0 0,1 0 1 0 0,-1-1-1 0 0,1 1 1 0 0,-1 0-1 0 0,0 0 1 0 0,1 0 0 0 0,-1 0-1 0 0,1-1 1 0 0,-1 1-1 0 0,1 0 1 0 0,-1 0 0 0 0,0 0-1 0 0,1 0 1 0 0,-1 1-1 0 0,1-1 1 0 0,-1 0-1 0 0,1 0 1 0 0,-1 0 0 0 0,0 0-1 0 0,1 1 1 0 0,-1-1-1 0 0,1 0 1 0 0,-1 0-1 0 0,1 0 1 0 0,-1 0 0 0 0,0 0-1 0 0,0 1 1 0 0,1-1-1 0 0,-1 0 1 0 0,0 1 0 0 0,1-1-1 0 0,-1 1 1 0 0,0-1-1 0 0,1 0 1 0 0,-1 0-1 0 0,0 1 1 0 0,0-1 0 0 0,0 1-1 0 0,0-1 1 0 0,0 1-1 0 0,0-1 1 0 0,0 0-1 0 0,1 1 1 0 0,-1-1 0 0 0,0 1-1 0 0,0-1 1 0 0,0 1-1 0 0,0-1 1 0 0,0 0 0 0 0,-1 1-5 0 0,7 30 325 0 0,-6-30-316 0 0,1 54 309 0 0,2 26-182 0 0,-2-74-144 0 0,0 0 0 0 0,0-1 0 0 0,1 0 0 0 0,-1 0 0 0 0,1 0 0 0 0,1 0 0 0 0,-1 0 0 0 0,1 0 0 0 0,0 0 0 0 0,3 3 8 0 0,-6-9-87 0 0,1 1-1 0 0,-1 0 1 0 0,0 0-1 0 0,1-1 1 0 0,-1 1-1 0 0,1 0 1 0 0,0 0-1 0 0,-1-1 1 0 0,1 0-1 0 0,0 1 1 0 0,0-1-1 0 0,-1 1 1 0 0,1 0-1 0 0,0-1 1 0 0,0 0-1 0 0,-1 0 1 0 0,1 0-1 0 0,0 1 1 0 0,0-1-1 0 0,-1 0 0 0 0,1 1 1 0 0,0-1-1 0 0,0 0 1 0 0,0 0-1 0 0,0 0 1 0 0,0 0-1 0 0,-1 0 1 0 0,1 0-1 0 0,0-1 1 0 0,0 1-1 0 0,-1 0 1 0 0,2 0-1 0 0,-1-1 1 0 0,-1 1-1 0 0,1 0 1 0 0,0 0-1 0 0,0-1 1 0 0,-1 0-1 0 0,1 1 1 0 0,-1-1-1 0 0,1 1 1 0 0,0 0-1 0 0,-1-1 1 0 0,1 0-1 0 0,0 0 1 0 0,-1 1-1 0 0,1-1 1 0 0,-1 0 87 0 0,5-6-915 0 0,-1 1 0 0 0,1 0 1 0 0,-1-2-1 0 0,0 1 0 0 0,0-1 915 0 0,1-2-65 0 0,9-15-366 0 0,1-4 277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7.3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336 1329 52 0 0,'-1'9'2447'0'0,"-4"-13"401"0"0,-6-7-1979 0 0,-14-8-692 0 0,0-1 1 0 0,1-1 0 0 0,1-1-1 0 0,1-2 1 0 0,1 0-1 0 0,1 0 1 0 0,1-3-1 0 0,2 1 1 0 0,-5-11-178 0 0,5 6 132 0 0,2-1 0 0 0,1-1 0 0 0,2 0-1 0 0,1-1 1 0 0,2-1 0 0 0,1 1 0 0 0,0-10-132 0 0,5 16 28 0 0,1 0 1 0 0,1 0-1 0 0,1 0 1 0 0,2 0-1 0 0,1 0 1 0 0,1 1-1 0 0,1 0 1 0 0,1 0-1 0 0,6-15-28 0 0,4 1 36 0 0,1 1 0 0 0,3 0 0 0 0,0 1 0 0 0,3 1-1 0 0,22-28-35 0 0,11-9-1345 0 0,4 4 1 0 0,17-13 1344 0 0,-66 68-2713 0 0,-14 14 106 0 0,-6 9 1567 0 0,6-3 921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24 0 0,'11'-54'3179'0'0,"-10"-24"-2474"0"0,-2 49-535 0 0,2 1 0 0 0,1-11-170 0 0,-1 32 7 0 0,1-1 0 0 0,-1 1 0 0 0,1-1-1 0 0,0 1 1 0 0,0 0 0 0 0,1 0 0 0 0,0 0 0 0 0,0 0 0 0 0,1 0-1 0 0,3-5-6 0 0,-4 9 1 0 0,-1 0 0 0 0,1 1 0 0 0,-1-1 0 0 0,1 1 0 0 0,-1 0 0 0 0,1-1-1 0 0,0 1 1 0 0,0 0 0 0 0,1 0 0 0 0,-1 0 0 0 0,0 1 0 0 0,1-1-1 0 0,0 1 1 0 0,-1 0 0 0 0,0 0 0 0 0,1 0 0 0 0,0 1 0 0 0,-1-1 0 0 0,1 1-1 0 0,-1-1 1 0 0,1 1 0 0 0,0 1 0 0 0,0-1 0 0 0,-1 1 0 0 0,1-1 0 0 0,-1 0-1 0 0,1 2 1 0 0,0-1 0 0 0,-1 0 0 0 0,0 1 0 0 0,4 1-1 0 0,-1 0 0 0 0,0 0 0 0 0,0 0-1 0 0,0 0 1 0 0,-1 1 0 0 0,1 1 0 0 0,-1-2 0 0 0,0 3 0 0 0,0-2 0 0 0,0 1 0 0 0,-1 1 0 0 0,0-1-1 0 0,0 0 1 0 0,0 1 0 0 0,-1 0 0 0 0,0 0 0 0 0,3 5 0 0 0,5 26 27 0 0,-8-24-36 0 0,0 0 1 0 0,1-1-1 0 0,1 0 0 0 0,0 0 1 0 0,1 0-1 0 0,4 6 9 0 0,-8-15 13 0 0,0 0 1 0 0,1-1-1 0 0,-1 1 0 0 0,0-1 0 0 0,1 0 0 0 0,-1 1 1 0 0,1-1-1 0 0,0 0 0 0 0,0 0 0 0 0,0 0 0 0 0,0-1 0 0 0,0 1 1 0 0,1-1-1 0 0,-1 1 0 0 0,1-1 0 0 0,-1-1 0 0 0,1 1 1 0 0,-1 0-1 0 0,0 0 0 0 0,1-1 0 0 0,0 0 0 0 0,-1 0 1 0 0,1 0-1 0 0,-1 0 0 0 0,0-1 0 0 0,3 0-13 0 0,9-2 22 0 0,-1-1 0 0 0,0 1-1 0 0,0-3 1 0 0,-1 1 0 0 0,1-1 0 0 0,-2 0-1 0 0,6-4-21 0 0,27-17-27 0 0,16-17 27 0 0,-5 4 20 0 0,-39 29 4 0 0,-2 1-29 0 0,1 0 0 0 0,-1 0-1 0 0,1 2 1 0 0,1 0 0 0 0,9-4 5 0 0,-22 11 22 0 0,0 0 1 0 0,1 0-1 0 0,-1 0 1 0 0,0 0 0 0 0,0 0-1 0 0,1 1 1 0 0,-1 0-1 0 0,0 0 1 0 0,1 0-1 0 0,-1 0 1 0 0,0 1-1 0 0,0 0 1 0 0,1 0-1 0 0,-1 0 1 0 0,0 0-1 0 0,0 0 1 0 0,0 2 0 0 0,0-2-1 0 0,0 1 1 0 0,0 0-1 0 0,-1 1 1 0 0,0-1-1 0 0,1 0 1 0 0,-1 1-1 0 0,0 0 1 0 0,1 0-23 0 0,13 16 555 0 0,0 1 0 0 0,0 1 0 0 0,-2 0 0 0 0,7 13-555 0 0,-14-21-306 0 0,-1 0 0 0 0,-1 0 0 0 0,0 1 1 0 0,0 0-1 0 0,-2 0 0 0 0,0 0 0 0 0,0 1 0 0 0,-1 10 306 0 0,-2-23-578 0 0,-1 1 122 0 0,0-2-3370 0 0,2-8 3549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8.4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62 756 16 0 0,'-1'7'2641'0'0,"-1"-9"-979"0"0,-6-20-347 0 0,-5-35-568 0 0,-4-61-395 0 0,5-1 1 0 0,5 0-1 0 0,5-15-352 0 0,2 109 4 0 0,1 1 1 0 0,1 0-1 0 0,1 0 0 0 0,1 0 1 0 0,1 0-1 0 0,3-5-4 0 0,-8 28 28 0 0,1 0 0 0 0,-1 0-1 0 0,1 0 1 0 0,0-1 0 0 0,-1 2 0 0 0,1-1-1 0 0,0 0 1 0 0,0 0 0 0 0,-1 0 0 0 0,2 0 0 0 0,-1 0-1 0 0,-1 1 1 0 0,2-1 0 0 0,-1 1 0 0 0,-1-1-1 0 0,2 0 1 0 0,-1 1 0 0 0,0 0 0 0 0,0-1-1 0 0,0 1 1 0 0,0 0 0 0 0,1-1 0 0 0,-1 1 0 0 0,0 0-1 0 0,0 0 1 0 0,0 0 0 0 0,1 0 0 0 0,-1 0-1 0 0,1 0-27 0 0,43 8 693 0 0,-27-4-774 0 0,18 1 89 0 0,-2 1 0 0 0,1 3 0 0 0,-2 0 0 0 0,1 2 0 0 0,5 3-8 0 0,-28-9 2 0 0,1 1 0 0 0,-1 0-1 0 0,0 1 1 0 0,0 1 0 0 0,-2-1 0 0 0,1 1 0 0 0,0 1-1 0 0,-1 0 1 0 0,-1 0 0 0 0,0 0 0 0 0,1 1-1 0 0,-2 1 1 0 0,0-1 0 0 0,0 1 0 0 0,-1 1-1 0 0,0 0-1 0 0,-1 3 11 0 0,0 0 0 0 0,-1-1-1 0 0,0 1 1 0 0,-1 1 0 0 0,-1-1-1 0 0,-1 0 1 0 0,0 0-1 0 0,-1 0 1 0 0,0 1 0 0 0,-1-1-1 0 0,-1 0 1 0 0,0 1-1 0 0,-2-1 1 0 0,0 0 0 0 0,1-1-1 0 0,-3 1 1 0 0,-6 13-11 0 0,4-10-1 0 0,-1 0 1 0 0,-1 0 0 0 0,0-1-1 0 0,-1 0 1 0 0,-1-2 0 0 0,-1 1-1 0 0,0-1 1 0 0,-1 0 0 0 0,0-1-1 0 0,-2-1 1 0 0,0-1 0 0 0,0 0 0 0 0,-11 5 0 0 0,21-14-34 0 0,0 0 0 0 0,0 0 0 0 0,0-2 1 0 0,0 1-1 0 0,0 0 0 0 0,-1-1 0 0 0,0 0 1 0 0,1 0-1 0 0,-1 0 0 0 0,1-1 1 0 0,-1 0-1 0 0,0-1 0 0 0,1 0 0 0 0,-1 0 1 0 0,1 0-1 0 0,0-1 0 0 0,-1 1 0 0 0,1-1 1 0 0,0-1-1 0 0,-1 0 0 0 0,2 1 1 0 0,-1-2-1 0 0,0 1 0 0 0,1 0 0 0 0,-1-1 1 0 0,1-1-1 0 0,0 1 0 0 0,0-1 0 0 0,1 1 1 0 0,-1-1-1 0 0,1 0 0 0 0,0-1 1 0 0,0 1-1 0 0,1 0 0 0 0,0-1 0 0 0,-3-6 34 0 0,6 12-140 0 0,0 0 0 0 0,0-1-1 0 0,0 0 1 0 0,0 0-1 0 0,0 1 1 0 0,0-1-1 0 0,0 0 1 0 0,0 0 0 0 0,0 1-1 0 0,0 0 1 0 0,0-1-1 0 0,0 0 1 0 0,0 0 0 0 0,0 1-1 0 0,0-1 1 0 0,1 0-1 0 0,-1 1 1 0 0,1-1 0 0 0,-1 1-1 0 0,0-1 1 0 0,1 0-1 0 0,-1 1 1 0 0,0-1-1 0 0,1 1 1 0 0,-1 0 0 0 0,1-1-1 0 0,0 0 1 0 0,-1 1-1 0 0,0-1 1 0 0,1 1 0 0 0,0 0-1 0 0,0 0 141 0 0,22-12-2946 0 0,-18 10 2887 0 0,9-4-278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8.8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0 72 0 0,'-1'3'347'0'0,"0"-1"0"0"0,1 1 0 0 0,0-1 0 0 0,-1 0 0 0 0,1 1 1 0 0,0-1-1 0 0,-1 1 0 0 0,2-1 0 0 0,-1 1 0 0 0,0-1 0 0 0,1 0 0 0 0,-1 1 0 0 0,0 0 0 0 0,1-1 0 0 0,0 0 0 0 0,0 2-347 0 0,4 22 712 0 0,-9 43-22 0 0,2-46-665 0 0,0-1-1 0 0,2 1 0 0 0,3 21-24 0 0,-4-43-13 0 0,1-1 0 0 0,0 1 0 0 0,0 0 0 0 0,0 0 1 0 0,1-1-1 0 0,-1 1 0 0 0,0 0 0 0 0,0 0 0 0 0,0 0 0 0 0,0 0 0 0 0,0 0 0 0 0,1-1 0 0 0,-1 1 1 0 0,1 0-1 0 0,-1 0 0 0 0,1-1 0 0 0,-1 0 0 0 0,0 1 0 0 0,1 0 0 0 0,0 0 0 0 0,0-1 0 0 0,-1 0 13 0 0,0 0-90 0 0,1 0 0 0 0,0 0-1 0 0,-1 0 1 0 0,1 0-1 0 0,-1-1 1 0 0,0 1-1 0 0,1-1 1 0 0,0 1 0 0 0,-1-1-1 0 0,1 1 1 0 0,-1 0-1 0 0,0-1 1 0 0,0 0-1 0 0,1 1 1 0 0,-1-1 0 0 0,1 1-1 0 0,-1 0 1 0 0,0-1-1 0 0,0 0 1 0 0,1 0-1 0 0,-1 1 91 0 0,12-39-3369 0 0,2-9 2028 0 0,-7 21 1146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3:59.1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37 105 104 0 0,'-8'-6'336'0'0,"-1"-1"312"0"0,5 2 264 0 0,-1-4-140 0 0,1 0-228 0 0,0 0-224 0 0,3-2-148 0 0,-1 3-92 0 0,2 0-44 0 0,2 0-40 0 0,-1 4-120 0 0,1 0-204 0 0,1-1-304 0 0,0 4-340 0 0,2-2 96 0 0,-1-1 280 0 0,6 1 292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00.5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0 197 4 0 0,'2'37'5411'0'0,"1"18"-4651"0"0,-1-25-443 0 0,-2-21-202 0 0,1 0-1 0 0,-1 1 1 0 0,1-1-1 0 0,1 0 0 0 0,0 0 1 0 0,0 0-1 0 0,1 0 0 0 0,2 3-114 0 0,-3-15 1012 0 0,-1-12-470 0 0,-1-14 92 0 0,-1 14-545 0 0,1 1 0 0 0,0 0 1 0 0,1-1-1 0 0,1 0 0 0 0,0 1 0 0 0,1 1 0 0 0,2-8-89 0 0,-2 15-5 0 0,-2 1 0 0 0,1-1 0 0 0,1 1 0 0 0,0-1-1 0 0,0 1 1 0 0,0 0 0 0 0,0 0 0 0 0,0 0-1 0 0,1 0 1 0 0,1 1 0 0 0,-2-1 0 0 0,2 1 0 0 0,-1 1-1 0 0,1-2 1 0 0,0 2 0 0 0,0-1 0 0 0,0 1-1 0 0,0 0 1 0 0,1 1 5 0 0,-4 1 0 0 0,0 0-1 0 0,0 0 0 0 0,0 0 1 0 0,1 1-1 0 0,-1 0 1 0 0,0-1-1 0 0,0 1 1 0 0,1 0-1 0 0,-1-1 0 0 0,0 1 1 0 0,0 1-1 0 0,1-1 1 0 0,-1 0-1 0 0,0 1 0 0 0,0-1 1 0 0,1 0-1 0 0,-1 1 1 0 0,0 0-1 0 0,0 0 0 0 0,2 1 1 0 0,-1 0 3 0 0,1 0 0 0 0,-1 1-1 0 0,-1 0 1 0 0,1-1 0 0 0,0 1-1 0 0,-1 0 1 0 0,1 0-1 0 0,-1 0 1 0 0,0 0 0 0 0,0 0-1 0 0,0 1 1 0 0,-1-1-3 0 0,4 7 2 0 0,-1 0 1 0 0,-1 0 0 0 0,0 0-1 0 0,0 1 1 0 0,0-1 0 0 0,-2 1-1 0 0,1-1 1 0 0,-2 9-3 0 0,1-1-14 0 0,0-12 14 0 0,-1 0-1 0 0,0 0 1 0 0,0 0 0 0 0,-1 0-1 0 0,0 0 1 0 0,1 0 0 0 0,-3 3 0 0 0,-3-44 29 0 0,9 15-32 0 0,1 1 0 0 0,1 0 0 0 0,1 0 0 0 0,0 0 1 0 0,1 1-1 0 0,1 0 0 0 0,1 1 0 0 0,1 0 0 0 0,8-12 3 0 0,-15 25-5 0 0,1-1 0 0 0,0 0 1 0 0,-1 1-1 0 0,1 0 0 0 0,1-1 0 0 0,-1 2 0 0 0,1-1 0 0 0,0 1 5 0 0,-4 2 0 0 0,-1 0 1 0 0,2 1-1 0 0,-1 0 0 0 0,-1-1 0 0 0,2 0 1 0 0,-1 1-1 0 0,-1-1 0 0 0,2 1 1 0 0,-1 0-1 0 0,0 0 0 0 0,0 0 0 0 0,0 0 1 0 0,0 0-1 0 0,1 0 0 0 0,-2 0 1 0 0,2 0-1 0 0,-1 0 0 0 0,0 0 0 0 0,0 0 1 0 0,0 0-1 0 0,0 0 0 0 0,0 1 1 0 0,0-1-1 0 0,0 1 0 0 0,1 0 0 0 0,-2-1 1 0 0,1 0-1 0 0,0 1 0 0 0,0 0 1 0 0,0 0-1 0 0,0-1 0 0 0,0 1 0 0 0,-1 0 1 0 0,1 0-1 0 0,0-1 0 0 0,0 1 1 0 0,-1 0-1 0 0,0 0 0 0 0,1 0 0 0 0,0 0 1 0 0,-1 0-1 0 0,1 0 0 0 0,-1 1 1 0 0,0-2-1 0 0,5 13 11 0 0,-1 0 0 0 0,0 0 0 0 0,-1-1 0 0 0,-1 1 0 0 0,1 1 0 0 0,-2-2 0 0 0,0 9-11 0 0,0-4-2 0 0,1-1-1 0 0,0-1 1 0 0,1 2 0 0 0,4 11 2 0 0,-6-26-1 0 0,-1 0 1 0 0,1 0 0 0 0,0-1 0 0 0,0 1-1 0 0,-1 0 1 0 0,1-1 0 0 0,0 1 0 0 0,0-1-1 0 0,0 1 1 0 0,1-1 0 0 0,-1 0 0 0 0,0 1-1 0 0,0-1 1 0 0,1 0 0 0 0,-1 0 0 0 0,1 0-1 0 0,-1 1 1 0 0,1-2 0 0 0,0 1 0 0 0,0 0-1 0 0,-1 0 1 0 0,1-1 0 0 0,0 1 0 0 0,2-1 0 0 0,-1 1 0 0 0,0-1 0 0 0,0 0 0 0 0,0 0 0 0 0,0-1 0 0 0,1 1 1 0 0,-1-1-1 0 0,0 1 0 0 0,1-1 0 0 0,-1 0 0 0 0,0 0 0 0 0,1-1 0 0 0,10-4 1 0 0,-1-1 1 0 0,-1 0-1 0 0,0-1 1 0 0,0 0-1 0 0,5-6-1 0 0,-9 7-8 0 0,0 0 0 0 0,0-2-1 0 0,-1 1 1 0 0,0 0 0 0 0,0-1-1 0 0,-1 0 1 0 0,0 0-1 0 0,-1-1 1 0 0,0 0 8 0 0,-3 7-3 0 0,-1 0-1 0 0,0-1 1 0 0,1 1-1 0 0,-2 0 1 0 0,1-1-1 0 0,0 1 1 0 0,-1-1-1 0 0,1 1 1 0 0,-1 0-1 0 0,0 0 1 0 0,0-1-1 0 0,-1 1 1 0 0,1-1-1 0 0,-1 0 4 0 0,0 2-1 0 0,0 0 0 0 0,0 0 0 0 0,0-1 0 0 0,0 1 0 0 0,-1 0 0 0 0,1 0 0 0 0,-1-1 1 0 0,1 2-1 0 0,-1-1 0 0 0,0 0 0 0 0,1 0 0 0 0,-2 0 0 0 0,2 1 0 0 0,-1-1 0 0 0,-1 1 0 0 0,1-1 0 0 0,0 2 0 0 0,0-2 0 0 0,-1 1 0 0 0,-1 0 1 0 0,2 0-1 0 0,-1 0 0 0 0,0 0 0 0 0,1 0 0 0 0,0 0 0 0 0,-1 1 0 0 0,1 0 0 0 0,-1 0 0 0 0,0-1 0 0 0,0 1 0 0 0,1 0 0 0 0,-1 1 0 0 0,1-1 0 0 0,-1 0 0 0 0,1 0 1 0 0,-1 1-1 0 0,0 0 0 0 0,1 0 0 0 0,-1-1 0 0 0,-1 3 1 0 0,1-2 0 0 0,0 1 1 0 0,0 1-1 0 0,-1 0 1 0 0,1 0-1 0 0,0-1 0 0 0,0 1 1 0 0,1 0-1 0 0,-1 1 1 0 0,0-1-1 0 0,1 0 1 0 0,0 0-1 0 0,0 1 0 0 0,-2 4 7 0 0,0 0-1 0 0,0-1 1 0 0,1 2 0 0 0,0-1 0 0 0,1 0-1 0 0,1 0 1 0 0,-2 1 0 0 0,3 0-1 0 0,-1-1 1 0 0,0 1 0 0 0,1 7-7 0 0,0-12 0 0 0,1 1 0 0 0,0 0 0 0 0,-1-1 0 0 0,1 2 1 0 0,1-2-1 0 0,-1 1 0 0 0,1-1 0 0 0,0 1 1 0 0,0-1-1 0 0,0 1 0 0 0,1-2 0 0 0,0 2 0 0 0,-1-1 1 0 0,1-1-1 0 0,1 1 0 0 0,-1 0 0 0 0,0 0 1 0 0,0-1-1 0 0,1 0 0 0 0,1 0 0 0 0,-2 0 0 0 0,1-1 1 0 0,1 0-1 0 0,-1 0 0 0 0,1 1 0 0 0,-1-2 0 0 0,1 1 1 0 0,-1-1-1 0 0,1 1 0 0 0,0-2 0 0 0,-1 2 1 0 0,2-2-1 0 0,-2 1 0 0 0,1-1 0 0 0,0 0 0 0 0,-1 0 1 0 0,2-1-1 0 0,-2 0 0 0 0,1 0 0 0 0,0 1 1 0 0,-1-2-1 0 0,1 1 0 0 0,0-1 0 0 0,0 0 0 0 0,-2 0 1 0 0,3-1-1 0 0,1 0-2 0 0,-1 0 1 0 0,-1 0-1 0 0,1-1 1 0 0,0 0-1 0 0,0 0 1 0 0,-1 0-1 0 0,-1-1 0 0 0,2 1 1 0 0,-2-1-1 0 0,1 0 1 0 0,-2 0-1 0 0,2-1 1 0 0,-2 1-1 0 0,1-1 1 0 0,-1 0-1 0 0,0 0 1 0 0,0 0-1 0 0,-1-1 1 0 0,0 1-1 0 0,0-1 1 0 0,-1 1-1 0 0,1-1 1 0 0,-2 1-1 0 0,1-1 1 0 0,0 0-1 0 0,-1 0 1 0 0,-1 1-1 0 0,1-1 1 0 0,-1 0-1 0 0,0 0 1 0 0,-1 1-1 0 0,1 0 1 0 0,-2-4 1 0 0,-4-2-1 0 0,3 18 19 0 0,6 23 1 0 0,46 168-13 0 0,-52-218-4 0 0,2 0 1 0 0,0 0-1 0 0,2 0 0 0 0,0 0 1 0 0,1 0-3 0 0,-1 9 1 0 0,2-1-1 0 0,-1 0 1 0 0,1 0 0 0 0,1 1-1 0 0,0 0 1 0 0,2 0 0 0 0,-1 0 0 0 0,1 0-1 0 0,5-8 0 0 0,-7 16 10 0 0,0-2 0 0 0,0 2 0 0 0,2-1 0 0 0,-1 2-1 0 0,-1-1 1 0 0,2-1 0 0 0,-1 2 0 0 0,1 0 0 0 0,0 0 0 0 0,0 0-1 0 0,0 0 1 0 0,0 0 0 0 0,0 0 0 0 0,5 0-10 0 0,7-2-435 0 0,-1 1 1 0 0,1 1-1 0 0,0 0 0 0 0,5 1 435 0 0,-10 1-920 0 0,0 1 0 0 0,0-2 0 0 0,0 0 0 0 0,-1-1 0 0 0,1 0-1 0 0,-1-1 1 0 0,0 0 0 0 0,1-1 0 0 0,7-5 920 0 0,-8 2-232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01.8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20 20 0 0,'-7'-11'1231'0'0,"7"11"-1223"0"0,0 0 0 0 0,0 0 1 0 0,0 0-1 0 0,0-1 0 0 0,-1 1 0 0 0,1 0 1 0 0,0 0-1 0 0,0 0 0 0 0,0 0 0 0 0,0 0 0 0 0,0-1 1 0 0,0 1-1 0 0,-1 0 0 0 0,1 0 0 0 0,0-1 1 0 0,0 1-1 0 0,0 0 0 0 0,0-1 0 0 0,0 1 0 0 0,0 0 1 0 0,0 0-1 0 0,0 0 0 0 0,0 0 0 0 0,0 0 0 0 0,1-1 1 0 0,-1 1-1 0 0,0 0 0 0 0,0-1 0 0 0,0 1 1 0 0,0 0-1 0 0,0 0 0 0 0,0-1 0 0 0,1 1 0 0 0,-1 0 1 0 0,0 0-1 0 0,0 0 0 0 0,0 0 0 0 0,0 0 1 0 0,0 0-1 0 0,0 0 0 0 0,0-1 0 0 0,1 1 0 0 0,-1 0 1 0 0,0 0-1 0 0,0 0 0 0 0,1 0 0 0 0,-1 0 1 0 0,0 0-1 0 0,1 0 0 0 0,-1-1 0 0 0,0 1 0 0 0,0 0 1 0 0,0 0-1 0 0,0 0-8 0 0,1 0 60 0 0,31 8 1485 0 0,-19-6-1371 0 0,0 0-1 0 0,0 0 1 0 0,0 1 0 0 0,0 1 0 0 0,0 1 0 0 0,-1-1 0 0 0,0 1 0 0 0,0 1-1 0 0,11 7-173 0 0,5 5 327 0 0,-1 2-1 0 0,0 1 0 0 0,-2 0 1 0 0,-1 3-1 0 0,-1-1 0 0 0,0 2 1 0 0,-2 1-1 0 0,-1 1 0 0 0,3 7-326 0 0,-9-12 295 0 0,-1 1-1 0 0,-1 1 0 0 0,-1 0 0 0 0,-1 0 0 0 0,-2 1 0 0 0,-1 1 1 0 0,0-1-1 0 0,-2 1 0 0 0,0 0 0 0 0,-2 2-294 0 0,-2-7 32 0 0,-1 0-1 0 0,-2 1 1 0 0,1-1 0 0 0,-2 0-1 0 0,-1 0 1 0 0,-1 0 0 0 0,-1-1-1 0 0,0 1 1 0 0,-9 18-32 0 0,3-15 0 0 0,0 0 1 0 0,-3 0-1 0 0,1 0 1 0 0,-2-2-1 0 0,-1 1 1 0 0,0-2-1 0 0,-11 8 0 0 0,-9 11-31 0 0,20-22 16 0 0,-1 1 0 0 0,0-2-1 0 0,-1 0 1 0 0,-1-1 0 0 0,-9 5 15 0 0,17-15-1063 0 0,10-6 563 0 0,1 0 0 0 0,-1 0 0 0 0,1 0 0 0 0,-1 0 0 0 0,1 0 0 0 0,-1 0 0 0 0,1 0 0 0 0,-1 0 0 0 0,1 0 0 0 0,-1 0 0 0 0,1-1 0 0 0,-1 1 0 0 0,2-1 0 0 0,-2 0 0 0 0,1 1 0 0 0,-1 0 0 0 0,1-1 0 0 0,0 0 0 0 0,-1 0 500 0 0,-1-2-313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0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17 200 12 0 0,'0'-12'470'0'0,"0"-31"228"0"0,0 41-654 0 0,0-1 0 0 0,0 1 0 0 0,1 0 0 0 0,-1 0 0 0 0,1-1-1 0 0,0 1 1 0 0,-1 0 0 0 0,1 0 0 0 0,0 0 0 0 0,0 0 0 0 0,0 0 0 0 0,0 0 0 0 0,0 0 0 0 0,1 0-44 0 0,13 47 1597 0 0,16 51-787 0 0,6-3 0 0 0,21 37-810 0 0,-54-116 438 0 0,-13-19-38 0 0,6 2-379 0 0,0 1 1 0 0,0-1 0 0 0,0 0-1 0 0,1-1 1 0 0,0 1-1 0 0,0-1 1 0 0,0 1 0 0 0,0-1-22 0 0,-4-25 160 0 0,1 0 0 0 0,2-8-160 0 0,1 16 12 0 0,-1 0-1 0 0,0 0 0 0 0,-2 0 1 0 0,0 0-1 0 0,-2-3-11 0 0,-91-209 174 0 0,95 240-33 0 0,1 8-140 0 0,3-5-1 0 0,0 2 0 0 0,2-2 0 0 0,-1 1 0 0 0,1-1-1 0 0,0 1 1 0 0,2 2 0 0 0,46 112 46 0 0,-30-80-13 0 0,-2 0 1 0 0,-3 2 0 0 0,-1 0-1 0 0,4 29-33 0 0,-19-75-17 0 0,1 0 0 0 0,-1 0 0 0 0,0 0 0 0 0,1-1 0 0 0,-1 1-1 0 0,0 1 1 0 0,0-2 0 0 0,0 1 0 0 0,0 0 0 0 0,0 0 0 0 0,0 0 0 0 0,0 0 0 0 0,0 0-1 0 0,0-1 1 0 0,0 1 0 0 0,-1 1 0 0 0,1-2 0 0 0,0 1 0 0 0,-1 0 0 0 0,1 0-1 0 0,-1-1 1 0 0,1 1 0 0 0,-1 1 17 0 0,0-2-134 0 0,0 0 0 0 0,1 0 1 0 0,-1 0-1 0 0,0-1 0 0 0,0 1 0 0 0,1 0 0 0 0,-1-1 0 0 0,0 1 0 0 0,0-1 0 0 0,1 1 1 0 0,-1 0-1 0 0,0-1 0 0 0,0 1 0 0 0,1-1 0 0 0,0 0 0 0 0,-1 1 0 0 0,0 0 1 0 0,1-1-1 0 0,-1 0 0 0 0,1 0 134 0 0,-29-38-3678 0 0,24 29 3540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0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22 4 0 0,'0'0'21'0'0,"0"-1"1"0"0,0 1-1 0 0,0 0 0 0 0,0 0 1 0 0,-1 0-1 0 0,1 0 0 0 0,0 0 1 0 0,0 0-1 0 0,0 0 0 0 0,0 0 1 0 0,-1 0-1 0 0,1 0 0 0 0,0 0 1 0 0,0 0-1 0 0,0 0 0 0 0,0 0 1 0 0,0 0-1 0 0,0 0 0 0 0,0 0 1 0 0,-1 0-1 0 0,1 0 0 0 0,0 0 1 0 0,0 0-1 0 0,0 0 0 0 0,-1 0 1 0 0,1 0-1 0 0,0 0 0 0 0,0 0 1 0 0,0 0-1 0 0,-1 0 0 0 0,1 0 1 0 0,0 0-1 0 0,0 0 0 0 0,0 0 1 0 0,0 0-1 0 0,0 0 0 0 0,0 0 1 0 0,0 0-1 0 0,0 0 0 0 0,-1 0 1 0 0,1 0-1 0 0,0 1 0 0 0,0-1 1 0 0,0 0-1 0 0,0 0 0 0 0,0 0 1 0 0,0 0-1 0 0,0 1 0 0 0,-1-1 1 0 0,1 0-1 0 0,0 0 0 0 0,0 0 1 0 0,0 1-1 0 0,0-1 0 0 0,0 0-21 0 0,-1 0 30 0 0,1 1 0 0 0,0 0 0 0 0,0-1 0 0 0,-1 1 0 0 0,1-1 0 0 0,-1 1 0 0 0,1 0 0 0 0,0-1 0 0 0,-1 1 0 0 0,1-1 0 0 0,0 1 0 0 0,0 0 0 0 0,0 0 0 0 0,0-1 0 0 0,0 1 0 0 0,0 0 0 0 0,0 0 0 0 0,0-1 0 0 0,0 1 0 0 0,0 0 0 0 0,0 0 0 0 0,0-1-30 0 0,15 53 1567 0 0,0 20-1567 0 0,-7-35 601 0 0,1-1 0 0 0,1 0-1 0 0,12 25-600 0 0,-1-20 430 0 0,-19-39-376 0 0,0 0 0 0 0,0 0 0 0 0,0 0 0 0 0,0 0 1 0 0,0 0-1 0 0,1 0 0 0 0,-1-1 0 0 0,1 0 0 0 0,0 0 0 0 0,0 1 0 0 0,2 0-54 0 0,-21-53 1164 0 0,-12-21-762 0 0,-4-2-402 0 0,-14-31 96 0 0,-10-11 438 0 0,122 258-456 0 0,-44-86-9 0 0,5 27-69 0 0,-3-7 41 0 0,-23-73-51 0 0,0-1 1 0 0,1 0-1 0 0,-1 0 1 0 0,1 0-1 0 0,0 0 1 0 0,-1 0-1 0 0,2-1 1 0 0,-1 1-1 0 0,0-1 1 0 0,0 0 9 0 0,-2-1-24 0 0,1-1 0 0 0,-1 0 0 0 0,0 0 0 0 0,0 1 0 0 0,1-1 0 0 0,-1 0 0 0 0,0 0-1 0 0,0 0 1 0 0,1 1 0 0 0,-1-1 0 0 0,0 0 0 0 0,0 0 0 0 0,0 0 0 0 0,0 0 0 0 0,1 0 0 0 0,-1 0 0 0 0,0 0 0 0 0,1 0 0 0 0,-1 0 0 0 0,0 0 0 0 0,1 0 0 0 0,-1 0 0 0 0,0 0 0 0 0,0 0 0 0 0,0 0 0 0 0,0 0 0 0 0,1 0 0 0 0,-1 0 0 0 0,0 0 0 0 0,0 0 0 0 0,1 0 0 0 0,-1 0 0 0 0,0 0 0 0 0,1-1 0 0 0,-1 1-1 0 0,0 0 1 0 0,0 0 0 0 0,0-1 0 0 0,0 1 24 0 0,3-20-2246 0 0,-14-51-2747 0 0,7 47 4686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0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1 229 60 0 0,'18'-11'1210'0'0,"-6"3"-977"0"0,-1 1 0 0 0,1 1 0 0 0,0 0 0 0 0,1 1 0 0 0,1 0-233 0 0,43-14 330 0 0,0-2 1 0 0,-1-2-1 0 0,-1-3 0 0 0,11-9-330 0 0,-39 14 8 0 0,-79 47 12 0 0,-230 118 21 0 0,265-135-33 0 0,-9 1-8 0 0,26-10 1 0 0,0 0-1 0 0,0 0 0 0 0,0 0 1 0 0,0 0-1 0 0,0 0 0 0 0,0 0 0 0 0,0 0 1 0 0,-1 0-1 0 0,1 0 0 0 0,0 0 1 0 0,0 0-1 0 0,0 0 0 0 0,0 0 0 0 0,0 0 1 0 0,0 0-1 0 0,0 0 0 0 0,0 0 1 0 0,0 0-1 0 0,0 0 0 0 0,15-7 13 0 0,201-89 463 0 0,-174 76-534 0 0,-3 1-622 0 0,0-1 0 0 0,27-20 680 0 0,-56 29-1320 0 0,-9 11 1292 0 0,-1 0 0 0 0,0-1 0 0 0,0 1 0 0 0,0 0 0 0 0,1 0-1 0 0,-1 0 1 0 0,0 0 0 0 0,0-1 0 0 0,0 1 0 0 0,0 0 0 0 0,0-1 0 0 0,0 1 0 0 0,0 0 0 0 0,0-1 0 0 0,0 1-1 0 0,0 0 1 0 0,0 0 0 0 0,0 0 0 0 0,0 0 0 0 0,0-1 0 0 0,0 1 0 0 0,0-1 0 0 0,0 1 0 0 0,0 0-1 0 0,0-1 1 0 0,0 1 0 0 0,0 0 0 0 0,-1 0 0 0 0,1 0 0 0 0,0 0 0 0 0,0 0 0 0 0,0-1 0 0 0,-1 1-1 0 0,1 0 1 0 0,0 0 0 0 0,0-1 0 0 0,-1 1 0 0 0,1 0 0 0 0,0 0 0 0 0,0-1 0 0 0,0 1 0 0 0,0 0-1 0 0,-1 0 1 0 0,1 0 0 0 0,0 0 0 0 0,-1 0 0 0 0,1 0 0 0 0,0 0 0 0 0,-1 0 0 0 0,1 0 28 0 0,-10-2-173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10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1 173 8 0 0,'24'-12'603'0'0,"1"3"0"0"0,0-1 0 0 0,0 2 0 0 0,1 1 0 0 0,1 1 0 0 0,11 0-603 0 0,2-2 730 0 0,-25 5-673 0 0,36-9 746 0 0,30-10-803 0 0,-67 17 66 0 0,-1 1 0 0 0,0-2 0 0 0,1 0 0 0 0,-2-1 0 0 0,0 0 0 0 0,1-1 0 0 0,-2-1 1 0 0,4-2-67 0 0,-15 11 0 0 0,0 0 0 0 0,0 0 0 0 0,0 0 0 0 0,0 0 0 0 0,1 0 0 0 0,-1 0 0 0 0,0 0 0 0 0,0 0 0 0 0,0 0 0 0 0,1 0 0 0 0,-1 0 1 0 0,0-1-1 0 0,0 1 0 0 0,0 0 0 0 0,1 0 0 0 0,-1 0 0 0 0,0 0 0 0 0,0-1 0 0 0,0 1 0 0 0,0 0 0 0 0,0 0 0 0 0,0 0 1 0 0,0 0-1 0 0,0 0 0 0 0,0 0 0 0 0,0 0 0 0 0,0 0 0 0 0,0-1 0 0 0,0 1 0 0 0,0 0 0 0 0,0 0 0 0 0,0-1 0 0 0,0 1 0 0 0,0 0 1 0 0,0 0-1 0 0,0-1 0 0 0,0 1 0 0 0,0 0 0 0 0,0 0 0 0 0,0 0 0 0 0,0 0 0 0 0,0 0 0 0 0,0 0 0 0 0,0 0 0 0 0,0-1 0 0 0,0 1 1 0 0,0 0-1 0 0,0 0 0 0 0,0-1 0 0 0,-12 3 9 0 0,-14 6 7 0 0,-98 56 28 0 0,73-35-44 0 0,0-3 1 0 0,-2-2-1 0 0,-1-2 1 0 0,-16 3-1 0 0,53-22-4 0 0,26-9 7 0 0,26-9 11 0 0,118-27 24 0 0,3-1-3 0 0,-130 34-1252 0 0,-1-1-1 0 0,0-1 1 0 0,-1-1-1 0 0,22-15 1218 0 0,-32 17-612 0 0,-4 0 268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1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8 0 0,'25'-35'571'0'0,"-24"34"-553"0"0,-1 1-32 0 0,0-1 1 0 0,0 1-1 0 0,0 0 0 0 0,0 0 0 0 0,0 0 1 0 0,0 0-1 0 0,1 0 0 0 0,-1 0 0 0 0,0 0 1 0 0,0-1-1 0 0,0 1 0 0 0,0 0 0 0 0,0 0 1 0 0,0-1-1 0 0,0 1 0 0 0,0 0 0 0 0,0-1 1 0 0,0 1-1 0 0,0 0 0 0 0,0 0 0 0 0,0 0 1 0 0,0 0-1 0 0,0 0 0 0 0,0 0 0 0 0,0-1 1 0 0,0 1-1 0 0,0 0 0 0 0,0 0 1 0 0,0-1-1 0 0,0 1 0 0 0,0 0 0 0 0,-1 0 1 0 0,1-1-1 0 0,0 1 0 0 0,0 0 0 0 0,0 0 1 0 0,0 0-1 0 0,0 0 0 0 0,0 0 0 0 0,0 0 14 0 0,-3-2-43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23 663 44 0 0,'0'-1'94'0'0,"-1"1"1"0"0,0 0-1 0 0,1-1 0 0 0,-1 1 1 0 0,0 0-1 0 0,0-1 0 0 0,1 1 1 0 0,0 0-1 0 0,-1-1 1 0 0,0 1-1 0 0,0-1 0 0 0,1 0 1 0 0,0 1-1 0 0,-1 0 0 0 0,1-1 1 0 0,-1 0-1 0 0,1 1 0 0 0,-1-1 1 0 0,1 1-1 0 0,0-1 0 0 0,0 0 1 0 0,0 0-1 0 0,-1 1 1 0 0,1-1-1 0 0,0 0 0 0 0,0 1 1 0 0,0-1-1 0 0,-1 1 0 0 0,1-2-94 0 0,-3-27 922 0 0,2 17-557 0 0,-2-19 175 0 0,1 0-1 0 0,2-1 1 0 0,3-26-540 0 0,0-21 589 0 0,-2 44-340 0 0,0 1 0 0 0,2-1 0 0 0,3 1 0 0 0,0 0 0 0 0,1 0-249 0 0,-5 31 30 0 0,-1 0-1 0 0,0 0 1 0 0,0-1 0 0 0,2 1 0 0 0,-2 0-1 0 0,1 0 1 0 0,1 0 0 0 0,-2 1-1 0 0,2-1 1 0 0,-1 0 0 0 0,1 0-1 0 0,0 1 1 0 0,-1 0 0 0 0,1 0-1 0 0,0 0 1 0 0,0 0 0 0 0,0 0 0 0 0,0 1-1 0 0,1-1 1 0 0,-1 1 0 0 0,0 0-1 0 0,0 0 1 0 0,2 0-30 0 0,11-3 123 0 0,1 1 0 0 0,-1 1-1 0 0,1 0 1 0 0,9 1-123 0 0,12-1-79 0 0,104-19 667 0 0,-2-6-1 0 0,25-12-587 0 0,-153 36 17 0 0,0 0 0 0 0,0 1-1 0 0,0 1 1 0 0,0 0 0 0 0,0 0-1 0 0,0 1 1 0 0,0 1 0 0 0,0 0-1 0 0,0 0 1 0 0,0 1 0 0 0,0 1-1 0 0,0 0 1 0 0,7 4-17 0 0,-17-6 29 0 0,0 0 0 0 0,-1 0 1 0 0,1 1-1 0 0,0-1 0 0 0,0 1 0 0 0,-1-1 0 0 0,0 1 1 0 0,0 0-1 0 0,1-1 0 0 0,-1 1 0 0 0,0 0 0 0 0,0 0 0 0 0,0 0 1 0 0,0-1-1 0 0,0 2 0 0 0,-1-1 0 0 0,1-1 0 0 0,-1 2 1 0 0,0-1-1 0 0,1 0 0 0 0,-1 0 0 0 0,0 1-29 0 0,1 54 1556 0 0,-2-36-960 0 0,6 146 2479 0 0,-1-64-1275 0 0,-5 49-1800 0 0,-1-127 631 0 0,2-7-308 0 0,-1 0 0 0 0,-2 1 1 0 0,0-1-1 0 0,0 1-323 0 0,2-18 10 0 0,0 2 1 0 0,0-2-1 0 0,0 1 0 0 0,-1 0 1 0 0,2-1-1 0 0,-2 1 0 0 0,1-1 1 0 0,0 1-1 0 0,-1-1 0 0 0,1 1 1 0 0,-1-1-1 0 0,0 0 1 0 0,1 1-1 0 0,-1-2 0 0 0,0 1 1 0 0,0 1-1 0 0,0-2 0 0 0,1 1 1 0 0,-2 0-1 0 0,2 0 0 0 0,-1-1 1 0 0,-1 0-1 0 0,0 1-10 0 0,-9 1 40 0 0,0 0 1 0 0,0-1-1 0 0,-9-1-40 0 0,7 1 62 0 0,-32 2 839 0 0,-211 20-116 0 0,210-19-199 0 0,0-2 1 0 0,-16-2-587 0 0,21 0 60 0 0,32 0-56 0 0,-2 0 3 0 0,1 0 1 0 0,-1-1 0 0 0,1-1 0 0 0,-2 1-8 0 0,10 0 1 0 0,0 0 0 0 0,0 0 0 0 0,-1-1 1 0 0,1 2-1 0 0,-1-2 0 0 0,1 1 1 0 0,0-2-1 0 0,0 2 0 0 0,0-1 1 0 0,0-1-1 0 0,1 1 0 0 0,-1 0 0 0 0,1 0 1 0 0,-1-1-1 0 0,0 0-1 0 0,0-1-72 0 0,0 0-1 0 0,-1 1 1 0 0,0 0-1 0 0,0 0 1 0 0,1 0 0 0 0,-2 0-1 0 0,1 1 73 0 0,0 0-148 0 0,0-1 0 0 0,0 0 0 0 0,1 1-1 0 0,-1-1 1 0 0,1 0 0 0 0,0 0 0 0 0,0 0-1 0 0,0-1 1 0 0,-2-2 148 0 0,-4-7-5482 0 0,2-1-1 0 0,0 1 0 0 0,-3-10 5483 0 0,7 12-1114 0 0,-1 0-1 0 0,1-1 1 0 0,1 1-1 0 0,-2-13 1115 0 0,1-6-235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1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0 392 4 0 0,'20'-14'752'0'0,"-1"0"0"0"0,0-1 0 0 0,-1-2-752 0 0,20-16 725 0 0,-11 12-384 0 0,-1 0 0 0 0,-1-2 0 0 0,-2 0 0 0 0,1-2 0 0 0,-3-1-1 0 0,1-3-340 0 0,-16 16 249 0 0,-14 14 170 0 0,-16 16-178 0 0,-29 38-234 0 0,3 3 0 0 0,3 2 0 0 0,-1 8-7 0 0,41-59 73 0 0,-12 21 716 0 0,22-30-480 0 0,0-2 0 0 0,0 1 0 0 0,0-1 0 0 0,0 1 1 0 0,0-2-1 0 0,0 2 0 0 0,0-1 0 0 0,0-1-309 0 0,66-61 3422 0 0,54-62-3422 0 0,-55 52 462 0 0,-61 67-438 0 0,-1 2 6 0 0,0-1-1 0 0,0 0 0 0 0,-1-1 1 0 0,0 1-1 0 0,0-1 1 0 0,-1 0-1 0 0,2-5-29 0 0,-25 19 981 0 0,-41 47-962 0 0,1 3-1 0 0,4 2 1 0 0,-5 12-19 0 0,-21 19-1 0 0,77-81 560 0 0,18-17 291 0 0,22-19 596 0 0,44-42 1714 0 0,-5-4-1 0 0,58-72-3159 0 0,-122 133 3 0 0,-2 3-21 0 0,-2-1 1 0 0,1 1 0 0 0,-1-1-1 0 0,0 0 1 0 0,0-2 17 0 0,-7 12 2 0 0,0 0 1 0 0,0 0-1 0 0,0 0 1 0 0,0-1-1 0 0,0 1 0 0 0,0 0 1 0 0,0 0-1 0 0,0 0 1 0 0,0 0-1 0 0,0 0 0 0 0,0 0 1 0 0,0 0-1 0 0,0 0 1 0 0,0 0-1 0 0,0 0 1 0 0,0 0-1 0 0,0 0 0 0 0,0 0 1 0 0,0-1-1 0 0,1 1 1 0 0,-1 0-1 0 0,0 0 1 0 0,0 0-1 0 0,-1 0 0 0 0,1-1 1 0 0,0 1-1 0 0,0 0 1 0 0,0 0-1 0 0,0 0 0 0 0,0 0 1 0 0,0 0-1 0 0,0-1 1 0 0,0 1-1 0 0,0 0 1 0 0,0 0-1 0 0,0 0 0 0 0,0 0 1 0 0,0 0-1 0 0,0 0 1 0 0,0 0-1 0 0,0 0 1 0 0,0 0-1 0 0,0 0 0 0 0,0 0 1 0 0,0 0-1 0 0,0 0 1 0 0,0 0-1 0 0,-1 0 0 0 0,1 0 1 0 0,0 0-1 0 0,0 0 1 0 0,0 0-1 0 0,0 0 1 0 0,-1 0-1 0 0,1 0 0 0 0,0 0-2 0 0,-10 2 70 0 0,-9 8 12 0 0,-19 17-84 0 0,2 3 1 0 0,1 0 0 0 0,1 3-1 0 0,2 0 1 0 0,-10 15 1 0 0,-55 57-133 0 0,85-95 118 0 0,-27 29 9 0 0,36-34 24 0 0,24-25 15 0 0,206-198 349 0 0,-90 82-623 0 0,-122 117 220 0 0,-19 17 56 0 0,-11 9 4 0 0,-27 20-20 0 0,2 1-1 0 0,1 2 0 0 0,1 2 1 0 0,2 2-1 0 0,1 0 0 0 0,2 3 1 0 0,1 0-1 0 0,-13 24-18 0 0,41-55-7 0 0,-2 2-7 0 0,0 0 0 0 0,0 0 0 0 0,2 1 0 0 0,-2 0 0 0 0,3 0 0 0 0,-5 8 14 0 0,8-17 3 0 0,0 0-1 0 0,0 0 1 0 0,0 1-1 0 0,0-1 1 0 0,0 0-1 0 0,0 0 1 0 0,-1 0-1 0 0,1 1 1 0 0,0-1-1 0 0,0 0 1 0 0,0 0-1 0 0,0 1 0 0 0,0-1 1 0 0,0 0-1 0 0,0 0 1 0 0,0 0-1 0 0,0 0 1 0 0,0 0-1 0 0,0 0 1 0 0,0 0-1 0 0,0 1 1 0 0,1-1-1 0 0,-1 0 1 0 0,0 0-1 0 0,0 0 1 0 0,0 1-1 0 0,0-1 1 0 0,0 0-1 0 0,0 0 1 0 0,0 0-1 0 0,1 1 1 0 0,-1-1-1 0 0,0 0 1 0 0,0 0-1 0 0,0 0 1 0 0,0 0-1 0 0,1 0 1 0 0,-1 0-1 0 0,0 0 0 0 0,0 0 1 0 0,0 0-1 0 0,0 0 1 0 0,0 0-1 0 0,0 0-2 0 0,9-3 260 0 0,9-10 303 0 0,61-68 814 0 0,1-11-1377 0 0,60-61-185 0 0,-133 147 144 0 0,-4 3 21 0 0,-1 1 0 0 0,1 0-1 0 0,-1-1 1 0 0,0 1-1 0 0,1-1 1 0 0,-2 0 0 0 0,1 0-1 0 0,0 0 1 0 0,1-3 20 0 0,-5 7 10 0 0,0-1 0 0 0,1 0 0 0 0,-1 1 0 0 0,0 0 1 0 0,0-1-1 0 0,1 0 0 0 0,-1 1 0 0 0,0 0 0 0 0,1 0 1 0 0,-1-1-1 0 0,0 2-10 0 0,-27 17 4 0 0,2 2 0 0 0,0 2 0 0 0,1 0 0 0 0,1 1 1 0 0,1 2-1 0 0,2 0 0 0 0,0 1 0 0 0,-13 25-4 0 0,35-52-38 0 0,-14 24 112 0 0,13-23-266 0 0,0 0-1 0 0,1 0 0 0 0,-1-1 1 0 0,1 1-1 0 0,0 1 1 0 0,-1-2-1 0 0,1 1 1 0 0,-1 1-1 0 0,1-2 0 0 0,0 1 1 0 0,0 1-1 0 0,-1-2 1 0 0,1 1-1 0 0,0 1 1 0 0,0-2-1 0 0,0 1 0 0 0,0 1 1 0 0,1-2-1 0 0,-1 2 1 0 0,0-1-1 0 0,1-1 1 0 0,-1 3 192 0 0,1-3-380 0 0,-1 0 0 0 0,1 0 1 0 0,0-1-1 0 0,0 1 0 0 0,-1 0 1 0 0,0 0-1 0 0,1-1 0 0 0,0 1 0 0 0,0 0 1 0 0,-1-1-1 0 0,0 1 0 0 0,1 0 1 0 0,-1 0-1 0 0,1-1 0 0 0,0 1 1 0 0,-1-1-1 0 0,0 1 0 0 0,0-1 1 0 0,1 1-1 0 0,0 0 0 0 0,-1-1 1 0 0,0 0-1 0 0,1 0 0 0 0,-1 1 0 0 0,0 0 1 0 0,0-1-1 0 0,0 0 0 0 0,0 1 1 0 0,1-1 379 0 0,9-18-5189 0 0,9-29 65 0 0,-15 31 4701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15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42 309 16 0 0,'-1'18'1176'0'0,"2"-6"1330"0"0,14-23-934 0 0,70-62 3139 0 0,24-22 2927 0 0,-42 28-5585 0 0,-65 64-2026 0 0,2-1-2 0 0,-1 0 0 0 0,0 1 1 0 0,0-1-1 0 0,0 0 1 0 0,-1 0-1 0 0,1 0 1 0 0,-2 0-1 0 0,2-1 1 0 0,0-1-26 0 0,-7 6 9 0 0,0 2 0 0 0,0-1 1 0 0,1 1-1 0 0,-1-1 0 0 0,0 2 0 0 0,1-2 1 0 0,-1 1-1 0 0,1 1 0 0 0,0 0-9 0 0,-36 30-44 0 0,1 1-1 0 0,-31 39 45 0 0,-60 83 211 0 0,116-134-215 0 0,13-22 4 0 0,0 0 1 0 0,0 0 0 0 0,0 0-1 0 0,0 0 1 0 0,0 1-1 0 0,0-1 1 0 0,0 0-1 0 0,0 0 1 0 0,0 0-1 0 0,0 0 1 0 0,0 0 0 0 0,0 1-1 0 0,0-1 1 0 0,0 0-1 0 0,0 0 1 0 0,0 0-1 0 0,0 0 1 0 0,0 0 0 0 0,0 1-1 0 0,0-1 1 0 0,0 0-1 0 0,0 0 1 0 0,0 0-1 0 0,1 0 1 0 0,-1 0 0 0 0,0 0-1 0 0,0 0 1 0 0,0 0-1 0 0,0 0 1 0 0,0 0-1 0 0,0 0 1 0 0,1 0-1 0 0,-1 0 1 0 0,0 0 0 0 0,0 0-1 0 0,0 0 1 0 0,0 0-1 0 0,0 0 1 0 0,1 0-1 0 0,-1 0 1 0 0,0 0 0 0 0,0 0-1 0 0,0 0 1 0 0,0 0-1 0 0,0 0 1 0 0,0 0-1 0 0,0 0 1 0 0,0 0 0 0 0,0 0-1 0 0,0 0 1 0 0,0 0-1 0 0,1 0 0 0 0,13-8 195 0 0,22-21 669 0 0,-1-2 0 0 0,-1-1 1 0 0,-2-2-1 0 0,11-15-864 0 0,17-18 704 0 0,-39 44-690 0 0,-12 15 2 0 0,0 0 1 0 0,-1-1-1 0 0,0 0 0 0 0,0-1 0 0 0,-2 0 0 0 0,6-8-16 0 0,-12 18 3 0 0,0-1 1 0 0,0 1 0 0 0,-1 0-1 0 0,1 0 1 0 0,-1 0-1 0 0,1 0 1 0 0,0-1-1 0 0,-1 1 1 0 0,1 0 0 0 0,0 0-1 0 0,0 0 1 0 0,0 0-1 0 0,-1 0 1 0 0,1 0-1 0 0,0 0 1 0 0,-1 0-1 0 0,1 0 1 0 0,-1 0 0 0 0,1 0-1 0 0,0 0 1 0 0,0 1-1 0 0,0-1 1 0 0,-1 0-1 0 0,1 0 1 0 0,0 0 0 0 0,-1 0-1 0 0,1 1 1 0 0,0-1-1 0 0,-1 0 1 0 0,1 0-1 0 0,0 0 1 0 0,0 0-1 0 0,0 0 1 0 0,0 1 0 0 0,0-1-1 0 0,-1 0-3 0 0,-14 9 7 0 0,-14 11-60 0 0,2 2 0 0 0,0 1 0 0 0,2 1 0 0 0,-10 12 53 0 0,-89 112-4 0 0,109-130 38 0 0,6-7-9 0 0,1 0 0 0 0,0 0 0 0 0,1 0 0 0 0,0 1 0 0 0,0 0 0 0 0,0 4-25 0 0,7-16-3 0 0,0 1 1 0 0,0-1 0 0 0,-1 1-1 0 0,1-1 1 0 0,0 0 0 0 0,0 0 0 0 0,-1 1-1 0 0,1 0 1 0 0,0-1 0 0 0,0 1-1 0 0,0-1 1 0 0,0 0 0 0 0,0 0-1 0 0,0 1 1 0 0,0 0 0 0 0,0-1 0 0 0,0 1-1 0 0,0-1 1 0 0,0 0 0 0 0,0 1-1 0 0,0-1 1 0 0,0 1 0 0 0,0-1-1 0 0,1 1 1 0 0,-1-1 0 0 0,0 0 0 0 0,0 0-1 0 0,1 1 1 0 0,-1-1 0 0 0,0 1 2 0 0,12-5 7 0 0,14-17 80 0 0,-25 20-83 0 0,66-65-123 0 0,46-58 119 0 0,-62 65-77 0 0,-43 51 75 0 0,10-11 3 0 0,-2-1 1 0 0,1 0 0 0 0,-1-1-1 0 0,-2-1 1 0 0,-1 0 0 0 0,2-6-2 0 0,-15 28 0 0 0,0 0 0 0 0,0 0 0 0 0,0-1 0 0 0,0 1 0 0 0,0 0 0 0 0,0 0 0 0 0,0 0-1 0 0,0 0 1 0 0,0 0 0 0 0,0 0 0 0 0,0 0 0 0 0,1-1 0 0 0,-1 1 0 0 0,0 0 0 0 0,0 0 0 0 0,0 0 0 0 0,0 0 0 0 0,0 0 0 0 0,0 0 0 0 0,0 0 0 0 0,0 0 0 0 0,0 0 0 0 0,-1 0 0 0 0,1 0 0 0 0,0 0-1 0 0,0 0 1 0 0,0 0 0 0 0,0-1 0 0 0,0 1 0 0 0,0 0 0 0 0,0 0 0 0 0,0 0 0 0 0,0 0 0 0 0,0 0 0 0 0,0 0 0 0 0,0 0 0 0 0,0 0 0 0 0,0 0 0 0 0,0-1 0 0 0,0 1 0 0 0,0 0 0 0 0,0 0-1 0 0,0 0 1 0 0,0 0 0 0 0,0 0 0 0 0,0 0 0 0 0,-1 0 0 0 0,1 0 0 0 0,0 0 0 0 0,0 0 0 0 0,0 0 0 0 0,0 0 0 0 0,0 0 0 0 0,0 0 0 0 0,-1 0 0 0 0,1 0 0 0 0,0 0 0 0 0,0 0 0 0 0,0 0 0 0 0,0 0-1 0 0,0 0 1 0 0,0 0 0 0 0,-1 0 0 0 0,1 0 0 0 0,0 0 0 0 0,0 0 0 0 0,0 0 0 0 0,0 1 0 0 0,-12 4-9 0 0,-11 10-7 0 0,-33 35 29 0 0,2 3-1 0 0,3 2 1 0 0,1 1-1 0 0,-11 23-12 0 0,56-72 17 0 0,2-3-14 0 0,-1 0 0 0 0,1 1 0 0 0,0-1 0 0 0,0 1 0 0 0,1-1 0 0 0,-1 1 0 0 0,1 0 1 0 0,0 0-1 0 0,0 0 0 0 0,1 0 0 0 0,-1 2-3 0 0,2-6-1 0 0,0-1 0 0 0,0 0 1 0 0,1 0-1 0 0,-1 0 0 0 0,0 1 0 0 0,0-1 1 0 0,1 0-1 0 0,-1 1 0 0 0,0-1 0 0 0,1 0 1 0 0,-1 1-1 0 0,0-1 0 0 0,0 0 0 0 0,0 0 1 0 0,1 0-1 0 0,-1 0 0 0 0,0 0 1 0 0,1 0-1 0 0,-1 0 0 0 0,1 1 0 0 0,-1-1 1 0 0,0 0-1 0 0,0 0 0 0 0,0 0 0 0 0,1 0 1 0 0,-1 0-1 0 0,1 0 0 0 0,-1 0 0 0 0,1 0 1 0 0,-1 0-1 0 0,0 0 0 0 0,0 0 0 0 0,1 0 1 0 0,-1-1-1 0 0,0 1 0 0 0,1 0 0 0 0,-1 0 1 0 0,1 0-1 0 0,-1 0 0 0 0,0 0 0 0 0,0 0 1 0 0,0 0-1 0 0,1-1 0 0 0,-1 1 0 0 0,0 0 1 0 0,1-1-1 0 0,-1 1 0 0 0,0 0 0 0 0,0-1 1 0 0,18-9 15 0 0,-17 9-14 0 0,50-38-45 0 0,-2-2 1 0 0,-2-3-1 0 0,34-41 44 0 0,-68 72-4 0 0,1-1 4 0 0,0-1 0 0 0,-1 0 0 0 0,-1-2 0 0 0,0 2 0 0 0,3-12 0 0 0,-15 27 1 0 0,0 0 1 0 0,1 0-1 0 0,-1 0 0 0 0,0 0 1 0 0,0 0-1 0 0,0 0 0 0 0,0 0 1 0 0,1 0-1 0 0,-1 0 1 0 0,0 0-1 0 0,0 0 0 0 0,0 0 1 0 0,0-1-1 0 0,0 1 0 0 0,0 0 1 0 0,0 0-1 0 0,1 0 0 0 0,-1-1 1 0 0,0 1-1 0 0,0 0 1 0 0,0 0-1 0 0,0 0 0 0 0,0-1 1 0 0,0 1-1 0 0,0 0 0 0 0,0 0 1 0 0,0 0-1 0 0,0 0 0 0 0,0 0 1 0 0,0 0-1 0 0,0 0 1 0 0,0-1-1 0 0,-1 1 0 0 0,1 0 1 0 0,0 0-1 0 0,0 0 0 0 0,0 0 1 0 0,0-1-1 0 0,0 1 0 0 0,0 0 1 0 0,0 0-1 0 0,-1 0 1 0 0,1 0-1 0 0,0-1 0 0 0,0 1 1 0 0,0 0-1 0 0,0 0 0 0 0,-1 0 1 0 0,1 0-1 0 0,0 0 0 0 0,0 0 1 0 0,0 0-1 0 0,0 0 1 0 0,0 0-2 0 0,-12 4 3 0 0,-12 12-35 0 0,-11 13 53 0 0,1 2 0 0 0,1 1 0 0 0,-12 18-21 0 0,26-28 50 0 0,2 1 0 0 0,0 1 0 0 0,2 0 0 0 0,1 0 0 0 0,1 2 0 0 0,-1 5-50 0 0,12-29 4 0 0,2 1 0 0 0,-1-1 0 0 0,0 1 0 0 0,0 0 0 0 0,1-1 0 0 0,0 1 0 0 0,0 0 0 0 0,-1 0 0 0 0,1 0 0 0 0,1 2-4 0 0,-1-5-2 0 0,0 1 1 0 0,0-1-1 0 0,0 0 0 0 0,0 0 0 0 0,0 0 0 0 0,0 0 1 0 0,0 0-1 0 0,0 1 0 0 0,0-1 0 0 0,0 0 0 0 0,0 1 0 0 0,0-1 1 0 0,0 0-1 0 0,1 0 0 0 0,-1 1 0 0 0,0-1 0 0 0,0 0 1 0 0,1 0-1 0 0,-1 0 0 0 0,0 0 0 0 0,0 0 0 0 0,1 0 0 0 0,-1 0 1 0 0,0 0-1 0 0,0 1 0 0 0,0-1 0 0 0,0 0 0 0 0,1 0 1 0 0,-1 0-1 0 0,0 0 0 0 0,1 0 0 0 0,-1 0 0 0 0,0 0 0 0 0,1 0 1 0 0,-1 0-1 0 0,0 0 2 0 0,16-10-125 0 0,-3-4-1995 0 0,-1 1 1 0 0,-1-2-1 0 0,0 0 1 0 0,-1 0-1 0 0,3-8 2120 0 0,40-85-11216 0 0,-10 20 8560 0 0,-23 52 2403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24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1 126 24 0 0,'0'0'58'0'0,"0"0"27"0"0,9 11 1483 0 0,-7-10-1512 0 0,1 1-1 0 0,-2-2 1 0 0,1 2 0 0 0,0-1 0 0 0,-1 0-1 0 0,2 1 1 0 0,-2-1 0 0 0,1 1 0 0 0,-1-1 0 0 0,1 1-1 0 0,-1-1 1 0 0,1 1 0 0 0,-2 0 0 0 0,2 0-56 0 0,17 19 144 0 0,-6-12-133 0 0,-11-7-6 0 0,-1-1 0 0 0,1 1 0 0 0,-1-1 0 0 0,1 1 0 0 0,-1-2 1 0 0,1 2-1 0 0,0-1 0 0 0,0 0 0 0 0,0 0 0 0 0,0 0 0 0 0,-1-1 0 0 0,2 1 1 0 0,-1 0-1 0 0,-1-1 0 0 0,2 1 0 0 0,-1-1 0 0 0,0 0 0 0 0,0 0 0 0 0,0 0 1 0 0,0 0-1 0 0,0 0 0 0 0,1 0 0 0 0,-1 0-5 0 0,0-6 63 0 0,0 1 1 0 0,0-1-1 0 0,-1 1 0 0 0,0 0 1 0 0,0-1-1 0 0,0-1-63 0 0,0 0 15 0 0,3-5-14 0 0,0 0 1 0 0,1 1-1 0 0,0 0 1 0 0,1-1-1 0 0,0 2 0 0 0,1-1 1 0 0,0 1-1 0 0,1 0 1 0 0,0 0-2 0 0,22-32-3 0 0,-27 35-22 0 0,-5 6-731 0 0,-11 9-1136 0 0,8-4 1642 0 0,0-1 31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2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1520 28 0 0,'-11'-27'2486'0'0,"22"-80"-849"0"0,-10 61-1536 0 0,3 1 0 0 0,1 0 0 0 0,3 0 1 0 0,1 0-1 0 0,3 1 0 0 0,0 1 0 0 0,3 0 0 0 0,3 1 0 0 0,0 0 0 0 0,3 1 0 0 0,1 2 0 0 0,17-22-101 0 0,50-80 37 0 0,13-21 4 0 0,-63 112 190 0 0,2 1 1 0 0,2 2 0 0 0,44-37-232 0 0,-66 65-4 0 0,131-112 31 0 0,-38 40-18 0 0,-103 84-4 0 0,-11 7-5 0 0,0 0 1 0 0,1 0-1 0 0,-1 0 0 0 0,0 0 1 0 0,1 0-1 0 0,-1 0 0 0 0,0 0 1 0 0,0 0-1 0 0,0 0 0 0 0,0 0 0 0 0,1 0 1 0 0,-1 0-1 0 0,0 0 0 0 0,1-1 1 0 0,-1 1-1 0 0,0 0 0 0 0,1 0 1 0 0,-1 0-1 0 0,0 0 0 0 0,0 0 1 0 0,0 0-1 0 0,0 0 0 0 0,0 0 0 0 0,0-1 1 0 0,1 1-1 0 0,-1 0 0 0 0,0 0 1 0 0,0-1-1 0 0,0 1 0 0 0,1 0 1 0 0,-1-1-1 0 0,0 1 0 0 0,0 0 0 0 0,0 0 1 0 0,0 0-1 0 0,0 0 0 0 0,0-1 1 0 0,0 1-1 0 0,0 0 0 0 0,0-1 1 0 0,0 1-1 0 0,0 0 0 0 0,0-1 0 0 0,0 1 1 0 0,0 0-1 0 0,0 0 0 0 0,0 0 1 0 0,0 0-1 0 0,0-1 0 0 0,0 1 1 0 0,0 0-1 0 0,-1-1 0 0 0,1 1 1 0 0,0 0-1 0 0,0-1 0 0 0,0 1 0 0 0,-1 0 1 0 0,1 0-1 0 0,0 0 0 0 0,0 0 1 0 0,0 0-1 0 0,0 0 0 0 0,0-1 0 0 0,-3 0 1 0 0,1 0 1 0 0,0 0-1 0 0,0 0 0 0 0,-1 0 0 0 0,1 1 1 0 0,0 0-1 0 0,0-1 0 0 0,-1 1 0 0 0,0 0 1 0 0,1 0-1 0 0,0 0 0 0 0,0 0 0 0 0,-1 0 0 0 0,1 0 1 0 0,-1 1-1 0 0,0-1-1 0 0,-46 11-3 0 0,39-8 5 0 0,10-3-2 0 0,-11 2-4 0 0,0 0 1 0 0,1 1-1 0 0,-1 0 1 0 0,1 1-1 0 0,0 1 1 0 0,0-1-1 0 0,0 1 1 0 0,1 1 0 0 0,-8 5 3 0 0,17-10-4 0 0,0-1 0 0 0,30-24 0 0 0,-20 18 5 0 0,0 0 0 0 0,-1 0 0 0 0,2 0 0 0 0,-1 1-1 0 0,2 1 1 0 0,3-2-1 0 0,-9 5 0 0 0,0-1-1 0 0,0 2 1 0 0,0-1 0 0 0,1 1-1 0 0,-1-1 1 0 0,1 1-1 0 0,-1 1 1 0 0,1 0 0 0 0,-1-1-1 0 0,0 2 1 0 0,0-1-1 0 0,3 2 1 0 0,-7-3 1 0 0,-1 1-1 0 0,1 0 1 0 0,0 0-1 0 0,0 0 1 0 0,-1 0-1 0 0,1 0 0 0 0,-1 0 1 0 0,1 1-1 0 0,-1-1 1 0 0,0 0-1 0 0,0 0 1 0 0,1 1-1 0 0,-1-1 1 0 0,-1 1-1 0 0,2 0 1 0 0,-1 0-1 0 0,-1-1 0 0 0,1 1 1 0 0,0 0-1 0 0,0-1 1 0 0,-1 2-1 0 0,0-2 1 0 0,1 1-1 0 0,-1 0 1 0 0,0-1-1 0 0,0 2 1 0 0,1-1-1 0 0,-2-1 1 0 0,1 2-1 0 0,0-2 0 0 0,-1 2 0 0 0,0 11 2 0 0,-1 0-1 0 0,-1-1 0 0 0,0 1 0 0 0,-2 4-1 0 0,-2 7-25 0 0,1 0-249 0 0,3-18-221 0 0,1 0 0 0 0,1 0 0 0 0,-1 0 0 0 0,1 0 0 0 0,0 1 0 0 0,0-1 0 0 0,1 1 1 0 0,0 2 494 0 0,0-9-37 0 0,0-1 0 0 0,0 0 1 0 0,0 1-1 0 0,0-1 1 0 0,0 0-1 0 0,0 1 1 0 0,0-1-1 0 0,1 0 1 0 0,-1 0-1 0 0,0 0 1 0 0,0 0-1 0 0,0 0 1 0 0,0 1-1 0 0,0-1 1 0 0,0 0-1 0 0,1 0 1 0 0,-1 1-1 0 0,0-1 1 0 0,0 0-1 0 0,0 0 1 0 0,0 1-1 0 0,0-1 1 0 0,0 0-1 0 0,0 0 1 0 0,1 0-1 0 0,-1 0 1 0 0,0 0-1 0 0,0 0 1 0 0,1 0-1 0 0,-1 0 1 0 0,0 0-1 0 0,1 0 1 0 0,-1 0-1 0 0,0 0 1 0 0,0 0-1 0 0,0 0 1 0 0,0 0-1 0 0,0 0 1 0 0,1 0-1 0 0,-1 0 1 0 0,0 0-1 0 0,1 0 37 0 0,5-2-324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27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49 552 8 0 0,'0'0'91'0'0,"-3"-53"2876"0"0,4-72-1475 0 0,-4-178-790 0 0,3 296-700 0 0,0 3-2 0 0,0 0 1 0 0,0-1-1 0 0,0 1 0 0 0,0 0 0 0 0,-1 0 0 0 0,0 0 0 0 0,0 0 1 0 0,1-1-1 0 0,-2 2 0 0 0,1-1 0 0 0,-1 0 0 0 0,0 0 0 0 0,0 1 0 0 0,-1-3 0 0 0,3 6-33 0 0,-1 0-1 0 0,1 0 1 0 0,0-1-1 0 0,-1 1 0 0 0,1 0 1 0 0,0 0-1 0 0,-1 0 1 0 0,1 0-1 0 0,0 0 0 0 0,0-1 1 0 0,0 1-1 0 0,-1 0 0 0 0,1 0 1 0 0,0 0-1 0 0,-1 0 1 0 0,1 0-1 0 0,-1 0 0 0 0,1 0 1 0 0,0 0-1 0 0,0 0 0 0 0,0 1 1 0 0,-1-1-1 0 0,1 0 1 0 0,0 0-1 0 0,-1 0 0 0 0,1 0 1 0 0,-1 1-1 0 0,1-1 0 0 0,0 0 1 0 0,0 0-1 0 0,0 0 1 0 0,0 0-1 0 0,0 0 0 0 0,-1 0 1 0 0,1 1-1 0 0,0-1 0 0 0,-1 0 1 0 0,1 1-1 0 0,0-1 1 0 0,0 0-1 0 0,0 1 0 0 0,0-1 1 0 0,-1 0-1 0 0,1 0 0 0 0,0 1 34 0 0,-6 15-1969 0 0,5-13 1250 0 0,-6 8-137 0 0,4-4 681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2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 8 0 0,'0'0'52'0'0,"0"1"0"0"0,0-1 0 0 0,0 0 0 0 0,-1 1 0 0 0,1-1 0 0 0,0 1 0 0 0,0-1 0 0 0,0 0 0 0 0,-1 0 1 0 0,1 1-1 0 0,0-1 0 0 0,0 1 0 0 0,0-1 0 0 0,0 1 0 0 0,0-1 0 0 0,0 0 0 0 0,0 0 0 0 0,0 1 0 0 0,0-1 0 0 0,0 1 0 0 0,0-1 0 0 0,0 1 0 0 0,0-1 0 0 0,1 0 0 0 0,-1 0 0 0 0,0 1 0 0 0,0-1 0 0 0,0 1 1 0 0,1-1-1 0 0,-1 0 0 0 0,0 1 0 0 0,0-1-52 0 0,13 3 1582 0 0,25-8 1190 0 0,-32 4-2001 0 0,13-1 463 0 0,1 2 0 0 0,-2 0 1 0 0,2 1-1 0 0,12 3-1234 0 0,-18-1 86 0 0,1-2 1 0 0,0 0-1 0 0,-1 0 1 0 0,0-1-1 0 0,0-1 0 0 0,1-1 1 0 0,0 0-1 0 0,12-4-86 0 0,-14-1-2460 0 0,-19 3-2768 0 0,-13 3 299 0 0,8 3 5294 0 0,0 1-536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2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136 117 24 0 0,'1'0'68'0'0,"-1"0"1"0"0,1-1-1 0 0,-1 0 1 0 0,1 0-1 0 0,0 1 0 0 0,-1 0 1 0 0,0-1-1 0 0,1 0 0 0 0,-1 0 1 0 0,1 1-1 0 0,-1-2 1 0 0,0 1-1 0 0,1 1 0 0 0,-1-1 1 0 0,0 0-1 0 0,0 0 0 0 0,0 1 1 0 0,0-1-1 0 0,0 0 1 0 0,0 0-1 0 0,0 0 0 0 0,0 0 1 0 0,0 0-1 0 0,0 1 0 0 0,0-1 1 0 0,0 0-1 0 0,-1 0 1 0 0,1 0-1 0 0,0 0 0 0 0,-1 0 1 0 0,1 1-1 0 0,-1-1 0 0 0,1 0 1 0 0,0 0-1 0 0,-1 1 1 0 0,0 0-1 0 0,1-1 0 0 0,-1 0 1 0 0,1 0-1 0 0,-1 1 0 0 0,0 0 1 0 0,0-1-1 0 0,1 1 1 0 0,-1-1-1 0 0,0 0 0 0 0,0 1 1 0 0,1 0-69 0 0,-3 0 32 0 0,2-1 0 0 0,-1 0 0 0 0,0 1 0 0 0,1-1 0 0 0,-2 1 0 0 0,1 0-1 0 0,1 0 1 0 0,-2 0 0 0 0,2 0 0 0 0,-1 0 0 0 0,0 0 0 0 0,0 1 0 0 0,0-1 0 0 0,0 1 0 0 0,1 0 0 0 0,-2-1 0 0 0,2 0 0 0 0,-1 1 0 0 0,0 1 0 0 0,1-2 0 0 0,-1 1 0 0 0,1 1-32 0 0,-8 4 4 0 0,2 1 0 0 0,-1 1 0 0 0,2-1 0 0 0,-1 1 0 0 0,1 1 0 0 0,0 0 0 0 0,1-1 0 0 0,-1 1 0 0 0,1 1 0 0 0,1-1 0 0 0,0 0 0 0 0,1 1 0 0 0,0 0 0 0 0,0 0 0 0 0,1 0 0 0 0,0 1 0 0 0,1-1 0 0 0,0 1 0 0 0,0 1-4 0 0,1-11 54 0 0,0 1 1 0 0,0-1-1 0 0,0 1 0 0 0,1 0 0 0 0,-1-1 1 0 0,0 1-1 0 0,1 0 0 0 0,-1 0 0 0 0,0-1 1 0 0,1 1-1 0 0,0-1 0 0 0,0 1 0 0 0,-1-1 1 0 0,1 1-1 0 0,1-1 0 0 0,-2 1 1 0 0,1-2-1 0 0,1 2 0 0 0,-1-1 0 0 0,0 0 1 0 0,0 1-1 0 0,1-2 0 0 0,-1 2 0 0 0,0-1 1 0 0,1-1-1 0 0,-1 1 0 0 0,1 0 0 0 0,-1 0 1 0 0,1-1-1 0 0,0 1 0 0 0,-1-1 1 0 0,1 1-1 0 0,-1-1 0 0 0,2 0 0 0 0,-2 1 1 0 0,1-1-1 0 0,-1 0 0 0 0,1 0 0 0 0,0 0 1 0 0,-1-1-1 0 0,1 1 0 0 0,0 0 0 0 0,0-1-54 0 0,5 0 464 0 0,1-2 0 0 0,-2 1 0 0 0,1 0 0 0 0,0 0 0 0 0,0-1 0 0 0,-1-1 0 0 0,0 1 0 0 0,0-2 0 0 0,4-1-464 0 0,1-3 815 0 0,-2 0 1 0 0,1 0 0 0 0,0-2 0 0 0,-2 1-1 0 0,0-1 1 0 0,1 0 0 0 0,3-9-816 0 0,-9 14 61 0 0,1 0 0 0 0,-1 0 1 0 0,0 0-1 0 0,-1 0 0 0 0,1 0 0 0 0,-2-1 1 0 0,1 0-1 0 0,-1 1 0 0 0,1-1 0 0 0,-2 1 0 0 0,1-1 1 0 0,-1 0-1 0 0,0 0 0 0 0,-1 1 0 0 0,1-1 1 0 0,-2-4-62 0 0,2 10 2 0 0,0 0 0 0 0,0 0 0 0 0,-1 0 0 0 0,1-1 0 0 0,0 2 0 0 0,0-2 0 0 0,-1 1 0 0 0,1 1 0 0 0,-1-2 0 0 0,0 1 1 0 0,1 1-1 0 0,-1-2 0 0 0,0 1 0 0 0,0 1 0 0 0,1-1 0 0 0,-1 0 0 0 0,0 0 0 0 0,0 1 0 0 0,1-1 0 0 0,-2 0 0 0 0,1 0 1 0 0,1 1-1 0 0,-2-1 0 0 0,1 1 0 0 0,0-1 0 0 0,0 1 0 0 0,0-1 0 0 0,0 1 0 0 0,-1 0 0 0 0,2 0 0 0 0,-3 0-2 0 0,3 0-2 0 0,-2 0-1 0 0,1 1 0 0 0,0-1 1 0 0,0 1-1 0 0,0 0 0 0 0,1-1 0 0 0,-2 1 1 0 0,1 0-1 0 0,1 0 0 0 0,-1-1 1 0 0,0 1-1 0 0,0 0 0 0 0,1 0 0 0 0,-1 0 1 0 0,0 0-1 0 0,0 0 0 0 0,1 0 1 0 0,0 0-1 0 0,0 0 0 0 0,-1 0 0 0 0,1 0 1 0 0,-1 0-1 0 0,1 0 0 0 0,0 1 1 0 0,-1-2-1 0 0,1 2 0 0 0,0-1 0 0 0,0 0 1 0 0,0 1-1 0 0,0-2 0 0 0,1 2 1 0 0,-1-1 2 0 0,1 10-13 0 0,0-1 0 0 0,0 1 0 0 0,1-1 0 0 0,1 1 0 0 0,0-1 0 0 0,0 0 0 0 0,3 3 13 0 0,31 69-37 0 0,-32-74 25 0 0,-5-7 10 0 0,0 0 1 0 0,1 1 0 0 0,0-1 0 0 0,0 1 0 0 0,-1-1 0 0 0,2 0 0 0 0,-1 0 0 0 0,-1 0 0 0 0,2 1 0 0 0,-1-2 0 0 0,0 2 0 0 0,1-1-1 0 0,-2-1 1 0 0,2 1 0 0 0,-1 1 1 0 0,0-2 0 0 0,0 0 0 0 0,0 0-1 0 0,-1 0 1 0 0,1 0 0 0 0,0 0-1 0 0,-1 0 1 0 0,1 0 0 0 0,-1 0-1 0 0,1 0 1 0 0,0 0 0 0 0,0 0-1 0 0,-1 0 1 0 0,1 0 0 0 0,-1 0-1 0 0,1-1 1 0 0,0 1 0 0 0,-1 0-1 0 0,1-1 1 0 0,-1 1 0 0 0,1-1-1 0 0,0 1 1 0 0,-1 0-1 0 0,1-1 1 0 0,3-3-5 0 0,0 0 0 0 0,-1-1 0 0 0,0 1 0 0 0,0-1-1 0 0,0 1 1 0 0,0-2 0 0 0,0 0 5 0 0,6-12-1 0 0,0-1 0 0 0,-3 0 1 0 0,4-9 0 0 0,-8 21 11 0 0,1-1 1 0 0,-2 0 0 0 0,1 0-1 0 0,-2 0 1 0 0,1 0-1 0 0,0 0 1 0 0,-1 0 0 0 0,-1 0-1 0 0,0 0 1 0 0,1 0-12 0 0,0 7 1 0 0,0 0 0 0 0,0 1 0 0 0,0-1 0 0 0,0 1 0 0 0,0-1 1 0 0,0 1-1 0 0,0-1 0 0 0,0 0 0 0 0,-1 1 0 0 0,1 0 0 0 0,0-1 0 0 0,0 0 0 0 0,-1 1 0 0 0,1-1 0 0 0,0 1 1 0 0,-1 0-1 0 0,1-1 0 0 0,0 0 0 0 0,0 1 0 0 0,-1-1 0 0 0,1 1 0 0 0,-1 0 0 0 0,1 0 0 0 0,-1-1 0 0 0,1 1 1 0 0,0-1-1 0 0,-1 1 0 0 0,0 0-1 0 0,-6 13-38 0 0,2 27-36 0 0,7-22 68 0 0,2 0 1 0 0,1-1-1 0 0,0-1 0 0 0,0 2 0 0 0,2-2 0 0 0,5 10 6 0 0,9 24 47 0 0,-26-64-31 0 0,2-1-1 0 0,0 1 1 0 0,1 0-1 0 0,1 0 1 0 0,0-1-1 0 0,1 0 1 0 0,0 0-1 0 0,1 1 1 0 0,1-1-1 0 0,0 1 1 0 0,2-5-16 0 0,18-41 292 0 0,-20 57-471 0 0,-1-1-1 0 0,1 1 0 0 0,0 0 0 0 0,0 0 0 0 0,0 0 0 0 0,0 0 0 0 0,0 0 0 0 0,1 1 0 0 0,0-1 0 0 0,-1 1 0 0 0,1 0 0 0 0,0-1 0 0 0,0 1 0 0 0,0 1 0 0 0,0-2 0 0 0,1 1 180 0 0,-3 2-289 0 0,0 0 1 0 0,0 0-1 0 0,-1 0 0 0 0,1 0 0 0 0,0 0 1 0 0,0 0-1 0 0,-1 0 0 0 0,1 0 1 0 0,0 1-1 0 0,0-1 0 0 0,-1 0 0 0 0,1 0 1 0 0,0 1-1 0 0,0-1 0 0 0,-1 0 1 0 0,0 0-1 0 0,1 1 0 0 0,0-1 1 0 0,0 1-1 0 0,-1 0 0 0 0,0-1 0 0 0,1 0 1 0 0,0 1-1 0 0,-1 0 0 0 0,1 0 1 0 0,-1-1-1 0 0,0 0 0 0 0,0 1 0 0 0,1 0 1 0 0,-1 0 288 0 0,13 26-4646 0 0,-8-13 3635 0 0,0-4 747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167 460 4 0 0,'1'-1'100'0'0,"0"0"0"0"0,0 1-1 0 0,0-1 1 0 0,-1 0 0 0 0,1 0 0 0 0,0 0-1 0 0,0 0 1 0 0,-1 0 0 0 0,1 0 0 0 0,-1-1-1 0 0,1 2 1 0 0,0-2 0 0 0,-1 1 0 0 0,0 0-1 0 0,0 0 1 0 0,1 0 0 0 0,-1 0 0 0 0,0-1 0 0 0,0 1-1 0 0,0 0 1 0 0,0 0 0 0 0,0-1 0 0 0,0 1-1 0 0,0 0 1 0 0,-1-1 0 0 0,1 2 0 0 0,0-2-1 0 0,0 1 1 0 0,0 0 0 0 0,-1 0 0 0 0,0-1-100 0 0,0 1 60 0 0,1 0 0 0 0,-1 1 0 0 0,0 0 1 0 0,0-1-1 0 0,1 0 0 0 0,-1 0 0 0 0,0 1 0 0 0,0 0 1 0 0,0-1-1 0 0,0 1 0 0 0,0-1 0 0 0,1 1 0 0 0,-2 0 1 0 0,1-1-1 0 0,1 1 0 0 0,-1 0 0 0 0,-1 0 0 0 0,2 0 1 0 0,-1 0-1 0 0,-1 0 0 0 0,2 0 0 0 0,-1 0 0 0 0,-1 0 1 0 0,2 0-1 0 0,-1 1 0 0 0,-1-1 0 0 0,2 0 0 0 0,-1 1 1 0 0,0-1-1 0 0,0 1 0 0 0,0-1 0 0 0,0 0 0 0 0,0 1 1 0 0,1 0-1 0 0,-1 0 0 0 0,0-1 0 0 0,0 0 0 0 0,1 1 1 0 0,-1 1-61 0 0,-5 2 34 0 0,-17 13 21 0 0,2 2-1 0 0,0 0 1 0 0,0 3-55 0 0,15-16-3 0 0,2-1 0 0 0,-1 0 0 0 0,2 0 1 0 0,-1 1-1 0 0,0 0 0 0 0,1 0 0 0 0,0 0 0 0 0,0 0 0 0 0,0 1 1 0 0,1-1-1 0 0,0 1 0 0 0,1 0 0 0 0,-1-1 0 0 0,1 1 1 0 0,0 4 2 0 0,1-11-1 0 0,0 2 1 0 0,0-1-1 0 0,0 0 1 0 0,0 0-1 0 0,0 0 1 0 0,1 0-1 0 0,-1 0 1 0 0,0 0-1 0 0,1 0 1 0 0,-1 0-1 0 0,0 0 1 0 0,0 0-1 0 0,1 0 1 0 0,0 0-1 0 0,0-1 1 0 0,-1 1-1 0 0,0 1 1 0 0,1-2-1 0 0,0 1 1 0 0,0 0-1 0 0,-1-1 1 0 0,1 1-1 0 0,0-1 1 0 0,0 1-1 0 0,0 0 1 0 0,0 0 0 0 0,1-1 25 0 0,1 1 1 0 0,-1 0 0 0 0,1-1 0 0 0,-1 1-1 0 0,0-1 1 0 0,1 0 0 0 0,-1 0 0 0 0,1 0-1 0 0,-1 0 1 0 0,1 0 0 0 0,1 0-26 0 0,6-2 279 0 0,1 0 0 0 0,-1-1 0 0 0,1 0 0 0 0,7-4-279 0 0,-8 3 351 0 0,0-1 1 0 0,0 0-1 0 0,-1 0 1 0 0,0-1-1 0 0,0 0 1 0 0,-1 0-1 0 0,0-1 1 0 0,0-1-1 0 0,0 1 1 0 0,-1-1-1 0 0,0-1-351 0 0,-4 6 158 0 0,-1 0 0 0 0,1-1-1 0 0,-1 0 1 0 0,0 0 0 0 0,0 1-1 0 0,0-2 1 0 0,-1 1 0 0 0,0 1 0 0 0,1-2-1 0 0,-2 1 1 0 0,1 0 0 0 0,0-1-1 0 0,0 1 1 0 0,-1 0 0 0 0,0 0-1 0 0,0-1 1 0 0,-1 1 0 0 0,0 0-1 0 0,0-1 1 0 0,1 1 0 0 0,-1 0 0 0 0,-1 0-1 0 0,1 0 1 0 0,-1 0 0 0 0,1 0-1 0 0,-1 0 1 0 0,-1 0 0 0 0,0-2-158 0 0,3 6 1 0 0,0-1-1 0 0,-1 1 1 0 0,1-1 0 0 0,0 1 0 0 0,-1-1 0 0 0,1 0 0 0 0,-1 1 0 0 0,1 0-1 0 0,0-1 1 0 0,0 1 0 0 0,-1-1 0 0 0,1 1 0 0 0,-1-1 0 0 0,1 1 0 0 0,-1 0-1 0 0,1 0 1 0 0,0-1 0 0 0,-1 1 0 0 0,0-1 0 0 0,1 1 0 0 0,-1 0-1 0 0,1-1 1 0 0,-1 1 0 0 0,1 0 0 0 0,-1 0 0 0 0,0 0 0 0 0,1 0 0 0 0,-1 0-1 0 0,1 0 1 0 0,-1 0-1 0 0,0 0-2 0 0,1 1-1 0 0,-1 0 0 0 0,0 0 1 0 0,1-1-1 0 0,-1 1 1 0 0,1 0-1 0 0,0 0 0 0 0,-1-1 1 0 0,0 1-1 0 0,1 0 0 0 0,0 0 1 0 0,-1-1-1 0 0,1 1 1 0 0,0 1-1 0 0,0-2 0 0 0,0 1 1 0 0,0 1 2 0 0,-3 39-72 0 0,12 1 28 0 0,1 0 1 0 0,1 0 43 0 0,1-4 27 0 0,-3 1 0 0 0,3 23-27 0 0,-9-38 13 0 0,4 50 50 0 0,-7-67-52 0 0,0-1 0 0 0,0 1 0 0 0,-1 0 0 0 0,0 0 0 0 0,0-1 0 0 0,-1 0 1 0 0,0 1-1 0 0,0-1 0 0 0,-2 5-11 0 0,4-10-36 0 0,0 0 1 0 0,-1 0 0 0 0,1 0-1 0 0,-1 0 1 0 0,0 0 0 0 0,1-1-1 0 0,0 2 1 0 0,-1-1 0 0 0,0-1-1 0 0,0 1 1 0 0,1 0 0 0 0,0 0 0 0 0,-2-1-1 0 0,1 1 1 0 0,1 0 0 0 0,-1 0-1 0 0,0-1 1 0 0,0 0 0 0 0,0 1-1 0 0,0-1 1 0 0,0 1 0 0 0,1-1-1 0 0,-2 1 1 0 0,1-1 0 0 0,0 0-1 0 0,0 0 1 0 0,0 0 0 0 0,0 0-1 0 0,0 0 1 0 0,0 0 0 0 0,0 0-1 0 0,0 0 1 0 0,0 0 0 0 0,0 0-1 0 0,-1 0 1 0 0,2 0 0 0 0,-1-1-1 0 0,-1 1 1 0 0,2-1 0 0 0,-1 1-1 0 0,-1-1 1 0 0,2 1 0 0 0,-1 0-1 0 0,0-1 1 0 0,0 0 0 0 0,1 0-1 0 0,-2 1 36 0 0,-1-3-98 0 0,1 0-1 0 0,-1 1 0 0 0,1-1 0 0 0,-1 0 1 0 0,1 0-1 0 0,0 0 0 0 0,0 0 0 0 0,0-1 1 0 0,0 1-1 0 0,0 0 0 0 0,1 0 0 0 0,0-1 0 0 0,0 0 99 0 0,-2-6-16 0 0,2-2-1 0 0,0 2 0 0 0,0-1 0 0 0,1-1 0 0 0,0 2 0 0 0,1-1 0 0 0,1 0 0 0 0,-1 0 0 0 0,1 0 0 0 0,1 1 1 0 0,0-1-1 0 0,1 1 0 0 0,4-8 17 0 0,-3 6 14 0 0,1 1-1 0 0,0-1 1 0 0,1 1 0 0 0,0 1-1 0 0,1-1 1 0 0,1 1 0 0 0,0 1 0 0 0,0 0-1 0 0,0 0 1 0 0,1 0 0 0 0,4-2-14 0 0,23-11 1005 0 0,-20 12-733 0 0,-1-1-1 0 0,1 1 1 0 0,-1-3-272 0 0,-12 10 2 0 0,-1 0 0 0 0,0 0 1 0 0,0 0-1 0 0,0 0 1 0 0,0-1-1 0 0,-1 1 0 0 0,1 0 1 0 0,-1-1-1 0 0,1 0 0 0 0,-2 0 1 0 0,1 0-1 0 0,0 0 1 0 0,-1 0-1 0 0,0 0 0 0 0,1-4-2 0 0,-2 7 1 0 0,1-1 0 0 0,-1 2 1 0 0,1-2-1 0 0,-1 1 0 0 0,0-1 0 0 0,0 1 0 0 0,0-1 0 0 0,0 1 0 0 0,0-1 0 0 0,0 1 0 0 0,0 0 0 0 0,-1-1 0 0 0,1 1 1 0 0,-1-1-1 0 0,1 1 0 0 0,0-1 0 0 0,-1 2 0 0 0,0-2 0 0 0,0 1 0 0 0,1 0 0 0 0,-1-1 0 0 0,0 2 0 0 0,0-2 0 0 0,1 1 1 0 0,-2 0-1 0 0,1 0 0 0 0,1 0 0 0 0,-2 0 0 0 0,1 0 0 0 0,0 0 0 0 0,-1 1 0 0 0,2-1 0 0 0,-2 1 0 0 0,1-1 1 0 0,-1 0-1 0 0,1 1 0 0 0,0 0 0 0 0,-1 0 0 0 0,1-1 0 0 0,-1 1 0 0 0,1 0 0 0 0,-1 0-1 0 0,-1 0-7 0 0,0 0 0 0 0,0 0 0 0 0,0 1 0 0 0,0-1 0 0 0,0 0 0 0 0,0 2 0 0 0,0-1 0 0 0,0-1-1 0 0,0 2 1 0 0,0-1 0 0 0,0 1 0 0 0,0-1 0 0 0,1 1 0 0 0,-1-1 0 0 0,1 2 0 0 0,0-1 0 0 0,-1 0 0 0 0,1 0 0 0 0,-1 1 7 0 0,-2 5-12 0 0,0-1 0 0 0,0 1 0 0 0,1 0 0 0 0,0 0 1 0 0,0 1-1 0 0,1-1 0 0 0,0 0 0 0 0,1 1 0 0 0,0 0 0 0 0,0 0 1 0 0,1 3 11 0 0,0-7-1 0 0,0 0 0 0 0,0 0 1 0 0,1 0-1 0 0,0 0 1 0 0,1 0-1 0 0,-1 0 0 0 0,1 0 1 0 0,0 0-1 0 0,0 0 1 0 0,1 0-1 0 0,-1-1 0 0 0,1 2 1 0 0,0-2-1 0 0,0 1 1 0 0,0-1-1 0 0,1 1 0 0 0,0-2 1 0 0,0 2-1 0 0,0-1 1 0 0,3 2 0 0 0,-3-3 17 0 0,0-1 1 0 0,0-1 0 0 0,0 1 0 0 0,0-1-1 0 0,1 1 1 0 0,-1-1 0 0 0,1 1-1 0 0,0-1 1 0 0,-1-1 0 0 0,0 1 0 0 0,1 0-1 0 0,0-1 1 0 0,0 1 0 0 0,-1-1 0 0 0,0-1-1 0 0,1 1 1 0 0,0 0 0 0 0,0-1-1 0 0,-1 0 1 0 0,0 1 0 0 0,1-2 0 0 0,0 1-1 0 0,-1 0 1 0 0,1-1 0 0 0,-1 1 0 0 0,3-3-18 0 0,3 0 357 0 0,0-2 1 0 0,-1 1 0 0 0,0-1-1 0 0,0 0 1 0 0,0-1 0 0 0,-1 1 0 0 0,0-1-1 0 0,1-1 1 0 0,-1-1-358 0 0,2-5 49 0 0,0 0-1 0 0,-1 0 1 0 0,-1-1-1 0 0,-1 0 1 0 0,0 0 0 0 0,-1 0-1 0 0,0 0 1 0 0,-1-1-1 0 0,-1 0 1 0 0,0 0 0 0 0,-2 1-1 0 0,1-4-48 0 0,-2-37 8 0 0,0-1-1 0 0,-10-49-7 0 0,4 37 183 0 0,2-15-183 0 0,3 68 576 0 0,1 20 38 0 0,0 26-365 0 0,4 11-186 0 0,3 0 0 0 0,3 2-63 0 0,6 43 122 0 0,25 283 977 0 0,-38-336-1349 0 0,-3-27-6119 0 0,-3-6 1569 0 0,-8-17-1072 0 0,-11-27 2218 0 0,16 30 3439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0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36 0 0,'41'-24'10958'0'0,"-23"16"-5232"0"0,0 0 0 0 0,0 1 0 0 0,14-3-5726 0 0,-2 3 658 0 0,1 2-4864 0 0,-25 2-7857 0 0,-9 0 5181 0 0,-14-4 2321 0 0,12 5 3746 0 0,-5-3 528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12 0 0,'2'-5'308'0'0,"0"1"0"0"0,-1-1 1 0 0,0 0-1 0 0,1 1 0 0 0,-2-1 0 0 0,1 0 0 0 0,-1 0 1 0 0,1 0-309 0 0,6 45 767 0 0,-4-33-665 0 0,-2 0-1 0 0,1 0 1 0 0,-1 0-1 0 0,0 1 1 0 0,0 2-102 0 0,8 143 39 0 0,2-71-19 0 0,-2-38-121 0 0,-5-29 131 0 0,-1-1 0 0 0,-1 1 0 0 0,1 11-30 0 0,-3-23-178 0 0,0 0-1 0 0,0 0 1 0 0,0 0 0 0 0,0 0-1 0 0,-1 0 1 0 0,0 0 0 0 0,1 1 0 0 0,-1-1-1 0 0,0-1 1 0 0,0 1 0 0 0,0 0-1 0 0,-1 0 1 0 0,1 0 0 0 0,-1-1 0 0 0,1 1-1 0 0,-1 0 1 0 0,0-1 0 0 0,0 0-1 0 0,-1 2 179 0 0,-2-1-289 0 0,-1-3 169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34 787 4 0 0,'1'2'170'0'0,"2"0"0"0"0,-1 1 0 0 0,0-1 0 0 0,0-1-1 0 0,1 2 1 0 0,-1-2 0 0 0,0 1 0 0 0,1-1 0 0 0,-1 1 0 0 0,1-1 0 0 0,0 0 0 0 0,0 0 0 0 0,0 0 0 0 0,0 0-1 0 0,-1 0 1 0 0,1-1 0 0 0,0 0 0 0 0,0 1 0 0 0,1-1-170 0 0,9 0 563 0 0,1 0-1 0 0,-1-1 1 0 0,0 0-1 0 0,1-1-562 0 0,-3-1 238 0 0,1 2-1 0 0,-1 0 0 0 0,0 0 0 0 0,6 2-237 0 0,28 4 80 0 0,6 2 234 0 0,0-2 0 0 0,0-3 0 0 0,0-2 0 0 0,2-2-314 0 0,-27-1 18 0 0,63-7-14 0 0,-82 8-9 0 0,1 0 0 0 0,0 0 0 0 0,0 0-1 0 0,0-1 1 0 0,-1 0 0 0 0,0-1 0 0 0,0 0-1 0 0,0 0 1 0 0,3-2 5 0 0,-3-1-5 0 0,-1-1-1 0 0,-1 1 1 0 0,0-1-1 0 0,0 0 1 0 0,0 0-1 0 0,-1 0 1 0 0,1-1 0 0 0,-2 0-1 0 0,1 0 1 0 0,-1-6 5 0 0,6-6-7 0 0,-7 15 9 0 0,-1-1 0 0 0,1-1 0 0 0,-1 2 0 0 0,0-1 0 0 0,0-1 0 0 0,0 2 0 0 0,-1-2 0 0 0,0 1 0 0 0,-1 0 0 0 0,0 0 0 0 0,0-1-2 0 0,-5-19 26 0 0,-1 1 0 0 0,-4-10-26 0 0,-7-24 30 0 0,-3-68 39 0 0,14 75-108 0 0,-3-1 1 0 0,-2 1 38 0 0,11 49-3 0 0,0 1 1 0 0,0-1 0 0 0,0 1 0 0 0,-1 0-1 0 0,1 0 1 0 0,-1-1 0 0 0,1 1 0 0 0,-2 1-1 0 0,1-1 1 0 0,0 0 0 0 0,0 0 0 0 0,-1 1-1 0 0,1 0 1 0 0,-2-2 2 0 0,-2 0 8 0 0,-1 0-1 0 0,0 1 1 0 0,1 0 0 0 0,-1 0-1 0 0,0 0 1 0 0,-1 1-8 0 0,-3-2 15 0 0,-23-9 188 0 0,19 7-87 0 0,0 0 1 0 0,0 1 0 0 0,-2 1-1 0 0,-9-2-116 0 0,-20 1 58 0 0,-24 2-58 0 0,-42-6 120 0 0,112 9-120 0 0,-23-3 16 0 0,1 0 0 0 0,-1 2 0 0 0,1 0 0 0 0,-17 3-16 0 0,34-2 1 0 0,0 0 1 0 0,0 1-1 0 0,0 0 0 0 0,0 0 0 0 0,1 0 0 0 0,-2 1 0 0 0,2 0 1 0 0,-1-1-1 0 0,1 2 0 0 0,-1-1 0 0 0,1 1 0 0 0,-1-1 1 0 0,2 1-1 0 0,-1 0 0 0 0,0 0 0 0 0,0 1 0 0 0,1 0 0 0 0,-1-1 1 0 0,1 1-1 0 0,0 0 0 0 0,0 0 0 0 0,1 0 0 0 0,-1 1 0 0 0,0 1-1 0 0,-2 9 13 0 0,1 0-1 0 0,1 0 0 0 0,1 1 0 0 0,1 0 0 0 0,-1 0 0 0 0,2-1 0 0 0,1 6-12 0 0,-2 18 55 0 0,2 83 2351 0 0,6 0 0 0 0,11 53-2406 0 0,-12-117-32 0 0,-6-52-247 0 0,9 48 465 0 0,-8-50-1172 0 0,1 1 0 0 0,-1-2 0 0 0,1 1 0 0 0,-1 0 0 0 0,1 0 0 0 0,0-1 0 0 0,2 2 986 0 0,-3-8-4596 0 0,6-10 3324 0 0,-2-4 689 0 0,3-3 372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2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16 16 0 0,'6'-16'2678'0'0,"-14"21"-1015"0"0,-24 26-395 0 0,25-23-1196 0 0,-3 3-79 0 0,0-1 0 0 0,1 1 0 0 0,1-1-1 0 0,0 2 1 0 0,0 0 0 0 0,2 0 0 0 0,-1 0-1 0 0,-3 12 8 0 0,8-21 155 0 0,0 1 0 0 0,2 1-1 0 0,-2-2 1 0 0,1 2 0 0 0,1-1-1 0 0,-1 0 1 0 0,0 1-1 0 0,1-1 1 0 0,0 1 0 0 0,0-1-1 0 0,0 0 1 0 0,1 0 0 0 0,0 1-1 0 0,-1-1 1 0 0,2 0-1 0 0,-1 0 1 0 0,0 0 0 0 0,1 0-1 0 0,0 1 1 0 0,-1-2 0 0 0,2 1-1 0 0,-1 0 1 0 0,1-1 0 0 0,-1 1-1 0 0,1-1 1 0 0,0 0-1 0 0,0 0 1 0 0,0 0 0 0 0,0 0-1 0 0,2 0-154 0 0,-2 0 286 0 0,1 0 0 0 0,0-1 0 0 0,0 0 0 0 0,0 0 0 0 0,1 0-1 0 0,-2-1 1 0 0,2 0 0 0 0,-1 1 0 0 0,0-2 0 0 0,1 1 0 0 0,-1 0 0 0 0,1-1 0 0 0,-1 1-1 0 0,1-1 1 0 0,-1-1 0 0 0,1 1 0 0 0,-1-1 0 0 0,1 0 0 0 0,-1 1 0 0 0,0-2-1 0 0,0 1 1 0 0,1-1 0 0 0,-1 1 0 0 0,-1-2 0 0 0,2 2 0 0 0,-1-1 0 0 0,-1-1-1 0 0,1 0 1 0 0,-1 0 0 0 0,1 1 0 0 0,-1-1 0 0 0,2-2-286 0 0,0 0 33 0 0,-2 2-1 0 0,2-1 1 0 0,-2-1-1 0 0,1 1 1 0 0,-1-1 0 0 0,0 0-1 0 0,0 1 1 0 0,0-2-1 0 0,0 1 1 0 0,-1 0 0 0 0,-1 0-1 0 0,2-1 1 0 0,-2 0-1 0 0,0 1 1 0 0,0 0 0 0 0,0-1-1 0 0,0 0 1 0 0,-1 1 0 0 0,0-1-1 0 0,0 0 1 0 0,-1 0-1 0 0,0 0 1 0 0,1 1 0 0 0,-1-1-1 0 0,-2-2-32 0 0,1 3-7 0 0,-1-1 0 0 0,0 0 0 0 0,0 1 0 0 0,-1 0 0 0 0,0 0 0 0 0,0 0 0 0 0,1 1 0 0 0,-2-1 0 0 0,1 1 0 0 0,-2 0 0 0 0,2 0 0 0 0,-1 0 0 0 0,-1 1 0 0 0,1 0 0 0 0,0 0 0 0 0,-1 0 0 0 0,1 1 0 0 0,-1 0 0 0 0,0 0 0 0 0,0 0 0 0 0,0 1 0 0 0,-6-2 7 0 0,1 6-1459 0 0,11 0-3956 0 0,6-3-4016 0 0,-6 0 7739 0 0,5 3-65 0 0,0 0 1460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3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0 653 44 0 0,'2'1'115'0'0,"-2"-1"0"0"0,1 0 0 0 0,1 0 0 0 0,-2 0 0 0 0,1 1 0 0 0,1-1 0 0 0,-2 0 0 0 0,1 0 0 0 0,1 0 0 0 0,-2 0 0 0 0,1 0 0 0 0,1 0 0 0 0,-2-1-1 0 0,1 1 1 0 0,1 0 0 0 0,-2 0 0 0 0,1 0 0 0 0,1-1 0 0 0,-2 1 0 0 0,1-1 0 0 0,0 0 0 0 0,0 1 0 0 0,0 0 0 0 0,0-1 0 0 0,0 0-115 0 0,0 0 194 0 0,0-1 0 0 0,0 1 0 0 0,0-1-1 0 0,0 0 1 0 0,0 0 0 0 0,-1 1 0 0 0,1-1 0 0 0,-1 0 0 0 0,1 1 0 0 0,0-2-1 0 0,-1 2 1 0 0,0-1 0 0 0,0-1-194 0 0,0-10 1054 0 0,0 0 0 0 0,0 0-1 0 0,-2 1 1 0 0,-1-6-1054 0 0,2 5 981 0 0,-5-32 915 0 0,-4-33-2 0 0,3 0 0 0 0,4-1 0 0 0,3-10-1894 0 0,1 65 316 0 0,4-44 115 0 0,-4 63-426 0 0,0 1 0 0 0,0-2 0 0 0,1 1 0 0 0,-1 1 0 0 0,1-2 0 0 0,0 2 0 0 0,0-1 0 0 0,0 1 0 0 0,1-1 0 0 0,0 1 0 0 0,0-1-5 0 0,0 2 10 0 0,0 1 1 0 0,0 0-1 0 0,0 0 0 0 0,0 0 0 0 0,0 0 0 0 0,0 0 0 0 0,0 1 0 0 0,1-1 0 0 0,-1 2 0 0 0,1-2 0 0 0,-1 1 0 0 0,1 1 1 0 0,-1-1-1 0 0,1 0 0 0 0,-1 1 0 0 0,1 0 0 0 0,0 0 0 0 0,-1 0 0 0 0,1 0 0 0 0,0 1 0 0 0,-1 0 0 0 0,1-1 0 0 0,2 2-10 0 0,12 3-871 0 0,0 0-1 0 0,0 2 0 0 0,16 8 872 0 0,-29-13-587 0 0,-5-2 347 0 0,1 0 0 0 0,-1 0 0 0 0,1 0 0 0 0,0 0 0 0 0,-1 1-1 0 0,0-1 1 0 0,1 0 0 0 0,-1 1 0 0 0,1-1 0 0 0,0 0 0 0 0,-1 1 0 0 0,0-1 0 0 0,0 0 0 0 0,1 0-1 0 0,-1 0 1 0 0,1 1 0 0 0,-1 0 0 0 0,1-1 0 0 0,-1 1 0 0 0,0-1 0 0 0,0 0 0 0 0,0 0-1 0 0,1 1 1 0 0,-1 0 0 0 0,0-1 0 0 0,0 1 0 0 0,1-1 0 0 0,-1 0 0 0 0,0 1 0 0 0,0 0 0 0 0,0 0-1 0 0,0-1 1 0 0,0 0 0 0 0,0 1 240 0 0,-1 0-320 0 0,0 0 0 0 0,1 0 0 0 0,-1 0 0 0 0,0 0 0 0 0,0 0 0 0 0,1 0 0 0 0,-1 0-1 0 0,-1-1 1 0 0,2 1 0 0 0,-1-1 0 0 0,-1 1 0 0 0,2 0 0 0 0,-2-1 0 0 0,1 1 320 0 0,-42 13-3122 0 0,30-11 2893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 0 0,'-1'1'128'0'0,"1"0"-1"0"0,0 0 1 0 0,0 0-1 0 0,0 0 1 0 0,0-1-1 0 0,0 2 1 0 0,0-1-1 0 0,1-1 1 0 0,-1 1 0 0 0,0 0-1 0 0,1 0 1 0 0,-1 0-1 0 0,0 0 1 0 0,0 0-1 0 0,1-1 1 0 0,-1 1-1 0 0,1 0 1 0 0,0 0 0 0 0,-1-1-1 0 0,0 1 1 0 0,1 0-1 0 0,0 0 1 0 0,0-1-1 0 0,-1 0 1 0 0,1 1-1 0 0,0 0 1 0 0,0 0 0 0 0,-1-1-1 0 0,1 0 1 0 0,0 0-128 0 0,2 1 781 0 0,0 0 0 0 0,0-1 1 0 0,0 0-1 0 0,0 0 0 0 0,1 0 0 0 0,-1 0 1 0 0,0-1-1 0 0,1 0-781 0 0,5 1 1457 0 0,32-6 6937 0 0,6 0 590 0 0,-16 3-6279 0 0,-6 6-4163 0 0,-2 2-4615 0 0,-20-4-3786 0 0,-4 0 3484 0 0,-4 2 1055 0 0,-10-1 3283 0 0,5-2 1566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4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28 0 0,'0'0'64'0'0,"-1"0"0"0"0,1 0 0 0 0,0 0 1 0 0,0 0-1 0 0,0 0 0 0 0,-1 0 0 0 0,1 0 0 0 0,0 0 0 0 0,-1 0 1 0 0,1 0-1 0 0,-1 0 0 0 0,1 1 0 0 0,0-1 0 0 0,0 0 0 0 0,0 0 1 0 0,-1 0-1 0 0,1 0 0 0 0,0 1 0 0 0,-1-1 0 0 0,1 0 0 0 0,0 0 1 0 0,-1 0-1 0 0,1 0 0 0 0,0 0 0 0 0,0 1 0 0 0,0-1 0 0 0,0 0 1 0 0,0 1-1 0 0,0-1 0 0 0,-1 0 0 0 0,1 1 0 0 0,0-1 0 0 0,0 0 1 0 0,0 0-1 0 0,0 0 0 0 0,0 1 0 0 0,-1-1 0 0 0,1 1 0 0 0,0-1 1 0 0,0 0-1 0 0,0 1 0 0 0,0-1-64 0 0,-2 26 682 0 0,4 29-385 0 0,3 130 434 0 0,-6-123-554 0 0,3 0 0 0 0,3 1 0 0 0,7 36-177 0 0,-10-90-7 0 0,-4-13-389 0 0,-6-16-998 0 0,-18-26-1494 0 0,19 32 2649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5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 8 0 0,'2'0'119'0'0,"-1"1"0"0"0,1-1-1 0 0,-1 1 1 0 0,1-1 0 0 0,-1 0 0 0 0,0 1 0 0 0,1 0-1 0 0,-1 0 1 0 0,0-1 0 0 0,0 1 0 0 0,1 0 0 0 0,-1 0-1 0 0,0 0 1 0 0,0 0 0 0 0,0 0 0 0 0,0 0 0 0 0,0 1-1 0 0,0-2 1 0 0,-1 2 0 0 0,1-1 0 0 0,0 0 0 0 0,0 1-1 0 0,-1-1 1 0 0,0 1 0 0 0,1-2 0 0 0,-1 2 0 0 0,1-1-1 0 0,-1 1 1 0 0,0-1 0 0 0,0 1 0 0 0,0-1 0 0 0,0 1-1 0 0,0-1 1 0 0,0 1 0 0 0,0-1 0 0 0,0 1-1 0 0,-1-1 1 0 0,1 0 0 0 0,-1 1-119 0 0,-3 9 154 0 0,-1-1 0 0 0,-1 0 0 0 0,0-1 0 0 0,0 1 0 0 0,0-1 1 0 0,-7 7-155 0 0,-51 50-56 0 0,37-39 145 0 0,-96 92-13 0 0,127-124 402 0 0,-3 5-468 0 0,-1-1-1 0 0,0 0 0 0 0,1 0 0 0 0,-1 1 0 0 0,1-1 0 0 0,0 1 1 0 0,-1-1-1 0 0,0 0 0 0 0,1 1 0 0 0,0 0 0 0 0,0-1 1 0 0,-1 1-1 0 0,1-1 0 0 0,0 1 0 0 0,0-1 0 0 0,-1 1 1 0 0,1 0-1 0 0,0 0 0 0 0,0 0 0 0 0,-1 0 0 0 0,1 0 0 0 0,1-1 1 0 0,-2 1-1 0 0,1 0 0 0 0,0 0 0 0 0,0 0 0 0 0,-1 1 1 0 0,1-1-1 0 0,0 0 0 0 0,0 0 0 0 0,-1 0 0 0 0,1 0 1 0 0,0 0-1 0 0,0 1 0 0 0,-1-1 0 0 0,1 1 0 0 0,0-1 0 0 0,0 1 1 0 0,-1-1-1 0 0,1 0 0 0 0,0 1 0 0 0,-1 0 0 0 0,1 0 1 0 0,-1-1-1 0 0,1 0 0 0 0,-1 1-9 0 0,26 23 256 0 0,0 1 1 0 0,-2 1-1 0 0,-1 1 1 0 0,-1 1-1 0 0,-1 1 1 0 0,-2 1-1 0 0,3 8-256 0 0,-19-30 743 0 0,-1 4-4128 0 0,-5-7-421 0 0,-6-9 2145 0 0,6-1 1415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30 555 16 0 0,'2'-1'175'0'0,"-1"-1"1"0"0,1 1-1 0 0,-1-1 1 0 0,0 1-1 0 0,1-1 1 0 0,-2 0-1 0 0,2 1 0 0 0,-1-1 1 0 0,-1 0-1 0 0,1 0 1 0 0,0 0-1 0 0,0 1 1 0 0,-1-2-1 0 0,0 2 0 0 0,1-1 1 0 0,-1-1-1 0 0,1 2 1 0 0,-1-3-176 0 0,2-38 1363 0 0,-4 4-714 0 0,-2 0 1 0 0,-1-1-1 0 0,-7-21-649 0 0,4 21 283 0 0,1 1-1 0 0,2 0 1 0 0,1-24-283 0 0,4 48 243 0 0,-1 4 104 0 0,1 1 1 0 0,0 0 0 0 0,0-1 0 0 0,2 0-1 0 0,-1 1 1 0 0,1-1 0 0 0,0 1 0 0 0,0 0 0 0 0,4-6-348 0 0,-5 13 159 0 0,0 1 0 0 0,-1 1 0 0 0,1-1 0 0 0,0 0 0 0 0,0 0 0 0 0,0 1 0 0 0,0-1 1 0 0,0 1-1 0 0,0-1 0 0 0,1 0 0 0 0,-2 1 0 0 0,2 0 0 0 0,-1 0 0 0 0,0 0 0 0 0,0-1 1 0 0,0 1-1 0 0,0 0 0 0 0,1 0 0 0 0,-2 0 0 0 0,2 0 0 0 0,-1 0 0 0 0,0 0 0 0 0,1 0-159 0 0,34 6 2421 0 0,-22-3-1632 0 0,14 0 65 0 0,-1-2 0 0 0,0-1 0 0 0,1 0-1 0 0,0-3 1 0 0,-1 0 0 0 0,17-5-854 0 0,-60 14-3232 0 0,-40 26-13344 0 0,40-23 14425 0 0,1 1 1651 0 0,-3 1 281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6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 48 0 0,'-5'6'77'0'0,"-3"9"2305"0"0,9-15-2293 0 0,0 0 0 0 0,-1 1 0 0 0,1-1-1 0 0,-1 0 1 0 0,1 0 0 0 0,0 1 0 0 0,-1-1-1 0 0,1 0 1 0 0,0 0 0 0 0,0 0-1 0 0,-1 0 1 0 0,1 0 0 0 0,0 0 0 0 0,0 0-1 0 0,-1-1 1 0 0,1 1 0 0 0,0 0 0 0 0,0 0-1 0 0,-1-1 1 0 0,0 1 0 0 0,1 0 0 0 0,0 0-1 0 0,0-1 1 0 0,-1 1 0 0 0,1-1-89 0 0,22-6 1628 0 0,-1 0-1 0 0,1 2 1 0 0,9-1-1628 0 0,17 4-196 0 0,3 12-4468 0 0,-51-10 2900 0 0,-1 0 352 0 0,-2 4 38 0 0,-1-1 1183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6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 0 0,'1'3'464'0'0,"0"0"0"0"0,-1 1 0 0 0,0-1 0 0 0,1 0 1 0 0,-1 1-1 0 0,0-1 0 0 0,0 0 0 0 0,-1 3-464 0 0,2 8 776 0 0,25 167 2371 0 0,-20-122-1768 0 0,2-1 0 0 0,6 17-1379 0 0,-2-36 3557 0 0,-11-41-3350 0 0,0 1 0 0 0,-1 1 0 0 0,1-1 0 0 0,0 0 0 0 0,0 0 0 0 0,0 1 1 0 0,0-1-1 0 0,0 1 0 0 0,-1-1 0 0 0,2 0 0 0 0,-1 1 0 0 0,-1 0 1 0 0,2-1-1 0 0,-1 1 0 0 0,0 0 0 0 0,0-1 0 0 0,0 1 0 0 0,0 0 0 0 0,1 0-207 0 0,23-6 3127 0 0,19-1 1213 0 0,58-6 618 0 0,-88 12-5028 0 0,0 1-1 0 0,0 0 1 0 0,1 2-1 0 0,-1-1 1 0 0,0 1-1 0 0,4 2 71 0 0,-12-5-13279 0 0,-6-5 4970 0 0,-10-12 1629 0 0,2 5 5399 0 0,6 2 954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3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24 24 0 0,'0'0'259'0'0,"1"0"-1"0"0,0-1 1 0 0,0 0-1 0 0,-1 0 1 0 0,0 1 0 0 0,1-1-1 0 0,0 0 1 0 0,0 0-1 0 0,-1 1 1 0 0,0-1 0 0 0,0 0-1 0 0,1 0 1 0 0,-1 0 0 0 0,1 0-1 0 0,-1 0 1 0 0,0 1-1 0 0,1-1 1 0 0,-1-1-259 0 0,-1 2 89 0 0,1 0-1 0 0,-1-1 1 0 0,1 0 0 0 0,-1 0-1 0 0,1 1 1 0 0,0 0 0 0 0,0-1-1 0 0,-1 1 1 0 0,0-1 0 0 0,1 1-1 0 0,-1-1 1 0 0,1 1 0 0 0,0 0-1 0 0,-1 0 1 0 0,0 0 0 0 0,0-1 0 0 0,1 1-1 0 0,0 0 1 0 0,-1-1 0 0 0,0 1-1 0 0,0 0 1 0 0,1 0 0 0 0,-1 0-1 0 0,0 0 1 0 0,0 0 0 0 0,1 0-1 0 0,0 0 1 0 0,-1 0 0 0 0,0 0-1 0 0,0 0 1 0 0,1 0 0 0 0,-1 1-89 0 0,-10-2 289 0 0,-1 2 0 0 0,0 0 1 0 0,0 0-1 0 0,1 1 1 0 0,0 0-1 0 0,-1 1 0 0 0,1 0 1 0 0,0 1-1 0 0,0 0 1 0 0,0 1-1 0 0,1 0 1 0 0,-1 1-1 0 0,2 0 0 0 0,-1 1 1 0 0,1-1-1 0 0,-3 4-289 0 0,4-2 71 0 0,-1-1-1 0 0,2 1 0 0 0,0 1 1 0 0,0 0-1 0 0,1 0 1 0 0,0 0-1 0 0,0 0 0 0 0,1 1 1 0 0,1 0-1 0 0,-1 0 1 0 0,1 0-1 0 0,0 4-70 0 0,2-6-5 0 0,0 1-1 0 0,1-1 1 0 0,0 1 0 0 0,0 0-1 0 0,1 0 1 0 0,0 0 0 0 0,1 0 0 0 0,0 0-1 0 0,0-1 1 0 0,1 1 0 0 0,1 0-1 0 0,-1 0 1 0 0,1-1 0 0 0,0 0 0 0 0,3 4 5 0 0,-2-3 285 0 0,2 0 1 0 0,0 0-1 0 0,0-1 1 0 0,0 1 0 0 0,2-2-1 0 0,-1 1 1 0 0,0-1-1 0 0,1 0 1 0 0,1 0 0 0 0,-1-1-1 0 0,1 0 1 0 0,-1-1 0 0 0,2-1-1 0 0,-1 2 1 0 0,1-3-1 0 0,-1 1 1 0 0,1 0 0 0 0,0-2-1 0 0,6 2-285 0 0,-6-2 363 0 0,0 0 0 0 0,0-1 0 0 0,-1-1 0 0 0,2 1 0 0 0,-1-1 0 0 0,-1-1 0 0 0,2 0 0 0 0,-1 0 0 0 0,-1-1 0 0 0,1-1-1 0 0,7-2-362 0 0,-10 3-101 0 0,1-2-1 0 0,-2 1 1 0 0,1-1-1 0 0,0 0 1 0 0,0 0-1 0 0,-1 0 1 0 0,0-2-1 0 0,0 1 1 0 0,5-5 101 0 0,3-11-2218 0 0,-12 18 1110 0 0,0-1 0 0 0,-1-1 0 0 0,1 2-1 0 0,-1-2 1 0 0,0 1 0 0 0,0 0 0 0 0,0-1 0 0 0,-1 1 0 0 0,0-1-1 0 0,0 1 1 0 0,0-1 0 0 0,0 2 0 0 0,0-2 0 0 0,-2-2 1108 0 0,-8-20-3416 0 0,7 19 3162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4:59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 36 0 0,'0'0'39'0'0,"0"0"1"0"0,0 0-1 0 0,0 0 0 0 0,0 0 0 0 0,1-1 1 0 0,-1 1-1 0 0,0 0 0 0 0,0 0 1 0 0,0 0-1 0 0,0 0 0 0 0,0 0 0 0 0,0-1 1 0 0,0 1-1 0 0,0 0 0 0 0,1 0 1 0 0,-1 0-1 0 0,0 0 0 0 0,0 0 0 0 0,1 0 1 0 0,-1 0-1 0 0,0 0 0 0 0,0 0 1 0 0,1 0-1 0 0,-1 0 0 0 0,0 0 0 0 0,0 0 1 0 0,0 0-1 0 0,0 0 0 0 0,0 0 1 0 0,0 0-1 0 0,0 0 0 0 0,1 0 0 0 0,-1 1 1 0 0,0-1-1 0 0,0 0 0 0 0,0 0 1 0 0,1 0-1 0 0,-1 0 0 0 0,0 0 1 0 0,0 1-1 0 0,0-1 0 0 0,1 0 0 0 0,-1 0 1 0 0,0 0-1 0 0,0 0 0 0 0,0 0 1 0 0,0 0-1 0 0,0 0 0 0 0,0 0 0 0 0,0 1-39 0 0,3 13 1395 0 0,-2 26-257 0 0,-2-32-1225 0 0,-4 79 115 0 0,2-65 80 0 0,1 1 0 0 0,1-1 0 0 0,1 1 0 0 0,1 0 0 0 0,3 9-108 0 0,-4-31 31 0 0,0 0 0 0 0,0-1 0 0 0,0 1 0 0 0,0 0 0 0 0,0 0 0 0 0,0 0 0 0 0,0 0 0 0 0,0 0 0 0 0,1-1 0 0 0,-1 1 0 0 0,1 0 0 0 0,-1 0 0 0 0,1-1 0 0 0,-1 1 0 0 0,0 0 0 0 0,1-1 0 0 0,0 1 0 0 0,-1-1 0 0 0,1 1 0 0 0,-1 0 0 0 0,1-1 0 0 0,0 1 0 0 0,0-1-1 0 0,-1 0 1 0 0,1 1 0 0 0,0-1 0 0 0,0 1 0 0 0,-1-1 0 0 0,1 0 0 0 0,0 1 0 0 0,0-1 0 0 0,-1 0 0 0 0,1 0 0 0 0,1 0-31 0 0,1 0 158 0 0,1-1 0 0 0,0 0 0 0 0,-1 0 0 0 0,1 0 0 0 0,-1 0 0 0 0,0 0 0 0 0,3-2-158 0 0,13-4 112 0 0,70-13 161 0 0,-13 4-3604 0 0,-76 16 3273 0 0,0 0 0 0 0,0 0-1 0 0,-1-1 1 0 0,1 1 0 0 0,0 0 0 0 0,0 0 0 0 0,0 0-1 0 0,0 0 1 0 0,0 0 0 0 0,0-1 0 0 0,0 1-1 0 0,0 0 1 0 0,0 0 0 0 0,0 0 0 0 0,0 0 0 0 0,0 0-1 0 0,0 0 1 0 0,0 0 0 0 0,-1 0 0 0 0,1-1 0 0 0,0 1-1 0 0,0 0 1 0 0,0 0 0 0 0,0 0 0 0 0,0-1-1 0 0,0 1 1 0 0,0 0 0 0 0,0 0 0 0 0,0-1 0 0 0,0 1-1 0 0,0 0 1 0 0,1 0 0 0 0,-1 0 0 0 0,0 0 0 0 0,0 0-1 0 0,0 0 1 0 0,0 0 0 0 0,0 0 0 0 0,0-1-1 0 0,0 1 1 0 0,0 0 0 0 0,0 0 0 0 0,0 0 0 0 0,0 0-1 0 0,0-1 1 0 0,0 1 0 0 0,1 0 0 0 0,-1 0 0 0 0,0 0-1 0 0,0 0 1 0 0,0 0 0 0 0,0 0 0 0 0,1 0-1 0 0,-1 0 1 0 0,0 0 0 0 0,0-1 0 0 0,1 1 0 0 0,-1 0-1 0 0,0 0 1 0 0,0 0 0 0 0,0 0 0 0 0,0 0 0 0 0,0 0-1 0 0,0 0 1 0 0,0 0 0 0 0,1 1 0 0 0,-1-1-1 0 0,0 0 1 0 0,0 0 0 0 0,0 0 58 0 0,-4-3-144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99 713 32 0 0,'36'10'2598'0'0,"-21"-5"-2312"0"0,17 2 105 0 0,0-2 0 0 0,1 0 1 0 0,0-3-1 0 0,0 0 0 0 0,18-4-391 0 0,20 3 430 0 0,-13 1-349 0 0,0-3 0 0 0,0-1 0 0 0,35-8-81 0 0,-92 10 41 0 0,1-1 1 0 0,-1 0-1 0 0,1 1 0 0 0,-1-1 0 0 0,1 1 0 0 0,-1-1 0 0 0,1 0 1 0 0,-2 0-1 0 0,2 0 0 0 0,-1 0 0 0 0,0 0 0 0 0,1 0 0 0 0,-2-1 1 0 0,1 2-1 0 0,1-2 0 0 0,-2 1 0 0 0,1 0 0 0 0,0-1 0 0 0,0 1 1 0 0,-1-1-1 0 0,1 1 0 0 0,-1-1 0 0 0,1 1 0 0 0,0-1 0 0 0,-1 1 1 0 0,0-1-1 0 0,0 1 0 0 0,0-1 0 0 0,0 1 0 0 0,0-1 0 0 0,0-1-41 0 0,0-9 21 0 0,0 0-1 0 0,-2 0 0 0 0,1 0 0 0 0,-2-3-20 0 0,0-9-17 0 0,-10-75-32 0 0,5 33 39 0 0,2 0 1 0 0,3-5 9 0 0,3 50 16 0 0,0 0-1 0 0,-2 0 1 0 0,0 0 0 0 0,-1 0 0 0 0,-1 1 0 0 0,0-1 0 0 0,-2 1 0 0 0,-1 0 0 0 0,-2-3-16 0 0,3 9-4 0 0,5 11 4 0 0,0 1 1 0 0,1-1 0 0 0,-1 1 0 0 0,0-1 0 0 0,0 1 0 0 0,-1-1 0 0 0,1 1 0 0 0,-1 0 0 0 0,1 0 0 0 0,-1-1 0 0 0,1 1 0 0 0,-2 1 0 0 0,2-2 0 0 0,-1 2 0 0 0,-1-1 0 0 0,1 0 0 0 0,0 1 0 0 0,0 0 0 0 0,-1-1 0 0 0,1 1 0 0 0,-1 0 0 0 0,1 0 0 0 0,0 0 0 0 0,-1 0 0 0 0,0 0 0 0 0,-1 1-1 0 0,-41-6 16 0 0,0 3-1 0 0,-42 2-15 0 0,78 1 5 0 0,-31 0 3 0 0,10 1 1 0 0,-1-1 0 0 0,1-3 0 0 0,-1 0 0 0 0,-6-2-9 0 0,18 1 2 0 0,5 0-3 0 0,-1 1-1 0 0,1 0 0 0 0,-1 1 1 0 0,0 1-1 0 0,1 0 0 0 0,-8 2 2 0 0,19-1 3 0 0,-1 1-1 0 0,1-1 1 0 0,0 0-1 0 0,0 1 1 0 0,0 1-1 0 0,0-2 1 0 0,0 2-1 0 0,0-1 1 0 0,0 0-1 0 0,0 1 1 0 0,1 0-1 0 0,-1-1 1 0 0,1 2-1 0 0,-1-2 1 0 0,0 1-1 0 0,1 1 1 0 0,0-1-1 0 0,0 1 1 0 0,0-1-1 0 0,0 1 1 0 0,0-1-1 0 0,1 1 1 0 0,-1 0-1 0 0,1 0 1 0 0,-1 0-1 0 0,2 0 1 0 0,-2 0-1 0 0,1 0 1 0 0,1 0-1 0 0,0 0 1 0 0,-1 0-1 0 0,1 1-2 0 0,-8 69 75 0 0,4 0 0 0 0,3 0-1 0 0,4 11-74 0 0,-3-64 8 0 0,1-3 4 0 0,0-1-1 0 0,1-1 0 0 0,1 1 1 0 0,0 0-1 0 0,1 0 0 0 0,1-1 1 0 0,0 0-1 0 0,1 0 0 0 0,2 3-11 0 0,-5-14-7 0 0,-1 1-1 0 0,1 1 1 0 0,0-2-1 0 0,1 1 1 0 0,-1-1-1 0 0,0 1 1 0 0,2-1 0 0 0,-1 0-1 0 0,0 0 1 0 0,1-1-1 0 0,-1 1 1 0 0,1-1-1 0 0,0 0 1 0 0,-1 0-1 0 0,2-1 1 0 0,-1 1-1 0 0,0-1 1 0 0,0 0-1 0 0,1 0 1 0 0,0-1-1 0 0,-1 1 1 0 0,1-2-1 0 0,-1 1 1 0 0,1-1-1 0 0,0 1 1 0 0,-1-1-1 0 0,3-1 8 0 0,-4 0-501 0 0,1 1 0 0 0,-1-2 0 0 0,0 1 0 0 0,0 0 0 0 0,0-1 0 0 0,0 0 0 0 0,0 1 0 0 0,0-2 0 0 0,-1 1 0 0 0,0-1 0 0 0,1 1 0 0 0,-1-1 0 0 0,0 1 0 0 0,3-4 501 0 0,8-6-235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1 941 44 0 0,'0'0'50'0'0,"0"0"-1"0"0,0 0 1 0 0,0 0-1 0 0,0 1 1 0 0,0-1 0 0 0,0 0-1 0 0,0 1 1 0 0,0-1 0 0 0,0 1-1 0 0,0-1 1 0 0,0 0-1 0 0,0 0 1 0 0,0 0 0 0 0,0 1-1 0 0,1-1 1 0 0,-1 0 0 0 0,0 1-1 0 0,0-1 1 0 0,0 0-1 0 0,1 1 1 0 0,-1-1 0 0 0,0 0-1 0 0,0 0 1 0 0,0 0 0 0 0,0 0-1 0 0,0 0 1 0 0,1 1-1 0 0,-1-1 1 0 0,0 0 0 0 0,1 0-1 0 0,-1 0 1 0 0,0 0-1 0 0,1 1 1 0 0,-1-1 0 0 0,0 0-1 0 0,0 0 1 0 0,0 0 0 0 0,1 0-1 0 0,-1 0-49 0 0,15-5 1136 0 0,14-16 163 0 0,-28 20-1165 0 0,29-27 1226 0 0,-2 0 0 0 0,0-2-1 0 0,5-12-1359 0 0,30-32 946 0 0,-28 40 8 0 0,1 1 0 0 0,1 0 0 0 0,2 4 1 0 0,33-20-955 0 0,175-92 3326 0 0,-20 13-3378 0 0,1-27-1175 0 0,-213 147 615 0 0,1 2-1 0 0,0 0 1 0 0,0 0 0 0 0,1 2 0 0 0,-1 0 0 0 0,1 0 0 0 0,2 2 612 0 0,-9 0 74 0 0,16-6-57 0 0,-19 4-12 0 0,-17 6 43 0 0,5-1-47 0 0,1-1-1 0 0,-1 0 0 0 0,1 0 1 0 0,-1 0-1 0 0,1-1 0 0 0,-1 0 1 0 0,1 1-1 0 0,-1-2 0 0 0,1 1 0 0 0,-1-1 1 0 0,1 1-1 0 0,0-2 0 0 0,-1 2 1 0 0,2-1-1 0 0,-1-1 0 0 0,0 0 1 0 0,0 0-1 0 0,1 1 0 0 0,-1-2 0 0 0,1 1 1 0 0,0 0-1 0 0,0 0 0 0 0,0-1 1 0 0,1 0-1 0 0,1 4 1 0 0,1-1 0 0 0,-1 1 0 0 0,1 0 0 0 0,0-1 0 0 0,0 0 1 0 0,-1 0-1 0 0,1 1 0 0 0,0 0 0 0 0,0-1 0 0 0,0 1 0 0 0,0-1 0 0 0,0 0 1 0 0,0 1-1 0 0,0 0 0 0 0,0-1 0 0 0,0 0 0 0 0,0 0 0 0 0,0 1 1 0 0,1 0-1 0 0,-1-1 0 0 0,0 1 0 0 0,0-1 0 0 0,1 0 0 0 0,-1 1 0 0 0,0 0 1 0 0,1-1-1 0 0,-1 1 0 0 0,0-1 0 0 0,0 0 0 0 0,1 1 0 0 0,-1 0 0 0 0,1 0 1 0 0,-1-1-1 0 0,1 1 0 0 0,-1 0 0 0 0,0-1 0 0 0,1 1 0 0 0,0 0 0 0 0,-1-1 1 0 0,1 1-1 0 0,-1 0 0 0 0,0 0 0 0 0,1 0 0 0 0,0 0 0 0 0,0 0 0 0 0,-1 0 1 0 0,0 0-1 0 0,1 0 0 0 0,0 0 0 0 0,-1 0 0 0 0,1 0 0 0 0,-1 0-1 0 0,3 0 1 0 0,-1-1 0 0 0,1 1 0 0 0,-1 0 0 0 0,0-1-1 0 0,1 1 1 0 0,-1 1 0 0 0,0-1 0 0 0,0 0 0 0 0,1 1-1 0 0,0-1 1 0 0,-1 1 0 0 0,0-1 0 0 0,0 2-1 0 0,6 3 39 0 0,-1 0 1 0 0,1 1 0 0 0,-1 1 0 0 0,-1-1 0 0 0,0 1-1 0 0,0 0 1 0 0,0 1 0 0 0,5 6-40 0 0,-10-12-104 0 0,0 0 1 0 0,0 1 0 0 0,0 0-1 0 0,0-1 1 0 0,0 0 0 0 0,0 0-1 0 0,-1 1 1 0 0,0 0-1 0 0,1 0 1 0 0,-1-1 0 0 0,0 0-1 0 0,1 1 1 0 0,-2-1 0 0 0,1 4 102 0 0,-1-4-336 0 0,1 0-1 0 0,-1 0 1 0 0,0 1-1 0 0,0-1 1 0 0,0-1-1 0 0,-1 2 1 0 0,1-1-1 0 0,0-1 1 0 0,0 2-1 0 0,-1-2 1 0 0,1 1-1 0 0,-2 0 1 0 0,2-1-1 0 0,-1 1 1 0 0,0-1-1 0 0,0 0 1 0 0,0 1-1 0 0,0-2 1 0 0,0 2 337 0 0,-24 14-3369 0 0,19-13 2990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 24 0 0,'11'-7'916'0'0,"-6"11"292"0"0,-7 20 895 0 0,1-8-1919 0 0,4 66 2454 0 0,11 58-2638 0 0,-4-50 1424 0 0,-3 21-1424 0 0,-5-66 125 0 0,0-17-103 0 0,-1-1 1 0 0,-2 0 0 0 0,-1 1-1 0 0,-1-1 1 0 0,-2 8-23 0 0,5-34-51 0 0,0-1 0 0 0,0 0 0 0 0,0 0-1 0 0,0 1 1 0 0,0-1 0 0 0,0 0 0 0 0,0 0 0 0 0,0 0 0 0 0,0 0 0 0 0,0 0 0 0 0,-1 0 0 0 0,1 1 0 0 0,0-1 0 0 0,0 0 0 0 0,0 0-1 0 0,0 1 1 0 0,0-1 0 0 0,0 0 0 0 0,0 0 0 0 0,0 0 0 0 0,0 1 0 0 0,0-1 0 0 0,0 0 0 0 0,0 0 0 0 0,-1 0 0 0 0,1 0 0 0 0,0 0 0 0 0,0 0-1 0 0,-1 0 1 0 0,1 0 0 0 0,0 0 0 0 0,0 0 0 0 0,0 0 0 0 0,-1 0 0 0 0,1 0 0 0 0,0 0 0 0 0,0 0 0 0 0,0 0 0 0 0,0 0 0 0 0,0 0-1 0 0,-1 0 1 0 0,1 0 0 0 0,0 0 0 0 0,0 0 0 0 0,-1 0 0 0 0,1 0 0 0 0,0 0 0 0 0,0 0 0 0 0,-1 0 0 0 0,1 0 0 0 0,0 0 0 0 0,0 0-1 0 0,0 0 1 0 0,0 0 0 0 0,0 0 0 0 0,0 0 51 0 0,-12-15-2112 0 0,-6-20-498 0 0,18 34 2595 0 0,-13-29-933 0 0,6 14 779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2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28 0 0,'1'-1'174'0'0,"0"0"0"0"0,-1 0-1 0 0,0 1 1 0 0,1-1 0 0 0,0 0 0 0 0,0 0 0 0 0,-1 1 0 0 0,1-1-1 0 0,0 0 1 0 0,0 0 0 0 0,-1 1 0 0 0,1 0 0 0 0,0-1 0 0 0,0 1-1 0 0,0-1 1 0 0,0 1 0 0 0,0-1 0 0 0,0 1 0 0 0,0 0-174 0 0,26-10 1491 0 0,-19 8-746 0 0,20-8 1789 0 0,0 2 0 0 0,0 0 0 0 0,1 3 0 0 0,11-2-2534 0 0,-23 6 323 0 0,1 0 0 0 0,0 0 1 0 0,-1 2-1 0 0,17 2-323 0 0,-28-1 639 0 0,2 3-4149 0 0,-8-5 3330 0 0,0 0 1 0 0,0 0-1 0 0,-1 0 1 0 0,1 0-1 0 0,0 0 1 0 0,0 0-1 0 0,0 0 1 0 0,-1 0-1 0 0,1 0 1 0 0,0 0-1 0 0,0 0 1 0 0,0 1-1 0 0,0-1 1 0 0,0 0-1 0 0,0 0 1 0 0,0 0-1 0 0,0 0 1 0 0,0 0-1 0 0,-1 0 1 0 0,1 1-1 0 0,0-1 1 0 0,0 0-1 0 0,0 0 1 0 0,0 0-1 0 0,0 0 1 0 0,0 1-1 0 0,0-1 1 0 0,-1 0-1 0 0,1 0 1 0 0,0 0-1 0 0,0 0 1 0 0,0 0-1 0 0,0 0 1 0 0,0 0-1 0 0,0 1 0 0 0,0-1 1 0 0,0 0-1 0 0,0 0 1 0 0,0 0-1 0 0,0 1 1 0 0,0-1-1 0 0,0 0 1 0 0,0 0-1 0 0,0 0 1 0 0,0 1-1 0 0,1-1 1 0 0,-1 0-1 0 0,0 0 1 0 0,0 0-1 0 0,0 0 1 0 0,0 0-1 0 0,0 0 1 0 0,0 0-1 0 0,1 0 1 0 0,-1 0-1 0 0,0 0 1 0 0,0 1-1 0 0,0-1 1 0 0,0 0 179 0 0,-6-4-3274 0 0,5 4 3034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188 451 44 0 0,'1'0'107'0'0,"1"-1"-1"0"0,-1 1 1 0 0,0 0 0 0 0,1-1-1 0 0,-1 1 1 0 0,0-1 0 0 0,0 0-1 0 0,0 1 1 0 0,1-1 0 0 0,-2-1-1 0 0,1 2 1 0 0,1-1 0 0 0,-2 0-1 0 0,1 0 1 0 0,0 0 0 0 0,0-1-1 0 0,-1 2 1 0 0,1-2 0 0 0,0 1-1 0 0,0 0 1 0 0,-1-1 0 0 0,0 2-1 0 0,1-2 1 0 0,-1 1 0 0 0,1-1-1 0 0,-1 1 1 0 0,0-1-107 0 0,0 1 56 0 0,-1-1 0 0 0,0 1 0 0 0,1 0 1 0 0,-1 0-1 0 0,0 0 0 0 0,0-1 0 0 0,1 1 0 0 0,-1 1 0 0 0,0-2 1 0 0,0 1-1 0 0,0 1 0 0 0,-1-1 0 0 0,2 0 0 0 0,-2 0 0 0 0,1 1 1 0 0,0-1-1 0 0,-1 0 0 0 0,2 0 0 0 0,-2 1 0 0 0,1 0 0 0 0,0-1 1 0 0,-1 1-1 0 0,1 0 0 0 0,-1-1 0 0 0,1 1 0 0 0,-1 0 0 0 0,1 0-56 0 0,-7-1 20 0 0,0 1-1 0 0,0 0 1 0 0,0 0-1 0 0,0 0 0 0 0,0 2 1 0 0,0-1-1 0 0,0 0 0 0 0,1 1 1 0 0,-1 1-1 0 0,1 0 1 0 0,-1 0-1 0 0,1 0 0 0 0,0 0 1 0 0,-1 2-20 0 0,3-3 8 0 0,1 0 0 0 0,0 1 1 0 0,-1 0-1 0 0,2 0 0 0 0,-1 0 1 0 0,0 0-1 0 0,0 1 0 0 0,1-1 1 0 0,0 1-1 0 0,0 0 0 0 0,0 0 1 0 0,0 1-1 0 0,0-2 0 0 0,1 2 1 0 0,0-1-1 0 0,0 1 0 0 0,0-1 0 0 0,1 2 1 0 0,-1-2-1 0 0,1 1 0 0 0,0 0 1 0 0,0 0-1 0 0,1 0-8 0 0,0-2 56 0 0,0-1 1 0 0,0 1-1 0 0,0-1 1 0 0,1 0-1 0 0,-1 1 0 0 0,1-1 1 0 0,-1 0-1 0 0,1 0 0 0 0,0 1 1 0 0,0-1-1 0 0,0 0 1 0 0,1 0-1 0 0,-2 0 0 0 0,2 0 1 0 0,-1 0-1 0 0,1 0 0 0 0,-1-1 1 0 0,1 1-1 0 0,-1-1 0 0 0,2 2-56 0 0,0-1 211 0 0,0 0 0 0 0,1 0 0 0 0,1 1-1 0 0,-2-2 1 0 0,1 1 0 0 0,1 0 0 0 0,-2-1-1 0 0,2 0 1 0 0,-1 0 0 0 0,4 0-211 0 0,4 1 698 0 0,0-1-1 0 0,0-1 1 0 0,1 0 0 0 0,-1 0 0 0 0,0-2 0 0 0,0 1 0 0 0,6-3-698 0 0,-13 2 58 0 0,0 1 0 0 0,0-1 1 0 0,0 1-1 0 0,0-1 0 0 0,0-1 1 0 0,-1 1-1 0 0,1 0 1 0 0,0-1-1 0 0,-1 0 0 0 0,0 0 1 0 0,0-1-1 0 0,0 0 0 0 0,-1 1 1 0 0,1-1-1 0 0,0 0 1 0 0,-1 0-1 0 0,0 0 0 0 0,1-4-58 0 0,-1 5 2 0 0,-2-2 0 0 0,1 1 0 0 0,-1-1-1 0 0,0 1 1 0 0,0-1 0 0 0,0 1 0 0 0,0-1-1 0 0,-1 1 1 0 0,0-2 0 0 0,0 2 0 0 0,0-1 0 0 0,-1 1-1 0 0,1-1 1 0 0,-1 0 0 0 0,0 1 0 0 0,-1-1-1 0 0,1 1 1 0 0,-1-1 0 0 0,1 1 0 0 0,-3-3-2 0 0,4 7-2 0 0,0 0 0 0 0,0 0 0 0 0,0 1 0 0 0,0-1 0 0 0,0 0 0 0 0,0 0 0 0 0,0 0 0 0 0,0 0 1 0 0,0 0-1 0 0,0 0 0 0 0,0 1 0 0 0,0-1 0 0 0,-1 0 0 0 0,1 0 0 0 0,0 0 0 0 0,0 1 0 0 0,0-1 0 0 0,0 0 1 0 0,0 0-1 0 0,0 0 0 0 0,0 1 0 0 0,0-1 0 0 0,0 0 0 0 0,0 0 0 0 0,0 0 0 0 0,-1 0 0 0 0,1 0 0 0 0,0 0 1 0 0,0 0-1 0 0,0 0 0 0 0,-1 0 0 0 0,1 0 0 0 0,0 0 0 0 0,0 0 0 0 0,-1 0 0 0 0,1 0 0 0 0,0 0 0 0 0,0 0 1 0 0,0 0-1 0 0,0 0 0 0 0,0 0 0 0 0,0 0 0 0 0,-1 0 0 0 0,1 0 0 0 0,0 0 0 0 0,0 0 0 0 0,-1 0 0 0 0,1 0 1 0 0,0 0-1 0 0,0 0 0 0 0,0 0 0 0 0,-1 0 0 0 0,1 0 0 0 0,0 0 0 0 0,0 0 0 0 0,0 0 0 0 0,0 0 0 0 0,0-1 1 0 0,0 1-1 0 0,0 0 0 0 0,0 0 0 0 0,0 0 0 0 0,0-1 0 0 0,-1 1 0 0 0,1 0 0 0 0,0 0 0 0 0,0-1 0 0 0,0 1 1 0 0,0 0-1 0 0,0 0 2 0 0,-8 27-1 0 0,0 36 52 0 0,8-57-48 0 0,1 0 1 0 0,-1 0-1 0 0,1 0 0 0 0,0-1 1 0 0,1 0-1 0 0,-1 1 0 0 0,1-1 1 0 0,0 1-1 0 0,0-1 0 0 0,0 0 1 0 0,1 0-1 0 0,0 0 0 0 0,0-1 1 0 0,0 1-4 0 0,-1-4 3 0 0,-1 1-1 0 0,1-1 1 0 0,-1 1 0 0 0,0-1 0 0 0,1 0 0 0 0,-1 1 0 0 0,1-2 0 0 0,0 1-1 0 0,-1 0 1 0 0,1 0 0 0 0,0 0 0 0 0,0 0 0 0 0,0-1 0 0 0,-1 1 0 0 0,2-1-1 0 0,-2 0 1 0 0,3 1-3 0 0,-2-1 4 0 0,0-1-1 0 0,1 1 0 0 0,0 0 1 0 0,-1 0-1 0 0,0-1 0 0 0,0 0 1 0 0,1 0-1 0 0,0 0 0 0 0,-1 0 1 0 0,0 0-1 0 0,0 0 0 0 0,0-1 1 0 0,0 1-1 0 0,0-1 0 0 0,0 1 1 0 0,0-1-1 0 0,0 0-3 0 0,2-3-2 0 0,1 0 1 0 0,-2 0-1 0 0,2 0 1 0 0,-2 0-1 0 0,1-1 0 0 0,-1 0 1 0 0,0 1-1 0 0,-1-1 1 0 0,0 0-1 0 0,0 0 1 0 0,0-1-1 0 0,-1 1 0 0 0,2-3 2 0 0,-1-3-6 0 0,-1-1 0 0 0,0-1 0 0 0,0 2 0 0 0,-1-1 0 0 0,-1-1 0 0 0,0-1 6 0 0,-2 6-44 0 0,0 18 12 0 0,0 18 22 0 0,5-13 3 0 0,1 0 1 0 0,1 0-1 0 0,4 13 7 0 0,7 30 55 0 0,-2-9 7 0 0,-16-102-111 0 0,1 38 68 0 0,1 0 0 0 0,1 0 0 0 0,0 0 0 0 0,1 0 0 0 0,1-3-19 0 0,-1 13-81 0 0,1 0-1 0 0,-1 1 1 0 0,1 0-1 0 0,0 0 1 0 0,0-1-1 0 0,0 2 1 0 0,1-1 0 0 0,0 0-1 0 0,0 0 1 0 0,0 0-1 0 0,1 2 1 0 0,0-2-1 0 0,0 1 1 0 0,0 0-1 0 0,0 0 1 0 0,0 1-1 0 0,2-1 82 0 0,-2 1-405 0 0,0 0 0 0 0,0 1-1 0 0,-1 0 1 0 0,1 0 0 0 0,0 0-1 0 0,0 0 1 0 0,0 0 0 0 0,0 2-1 0 0,0-2 1 0 0,1 1 0 0 0,-1 1 0 0 0,0-1-1 0 0,1 1 1 0 0,-1-1 0 0 0,1 1-1 0 0,-1 1 406 0 0,3 0-658 0 0,0 0 0 0 0,-1 1 0 0 0,1 1-1 0 0,0-1 1 0 0,-1 1 0 0 0,1 0 0 0 0,-1 0-1 0 0,0 1 1 0 0,3 2 658 0 0,-6-3 18 0 0,1-2 0 0 0,-1 1 1 0 0,1 1-1 0 0,0-2 0 0 0,-1 1 0 0 0,1-1 0 0 0,0 0 1 0 0,0 0-1 0 0,-1 0 0 0 0,3 0-18 0 0,-4-1 134 0 0,-1 0 1 0 0,2 0-1 0 0,-2-1 0 0 0,1 1 1 0 0,-1 0-1 0 0,1-1 1 0 0,-1 1-1 0 0,1 0 0 0 0,0-1 1 0 0,-1 0-1 0 0,1 0 0 0 0,-1 1 1 0 0,0-2-1 0 0,1 1 1 0 0,-1 1-1 0 0,1-2 0 0 0,-2 1 1 0 0,2 0-1 0 0,-1 0 0 0 0,0 0 1 0 0,0-1-1 0 0,0 1 1 0 0,0-1-1 0 0,0 1 0 0 0,0-1 1 0 0,-1 0-135 0 0,1 2 16 0 0,-1 0 1 0 0,0 0-1 0 0,0 0 0 0 0,0 0 1 0 0,0 0-1 0 0,0 0 1 0 0,0-1-1 0 0,0 1 1 0 0,0 0-1 0 0,0 0 1 0 0,0 0-1 0 0,0 0 1 0 0,1-1-1 0 0,-1 1 0 0 0,0 0 1 0 0,0 0-1 0 0,0 0 1 0 0,0 0-1 0 0,0 0 1 0 0,0 0-1 0 0,0 0 1 0 0,0 0-1 0 0,-1 0 0 0 0,1 0 1 0 0,0-1-1 0 0,0 1 1 0 0,0 0-1 0 0,0 0 1 0 0,0 0-1 0 0,0 0 1 0 0,0 0-1 0 0,0-1 0 0 0,0 1 1 0 0,0 0-1 0 0,0 0 1 0 0,-1 0-1 0 0,1 0 1 0 0,0 0-1 0 0,0 0 1 0 0,0 0-1 0 0,0-1 0 0 0,0 1 1 0 0,0 0-1 0 0,0 0 1 0 0,0 0-1 0 0,0 0 1 0 0,0 0-1 0 0,0 0 1 0 0,0 0-1 0 0,-1 0 1 0 0,1 0-17 0 0,-10 0 232 0 0,-8 5-220 0 0,2 2-14 0 0,0-1-1 0 0,0 2 1 0 0,1 0 0 0 0,-14 10 2 0 0,22-13 47 0 0,0 0 0 0 0,1 0 0 0 0,0 0 0 0 0,0 1 0 0 0,0 0 0 0 0,1 0 0 0 0,0 0 1 0 0,0 1-1 0 0,1 0 0 0 0,-1 0 0 0 0,-1 5-47 0 0,6-11 71 0 0,-1 1 1 0 0,0 0-1 0 0,0-1 1 0 0,1 2-1 0 0,0-2 0 0 0,-1 1 1 0 0,1 0-1 0 0,-1 0 1 0 0,1 0-1 0 0,0 0 1 0 0,0-1-1 0 0,0 2 1 0 0,0-2-1 0 0,1 1 0 0 0,-1 0 1 0 0,1 0-1 0 0,-1 0 1 0 0,0-1-1 0 0,1 1 1 0 0,0 0-1 0 0,0-1 1 0 0,-1 2-1 0 0,1-2 0 0 0,1 1-71 0 0,0 1 132 0 0,0-1 0 0 0,0 0 0 0 0,1 0 0 0 0,0 0 0 0 0,0-1 0 0 0,-1 2-1 0 0,1-2 1 0 0,0 1 0 0 0,0-1 0 0 0,0 0 0 0 0,0 0 0 0 0,0 0 0 0 0,1 0-132 0 0,10 2 542 0 0,-1-1 0 0 0,1 0 0 0 0,-1-1 0 0 0,1-1 0 0 0,-1 0 0 0 0,7-1-542 0 0,-16 1 65 0 0,1-1-1 0 0,-1 0 1 0 0,1 0-1 0 0,-1 1 1 0 0,0-2-1 0 0,1 1 1 0 0,-1-2-1 0 0,0 2 1 0 0,0-1-1 0 0,0-1 1 0 0,0 1-1 0 0,0-1 1 0 0,-1 1-1 0 0,0-1 1 0 0,1 0-1 0 0,-1-1 1 0 0,0 1 0 0 0,0-1-1 0 0,0 1 1 0 0,-1 0-1 0 0,1-1 1 0 0,1-3-65 0 0,-2 2 13 0 0,0 0-1 0 0,0-1 1 0 0,0 1 0 0 0,-1 0 0 0 0,0 0 0 0 0,0-1 0 0 0,0 1 0 0 0,-1-1 0 0 0,0 1 0 0 0,0 0-1 0 0,0-1 1 0 0,-1 0 0 0 0,1 1 0 0 0,-1 0 0 0 0,-1 0 0 0 0,2-1 0 0 0,-3 1 0 0 0,0-5-13 0 0,3 10-1 0 0,0 0 1 0 0,0-1 0 0 0,0 0-1 0 0,0 1 1 0 0,0-1 0 0 0,0 1-1 0 0,0 0 1 0 0,0 0 0 0 0,0-1-1 0 0,-1 1 1 0 0,1-1 0 0 0,0 1-1 0 0,0-1 1 0 0,-1 1 0 0 0,1 0-1 0 0,0 0 1 0 0,-1-1-1 0 0,1 1 1 0 0,0-1 0 0 0,0 1-1 0 0,0 0 1 0 0,-1-1 0 0 0,1 1-1 0 0,0 0 1 0 0,-1 0 0 0 0,1 0-1 0 0,-1 0 1 0 0,1-1 0 0 0,0 1-1 0 0,0 0 1 0 0,-1 0 0 0 0,1 0-1 0 0,-1 0 1 0 0,0-1 0 0 0,1 1-1 0 0,0 0 1 0 0,0 0 0 0 0,-1 0-1 0 0,1 0 1 0 0,-1 0 0 0 0,0 0-1 0 0,1 0 1 0 0,0 1 0 0 0,0-1-1 0 0,-1 0 1 0 0,1 0 0 0 0,-1 0-1 0 0,1 1 1 0 0,-1-1 0 0 0,1 0-1 0 0,0 0 1 0 0,0 0 0 0 0,-1 0-1 0 0,1 0 1 0 0,0 1 0 0 0,-1-1-1 0 0,1 1 1 0 0,-1-1 0 0 0,1 0-1 0 0,0 1 1 0 0,0-1-1 0 0,0 0 1 0 0,0 0 0 0 0,0 1-1 0 0,-1-1 1 0 0,1 1 0 0 0,-2 1 9 0 0,1 1-1 0 0,0-1 0 0 0,0 1 1 0 0,0 0-1 0 0,0-1 1 0 0,0 1-1 0 0,1-1 1 0 0,-1 1-1 0 0,1 2-8 0 0,2 58 337 0 0,11 54-337 0 0,-4-43 154 0 0,-3 5-154 0 0,-5-61-49 0 0,0 4 28 0 0,-1 0 0 0 0,-1 0 0 0 0,0 0 21 0 0,0-17-31 0 0,0 1-1 0 0,1-1 1 0 0,-1-1 0 0 0,-1 2 0 0 0,1-1 0 0 0,-1-1-1 0 0,0 1 1 0 0,0 0 0 0 0,0 0 0 0 0,-1-1-1 0 0,0 0 1 0 0,0 0 0 0 0,0 0 0 0 0,0 1 0 0 0,-2-1 31 0 0,4-2-132 0 0,-2-1 0 0 0,2 0 0 0 0,-1 0 0 0 0,0 0 1 0 0,0 0-1 0 0,0 0 0 0 0,-1-1 0 0 0,1 1 0 0 0,0 0 1 0 0,0 0-1 0 0,-1-1 0 0 0,1 0 0 0 0,0 0 0 0 0,0 0 0 0 0,-1 0 1 0 0,1 0-1 0 0,0 0 0 0 0,0 0 0 0 0,-1-1 0 0 0,1 0 1 0 0,0 1-1 0 0,0-1 0 0 0,0 1 0 0 0,0-2 0 0 0,0 1 1 0 0,0 1-1 0 0,0-2 0 0 0,0 1 0 0 0,0 0 0 0 0,1-1 1 0 0,-2 1-1 0 0,2-1 132 0 0,-4-2-134 0 0,-1 0 1 0 0,2 0 0 0 0,-1-2-1 0 0,0 2 1 0 0,1-1 0 0 0,0-1-1 0 0,0 1 1 0 0,0-1 0 0 0,1 0-1 0 0,-1-2 134 0 0,2 3 1 0 0,0 0 0 0 0,1 0 0 0 0,-1 0-1 0 0,1 0 1 0 0,1 0 0 0 0,-1 0 0 0 0,0-1 0 0 0,1 1-1 0 0,0 0 1 0 0,0 0 0 0 0,1 0 0 0 0,0 0-1 0 0,-1 0 1 0 0,2-1 0 0 0,0-1-1 0 0,0-1 0 0 0,2 0 0 0 0,0 1 0 0 0,0 0 0 0 0,-1 0 0 0 0,2 0 0 0 0,0 1 0 0 0,0 0 0 0 0,1-1 0 0 0,2-2 0 0 0,15-11 125 0 0,1 0 1 0 0,1 2 0 0 0,0 1-1 0 0,27-13-125 0 0,-32 19 187 0 0,-16 8-153 0 0,19-10 127 0 0,-2-1 0 0 0,18-14-161 0 0,-33 23 2 0 0,1-1 0 0 0,-1-1-1 0 0,0 1 1 0 0,-1-1 0 0 0,1 0 0 0 0,-1 0-1 0 0,-1-1 1 0 0,0 1 0 0 0,1-1 0 0 0,-1-3-2 0 0,6-18-6 0 0,-10 29 6 0 0,1 0 0 0 0,-1-1 0 0 0,0 1 1 0 0,0 0-1 0 0,0 0 0 0 0,0 0 0 0 0,0 0 0 0 0,0 0 0 0 0,0 0 0 0 0,0 0 0 0 0,0-1 0 0 0,0 1 0 0 0,0 0 0 0 0,0 0 0 0 0,0 0 0 0 0,0 0 0 0 0,0 0 1 0 0,0 0-1 0 0,0 0 0 0 0,0 0 0 0 0,0 0 0 0 0,0 0 0 0 0,0 0 0 0 0,0 0 0 0 0,0 0 0 0 0,0-1 0 0 0,0 1 0 0 0,0 0 0 0 0,0 0 0 0 0,0 0 0 0 0,0 0 1 0 0,-1 0-1 0 0,1 0 0 0 0,0 0 0 0 0,0-1 0 0 0,0 1 0 0 0,0 0 0 0 0,0 0 0 0 0,0 0 0 0 0,0 0 0 0 0,-1 0 0 0 0,1 0 0 0 0,0 0 0 0 0,0 0 0 0 0,0 0 1 0 0,0 0-1 0 0,0 0 0 0 0,0 0 0 0 0,-1 0 0 0 0,1 0 0 0 0,0 0 0 0 0,0 0 0 0 0,0 0 0 0 0,0 0 0 0 0,0 0 0 0 0,0 0 0 0 0,0 0 0 0 0,0 0 1 0 0,0 0-1 0 0,0 0 0 0 0,0 0 0 0 0,0 0 0 0 0,0 0 0 0 0,-14 13 6 0 0,14-12-6 0 0,-1-1 0 0 0,1 0 0 0 0,-1 1 1 0 0,1-1-1 0 0,-1 1 0 0 0,0 0 0 0 0,1-1 0 0 0,0 1 1 0 0,0-1-1 0 0,-1 1 0 0 0,1 0 0 0 0,0-1 0 0 0,-1 1 1 0 0,1 0-1 0 0,0 0 0 0 0,0-1 0 0 0,-1 1 0 0 0,1 0 0 0 0,0 0 1 0 0,0-1-1 0 0,0 0 0 0 0,0 1 0 0 0,0 0 0 0 0,0 0 1 0 0,0-1-1 0 0,1 1 0 0 0,-1 0 0 0 0,0 0 0 0 0,1 0 4 0 0,0 0-1 0 0,0 0 0 0 0,0-1 1 0 0,0 0-1 0 0,-1 1 1 0 0,1-1-1 0 0,0 1 1 0 0,0 0-1 0 0,0-1 0 0 0,0 0 1 0 0,0 0-1 0 0,0 0 1 0 0,0 0-1 0 0,0 1 1 0 0,0-1-1 0 0,0 0 0 0 0,1 0-3 0 0,3 0 48 0 0,1 0-1 0 0,-1 0 1 0 0,0-1-1 0 0,0 1 1 0 0,0-1-1 0 0,0-1 1 0 0,4 0-48 0 0,-5 0 8 0 0,0-1 1 0 0,0 1 0 0 0,0-1-1 0 0,0 0 1 0 0,-1 0-1 0 0,0 0 1 0 0,0-1 0 0 0,1 1-1 0 0,-1-1 1 0 0,-1 0-1 0 0,1 1 1 0 0,0-2 0 0 0,-1 1-1 0 0,1-1-8 0 0,-2 4-1 0 0,-1-1 0 0 0,0 1 1 0 0,1 0-1 0 0,0-1 0 0 0,-1 1 0 0 0,1-1 0 0 0,-1 1 0 0 0,0-1 0 0 0,0 1 0 0 0,0-1 1 0 0,0 1-1 0 0,0-1 0 0 0,0 1 0 0 0,0-1 0 0 0,0 1 0 0 0,0-1 0 0 0,-1 1 0 0 0,1-1 0 0 0,-1 1 1 0 0,1 0-1 0 0,-1 0 0 0 0,1-1 0 0 0,-1 1 0 0 0,0 0 0 0 0,0-1 0 0 0,1 1 0 0 0,-1 0 1 0 0,-1 0-1 0 0,2 0 0 0 0,-1-1 0 0 0,-1 2 0 0 0,2-1 0 0 0,-2 0 0 0 0,1 0 0 0 0,0 1 1 0 0,-1-1-1 0 0,1 0 0 0 0,-1 0 0 0 0,2 1 0 0 0,-2-1 0 0 0,1 1 0 0 0,-1-1 0 0 0,1 1 0 0 0,-1 0 1 0 0,0-1 0 0 0,-3 1-39 0 0,1 0 1 0 0,-1 0 0 0 0,1 0 0 0 0,-1 0 0 0 0,2 0 0 0 0,-2 0 0 0 0,1 1 0 0 0,-1 0 0 0 0,1 0-1 0 0,0 0 1 0 0,-1 1 0 0 0,2-1 0 0 0,-2 1 0 0 0,1 1 0 0 0,1-2 0 0 0,-1 2 0 0 0,0-1 0 0 0,0 1-1 0 0,1 0 1 0 0,0 0 0 0 0,-2 1 38 0 0,-1 2-37 0 0,0 0 0 0 0,1 0-1 0 0,0 0 1 0 0,-1 1 0 0 0,2 0-1 0 0,-1 0 1 0 0,2 0 0 0 0,-1 0-1 0 0,0 1 1 0 0,1-1 0 0 0,0 2 37 0 0,2-5 24 0 0,0 1 0 0 0,0-1 1 0 0,0 1-1 0 0,1-2 0 0 0,0 2 0 0 0,0-1 1 0 0,0 1-1 0 0,0-1 0 0 0,1 0 1 0 0,0 1-1 0 0,0-1 0 0 0,0 0 0 0 0,0 0 1 0 0,0 0-1 0 0,1 0 0 0 0,0 0 1 0 0,0 0-1 0 0,0 0 0 0 0,0 0 0 0 0,1-1 1 0 0,-1 0-1 0 0,1 1 0 0 0,0-1 1 0 0,0 0-1 0 0,0 0 0 0 0,1 0 0 0 0,-1-1 1 0 0,1 1-1 0 0,0 0-24 0 0,1 0 83 0 0,-1 0 0 0 0,2-1 0 0 0,-2 0 0 0 0,1 0 0 0 0,0 0-1 0 0,-1-1 1 0 0,2 0 0 0 0,-1 1 0 0 0,0-2 0 0 0,0 1 0 0 0,0-1 0 0 0,0 0 0 0 0,0 0 0 0 0,1 0 0 0 0,-1-1 0 0 0,0 1 0 0 0,0-1 0 0 0,0-1-1 0 0,0 1 1 0 0,0-1 0 0 0,0 1 0 0 0,-1-1 0 0 0,2-1 0 0 0,0 0-83 0 0,3-4-6 0 0,0 0 1 0 0,0 0-1 0 0,-1-1 1 0 0,-1 0-1 0 0,1 0 1 0 0,-1-1-1 0 0,0 0 1 0 0,-1 0-1 0 0,0-1 1 0 0,-1 0-1 0 0,1 0 0 0 0,-2 0 1 0 0,1-4 5 0 0,4-9-20 0 0,-2 1 0 0 0,-1-2 1 0 0,-1 1-1 0 0,0-1 0 0 0,-1-17 20 0 0,-2-1 13 0 0,-3 1 0 0 0,-2-1 0 0 0,-1 0 0 0 0,-5-15-13 0 0,8 51-7 0 0,0-36 2 0 0,2 36 11 0 0,0 0-1 0 0,-1-1 1 0 0,-1 1 0 0 0,1-1-1 0 0,-2 1 1 0 0,2-1-1 0 0,-2 1 1 0 0,1 0-6 0 0,-3 4 2 0 0,1 10-4 0 0,-1 10 5 0 0,9 23 23 0 0,2 0 0 0 0,7 19-26 0 0,-3-16-17 0 0,3 44 17 0 0,-9-20-478 0 0,-3 1 0 0 0,-4-1 1 0 0,-5 34 477 0 0,3-88-2901 0 0,0-18-234 0 0,-6-28-820 0 0,7 24 4173 0 0,0-3-373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52 0 0,'11'6'1403'0'0,"1"-1"0"0"0,0-1 1 0 0,0 1-1 0 0,0-1 0 0 0,0-1 0 0 0,0-1 1 0 0,1 0-1 0 0,0 0 0 0 0,0-2 0 0 0,-1 1 0 0 0,1-1 1 0 0,-1-1-1 0 0,7-1-1403 0 0,-7 1 674 0 0,0-2 1 0 0,0 1 0 0 0,0-2-1 0 0,0 1 1 0 0,2-3-675 0 0,0-2-3083 0 0,-13 7 2410 0 0,0 0-1 0 0,0 0 1 0 0,0 0-1 0 0,0 0 0 0 0,0-1 1 0 0,-1 2-1 0 0,1-2 1 0 0,0 1-1 0 0,-1 0 1 0 0,1-1-1 0 0,-1 1 1 0 0,0 0-1 0 0,1-1 674 0 0,-1-18-7799 0 0,-4 5 6419 0 0,-1 4 815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7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14 8 0 0,'1'0'-46'0'0,"13"-6"1238"0"0,-12 4-321 0 0,-10 4-374 0 0,-1 1-357 0 0,1 0 0 0 0,0 1 0 0 0,0 0 1 0 0,0 0-1 0 0,1 1 0 0 0,-1 0 0 0 0,1 0 1 0 0,0 1-1 0 0,0 0 0 0 0,1 0 0 0 0,0 1 1 0 0,0 0-1 0 0,0 0 0 0 0,1 0 1 0 0,0 1-1 0 0,-3 7-140 0 0,6-12 133 0 0,0 1 0 0 0,2 1 0 0 0,-2-2 0 0 0,1 1 1 0 0,1 0-1 0 0,-1 0 0 0 0,1 0 0 0 0,0 1 0 0 0,-1-2 1 0 0,2 1-1 0 0,-1 1 0 0 0,1-2 0 0 0,-1 2 0 0 0,1-1 0 0 0,0-1 1 0 0,0 1-1 0 0,0 0 0 0 0,1 0 0 0 0,0-1 0 0 0,-1 1 0 0 0,2 0 1 0 0,-1-1-1 0 0,0 1 0 0 0,0-1 0 0 0,1 0 0 0 0,0 0 0 0 0,0 0 1 0 0,0 0-1 0 0,0 0 0 0 0,0-1 0 0 0,0 0 0 0 0,0 0 1 0 0,1 1-1 0 0,-1-2 0 0 0,1 1 0 0 0,1 0-133 0 0,1 1 182 0 0,0 0 1 0 0,1-1-1 0 0,-1 1 0 0 0,1-1 0 0 0,-1-1 1 0 0,1 1-1 0 0,0-1 0 0 0,0 0 0 0 0,-1-1 1 0 0,1 1-1 0 0,0-1 0 0 0,0-1 0 0 0,-1 0 0 0 0,1 0 1 0 0,0 0-1 0 0,0-1 0 0 0,-1 1 0 0 0,0-1 1 0 0,1-1-1 0 0,-1 0 0 0 0,3-1-182 0 0,-5 1 7 0 0,0 0-1 0 0,0-1 0 0 0,0 1 1 0 0,-1-1-1 0 0,1 1 0 0 0,-1-2 1 0 0,0 1-1 0 0,-1 0 1 0 0,1 0-1 0 0,-1 0 0 0 0,0-1 1 0 0,1 0-1 0 0,-2 0 1 0 0,1 1-1 0 0,-1-1 0 0 0,1 0 1 0 0,-2 0-1 0 0,1 0 0 0 0,0 0 1 0 0,-1 0-1 0 0,0 0 1 0 0,0 0-1 0 0,-1 0 0 0 0,0-3-6 0 0,1 1-3 0 0,-1 1 0 0 0,-1 0 0 0 0,1-1 0 0 0,-1 1 0 0 0,0 0 0 0 0,0 0 1 0 0,-1 0-1 0 0,1 1 0 0 0,-1-1 0 0 0,-1 1 0 0 0,0-1 0 0 0,0 1 0 0 0,1 0 0 0 0,-2 0 0 0 0,1 0 0 0 0,-1 1 0 0 0,1 0 0 0 0,-2-1 0 0 0,-1 0 3 0 0,3 3-65 0 0,0 0-1 0 0,0 1 1 0 0,0-1 0 0 0,0 1 0 0 0,1 0-1 0 0,-2 0 1 0 0,1 1 0 0 0,0-1-1 0 0,0 0 1 0 0,0 1 0 0 0,0 0 0 0 0,-1 0-1 0 0,1 1 1 0 0,0 0 0 0 0,0-1-1 0 0,0 1 1 0 0,0 0 0 0 0,0 0 0 0 0,-4 2 65 0 0,4-1-1552 0 0,0 0 0 0 0,0 0 0 0 0,0 1 1 0 0,1-1-1 0 0,-1 1 0 0 0,-3 2 1552 0 0,6-4-1178 0 0,1-1 292 0 0,1-1 350 0 0,1 0 255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7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35 641 8 0 0,'1'-9'3220'0'0,"-1"-33"-1220"0"0,-16-97 2711 0 0,6 73-2402 0 0,1-36-2309 0 0,8 80 18 0 0,2 0 1 0 0,0-1-1 0 0,2 2 1 0 0,0-2-1 0 0,0 1 0 0 0,6-12-18 0 0,-7 28-5 0 0,0-1-1 0 0,0 1 0 0 0,1 0 0 0 0,0 0 1 0 0,0 0-1 0 0,0 1 0 0 0,0-1 0 0 0,0 1 1 0 0,2-1-1 0 0,-1 2 0 0 0,0-1 0 0 0,1 0 0 0 0,-1 1 1 0 0,1-1-1 0 0,1 1 0 0 0,-1 1 0 0 0,0-1 1 0 0,1 1-1 0 0,0 0 0 0 0,-1 0 0 0 0,1 1 1 0 0,1-1-1 0 0,-1 1 0 0 0,0 1 0 0 0,1-1 0 0 0,-1 1 1 0 0,1 0-1 0 0,-1 0 0 0 0,0 1 0 0 0,1 0 1 0 0,0 0-1 0 0,1 1 6 0 0,3 1-281 0 0,-1 0-1 0 0,1 1 1 0 0,-2 0 0 0 0,2 1 0 0 0,-1 1 281 0 0,-7-4-442 0 0,2 1 0 0 0,-1 1 0 0 0,0-1 0 0 0,0 0 0 0 0,0 1 1 0 0,-1-1-1 0 0,0 1 0 0 0,0 0 0 0 0,1 1 0 0 0,-1-1 0 0 0,0 1 0 0 0,2 3 442 0 0,-5-7-85 0 0,1 1 0 0 0,-1 0 0 0 0,0 0 0 0 0,1-1 0 0 0,-1 1 0 0 0,0 0 0 0 0,1 0 0 0 0,-1-1 0 0 0,0 1 0 0 0,0 0 0 0 0,0 0 0 0 0,0-1-1 0 0,0 1 1 0 0,0 0 0 0 0,0 0 0 0 0,0-1 0 0 0,-1 1 0 0 0,1 0 0 0 0,0 0 0 0 0,0-1 0 0 0,-1 1 0 0 0,1 0 0 0 0,-1 0 0 0 0,1-1 0 0 0,0 1 0 0 0,0 0 0 0 0,-1-1 0 0 0,0 1 0 0 0,1-1 0 0 0,-1 1 0 0 0,1-1 0 0 0,-1 1-1 0 0,1 0 1 0 0,-1-1 0 0 0,0 0 0 0 0,1 0 0 0 0,-1 1 0 0 0,0-1 0 0 0,0 1 85 0 0,-32 11-1826 0 0,25-10 1682 0 0,-6 2-14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8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 0 0,'0'1'89'0'0,"0"0"0"0"0,0-1 0 0 0,0 0 0 0 0,0 1 0 0 0,0 0 0 0 0,0 0 1 0 0,1-1-1 0 0,-1 1 0 0 0,0 0 0 0 0,1 0 0 0 0,-1-1 0 0 0,0 0 0 0 0,0 1 0 0 0,0 0 0 0 0,1 0 0 0 0,-1-1 0 0 0,1 0 0 0 0,0 1 0 0 0,-1-1 0 0 0,0 1 1 0 0,1 0-1 0 0,-1-1 0 0 0,1 0 0 0 0,0 0 0 0 0,-1 1 0 0 0,0-1 0 0 0,1 1 0 0 0,0-1 0 0 0,0 0 0 0 0,-1 1 0 0 0,1-1 0 0 0,0 0 0 0 0,-1 0 1 0 0,1 0-1 0 0,-1 0 0 0 0,1 0 0 0 0,0 0 0 0 0,0 0 0 0 0,-1 0 0 0 0,1 0-89 0 0,38 4 2470 0 0,-29-3-1505 0 0,128 20 12350 0 0,-94-13-12145 0 0,1-1-4851 0 0,-43-9-7578 0 0,-8-1 6660 0 0,-11-6 2792 0 0,10 8 1642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09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20 0 0,'0'0'121'0'0,"1"0"-1"0"0,-1 0 1 0 0,0 0-1 0 0,0 1 1 0 0,1-1 0 0 0,-1 0-1 0 0,0 0 1 0 0,1 0-1 0 0,-1 1 1 0 0,1-1-1 0 0,-1 0 1 0 0,0 0 0 0 0,0 0-1 0 0,0 0 1 0 0,0 1-1 0 0,1-1 1 0 0,-1 0 0 0 0,0 1-1 0 0,0-1 1 0 0,1 1-1 0 0,-1-1 1 0 0,0 0-1 0 0,0 0 1 0 0,0 0 0 0 0,0 1-1 0 0,1-1 1 0 0,-1 1-1 0 0,0-1 1 0 0,0 1 0 0 0,0-1-1 0 0,0 0-120 0 0,0 20 1691 0 0,-6 27-452 0 0,5-39-704 0 0,-16 87 2010 0 0,0 5-1559 0 0,4 0 1 0 0,5 3-987 0 0,13-52 590 0 0,0-20 1308 0 0,-4-11 2511 0 0,29-30-4120 0 0,-6 6 903 0 0,1 1 1 0 0,0 0-1 0 0,0 3 1 0 0,-1 0-1 0 0,1 1-1192 0 0,123 16 2312 0 0,-88-9-2522 0 0,-38-8-488 0 0,-22 0 517 0 0,1 0-1 0 0,-1-1 1 0 0,0 1-1 0 0,0 0 1 0 0,1 0 0 0 0,-1 0-1 0 0,0-1 1 0 0,0 1 0 0 0,0 0-1 0 0,1 0 1 0 0,-1 0-1 0 0,0 0 1 0 0,0 0 0 0 0,0 0-1 0 0,0 0 1 0 0,0-1-1 0 0,0 1 1 0 0,0 0 0 0 0,0-1-1 0 0,0 1 1 0 0,0 0 0 0 0,0 0-1 0 0,0-1 1 0 0,0 1-1 0 0,0 0 1 0 0,0 0 0 0 0,0 0-1 0 0,0 0 1 0 0,0-1 0 0 0,0 1-1 0 0,0 0 1 0 0,0 0-1 0 0,0-1 1 0 0,0 1 0 0 0,0 0-1 0 0,0-1 1 0 0,0 1 0 0 0,0 0-1 0 0,0 0 1 0 0,0 0-1 0 0,0 0 1 0 0,0 0 0 0 0,-1 0 181 0 0,-27-28-18277 0 0,18 20 16452 0 0,3 0 3714 0 0,0 1-2154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10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46 530 4 0 0,'-10'6'1747'0'0,"14"-18"847"0"0,2-9-508 0 0,-9-54 3703 0 0,-4-2 0 0 0,-4-5-5789 0 0,-7-72 3653 0 0,16 134-3094 0 0,0 14-283 0 0,2-1 0 0 0,-1 0-1 0 0,0 1 1 0 0,1-1 0 0 0,0 1-1 0 0,1 0 1 0 0,0-1 0 0 0,-1 0-1 0 0,1 1 1 0 0,1-1 0 0 0,1-2-276 0 0,-2 8 211 0 0,0-1-1 0 0,0 2 1 0 0,1-2 0 0 0,-1 1 0 0 0,0 0 0 0 0,1 0 0 0 0,-1 0 0 0 0,1 1 0 0 0,-1-1 0 0 0,1 0 0 0 0,0 0 0 0 0,-1 1-1 0 0,1 0 1 0 0,-1-1 0 0 0,1 1 0 0 0,0 0 0 0 0,0-1 0 0 0,-1 1 0 0 0,1 0 0 0 0,0 0 0 0 0,1 1-211 0 0,43 3 128 0 0,-33-3 16 0 0,23 2-236 0 0,36 4-94 0 0,13-4 186 0 0,-93 0-15956 0 0,-10 3 7851 0 0,-48 19 2775 0 0,49-18 5080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1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1154 24 0 0,'-20'27'2480'0'0,"12"-23"-2394"0"0,-1 1 0 0 0,0-1 0 0 0,0 0 0 0 0,0-1 0 0 0,0 0 0 0 0,0 0 1 0 0,0-1-1 0 0,0 0 0 0 0,-1-1 0 0 0,0 1 0 0 0,0-2 0 0 0,1 0 0 0 0,0 0 1 0 0,-1-1-1 0 0,0 0-86 0 0,-25-3 120 0 0,0-2 1 0 0,0-2-1 0 0,-16-6-120 0 0,33 7 36 0 0,1 1 0 0 0,-1-2-1 0 0,1-1 1 0 0,1 0 0 0 0,-1-1 0 0 0,2-1 0 0 0,0 0-1 0 0,0-2 1 0 0,0 0 0 0 0,2 1 0 0 0,-1-3 0 0 0,-1-3-36 0 0,-8-9 8 0 0,2-3 0 0 0,1 0 1 0 0,1-1-1 0 0,1-1 1 0 0,2 0-1 0 0,1-2-8 0 0,7 13-2 0 0,0-1 1 0 0,2-1-1 0 0,0 0 0 0 0,1 0 0 0 0,2 0 0 0 0,0-1 1 0 0,2 1-1 0 0,0 0 0 0 0,3-10 2 0 0,0 1 3 0 0,2 1 1 0 0,2-1-1 0 0,0 2 0 0 0,2-1 0 0 0,2 0 0 0 0,8-19-3 0 0,-4 22 14 0 0,0 1 0 0 0,2 0 0 0 0,0 2 0 0 0,20-23-14 0 0,-23 33-3 0 0,1 0-1 0 0,0 1 1 0 0,1 0 0 0 0,1 1 0 0 0,14-9 3 0 0,3 1-1 0 0,0 1-1 0 0,23-9 2 0 0,-45 24 2 0 0,0 0 1 0 0,1 1-1 0 0,-1 1 0 0 0,1 0 1 0 0,-1 0-1 0 0,1 1 0 0 0,0 1 1 0 0,5-1-3 0 0,10 2 13 0 0,0 1 1 0 0,0 1-1 0 0,3 3-13 0 0,-9-2 8 0 0,0 0 0 0 0,-1 3 0 0 0,-1 0 0 0 0,1 0 0 0 0,-1 2 0 0 0,0 1 0 0 0,0 0 0 0 0,-1 1 0 0 0,13 11-8 0 0,-8-8 85 0 0,-2 2 0 0 0,0 1 0 0 0,-1 0 0 0 0,-1 2-1 0 0,16 18-84 0 0,-10-5-10 0 0,-2 1-1 0 0,-2 1 0 0 0,-1 0 0 0 0,14 32 11 0 0,-24-47 72 0 0,-2 1-1 0 0,0 0 0 0 0,-2 1 1 0 0,0-1-1 0 0,-1 1 1 0 0,-1 1-1 0 0,-1-1 1 0 0,1 14-72 0 0,-3-11 2 0 0,-2-1 0 0 0,0 1 0 0 0,-2-1 1 0 0,0 1-1 0 0,-1-1 0 0 0,-1-1 1 0 0,-1 1-1 0 0,-1 0 0 0 0,-1-1 0 0 0,-1 0 1 0 0,-1-1-1 0 0,-1 0 0 0 0,0-1 1 0 0,-15 18-3 0 0,3-4-127 0 0,5-6 354 0 0,-2-1 1 0 0,-3 3-228 0 0,15-21 56 0 0,0 0-1 0 0,-1 0 1 0 0,0-1 0 0 0,0 0 0 0 0,-1 0 0 0 0,1-1 0 0 0,-11 5-56 0 0,5-5 70 0 0,-1 0 0 0 0,1-1 0 0 0,-1 0-1 0 0,0-2 1 0 0,0 0 0 0 0,-1 0 0 0 0,1-1 0 0 0,-17-1-70 0 0,9-1 38 0 0,0-2 1 0 0,0 0 0 0 0,0-2-1 0 0,0 0 1 0 0,-19-8-39 0 0,41 12-183 0 0,-1 0-1 0 0,0-1 1 0 0,1 0-1 0 0,0 0 1 0 0,0 0 0 0 0,-1 0-1 0 0,1 0 1 0 0,1 0 0 0 0,-2-1-1 0 0,1 1 1 0 0,1-1-1 0 0,-2 1 1 0 0,2-1 0 0 0,-1 0-1 0 0,1 0 1 0 0,-1 0-1 0 0,1 0 1 0 0,-1 1 0 0 0,1-2-1 0 0,0 1 1 0 0,0 0 0 0 0,0 0-1 0 0,0-1 1 0 0,0 1-1 0 0,1 0 1 0 0,-1 0 0 0 0,1-1-1 0 0,-1 0 1 0 0,1 1-1 0 0,-1 0 1 0 0,1-1 0 0 0,1 1-1 0 0,-1-1 1 0 0,0 1-1 0 0,1-1 1 0 0,-1 1 0 0 0,1-2 183 0 0,5-15-407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10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36 0 0,'0'0'107'0'0,"0"1"1"0"0,0 0-1 0 0,0 0 0 0 0,0 0 1 0 0,1 0-1 0 0,-1 0 1 0 0,0 0-1 0 0,1 0 0 0 0,-1 0 1 0 0,0-1-1 0 0,0 1 0 0 0,1 0 1 0 0,-1 0-1 0 0,1 0 1 0 0,0 0-1 0 0,-1 0 0 0 0,0-1 1 0 0,1 1-1 0 0,0-1 0 0 0,0 1 1 0 0,-1 0-1 0 0,1-1 1 0 0,0 1-1 0 0,0 0-107 0 0,1 0 177 0 0,0-1 0 0 0,0 1-1 0 0,1 0 1 0 0,-1 0 0 0 0,0-1 0 0 0,0 0 0 0 0,1 0-1 0 0,-1 0 1 0 0,0 1 0 0 0,0-2 0 0 0,1 1-177 0 0,11-1 1220 0 0,0-1 1 0 0,0-1-1 0 0,11-3-1220 0 0,-6 0 1809 0 0,-12 5-1380 0 0,68-13 4360 0 0,-24 9-7638 0 0,-48 6-1548 0 0,-5-1-285 0 0,-2 1 1499 0 0,2-1 3283 0 0,1 0-319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11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40 0 0,'0'47'6869'0'0,"5"76"-2346"0"0,0 1-3263 0 0,-2-72-368 0 0,0 0 4678 0 0,-3-52-5508 0 0,28-9 1100 0 0,68-10 11210 0 0,35-1-12372 0 0,-126 20 17 0 0,3-2-1708 0 0,9-2-4965 0 0,-16 4 6211 0 0,0 0 1 0 0,0 0-1 0 0,0 0 0 0 0,-1 0 0 0 0,1 0 0 0 0,1-1 0 0 0,-2 1 1 0 0,1-1-1 0 0,0 1 0 0 0,0-1 0 0 0,-1 1 0 0 0,1 0 1 0 0,0-1-1 0 0,0 0 0 0 0,-1 0 0 0 0,1 1 0 0 0,0-1 0 0 0,0 1 1 0 0,-1-1-1 0 0,0 0 0 0 0,1 0 0 0 0,-1 0 0 0 0,1 0 445 0 0,-4-6-8267 0 0,-5-1 4555 0 0,2 0 1819 0 0,3 3 1604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05:12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68 4 0 0,'1'-1'140'0'0,"0"0"-1"0"0,0 0 1 0 0,0-1 0 0 0,-1 1 0 0 0,1 0-1 0 0,0 0 1 0 0,0-1 0 0 0,-1 1-1 0 0,0-1 1 0 0,1 1 0 0 0,-1 0-1 0 0,1-1 1 0 0,-1 1 0 0 0,0-1 0 0 0,1 1-1 0 0,-1-1 1 0 0,0 1 0 0 0,0-1-1 0 0,-1 1 1 0 0,1-1 0 0 0,0 1-1 0 0,-1-1 1 0 0,1 1 0 0 0,-1 0 0 0 0,1 0-1 0 0,0-1 1 0 0,-1 1 0 0 0,0-1-1 0 0,0 1 1 0 0,0-1-140 0 0,-3 0 273 0 0,1 0 0 0 0,-1-1 0 0 0,0 1 0 0 0,0 1 0 0 0,0-1-1 0 0,1 1 1 0 0,-2-1 0 0 0,1 1 0 0 0,0 1 0 0 0,-3-2-273 0 0,-6 0 135 0 0,1 0 0 0 0,-1 1 0 0 0,0 0 0 0 0,0 1 0 0 0,0 0 0 0 0,0 2 0 0 0,0-1 0 0 0,1 1 0 0 0,-1 1 0 0 0,0 0 0 0 0,1 0 0 0 0,-1 2 1 0 0,1 0-1 0 0,1 0 0 0 0,-1 1 0 0 0,1 0 0 0 0,0 1 0 0 0,-5 5-135 0 0,6-5 243 0 0,1 0 1 0 0,0 2-1 0 0,1-1 0 0 0,0 1 1 0 0,0 0-1 0 0,1 1 1 0 0,0-1-1 0 0,1 1 1 0 0,0 1-1 0 0,0-1 0 0 0,-2 7-243 0 0,5-6 673 0 0,0-1 0 0 0,0 1-1 0 0,0-1 1 0 0,1 1-1 0 0,1-1 1 0 0,-1 2-1 0 0,2-2 1 0 0,0 8-673 0 0,1-11 336 0 0,0-1 1 0 0,-1 1-1 0 0,2-1 1 0 0,0 1-1 0 0,0 0 1 0 0,1-1-1 0 0,-1 0 0 0 0,1 1 1 0 0,0-1-1 0 0,1-1 1 0 0,-1 1-1 0 0,1-1 1 0 0,1 0-1 0 0,-1 1 1 0 0,1-1-1 0 0,-1-1 0 0 0,1 1 1 0 0,1-1-1 0 0,-1 1 1 0 0,0-1-1 0 0,1-1 1 0 0,0 0-1 0 0,0 0 1 0 0,3 1-337 0 0,3 2 661 0 0,1-1 1 0 0,0 0 0 0 0,0-1 0 0 0,0-1-1 0 0,0 0 1 0 0,1 0 0 0 0,-1-2 0 0 0,2 0-1 0 0,-2 0 1 0 0,1-1 0 0 0,12-3-662 0 0,1-3-3195 0 0,-25 5 2083 0 0,1 0 0 0 0,-1 0 0 0 0,1 0-1 0 0,-1-1 1 0 0,0 1 0 0 0,0-1 0 0 0,1 1-1 0 0,-1-1 1 0 0,-1 0 0 0 0,2 1 0 0 0,-1-3 1112 0 0,0 2-1246 0 0,0-1 1 0 0,-1 1-1 0 0,0 0 1 0 0,0-1-1 0 0,0 1 1 0 0,1-1-1 0 0,-2 0 0 0 0,1 0 1 0 0,0 1-1 0 0,0-4 1246 0 0,-1-22-3586 0 0,0 15 2720 0 0,0 0 480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 0 0,'1'0'140'0'0,"1"1"0"0"0,-1 0 1 0 0,0-1-1 0 0,0 1 0 0 0,0 0 0 0 0,0 0 0 0 0,0 0 0 0 0,0 0 1 0 0,0 0-1 0 0,0 0 0 0 0,0 0 0 0 0,0 0 0 0 0,-1 0 0 0 0,1 0 1 0 0,0 0-1 0 0,-1 1 0 0 0,1-1 0 0 0,-1 0 0 0 0,1 0 0 0 0,-1 1 1 0 0,0-1-1 0 0,1 0 0 0 0,-1 1 0 0 0,0-1 0 0 0,0 1-140 0 0,9 52 180 0 0,-5-28 247 0 0,4 39 99 0 0,-7-50-322 0 0,1 0 1 0 0,1 1 0 0 0,0-1-1 0 0,5 14-204 0 0,-8-27 0 0 0,-9-35-3694 0 0,-2 4 2079 0 0,9 18 1469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1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 32 0 0,'-15'38'2341'0'0,"15"-37"-2306"0"0,0 0-1 0 0,0 0 1 0 0,0-1 0 0 0,0 1-1 0 0,0 0 1 0 0,0 0 0 0 0,0 0-1 0 0,0 0 1 0 0,0 0 0 0 0,0 0-1 0 0,0-1 1 0 0,1 1 0 0 0,-1 0-1 0 0,0 0 1 0 0,1 0 0 0 0,-1 0-1 0 0,1-1 1 0 0,-1 1 0 0 0,1 0-1 0 0,-1-1 1 0 0,1 1 0 0 0,-1 0-1 0 0,1-1 1 0 0,0 1 0 0 0,-1 0-1 0 0,1-1 1 0 0,0 1 0 0 0,0-1-1 0 0,-1 0 1 0 0,1 1 0 0 0,0-1-35 0 0,0 0 57 0 0,1 0 0 0 0,-1 0 0 0 0,1 0 1 0 0,-1 0-1 0 0,0 0 0 0 0,1 0 0 0 0,-1-1 1 0 0,1 1-1 0 0,-1 0 0 0 0,0-1 0 0 0,1 0 1 0 0,-1 1-1 0 0,0-1 0 0 0,0 0 1 0 0,0 1-1 0 0,1-1 0 0 0,0-1-57 0 0,0 1 50 0 0,-1 0 0 0 0,1 0 1 0 0,0-1-1 0 0,-1 1 0 0 0,1-1 0 0 0,-1 1 1 0 0,1-1-1 0 0,-1 1 0 0 0,0-1 0 0 0,0 0 0 0 0,1 0 1 0 0,-1 1-1 0 0,-1-1 0 0 0,1 0 0 0 0,0 0 1 0 0,0 0-1 0 0,-1 0 0 0 0,1 0 0 0 0,-1 0 0 0 0,1 0 1 0 0,-1-1-1 0 0,0 1 0 0 0,0 0 0 0 0,0 0 1 0 0,0 0-1 0 0,0 0 0 0 0,-1 0 0 0 0,1-1-50 0 0,0 3 1 0 0,-1-1 0 0 0,1 0 1 0 0,0 1-1 0 0,-1-1 0 0 0,1 1 0 0 0,-1-1 0 0 0,1 1 0 0 0,-1-1 0 0 0,1 1 0 0 0,-1-1 0 0 0,1 1 1 0 0,-1 0-1 0 0,1-1 0 0 0,-1 1 0 0 0,1 0 0 0 0,-1-1 0 0 0,0 1 0 0 0,1 0 0 0 0,-1 0 0 0 0,1 0 1 0 0,-1-1-1 0 0,0 1 0 0 0,1 0 0 0 0,-1 0 0 0 0,0 0 0 0 0,1 0 0 0 0,-1 0 0 0 0,0 0 0 0 0,1 0 1 0 0,-1 0-1 0 0,0 1 0 0 0,1-1 0 0 0,-1 0 0 0 0,0 0 0 0 0,1 0 0 0 0,-1 1 0 0 0,1-1 1 0 0,-1 0-1 0 0,1 1 0 0 0,-1-1 0 0 0,0 0 0 0 0,1 1 0 0 0,-1-1 0 0 0,1 1 0 0 0,0-1 0 0 0,-1 1 1 0 0,1-1-1 0 0,-1 1 0 0 0,1-1 0 0 0,0 1 0 0 0,-1 0 0 0 0,1 0-1 0 0,-19 28-431 0 0,19-27 52 0 0,0-1 0 0 0,-1 1 0 0 0,1-1 0 0 0,0 1 0 0 0,-1-1 0 0 0,1 1 1 0 0,0-1-1 0 0,0 1 0 0 0,0-1 0 0 0,1 1 0 0 0,-1-1 0 0 0,0 1 0 0 0,0-1 0 0 0,1 2 379 0 0,-1-3-145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2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8 0 0,'5'0'702'0'0,"-4"0"-653"0"0,-1 0-1 0 0,1 0 1 0 0,0 0 0 0 0,-1 0 0 0 0,1 0 0 0 0,0 0 0 0 0,-1 0-1 0 0,1 0 1 0 0,-1 0 0 0 0,1 0 0 0 0,0 0 0 0 0,-1 1 0 0 0,1-1-1 0 0,0 0 1 0 0,-1 0 0 0 0,1 1 0 0 0,-1-1 0 0 0,1 0 0 0 0,0 1-1 0 0,-1-1 1 0 0,1 1 0 0 0,-1-1 0 0 0,0 0 0 0 0,1 1 0 0 0,-1-1-1 0 0,1 1 1 0 0,-1 0 0 0 0,0-1 0 0 0,1 1 0 0 0,-1-1 0 0 0,0 1-1 0 0,1-1 1 0 0,-1 1 0 0 0,0 0 0 0 0,0-1 0 0 0,0 1 0 0 0,0 0-1 0 0,1-1 1 0 0,-1 1 0 0 0,0 0 0 0 0,0-1 0 0 0,0 1 0 0 0,0 0-1 0 0,-1-1 1 0 0,1 1 0 0 0,0 0 0 0 0,0 0-49 0 0,2 19 355 0 0,1 0 0 0 0,1 0 0 0 0,1 0 0 0 0,1-1 0 0 0,7 18-355 0 0,-24-142 801 0 0,8 23-780 0 0,3 76-17 0 0,1-1 0 0 0,-1 1 0 0 0,2 0 0 0 0,-1-1-1 0 0,1 1 1 0 0,0 0 0 0 0,0 0 0 0 0,0 0 0 0 0,1 0 0 0 0,0 0 0 0 0,2-2-4 0 0,-5 7 0 0 0,0 1 1 0 0,1-1-1 0 0,-1 1 1 0 0,0 0 0 0 0,1-1-1 0 0,-1 1 1 0 0,0-1 0 0 0,1 1-1 0 0,-1 0 1 0 0,1-1 0 0 0,-1 1-1 0 0,1 0 1 0 0,-1 0 0 0 0,0-1-1 0 0,1 1 1 0 0,-1 0 0 0 0,1 0-1 0 0,-1 0 1 0 0,1 0 0 0 0,-1-1-1 0 0,1 1 1 0 0,0 0 0 0 0,-1 0-1 0 0,1 0 1 0 0,-1 0-1 0 0,1 0 1 0 0,-1 0 0 0 0,1 1-1 0 0,-1-1 1 0 0,1 0 0 0 0,-1 0-1 0 0,1 0 0 0 0,14 14 3 0 0,8 29-17 0 0,-20-38 13 0 0,1 3 0 0 0,27 62-19 0 0,-29-64 19 0 0,0-1-1 0 0,-1 0 1 0 0,0 0 0 0 0,1 1-1 0 0,-2-1 1 0 0,1 1 0 0 0,-1-1 0 0 0,0 1-1 0 0,0-1 1 0 0,0 1 0 0 0,-1-1 0 0 0,0 2 1 0 0,1-7 0 0 0,0 0 0 0 0,0 0 0 0 0,0 0 0 0 0,0 1 0 0 0,0-1 0 0 0,-1 0 0 0 0,1 0 0 0 0,0 0 0 0 0,0 0 0 0 0,0 1 0 0 0,-1-1 0 0 0,1 0 0 0 0,0 0 0 0 0,0 0 0 0 0,0 0 0 0 0,-1 0 1 0 0,1 0-1 0 0,0 0 0 0 0,0 0 0 0 0,-1 0 0 0 0,1 0 0 0 0,0 1 0 0 0,0-1 0 0 0,0 0 0 0 0,-1 0 0 0 0,1-1 0 0 0,0 1 0 0 0,0 0 0 0 0,-1 0 0 0 0,1 0 0 0 0,0 0 0 0 0,0 0 1 0 0,-1 0-1 0 0,1 0 0 0 0,0 0 0 0 0,0 0 0 0 0,0 0 0 0 0,-1-1 0 0 0,1 1 0 0 0,0 0 0 0 0,0 0 0 0 0,0 0 0 0 0,0 0 0 0 0,-1-1 0 0 0,1 1 0 0 0,0 0 0 0 0,0 0 0 0 0,0 0 0 0 0,0-1 1 0 0,0 1-1 0 0,0 0 0 0 0,-1 0 0 0 0,1 0 0 0 0,0-1 0 0 0,0 1 0 0 0,0 0 0 0 0,0 0 0 0 0,0-1 0 0 0,0 1 0 0 0,0 0 0 0 0,0 0 0 0 0,0-1 0 0 0,0 1 0 0 0,0 0 0 0 0,0 0 1 0 0,0 0-1 0 0,-7-16 4 0 0,5 4-3 0 0,0 0 0 0 0,0 0 1 0 0,2-1-1 0 0,-1 1 0 0 0,2-1 1 0 0,0 1-1 0 0,1-6-1 0 0,-1 12 3 0 0,0-1-1 0 0,0 0 1 0 0,1 0-1 0 0,0 1 1 0 0,0-1 0 0 0,0 1-1 0 0,1 0 1 0 0,0-1-1 0 0,0 1 1 0 0,1 1-1 0 0,0-1 1 0 0,0 0-1 0 0,0 1 1 0 0,1-1-3 0 0,-4 6 0 0 0,-1-1 1 0 0,1 1-1 0 0,-1 0 0 0 0,1-1 1 0 0,-1 1-1 0 0,1 0 1 0 0,-1-1-1 0 0,1 1 0 0 0,0 0 1 0 0,-1-1-1 0 0,1 1 0 0 0,-1 0 1 0 0,1 0-1 0 0,0 0 1 0 0,-1 0-1 0 0,1 0 0 0 0,0 0 1 0 0,-1 0-1 0 0,1 0 1 0 0,-1 0-1 0 0,1 0 0 0 0,0 0 1 0 0,-1 0-1 0 0,1 0 0 0 0,0 1 1 0 0,-1-1-1 0 0,1 0 1 0 0,-1 0-1 0 0,1 1 0 0 0,-1-1 1 0 0,1 1-1 0 0,17 18-9 0 0,4 29-19 0 0,-7 24 22 0 0,-14-58-2 0 0,1-1 0 0 0,1 1 1 0 0,0-1-1 0 0,5 12 8 0 0,-8-25-23 0 0,0 0 0 0 0,0 0-1 0 0,0 0 1 0 0,0 1 0 0 0,0-1 0 0 0,0 0 0 0 0,0 0 0 0 0,0 0-1 0 0,0 0 1 0 0,1 0 0 0 0,-1 1 0 0 0,0-1 0 0 0,0 0 0 0 0,0 0 0 0 0,0 0-1 0 0,0 0 1 0 0,0 0 0 0 0,0 1 0 0 0,1-1 0 0 0,-1 0 0 0 0,0 0 0 0 0,0 0-1 0 0,0 0 1 0 0,0 0 0 0 0,0 0 0 0 0,1 0 0 0 0,-1 0 0 0 0,0 0-1 0 0,0 0 1 0 0,0 0 0 0 0,0 0 0 0 0,1 0 0 0 0,-1 0 0 0 0,0 0 0 0 0,0 0-1 0 0,0 0 1 0 0,0 0 0 0 0,1 0 0 0 0,-1 0 0 0 0,0 0 0 0 0,0 0 0 0 0,0 0-1 0 0,0 0 1 0 0,1 0 0 0 0,-1 0 0 0 0,0 0 0 0 0,0 0 0 0 0,0 0-1 0 0,0 0 1 0 0,0 0 0 0 0,1 0 0 0 0,-1-1 0 0 0,0 1 0 0 0,0 0 0 0 0,0 0-1 0 0,0 0 1 0 0,0 0 0 0 0,0 0 0 0 0,0-1 0 0 0,0 1 0 0 0,1 0 0 0 0,-1 0-1 0 0,0 0 1 0 0,0 0 0 0 0,0-1 23 0 0,8-18-2022 0 0,4-24 67 0 0,-9 27 1833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28 0 0,'1'-5'1169'0'0,"2"11"-614"0"0,2 15-154 0 0,-3 6 70 0 0,1 1 0 0 0,1-1 0 0 0,1 0 0 0 0,2-1 0 0 0,0 1 0 0 0,2-1 0 0 0,5 9-471 0 0,-6-120 923 0 0,-7 58-915 0 0,3-43 3 0 0,-4 66-9 0 0,1 0 0 0 0,0 0 0 0 0,0 0-1 0 0,0 0 1 0 0,0 0 0 0 0,1 0 0 0 0,0 0-1 0 0,-1 0 1 0 0,2 1 0 0 0,-1-1-1 0 0,0 1 1 0 0,1-1 0 0 0,-1 1 0 0 0,1-1-2 0 0,-2 4 0 0 0,-1 0 0 0 0,0-1 1 0 0,1 1-1 0 0,-1 0 0 0 0,1 0 1 0 0,-1 0-1 0 0,0-1 0 0 0,1 1 1 0 0,-1 0-1 0 0,1 0 0 0 0,-1 0 1 0 0,0 0-1 0 0,1 0 0 0 0,-1 0 1 0 0,1 0-1 0 0,-1 0 0 0 0,0 0 1 0 0,1 0-1 0 0,-1 0 0 0 0,1 0 1 0 0,-1 0-1 0 0,1 0 0 0 0,-1 0 0 0 0,0 0 1 0 0,1 0-1 0 0,-1 1 0 0 0,1-1 1 0 0,-1 0-1 0 0,0 0 0 0 0,1 0 1 0 0,-1 1-1 0 0,0-1 0 0 0,1 0 0 0 0,13 17-2 0 0,6 24-13 0 0,-19-37 14 0 0,19 48-1 0 0,13 28 12 0 0,-35-86-7 0 0,1 1 0 0 0,-1-1 0 0 0,1 1 0 0 0,0-1 0 0 0,1 1 0 0 0,-1-1 0 0 0,1 1 0 0 0,0-1 0 0 0,1 0 0 0 0,0-2-3 0 0,8-61-4 0 0,-9 68 5 0 0,2-10-1 0 0,10-46 9 0 0,-12 54-10 0 0,1 1 0 0 0,0-1-1 0 0,0 1 1 0 0,0-1 0 0 0,0 1-1 0 0,0 0 1 0 0,0-1 0 0 0,0 1-1 0 0,1 0 1 0 0,-1 0 0 0 0,1 0-1 0 0,-1 0 1 0 0,1 0 0 0 0,0 0-1 0 0,0 1 1 0 0,0-1 0 0 0,0 1-1 0 0,2-2 2 0 0,-3 3 0 0 0,0 0 1 0 0,-1 0-1 0 0,1 1 0 0 0,0-1 0 0 0,0 0 0 0 0,0 0 0 0 0,0 1 1 0 0,-1-1-1 0 0,1 0 0 0 0,0 1 0 0 0,0-1 0 0 0,0 1 1 0 0,-1-1-1 0 0,1 1 0 0 0,0-1 0 0 0,-1 1 0 0 0,1 0 0 0 0,-1-1 1 0 0,1 1-1 0 0,0 0 0 0 0,-1-1 0 0 0,0 1 0 0 0,1 0 0 0 0,-1 0 1 0 0,1-1-1 0 0,-1 1 0 0 0,0 1 0 0 0,14 27 10 0 0,-11-22-9 0 0,77 165-879 0 0,-78-168-1861 0 0,-2-9-302 0 0,0 1 3530 0 0,-2-3-733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58 4 0 0,'-1'-20'3486'0'0,"-2"35"-1834"0"0,0 35-884 0 0,5-35-583 0 0,0-1-1 0 0,0 1 1 0 0,1-1 0 0 0,1 0 0 0 0,3 6-185 0 0,-6-15 75 0 0,0-1 0 0 0,1 1 0 0 0,0-1 0 0 0,0 0 0 0 0,0 0 0 0 0,1 0 0 0 0,0 0 0 0 0,-1 0 0 0 0,1 0 0 0 0,0 0 0 0 0,1-1 0 0 0,-1 0 0 0 0,1 0 0 0 0,-1 0 0 0 0,1 0 0 0 0,0 0 0 0 0,0-1 0 0 0,3 2-75 0 0,-6-4 5 0 0,1 1-1 0 0,0-1 1 0 0,0 1-1 0 0,-1-1 1 0 0,1 0-1 0 0,0 0 1 0 0,0 0 0 0 0,-1 0-1 0 0,1 0 1 0 0,0 0-1 0 0,-1 0 1 0 0,1-1-1 0 0,0 1 1 0 0,0-1-1 0 0,-1 1 1 0 0,1-1 0 0 0,-1 0-1 0 0,1 1 1 0 0,0-1-1 0 0,-1 0 1 0 0,0 0-1 0 0,2-1-4 0 0,0-1 4 0 0,0 0 0 0 0,1 0 0 0 0,-1-1 0 0 0,-1 1 0 0 0,1-1 0 0 0,0 0 0 0 0,-1 0 0 0 0,0 0-1 0 0,1 0-3 0 0,3-11 11 0 0,0 0-1 0 0,-1 0 0 0 0,0-1 1 0 0,1-10-11 0 0,-4 15 5 0 0,0 0-1 0 0,0-1 1 0 0,-1 1 0 0 0,-1 0 0 0 0,1 0 0 0 0,-2-1-1 0 0,0 1 1 0 0,0 0 0 0 0,-1 0 0 0 0,-3-11-5 0 0,2 22 7 0 0,2 9-5 0 0,2 14 24 0 0,13 40-20 0 0,-6-25-46 0 0,1 0-1 0 0,3 0 0 0 0,1 2 41 0 0,-12-39-5 0 0,-1 0 0 0 0,0 1 1 0 0,1-1-1 0 0,-1 0 0 0 0,1 1 0 0 0,-1-1 0 0 0,1 0 0 0 0,0 0 0 0 0,-1 0 1 0 0,1 1-1 0 0,0-1 0 0 0,0 0 0 0 0,0 0 0 0 0,0 0 0 0 0,0 0 0 0 0,0 0 1 0 0,0-1-1 0 0,0 1 0 0 0,0 0 0 0 0,0 0 0 0 0,1-1 0 0 0,0 1 5 0 0,-1-1-128 0 0,0-1-1 0 0,0 1 1 0 0,-1 0-1 0 0,1-1 1 0 0,0 0-1 0 0,0 1 1 0 0,0-1-1 0 0,-1 1 1 0 0,1-1-1 0 0,0 0 1 0 0,-1 0-1 0 0,1 1 1 0 0,0-1-1 0 0,-1 0 1 0 0,1 0-1 0 0,-1 0 1 0 0,0 0-1 0 0,1 1 1 0 0,-1-1-1 0 0,0 0 0 0 0,1 0 1 0 0,-1 0-1 0 0,0 0 129 0 0,13-63-4799 0 0,-10 42 4409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5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8 0 0,'-1'1'175'0'0,"1"1"0"0"0,0-1 1 0 0,-1 1-1 0 0,1-1 0 0 0,0 1 0 0 0,0-1 0 0 0,0 1 0 0 0,0 0 1 0 0,1-1-1 0 0,-1 1 0 0 0,0-1 0 0 0,1 1 0 0 0,-1-1 1 0 0,0 1-1 0 0,1-1 0 0 0,0 0 0 0 0,0 2-175 0 0,11 32 1070 0 0,9 22 971 0 0,-3 2-1 0 0,-2 0 1 0 0,1 18-2041 0 0,-25-113 214 0 0,0-4-149 0 0,1-1 1 0 0,1-4-66 0 0,5 34-1 0 0,0 1 1 0 0,1-1 0 0 0,0 1 0 0 0,1-1 0 0 0,0 0-1 0 0,1 1 1 0 0,0 0 0 0 0,0-1 0 0 0,1 1 0 0 0,1 0-1 0 0,0-1 1 0 0,-4 10-1 0 0,1 0 0 0 0,-1 0 1 0 0,1-1-1 0 0,-1 1 0 0 0,1 0 0 0 0,0 0 0 0 0,-1 0 0 0 0,1 0 0 0 0,0 0 0 0 0,0 1 0 0 0,-1-1 0 0 0,1 0 0 0 0,0 0 0 0 0,0 0 1 0 0,0 1-1 0 0,0-1 0 0 0,0 1 0 0 0,0-1 0 0 0,0 0 0 0 0,0 1 0 0 0,1 0 0 0 0,-1-1 0 0 0,0 1 0 0 0,0 0 0 0 0,0-1 0 0 0,0 1 1 0 0,1 0-1 0 0,-1 0 0 0 0,0 0 0 0 0,0 0 0 0 0,0 0 0 0 0,1 0 1 0 0,1 2 3 0 0,0-1 0 0 0,0 0 0 0 0,0 1 1 0 0,0-1-1 0 0,-1 1 0 0 0,1 0 0 0 0,-1 0 0 0 0,1 0 0 0 0,-1 0 1 0 0,1 1-1 0 0,-1-1 0 0 0,1 2-3 0 0,6 6-1 0 0,-1 1-1 0 0,-1 1 1 0 0,0-1 0 0 0,0 1-1 0 0,4 11 2 0 0,-3 0-111 0 0,-1 1-1 0 0,0 0 0 0 0,-2 0 0 0 0,-1 1 112 0 0,0 28-5857 0 0,-4-52 4331 0 0,3-23-977 0 0,-1 5 2322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24 4 0 0,'1'0'62'0'0,"-1"-1"-1"0"0,1 1 1 0 0,-1 0-1 0 0,0-1 1 0 0,1 1-1 0 0,-1-1 1 0 0,0 1 0 0 0,1-1-1 0 0,-1 1 1 0 0,0-1-1 0 0,0 1 1 0 0,0-1-1 0 0,1 1 1 0 0,-1-1 0 0 0,0 0-1 0 0,0 1 1 0 0,0-1-1 0 0,0 1 1 0 0,0-1-1 0 0,0 1 1 0 0,0-1 0 0 0,0 0-1 0 0,0 1 1 0 0,0-1-1 0 0,0 1 1 0 0,-1-1-1 0 0,1 1 1 0 0,0-1 0 0 0,0 1-1 0 0,0-1 1 0 0,-1 1-1 0 0,1-1 1 0 0,0 1-1 0 0,-1-1 1 0 0,1 1 0 0 0,0-1-1 0 0,-1 1 1 0 0,1 0-1 0 0,-1-1 1 0 0,1 1 0 0 0,0-1-1 0 0,-1 1 1 0 0,1 0-1 0 0,-1 0 1 0 0,1-1-1 0 0,-1 1 1 0 0,0 0 0 0 0,1 0-1 0 0,-1 0 1 0 0,1-1-1 0 0,-1 1 1 0 0,1 0-1 0 0,-1 0 1 0 0,1 0 0 0 0,-1 0-1 0 0,0 0 1 0 0,1 0-1 0 0,-1 0 1 0 0,1 0-1 0 0,-1 0 1 0 0,1 1 0 0 0,-1-1-1 0 0,1 0 1 0 0,-1 0-1 0 0,1 0 1 0 0,-1 1-62 0 0,-3-1 56 0 0,1 1 1 0 0,0 0-1 0 0,0 0 0 0 0,-1 0 1 0 0,1 0-1 0 0,0 0 1 0 0,0 1-1 0 0,0-1 0 0 0,1 1 1 0 0,-1 0-1 0 0,0 0 0 0 0,-2 1-56 0 0,1 4 53 0 0,0 0-1 0 0,1 0 0 0 0,-1 1 0 0 0,1-1 0 0 0,1 0 0 0 0,-1 1 1 0 0,1 0-1 0 0,1 0 0 0 0,-1 0 0 0 0,1-1 0 0 0,1 1 0 0 0,-1 0 1 0 0,2 0-1 0 0,-1 0 0 0 0,1 0 0 0 0,0 0 0 0 0,0 0 0 0 0,1 0 1 0 0,0 0-1 0 0,1-1 0 0 0,0 1 0 0 0,0-1 0 0 0,0 0 0 0 0,1 0 1 0 0,3 5-53 0 0,-5-10 10 0 0,0 0 0 0 0,0 0 0 0 0,0 0 0 0 0,0-1 0 0 0,0 1 1 0 0,0-1-1 0 0,1 1 0 0 0,-1-1 0 0 0,0 0 0 0 0,1 0 0 0 0,-1 0 1 0 0,1 0-1 0 0,-1 0 0 0 0,1-1 0 0 0,0 1 0 0 0,-1-1 0 0 0,1 0 0 0 0,-1 1 1 0 0,1-1-1 0 0,0 0 0 0 0,-1-1-10 0 0,3 1 7 0 0,-1-1 0 0 0,1-1 1 0 0,-1 1-1 0 0,0-1 0 0 0,1 1 0 0 0,-1-1 1 0 0,0-1-1 0 0,0 1 0 0 0,-1 0 0 0 0,1-1 1 0 0,3-2-8 0 0,1-3 9 0 0,0 1 1 0 0,0-1 0 0 0,-1-1 0 0 0,0 1-1 0 0,0-1 1 0 0,-1 0 0 0 0,0-1 0 0 0,-1 1-1 0 0,4-11-9 0 0,-7 17 3 0 0,-1-1 0 0 0,0 1 1 0 0,0-1-1 0 0,0 0 0 0 0,0 1 0 0 0,0-1 0 0 0,-1 0 0 0 0,0 0 0 0 0,0 1 0 0 0,0-1 0 0 0,0 0 1 0 0,0 0-1 0 0,-1 0 0 0 0,1 1 0 0 0,-1-1 0 0 0,0 0 0 0 0,-1 1 0 0 0,1-1 0 0 0,0 1 0 0 0,-1-1 1 0 0,0 1-1 0 0,-2-3-3 0 0,1 3 2 0 0,0-1 0 0 0,-1 1 0 0 0,1 0 0 0 0,-1 0 0 0 0,0 0 1 0 0,0 1-1 0 0,-1 0 0 0 0,1-1 0 0 0,0 1 0 0 0,-1 1 0 0 0,1-1 1 0 0,-1 1-1 0 0,1-1 0 0 0,-1 1 0 0 0,0 1 0 0 0,0-1 0 0 0,1 1 1 0 0,-3-1-3 0 0,3 1 17 0 0,1 1 1 0 0,-1-1 0 0 0,0 0-1 0 0,1 1 1 0 0,-1 0 0 0 0,1 0 0 0 0,-1 0-1 0 0,1 0 1 0 0,0 0 0 0 0,-1 1-1 0 0,0 0-17 0 0,3-2-65 0 0,0 1 0 0 0,0-1 0 0 0,0 1-1 0 0,0-1 1 0 0,0 1 0 0 0,1 0 0 0 0,-1-1-1 0 0,0 1 1 0 0,0 0 0 0 0,0 0 0 0 0,1 0 0 0 0,-1-1-1 0 0,1 1 1 0 0,-1 0 0 0 0,0 0 0 0 0,1 0-1 0 0,-1 0 1 0 0,1 0 0 0 0,0 0 0 0 0,-1 0-1 0 0,1 0 1 0 0,0 0 0 0 0,0 0 0 0 0,-1 0-1 0 0,1 0 1 0 0,0 0 0 0 0,0 0 0 0 0,0 1 0 0 0,0-1-1 0 0,1 0 1 0 0,-1 0 0 0 0,0 0 0 0 0,0 0-1 0 0,1 0 1 0 0,-1 0 0 0 0,0 0 0 0 0,1 0-1 0 0,0 1 66 0 0,2-4-3369 0 0,4-7 3059 0 0,-6 7 16 0 0,6-8 43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2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 0 0,'13'9'921'0'0,"0"0"1"0"0,0-1-1 0 0,1 1 1 0 0,1-3-1 0 0,0 2-921 0 0,30 14 798 0 0,53 27 2167 0 0,2-4 1 0 0,62 17-2966 0 0,78 34 4485 0 0,142 87-3776 0 0,-368-176-729 0 0,34 19-50 0 0,1-2-1 0 0,13 1 71 0 0,-58-23-5 0 0,1-1 0 0 0,-1 1 0 0 0,0-2 0 0 0,0 1 0 0 0,1 0 0 0 0,0-1 0 0 0,0 1 5 0 0,-18-36-51 0 0,9 25 69 0 0,0-2 0 0 0,-2 2 0 0 0,0-1 0 0 0,0 1 0 0 0,0 0 0 0 0,-4-4-18 0 0,-50-57 52 0 0,33 41-104 0 0,16 18 21 0 0,0 2 1 0 0,0 0-1 0 0,-11-7 31 0 0,-12-10-25 0 0,47 31 68 0 0,-1 2-1 0 0,0 0 1 0 0,-1 1 0 0 0,6 4-43 0 0,11 13 51 0 0,0 2-1 0 0,-2 0 1 0 0,-1 2 0 0 0,-1 1-51 0 0,-20-24-13 0 0,0 0 5 0 0,-1-1 1 0 0,1 1-1 0 0,0-1 1 0 0,-1 2-1 0 0,-1-1 0 0 0,1 0 1 0 0,0 1 7 0 0,-3-4-2 0 0,1 0 1 0 0,-1-1-1 0 0,1 1 1 0 0,-1 0-1 0 0,0 0 1 0 0,0-1-1 0 0,0 1 1 0 0,0 0-1 0 0,0-1 0 0 0,-1 2 1 0 0,1-2-1 0 0,-1 1 1 0 0,0-1-1 0 0,1 1 1 0 0,0 0-1 0 0,-1-1 1 0 0,0 1-1 0 0,0-1 1 0 0,0 1-1 0 0,0-1 1 0 0,0 1-1 0 0,0-1 1 0 0,0 0-1 0 0,0 1 1 0 0,-2-1 1 0 0,-26 28-121 0 0,-22 15 121 0 0,-10 8-54 0 0,42-34-240 0 0,-50 45 588 0 0,60-57-1194 0 0,0 1 0 0 0,0-1-1 0 0,-1-1 1 0 0,-3 2 900 0 0,11-6-476 0 0,1 0 0 0 0,-1-1 1 0 0,1 0-1 0 0,-1 1 0 0 0,0-1 0 0 0,0 1 1 0 0,1-1-1 0 0,-1 0 0 0 0,0 0 1 0 0,1 0-1 0 0,-1 0 0 0 0,0 0 0 0 0,0 0 1 0 0,1 0-1 0 0,-1-1 0 0 0,0 0 0 0 0,1 1 1 0 0,-1 0-1 0 0,1-1 0 0 0,-1 0 0 0 0,1 0 1 0 0,-2 0 475 0 0,-10-13-1822 0 0,5 4 1394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7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61 12 0 0,'0'-7'532'0'0,"1"6"-414"0"0,-1-1 0 0 0,0 1 0 0 0,0 0 1 0 0,0-1-1 0 0,0 1 0 0 0,0 0 0 0 0,0-1 1 0 0,0 1-1 0 0,0 0 0 0 0,0-1 0 0 0,0 1 1 0 0,-1 0-1 0 0,1 0 0 0 0,0-1 0 0 0,-1 1 1 0 0,1 0-1 0 0,-1 0 0 0 0,0 0 0 0 0,1-1 1 0 0,-1 1-1 0 0,0 0 0 0 0,0 0 0 0 0,0 0 1 0 0,0 0-1 0 0,0 0 0 0 0,0 0 0 0 0,0 1 1 0 0,0-1-1 0 0,0 0 0 0 0,0 0 0 0 0,0 1 1 0 0,0-1-1 0 0,-1 1 0 0 0,1-1 0 0 0,0 1 1 0 0,0-1-1 0 0,-1 1 0 0 0,1 0 0 0 0,0 0 1 0 0,-1 0-1 0 0,0-1-118 0 0,-3 1 29 0 0,0-1-1 0 0,-1 1 1 0 0,1 0 0 0 0,0 1 0 0 0,-1-1 0 0 0,1 1 0 0 0,-1 0 0 0 0,1 0-1 0 0,0 1 1 0 0,0-1 0 0 0,0 1 0 0 0,0 0 0 0 0,0 1 0 0 0,0-1-1 0 0,1 1 1 0 0,-1 0 0 0 0,1 0 0 0 0,-1 1 0 0 0,1-1 0 0 0,0 1-1 0 0,1 0 1 0 0,-1 0 0 0 0,1 0 0 0 0,-1 0 0 0 0,1 1 0 0 0,1-1-1 0 0,-1 1 1 0 0,1 0 0 0 0,-1 0 0 0 0,1 0 0 0 0,1 0 0 0 0,-1 0-1 0 0,1 0 1 0 0,0 1 0 0 0,0-1 0 0 0,0 0 0 0 0,1 1 0 0 0,0-1-1 0 0,0 1 1 0 0,0-1 0 0 0,0 0 0 0 0,1 1 0 0 0,0-1 0 0 0,1 0-1 0 0,-1 1 1 0 0,1-1 0 0 0,0 0 0 0 0,2 4-29 0 0,-3-7 36 0 0,0 0-1 0 0,0 0 1 0 0,0 0 0 0 0,1 0-1 0 0,-1-1 1 0 0,1 1-1 0 0,-1 0 1 0 0,1-1 0 0 0,0 1-1 0 0,0-1 1 0 0,0 1 0 0 0,-1-1-1 0 0,1 0 1 0 0,0 0 0 0 0,1 0-1 0 0,-1 0 1 0 0,0 0-1 0 0,0 0 1 0 0,0-1 0 0 0,1 1-1 0 0,-1-1 1 0 0,1 1-36 0 0,1-1 76 0 0,0 0 0 0 0,-1 0 0 0 0,1-1 0 0 0,0 0 0 0 0,0 1 0 0 0,0-1 0 0 0,-1 0 0 0 0,1-1 0 0 0,0 1 0 0 0,-1-1 0 0 0,1 1 0 0 0,2-3-76 0 0,1 0 87 0 0,-1 0 1 0 0,0 0-1 0 0,-1-1 1 0 0,1 0-1 0 0,-1 0 1 0 0,1 0-1 0 0,-2 0 1 0 0,1-1-1 0 0,0 0 0 0 0,-1 0 1 0 0,0 0-1 0 0,-1-1 1 0 0,0 1-1 0 0,1-3-87 0 0,-2 1 16 0 0,0-1 0 0 0,0-1-1 0 0,-1 1 1 0 0,-1 0 0 0 0,1 0 0 0 0,-2-5-16 0 0,2 11 1 0 0,-1 1 1 0 0,-1-1 0 0 0,1 0 0 0 0,0 0 0 0 0,-1 1-1 0 0,1-1 1 0 0,-1 0 0 0 0,0 1 0 0 0,0-1 0 0 0,0 1 0 0 0,0-1-1 0 0,0 1 1 0 0,-1-1 0 0 0,1 1 0 0 0,-1 0 0 0 0,1 0-1 0 0,-1-1 1 0 0,0 1 0 0 0,0 0 0 0 0,0 1 0 0 0,0-1-1 0 0,0 0 1 0 0,-2 0-2 0 0,4 2 1 0 0,0 0 1 0 0,0 0-1 0 0,-1 0 0 0 0,1 0 0 0 0,0 0 1 0 0,0-1-1 0 0,-1 1 0 0 0,1 0 0 0 0,0 0 1 0 0,0 0-1 0 0,0 0 0 0 0,-1 1 0 0 0,1-1 1 0 0,0 0-1 0 0,0 0 0 0 0,-1 0 0 0 0,1 0 1 0 0,0 0-1 0 0,0 0 0 0 0,-1 0 0 0 0,1 0 1 0 0,0 0-1 0 0,0 1 0 0 0,0-1 0 0 0,-1 0 1 0 0,1 0-1 0 0,0 0 0 0 0,0 0 0 0 0,0 1 0 0 0,0-1 1 0 0,-1 0-1 0 0,1 0 0 0 0,0 0 0 0 0,0 1 1 0 0,0-1-1 0 0,0 0 0 0 0,0 0 0 0 0,0 1 1 0 0,0-1-1 0 0,0 0 0 0 0,0 0 0 0 0,-1 0 1 0 0,1 1-2 0 0,-2 18 8 0 0,6 15-13 0 0,12 45-45 0 0,-13-58 36 0 0,1-1 0 0 0,1 1 0 0 0,1-1-1 0 0,0 0 1 0 0,5 8 14 0 0,-11-27-20 0 0,1 0 0 0 0,-1-1 0 0 0,0 1 0 0 0,0-1 0 0 0,0 1 0 0 0,0-1 0 0 0,1 1 0 0 0,-1-1 0 0 0,0 1 0 0 0,0-1 0 0 0,1 1 0 0 0,-1-1 0 0 0,1 1 0 0 0,-1-1-1 0 0,0 1 1 0 0,1-1 0 0 0,-1 0 0 0 0,1 1 0 0 0,-1-1 0 0 0,1 0 0 0 0,-1 1 0 0 0,1-1 0 0 0,-1 0 0 0 0,1 0 0 0 0,-1 1 0 0 0,1-1 0 0 0,-1 0 0 0 0,1 0 0 0 0,-1 0 0 0 0,1 0 20 0 0,6-14-3676 0 0,-4-26-1436 0 0,-5 28 4777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8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 24 0 0,'-8'-2'785'0'0,"1"1"-1"0"0,-1 0 1 0 0,1 0 0 0 0,-1 1 0 0 0,1 0-1 0 0,-1 1 1 0 0,-3 0-785 0 0,7 0 20 0 0,1 0 0 0 0,-1 0 0 0 0,0 0 0 0 0,1 0 0 0 0,-1 1-1 0 0,1 0 1 0 0,0 0 0 0 0,0 0 0 0 0,-1 0 0 0 0,1 0 0 0 0,0 0 0 0 0,1 1-1 0 0,-1 0 1 0 0,0-1 0 0 0,1 1 0 0 0,-1 0 0 0 0,1 0 0 0 0,0 0 0 0 0,0 1 0 0 0,0-1-1 0 0,1 0 1 0 0,-1 1 0 0 0,1-1 0 0 0,0 1 0 0 0,0 0 0 0 0,0-1 0 0 0,0 1-1 0 0,0 0 1 0 0,1 0 0 0 0,0 2-20 0 0,0-5 2 0 0,0 1-1 0 0,0-1 1 0 0,1 1-1 0 0,-1-1 1 0 0,0 1-1 0 0,1-1 1 0 0,-1 0-1 0 0,1 1 1 0 0,0-1 0 0 0,-1 0-1 0 0,1 1 1 0 0,0-1-1 0 0,0 0 1 0 0,0 0-1 0 0,0 0 1 0 0,0 0-1 0 0,0 0 1 0 0,0 0-1 0 0,0 0 1 0 0,0 0-1 0 0,0 0 1 0 0,1-1-1 0 0,-1 1 1 0 0,0 0 0 0 0,1-1-1 0 0,-1 1 1 0 0,0-1-1 0 0,1 1 1 0 0,-1-1-1 0 0,1 0 1 0 0,-1 1-1 0 0,1-1 1 0 0,0 0-2 0 0,61 2 67 0 0,-33-3-34 0 0,-28 2-41 0 0,1-1 1 0 0,-1 1-1 0 0,1-1 0 0 0,-1 1 0 0 0,0 0 1 0 0,0 0-1 0 0,1-1 0 0 0,-1 2 1 0 0,0-1-1 0 0,0 0 0 0 0,0 0 0 0 0,0 1 1 0 0,0-1-1 0 0,-1 1 0 0 0,1 0 1 0 0,0-1-1 0 0,-1 1 0 0 0,1 0 1 0 0,-1 0-1 0 0,1 0 0 0 0,-1 0 0 0 0,1 2 8 0 0,0 0 43 0 0,-1 1 0 0 0,1 0-1 0 0,-1-1 1 0 0,0 1-1 0 0,0 0 1 0 0,-1 0-1 0 0,1 0 1 0 0,-1-1 0 0 0,0 1-1 0 0,-1 0 1 0 0,0 3-43 0 0,1-1 157 0 0,-1-1 1 0 0,0 0 0 0 0,0 0 0 0 0,-1 0-1 0 0,0 0 1 0 0,0 0 0 0 0,0 0 0 0 0,-1-1-1 0 0,0 1 1 0 0,0-1 0 0 0,0 1 0 0 0,-1-1-1 0 0,0 0 1 0 0,0 0 0 0 0,0-1 0 0 0,0 1-1 0 0,-1-1 1 0 0,-3 3-158 0 0,3-6 16 0 0,0 0 0 0 0,1 0 0 0 0,-1 0 0 0 0,0-1 0 0 0,1 0-1 0 0,-1 0 1 0 0,0 0 0 0 0,0 0 0 0 0,1-1 0 0 0,-1 0 0 0 0,0 0 0 0 0,1 0-1 0 0,-1 0 1 0 0,0-1 0 0 0,1 0 0 0 0,0 1 0 0 0,-1-2 0 0 0,1 1 0 0 0,0-1-16 0 0,-28-10-672 0 0,35 9-5561 0 0,8-7 3855 0 0,-3 4 2025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19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9 4 0 0,'-1'-1'211'0'0,"0"0"0"0"0,0 0 0 0 0,0 0 0 0 0,0 1 0 0 0,-1-1 0 0 0,1 0 0 0 0,0 1 1 0 0,0-1-1 0 0,-1 1 0 0 0,1-1 0 0 0,0 1 0 0 0,-1 0 0 0 0,1-1 0 0 0,-1 1 0 0 0,1 0 0 0 0,0 0 0 0 0,-1 0 0 0 0,1 0 0 0 0,0 0 0 0 0,-1 1 0 0 0,0-1-211 0 0,-34 1 1664 0 0,32 0-1614 0 0,0 0 0 0 0,0-1 0 0 0,-1 1 0 0 0,1 1-1 0 0,0-1 1 0 0,0 0 0 0 0,1 1 0 0 0,-1 0 0 0 0,0 0 0 0 0,0 0 0 0 0,1 0 0 0 0,0 1 0 0 0,-1 0 0 0 0,1-1 0 0 0,0 1-1 0 0,0 0 1 0 0,0 1 0 0 0,1-1 0 0 0,-1 0 0 0 0,1 1 0 0 0,0-1 0 0 0,0 1 0 0 0,-1 0-50 0 0,2-1 0 0 0,1 0 0 0 0,-1-1 0 0 0,0 1-1 0 0,1 0 1 0 0,0 0 0 0 0,-1-1 0 0 0,1 1 0 0 0,0 0 0 0 0,1 0 0 0 0,-1-1 0 0 0,0 1 0 0 0,1 0 0 0 0,-1 0 0 0 0,1-1-1 0 0,0 1 1 0 0,0 0 0 0 0,0-1 0 0 0,0 1 0 0 0,1-1 0 0 0,-1 0 0 0 0,1 1 0 0 0,-1-1 0 0 0,1 0 0 0 0,0 0 0 0 0,0 0-1 0 0,0 0 1 0 0,0 0 0 0 0,0 0 0 0 0,0 0 0 0 0,0-1 0 0 0,1 1 0 0 0,-1-1 0 0 0,1 0 0 0 0,-1 0 0 0 0,1 0 0 0 0,34 9-11 0 0,-35-10 12 0 0,0 0-1 0 0,0 0 0 0 0,1 0 1 0 0,-1 1-1 0 0,0-1 1 0 0,0 0-1 0 0,0 1 0 0 0,0-1 1 0 0,0 1-1 0 0,-1 0 1 0 0,1 0-1 0 0,0 0 0 0 0,0 0 1 0 0,0 0-1 0 0,-1 0 0 0 0,1 0 1 0 0,0 1-1 0 0,-1-1 1 0 0,1 0-1 0 0,-1 1 0 0 0,0-1 1 0 0,1 1-1 0 0,-1 0 0 0 0,0-1 1 0 0,0 1-1 0 0,0 0 1 0 0,0 0-1 0 0,0 0 0 0 0,0 0 0 0 0,1 6 211 0 0,1-1-1 0 0,-1 1 1 0 0,0-1 0 0 0,-1 1-1 0 0,1 0 1 0 0,-2 0-1 0 0,1-1 1 0 0,-1 1 0 0 0,0 0-1 0 0,-1 0 1 0 0,0 0-1 0 0,0-1 1 0 0,-2 6-211 0 0,2-10 134 0 0,0 1 0 0 0,-1-1 0 0 0,1 0 0 0 0,-1 0 0 0 0,0 0 0 0 0,0 0 0 0 0,0 0 0 0 0,0 0-1 0 0,-1 0 1 0 0,1-1 0 0 0,-1 1 0 0 0,0-1 0 0 0,1 1 0 0 0,-1-1 0 0 0,0 0 0 0 0,0 0 0 0 0,-1-1 0 0 0,1 1 0 0 0,0-1 0 0 0,-1 1 0 0 0,1-1 0 0 0,0 0 0 0 0,-1 0 0 0 0,0-1 0 0 0,1 1 0 0 0,-1-1-1 0 0,1 1 1 0 0,-1-1 0 0 0,0 0 0 0 0,-1-1-134 0 0,-2 1-44 0 0,0-1 1 0 0,0 0-1 0 0,0 0 0 0 0,0 0 0 0 0,0-1 0 0 0,0 0 0 0 0,0-1 1 0 0,0 1-1 0 0,1-1 0 0 0,-1-1 0 0 0,1 1 0 0 0,-6-5 44 0 0,11 7-413 0 0,1 0-1 0 0,-1 0 1 0 0,1 0-1 0 0,-1 0 0 0 0,1 1 1 0 0,-1-1-1 0 0,1 0 1 0 0,0 0-1 0 0,0 0 1 0 0,-1 0-1 0 0,1 0 1 0 0,0 0-1 0 0,0 0 1 0 0,0 0-1 0 0,0 0 0 0 0,0 0 1 0 0,0 0-1 0 0,0 0 1 0 0,0 0-1 0 0,1 0 1 0 0,-1 0-1 0 0,0 0 1 0 0,1 0-1 0 0,-1 0 0 0 0,0 0 1 0 0,1 0-1 0 0,-1 0 1 0 0,1 0 413 0 0,10-15-1679 0 0,-2 6 1470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0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46 20 0 0,'0'-1'90'0'0,"1"1"1"0"0,-1-1-1 0 0,1 0 1 0 0,-1 1-1 0 0,1-1 1 0 0,-1 0-1 0 0,0 0 1 0 0,1 1-1 0 0,-1-1 0 0 0,0 0 1 0 0,1 0-1 0 0,-1 1 1 0 0,0-1-1 0 0,0 0 1 0 0,0 0-1 0 0,0 1 1 0 0,0-1-1 0 0,0 0 0 0 0,0 0 1 0 0,0 0-1 0 0,0 0 1 0 0,0 1-1 0 0,0-1 1 0 0,0 0-1 0 0,-1 0 1 0 0,1 1-1 0 0,0-1 0 0 0,-1 0 1 0 0,1 0-1 0 0,0 1 1 0 0,-1-1-1 0 0,1 0 1 0 0,-1 1-1 0 0,1-1 1 0 0,-1 1-1 0 0,1-1 1 0 0,-1 0-1 0 0,0 1 0 0 0,1-1 1 0 0,-1 1-1 0 0,0-1 1 0 0,1 1-1 0 0,-1 0 1 0 0,0-1-1 0 0,0 1 1 0 0,1 0-1 0 0,-1 0 0 0 0,0-1 1 0 0,0 1-1 0 0,1 0 1 0 0,-1 0-1 0 0,0 0 1 0 0,0 0-1 0 0,0 0 1 0 0,1 0-1 0 0,-1 0 0 0 0,0 0 1 0 0,0 0-1 0 0,0 0 1 0 0,1 1-1 0 0,-1-1 1 0 0,0 0-1 0 0,0 1-90 0 0,-5-1 143 0 0,0 1 1 0 0,0 0-1 0 0,0 0 0 0 0,0 1 0 0 0,1-1 0 0 0,-1 1 1 0 0,0 1-1 0 0,-3 1-143 0 0,2 1 68 0 0,0 1 0 0 0,0 0-1 0 0,1 0 1 0 0,0 0 0 0 0,0 1 0 0 0,0 0 0 0 0,1 0-1 0 0,0 0 1 0 0,0 1 0 0 0,1 0 0 0 0,0 0-1 0 0,1 0 1 0 0,-1 0 0 0 0,1 1 0 0 0,1-1 0 0 0,0 1-1 0 0,0-1 1 0 0,1 1 0 0 0,0 0 0 0 0,0 0 0 0 0,1 0-1 0 0,0 3-67 0 0,1-10 92 0 0,-1 0-1 0 0,0 0 0 0 0,1 0 0 0 0,-1 0 0 0 0,1 0 1 0 0,-1 0-1 0 0,1 0 0 0 0,0-1 0 0 0,0 1 1 0 0,0 0-1 0 0,0 0 0 0 0,0-1 0 0 0,0 1 0 0 0,0-1 1 0 0,1 1-1 0 0,-1-1 0 0 0,1 0 0 0 0,-1 1 0 0 0,1-1 1 0 0,-1 0-1 0 0,1 0 0 0 0,0 0 0 0 0,-1 0 1 0 0,2 0-92 0 0,0 0 80 0 0,0-1 1 0 0,0 1-1 0 0,0-1 1 0 0,0 1 0 0 0,0-1-1 0 0,1 0 1 0 0,-1 0-1 0 0,0-1 1 0 0,0 1 0 0 0,0-1-1 0 0,0 1 1 0 0,1-1-1 0 0,-1 0 1 0 0,0 0-81 0 0,5-2 45 0 0,0-1 1 0 0,-1 1-1 0 0,1-1 1 0 0,-1 0-1 0 0,0-1 1 0 0,0 0-1 0 0,-1 0 1 0 0,1 0-1 0 0,-1-1 1 0 0,0 0-1 0 0,0-1-45 0 0,-2 1 21 0 0,0 0 0 0 0,-1 0 0 0 0,0-1 0 0 0,0 1 0 0 0,0-1-1 0 0,-1 1 1 0 0,0-1 0 0 0,0 0 0 0 0,-1 0 0 0 0,0 0 0 0 0,0 0 0 0 0,-1 0 0 0 0,1 0 0 0 0,-2 0-1 0 0,1 0 1 0 0,-1 0 0 0 0,0 0 0 0 0,0 0 0 0 0,-1 0 0 0 0,0 0 0 0 0,0 1 0 0 0,-1-1 0 0 0,0 1 0 0 0,0-1-1 0 0,0 1 1 0 0,-1 0 0 0 0,-1-2-21 0 0,5 8 0 0 0,0 0 1 0 0,0 0-1 0 0,0 0 0 0 0,0 0 0 0 0,0 0 0 0 0,0 0 1 0 0,-1-1-1 0 0,1 1 0 0 0,0 0 0 0 0,0 0 1 0 0,0 0-1 0 0,0 0 0 0 0,0 0 0 0 0,0 0 0 0 0,-1 0 1 0 0,1 0-1 0 0,0 0 0 0 0,0 0 0 0 0,0 0 1 0 0,0-1-1 0 0,0 1 0 0 0,0 0 0 0 0,-1 0 0 0 0,1 0 1 0 0,0 0-1 0 0,0 0 0 0 0,0 0 0 0 0,0 0 1 0 0,0 0-1 0 0,-1 0 0 0 0,1 0 0 0 0,0 0 0 0 0,0 1 1 0 0,0-1-1 0 0,0 0 0 0 0,0 0 0 0 0,-1 0 1 0 0,1 0-1 0 0,0 0 0 0 0,0 0 0 0 0,0 0 0 0 0,0 0 1 0 0,0 0-1 0 0,0 0 0 0 0,-1 0 0 0 0,1 1 1 0 0,0-1-1 0 0,0 0 0 0 0,0 0 0 0 0,0 0 0 0 0,0 0 1 0 0,0 0-1 0 0,0 0 0 0 0,0 1 0 0 0,-5 12 28 0 0,0 16 24 0 0,4-28-50 0 0,0 14-69 0 0,1-1 0 0 0,0 0 0 0 0,1 1 1 0 0,1-1-1 0 0,0 0 0 0 0,0 0 0 0 0,2 0 0 0 0,0 0 0 0 0,0 0 0 0 0,1-1 0 0 0,1 0 0 0 0,0 0 0 0 0,1 0 0 0 0,4 5 67 0 0,-11-18-137 0 0,0 0 0 0 0,0 0-1 0 0,0 0 1 0 0,0 0-1 0 0,0 0 1 0 0,0 0-1 0 0,0-1 1 0 0,0 1-1 0 0,0 0 1 0 0,0 0-1 0 0,0 0 1 0 0,1 0-1 0 0,-1 0 1 0 0,0 0 0 0 0,0 0-1 0 0,0 0 1 0 0,0 0-1 0 0,0-1 1 0 0,0 1-1 0 0,0 0 1 0 0,0 0-1 0 0,0 0 1 0 0,0 0-1 0 0,0 0 1 0 0,0 0 0 0 0,0 0-1 0 0,0 0 1 0 0,1 0-1 0 0,-1 0 1 0 0,0 0-1 0 0,0 0 1 0 0,0 0-1 0 0,0 0 1 0 0,0 0-1 0 0,0 0 1 0 0,0 0 0 0 0,0 0-1 0 0,0 0 1 0 0,1 0-1 0 0,-1 0 1 0 0,0 0-1 0 0,0 0 1 0 0,0 0-1 0 0,0 0 1 0 0,0 0-1 0 0,0 0 1 0 0,0 0 0 0 0,0 0-1 0 0,0 0 1 0 0,1 0-1 0 0,-1 0 1 0 0,0 0-1 0 0,0 0 1 0 0,0 0-1 0 0,0 0 1 0 0,0 0-1 0 0,0 0 1 0 0,0 0 137 0 0,-1-13-2862 0 0,0 7 2313 0 0,1-5 118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1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8 0 0,'-1'30'2257'0'0,"5"92"828"0"0,-3-111-2950 0 0,0-1-1 0 0,1 1 1 0 0,1 0-1 0 0,-1-1 1 0 0,2 0 0 0 0,-1 1-1 0 0,2-1 1 0 0,-1-1-1 0 0,6 9-134 0 0,-9-16 2 0 0,0 0-1 0 0,0-1 1 0 0,0 1-1 0 0,0-1 1 0 0,0 0 0 0 0,0 1-1 0 0,1-1 1 0 0,-1 0-1 0 0,0 1 1 0 0,1-1-1 0 0,-1 0 1 0 0,1 0-1 0 0,-1 0 1 0 0,1-1 0 0 0,0 1-1 0 0,-1 0 1 0 0,1-1-1 0 0,0 1 1 0 0,0-1-1 0 0,-1 1 1 0 0,1-1-1 0 0,0 0 1 0 0,0 1 0 0 0,0-1-1 0 0,1 0-1 0 0,0-1 4 0 0,0 0 0 0 0,0 0 0 0 0,0 0 0 0 0,-1-1 0 0 0,1 1 0 0 0,0 0 0 0 0,-1-1 0 0 0,1 0 0 0 0,-1 0 0 0 0,1 0 0 0 0,-1 0 0 0 0,0 0 0 0 0,0 0 0 0 0,1-2-4 0 0,5-6 10 0 0,-1 0 0 0 0,0 0 0 0 0,0-1 1 0 0,-1 0-1 0 0,-1 0 0 0 0,0-1 0 0 0,1-4-10 0 0,0-4-9 0 0,0-1-1 0 0,-2 0 1 0 0,1-7 9 0 0,-4 21-3 0 0,-1-1 1 0 0,1 0-1 0 0,-1 0 0 0 0,0 1 1 0 0,-1-1-1 0 0,0 0 1 0 0,0 1-1 0 0,-1-1 0 0 0,0 1 1 0 0,-2-8 2 0 0,-3 10 35 0 0,2 15-17 0 0,2 17 8 0 0,18 71 43 0 0,5 6-69 0 0,-6-39-36 0 0,-3 1 0 0 0,-2 0 0 0 0,-2 40 36 0 0,-7-88 2 0 0,-1 0-1 0 0,0 0 0 0 0,-2-1 0 0 0,-4 17-1 0 0,6-30 1 0 0,0 0-1 0 0,0 1 0 0 0,0-1 0 0 0,-1 0 0 0 0,1 0 0 0 0,-1 0 0 0 0,0 0 0 0 0,-1 0 1 0 0,1 0-1 0 0,-1 0 0 0 0,1-1 0 0 0,-1 1 0 0 0,0-1 0 0 0,0 0 0 0 0,-1 0 0 0 0,1 0 1 0 0,-1 0-1 0 0,1-1 0 0 0,-1 1 0 0 0,0-1 0 0 0,0 0 0 0 0,-1 0 0 0 0,2-2 0 0 0,1 1 0 0 0,-1-1-1 0 0,0 0 1 0 0,1 0-1 0 0,-1-1 1 0 0,1 1 0 0 0,-1 0-1 0 0,0-1 1 0 0,1 0 0 0 0,-1 1-1 0 0,1-1 1 0 0,-1 0 0 0 0,1 0-1 0 0,0-1 1 0 0,-1 1-1 0 0,1 0 1 0 0,0-1 0 0 0,0 0-1 0 0,0 1 1 0 0,0-1 0 0 0,0 0-1 0 0,0 0 1 0 0,1 0 0 0 0,-1 0-1 0 0,0 0 1 0 0,1 0-1 0 0,0-1 1 0 0,-1 1 0 0 0,1 0-1 0 0,0-1 1 0 0,0 0 0 0 0,-6-13-10 0 0,0 1-1 0 0,1-1 0 0 0,0 0 1 0 0,1-4 10 0 0,3 10-1 0 0,0 1 0 0 0,1 0-1 0 0,1-1 1 0 0,0 1 0 0 0,0-1 0 0 0,1 1 0 0 0,0-1 0 0 0,0 1 0 0 0,1 0-1 0 0,0 0 1 0 0,1 0 0 0 0,0 0 0 0 0,0 0 0 0 0,1 0 0 0 0,0 1-1 0 0,1-1 1 0 0,0 1 0 0 0,0 0 0 0 0,3-2 1 0 0,17-22 21 0 0,1 1 0 0 0,1 1 0 0 0,30-24-21 0 0,-35 32 6 0 0,-7 10-127 0 0,7-8-544 0 0,-21 19 468 0 0,-1 1 0 0 0,1-1 1 0 0,-1 0-1 0 0,1 0 0 0 0,-1 0 0 0 0,0 0 1 0 0,1 0-1 0 0,-1 1 0 0 0,0-1 0 0 0,0 0 0 0 0,0 0 1 0 0,1 0-1 0 0,-1 0 0 0 0,0 0 0 0 0,0 0 1 0 0,0 0-1 0 0,-1 0 0 0 0,1 0 0 0 0,0 0 1 0 0,0 0-1 0 0,0 1 0 0 0,-1-1 0 0 0,1 0 0 0 0,0 0 1 0 0,-1 0-1 0 0,1 0 0 0 0,-1 1 0 0 0,0-2 197 0 0,-2-3-351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2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 8 0 0,'10'-4'3493'0'0,"-18"365"875"0"0,8-344-4614 0 0,-1-25-2593 0 0,-5-27-1013 0 0,3 20 3283 0 0,1-2 266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3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42 12 0 0,'0'1'73'0'0,"0"-1"0"0"0,0 1 0 0 0,0 0 0 0 0,0-1-1 0 0,0 1 1 0 0,0-1 0 0 0,0 1 0 0 0,0 0 0 0 0,1-1 0 0 0,-1 1 0 0 0,0-1 0 0 0,0 1-1 0 0,1 0 1 0 0,-1-1 0 0 0,0 1 0 0 0,1-1 0 0 0,-1 1 0 0 0,0-1 0 0 0,1 1 0 0 0,-1-1 0 0 0,1 1-1 0 0,-1-1 1 0 0,1 0 0 0 0,-1 1 0 0 0,1-1 0 0 0,-1 0 0 0 0,1 1 0 0 0,-1-1 0 0 0,1 0-1 0 0,-1 0 1 0 0,1 1 0 0 0,-1-1 0 0 0,1 0 0 0 0,0 0-73 0 0,23-5 1006 0 0,-22 4-962 0 0,-1 1 0 0 0,1-1 1 0 0,-1 1-1 0 0,0-1 0 0 0,0 0 1 0 0,1 0-1 0 0,-1 1 0 0 0,0-1 1 0 0,0 0-1 0 0,0 0 0 0 0,0 0 1 0 0,0 0-1 0 0,0-1 0 0 0,0 1 1 0 0,0 0-1 0 0,0 0 0 0 0,0 0 1 0 0,-1-1-1 0 0,1 1 0 0 0,0-1 1 0 0,-1 1-1 0 0,1 0 0 0 0,-1-1 1 0 0,0 1-1 0 0,1-1 0 0 0,-1 1 1 0 0,0-1-1 0 0,0 1 0 0 0,0-1 0 0 0,0 1 1 0 0,0-1-1 0 0,0 1 0 0 0,-1-2-44 0 0,0 2 9 0 0,0 1 0 0 0,0-1 0 0 0,0 0 0 0 0,0 1-1 0 0,0-1 1 0 0,0 0 0 0 0,0 1 0 0 0,0-1 0 0 0,0 1 0 0 0,0 0-1 0 0,0-1 1 0 0,0 1 0 0 0,-1 0 0 0 0,1 0 0 0 0,0 0-1 0 0,0 0 1 0 0,0 0 0 0 0,-1 0 0 0 0,1 0 0 0 0,0 0-1 0 0,0 0 1 0 0,0 0 0 0 0,0 1 0 0 0,0-1 0 0 0,-1 0-1 0 0,1 1 1 0 0,0-1 0 0 0,0 1 0 0 0,0 0 0 0 0,0-1-1 0 0,0 1-8 0 0,-40 21-15 0 0,34-18 39 0 0,-3 1-147 0 0,16-10-1569 0 0,13-12-942 0 0,-10 7 2130 0 0,2 1 249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4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 8 0 0,'-6'10'2221'0'0,"-2"24"-1600"0"0,-2 37-279 0 0,10-45-46 0 0,1 0 0 0 0,0 0 1 0 0,2-1-1 0 0,1 1 0 0 0,2 3-296 0 0,-9-44 139 0 0,1-1 0 0 0,0 0 0 0 0,2 1 0 0 0,-1-1-1 0 0,2 0 1 0 0,0 0 0 0 0,3-13-139 0 0,-2 16-2 0 0,0 0 0 0 0,1 1 0 0 0,0-1 0 0 0,1 1 1 0 0,1 0-1 0 0,0 0 0 0 0,0 0 0 0 0,2 1 0 0 0,-1-1 0 0 0,6-5 2 0 0,-11 16 1 0 0,0 1 0 0 0,-1 0 0 0 0,1 0 0 0 0,0 0 1 0 0,0 0-1 0 0,0 0 0 0 0,0 0 0 0 0,0 0 0 0 0,0 1 0 0 0,0-1 0 0 0,-1 0 0 0 0,1 0 1 0 0,0 1-1 0 0,0-1 0 0 0,0 0 0 0 0,-1 1 0 0 0,1-1 0 0 0,0 1 0 0 0,0-1 1 0 0,-1 1-1 0 0,1-1 0 0 0,0 1 0 0 0,-1-1 0 0 0,1 1 0 0 0,-1 0 0 0 0,1 0 1 0 0,0-1-1 0 0,-1 1 0 0 0,0 0 0 0 0,1 0 0 0 0,-1-1 0 0 0,1 1 0 0 0,-1 0 1 0 0,0 0-2 0 0,19 29 14 0 0,-13-16-21 0 0,0 0-1 0 0,-2 0 0 0 0,0 1 1 0 0,-1-1-1 0 0,0 1 1 0 0,-1 0-1 0 0,0 0 0 0 0,-2-1 1 0 0,1 1-1 0 0,-2 0 1 0 0,0 0-1 0 0,-1 0 1 0 0,-3 13 7 0 0,5-98-13 0 0,1 59 16 0 0,0-4 6 0 0,1 0-1 0 0,0 0 1 0 0,1 0-1 0 0,0 0 1 0 0,1 0-1 0 0,1 1 1 0 0,0-1-1 0 0,1 1 1 0 0,5-9-9 0 0,-10 23 0 0 0,-1-1 1 0 0,0 1-1 0 0,0 0 0 0 0,1-1 1 0 0,-1 1-1 0 0,0-1 1 0 0,1 1-1 0 0,-1 0 0 0 0,0-1 1 0 0,1 1-1 0 0,-1 0 1 0 0,0-1-1 0 0,1 1 0 0 0,-1 0 1 0 0,1-1-1 0 0,-1 1 1 0 0,0 0-1 0 0,1 0 0 0 0,-1 0 1 0 0,1 0-1 0 0,-1-1 0 0 0,1 1 1 0 0,-1 0-1 0 0,1 0 1 0 0,-1 0-1 0 0,1 0 0 0 0,-1 0 1 0 0,1 0-1 0 0,-1 0 1 0 0,1 0-1 0 0,-1 0 0 0 0,1 0 1 0 0,-1 0-1 0 0,1 1 1 0 0,-1-1-1 0 0,1 0 0 0 0,-1 0 1 0 0,1 0-1 0 0,-1 1 1 0 0,0-1-1 0 0,1 0 0 0 0,-1 1 0 0 0,15 23 15 0 0,1 35-34 0 0,-3 85-128 0 0,-12-139 817 0 0,0 2-3732 0 0,1-15 226 0 0,-1 1 2595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5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24 0 0,'12'91'4732'0'0,"0"-6"-4086"0"0,-6 20 1200 0 0,-13-166-802 0 0,11 26-1009 0 0,1 1-1 0 0,9-28-34 0 0,-11 48-2 0 0,2-1-1 0 0,0 1 0 0 0,1 0 0 0 0,0 1 0 0 0,1-1 0 0 0,0 1 0 0 0,8-9 3 0 0,-15 21 0 0 0,0 0 0 0 0,1 1 0 0 0,-1-1 1 0 0,0 1-1 0 0,1-1 0 0 0,-1 0 0 0 0,0 1 0 0 0,1-1 0 0 0,-1 1 1 0 0,1-1-1 0 0,-1 1 0 0 0,1 0 0 0 0,-1-1 0 0 0,1 1 1 0 0,0-1-1 0 0,-1 1 0 0 0,1 0 0 0 0,-1 0 0 0 0,1-1 0 0 0,0 1 1 0 0,-1 0-1 0 0,1 0 0 0 0,0 0 0 0 0,-1-1 0 0 0,1 1 1 0 0,0 0-1 0 0,-1 0 0 0 0,1 0 0 0 0,0 0 0 0 0,-1 0 1 0 0,1 0-1 0 0,0 1 0 0 0,-1-1 0 0 0,1 0 0 0 0,0 0 0 0 0,-1 0 1 0 0,1 1-1 0 0,-1-1 0 0 0,1 0 0 0 0,0 1 0 0 0,1 1 2 0 0,-1 0 0 0 0,1 0-1 0 0,-1 0 1 0 0,1 1 0 0 0,-1-1-1 0 0,0 0 1 0 0,0 1 0 0 0,0-1 0 0 0,0 1-1 0 0,0-1 1 0 0,0 2-2 0 0,11 69 28 0 0,-8-32-39 0 0,5 96-64 0 0,-8-158 77 0 0,0 1-1 0 0,2-1 0 0 0,0 0 1 0 0,1 1-1 0 0,1 0 0 0 0,1-1 0 0 0,1 2 1 0 0,0-1-1 0 0,2 1 0 0 0,0 0 1 0 0,1 1-1 0 0,1 0 0 0 0,6-7-1 0 0,-16 24 0 0 0,-1 1-1 0 0,0-1 1 0 0,1 0-1 0 0,-1 1 1 0 0,1-1-1 0 0,-1 0 1 0 0,1 1-1 0 0,-1-1 1 0 0,1 1 0 0 0,0-1-1 0 0,-1 1 1 0 0,1 0-1 0 0,0-1 1 0 0,-1 1-1 0 0,1-1 1 0 0,0 1-1 0 0,-1 0 1 0 0,1 0-1 0 0,0-1 1 0 0,0 1 0 0 0,-1 0-1 0 0,1 0 1 0 0,0 0-1 0 0,0 0 1 0 0,-1 0-1 0 0,1 0 1 0 0,0 0-1 0 0,0 0 1 0 0,0 0 0 0 0,0 1 1 0 0,0 0 0 0 0,0 0 0 0 0,1 0 0 0 0,-1 0 0 0 0,0 0 1 0 0,0 0-1 0 0,-1 0 0 0 0,1 0 0 0 0,0 0 0 0 0,0 0 0 0 0,0 0 0 0 0,-1 1 0 0 0,1-1 1 0 0,-1 0-1 0 0,1 1-1 0 0,15 60 55 0 0,-14-50-48 0 0,4 14-62 0 0,19 98 140 0 0,-22-109-202 0 0,-2 0 1 0 0,0 1-1 0 0,-1-1 0 0 0,-1 1 1 0 0,0-1-1 0 0,-3 15 117 0 0,-4-17-3851 0 0,8-13 3741 0 0,-1 0-1 0 0,1-1 1 0 0,0 1-1 0 0,-1 0 0 0 0,1 0 1 0 0,0-1-1 0 0,-1 1 0 0 0,1 0 1 0 0,0-1-1 0 0,-1 1 1 0 0,1 0-1 0 0,0-1 0 0 0,0 1 1 0 0,0 0-1 0 0,-1-1 0 0 0,1 1 1 0 0,0-1-1 0 0,0 1 1 0 0,0-1-1 0 0,0 1 0 0 0,0 0 1 0 0,0-1-1 0 0,-1 1 0 0 0,1-1 1 0 0,0 1-1 0 0,0-1 1 0 0,1 1-1 0 0,-1-1 0 0 0,0 1 1 0 0,0 0-1 0 0,0-1 0 0 0,0 0 111 0 0,0-7-291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6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 20 0 0,'10'-16'923'0'0,"-8"17"118"0"0,-11 32 644 0 0,1-6-1586 0 0,6-13 14 0 0,0 0-1 0 0,1 0 1 0 0,1 1 0 0 0,0-1-1 0 0,1 0 1 0 0,0 0-1 0 0,2 2-112 0 0,-3-12 16 0 0,1 0 0 0 0,-1 1 0 0 0,1-1 0 0 0,0 0 0 0 0,1 1 0 0 0,-1-1 0 0 0,1 0 0 0 0,0 0 0 0 0,0 0 0 0 0,0 0 0 0 0,1 0 0 0 0,-1-1 0 0 0,1 1 0 0 0,0-1 0 0 0,0 0-1 0 0,0 1 1 0 0,0-1 0 0 0,0-1 0 0 0,1 1 0 0 0,0 0 0 0 0,-1-1 0 0 0,1 0 0 0 0,0 0 0 0 0,2 1-16 0 0,-4-3 18 0 0,1 1 0 0 0,0-1-1 0 0,0 0 1 0 0,0 0 0 0 0,-1 0 0 0 0,1 0-1 0 0,0-1 1 0 0,0 1 0 0 0,-1-1 0 0 0,1 1-1 0 0,0-1 1 0 0,0 0 0 0 0,-1 0 0 0 0,1 0-1 0 0,-1-1 1 0 0,1 1 0 0 0,-1-1 0 0 0,0 1-1 0 0,1-1 1 0 0,-1 0 0 0 0,0 0 0 0 0,0 0-1 0 0,0 0 1 0 0,0 0 0 0 0,-1 0 0 0 0,1 0-1 0 0,-1-1 1 0 0,1 1 0 0 0,-1-1 0 0 0,0 1-1 0 0,1-3-17 0 0,5-8 4 0 0,-1-1 0 0 0,-1 1 0 0 0,0-1 0 0 0,-1 0 0 0 0,1-7-4 0 0,-1 6-1 0 0,-1 0 0 0 0,0 0 0 0 0,-1 0 0 0 0,-1-1 0 0 0,0 1 0 0 0,-1-1 0 0 0,-1 1 0 0 0,-1-5 1 0 0,2 21 1 0 0,-1-1 0 0 0,0 0 0 0 0,1 0 0 0 0,-1 1 0 0 0,1-1 0 0 0,-1 0 0 0 0,1 1 0 0 0,-1-1 0 0 0,1 0 0 0 0,-1 1 0 0 0,1-1 0 0 0,0 1 0 0 0,-1-1 0 0 0,1 1 0 0 0,0-1 0 0 0,-1 1 0 0 0,1-1 0 0 0,0 1 0 0 0,-1-1 0 0 0,1 1 0 0 0,0 0 0 0 0,0-1 0 0 0,0 1 0 0 0,0-1 0 0 0,-1 1-1 0 0,1 0 1 0 0,0-1 0 0 0,0 1 0 0 0,0-1 0 0 0,0 1 0 0 0,0 0 0 0 0,0-1-1 0 0,-8 31 25 0 0,6-14-13 0 0,-2 94-29 0 0,5-101 11 0 0,-1-1 0 0 0,2 1 0 0 0,-1-1 0 0 0,1 0 0 0 0,1 1 0 0 0,-1-1 0 0 0,2 0 0 0 0,-1 0 0 0 0,1 0 1 0 0,2 2 5 0 0,-5-10-16 0 0,-1 0 1 0 0,1 0 0 0 0,0 0-1 0 0,0 1 1 0 0,0-1 0 0 0,0 0-1 0 0,0 0 1 0 0,0-1 0 0 0,0 1 0 0 0,0 0-1 0 0,0 0 1 0 0,1-1 0 0 0,-1 1-1 0 0,0 0 1 0 0,0-1 0 0 0,1 1-1 0 0,-1-1 1 0 0,0 1 0 0 0,1-1 0 0 0,-1 0-1 0 0,0 0 1 0 0,1 0 0 0 0,-1 0-1 0 0,0 0 1 0 0,1 0 0 0 0,-1 0-1 0 0,1 0 1 0 0,-1 0 0 0 0,0 0 0 0 0,1-1-1 0 0,-1 1 1 0 0,0-1 0 0 0,1 1-1 0 0,-1-1 1 0 0,0 1 0 0 0,0-1-1 0 0,0 0 1 0 0,1 0 0 0 0,-1 1 0 0 0,0-2 15 0 0,1 1-184 0 0,-1 0 1 0 0,1 0 0 0 0,-1-1 0 0 0,0 1 0 0 0,0-1 0 0 0,0 1 0 0 0,0-1-1 0 0,0 1 1 0 0,0-1 0 0 0,0 0 0 0 0,0 1 0 0 0,0-1 0 0 0,-1 0 0 0 0,1 0-1 0 0,-1 0 1 0 0,1 1 0 0 0,-1-1 0 0 0,0 0 0 0 0,0-1 183 0 0,2-18-1130 0 0,0 9 899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3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6911 4 0 0,'0'3'218'0'0,"0"-2"0"0"0,0 1 0 0 0,0 0 0 0 0,0 0 0 0 0,0 0 0 0 0,0 0 0 0 0,0 0 0 0 0,0 0 0 0 0,-1-1 0 0 0,0 1 0 0 0,0 1-218 0 0,0-2 62 0 0,0-1-1 0 0,0 0 0 0 0,1 0 1 0 0,-1 1-1 0 0,0-1 1 0 0,0 0-1 0 0,1 0 1 0 0,-1 0-1 0 0,-1 0 1 0 0,2 0-1 0 0,-1-1 0 0 0,0 1 1 0 0,0 0-1 0 0,1 0 1 0 0,-1-1-1 0 0,0 1 1 0 0,0 0-1 0 0,1 0 1 0 0,-1-1-1 0 0,0 1 0 0 0,0-1 1 0 0,1 1-1 0 0,-1-1 1 0 0,0 1-1 0 0,1-1 1 0 0,-1 0-62 0 0,-2-1 48 0 0,0-1 1 0 0,0 1-1 0 0,0-1 0 0 0,0 0 1 0 0,0 0-1 0 0,1 0 1 0 0,0-1-1 0 0,0 1 1 0 0,-1-1-1 0 0,2 0 0 0 0,-1 1 1 0 0,1 0-1 0 0,-1-3-48 0 0,-16-56 77 0 0,11 37-29 0 0,-22-65 125 0 0,11 36-119 0 0,-8-43-54 0 0,-9-84-16 0 0,8-2 0 0 0,7-1 0 0 0,9 0 0 0 0,11-155 16 0 0,35-89 94 0 0,-5 206 75 0 0,54-189-169 0 0,-5 111 136 0 0,14 3 1 0 0,104-218-137 0 0,-61 223 32 0 0,13 7 0 0 0,158-223-32 0 0,-167 302 85 0 0,9 5 0 0 0,128-129-85 0 0,-133 179 132 0 0,6 5-1 0 0,5 8 0 0 0,84-51-131 0 0,-74 73 55 0 0,5 8 0 0 0,5 8 0 0 0,4 7 0 0 0,88-27-55 0 0,-117 63 17 0 0,1 6-1 0 0,4 6 0 0 0,112-14-16 0 0,45 8 431 0 0,125 4-431 0 0,-198 33 297 0 0,1 9 0 0 0,17 13-297 0 0,477 61 536 0 0,-469-28-94 0 0,-2 11 0 0 0,-3 11-1 0 0,-3 12 1 0 0,-2 11 0 0 0,-6 11-1 0 0,-3 11 1 0 0,-6 9-1 0 0,222 149-441 0 0,-282-144 294 0 0,-6 9-1 0 0,-4 6 0 0 0,-7 8 0 0 0,90 107-293 0 0,-28 2 966 0 0,-11 9-1 0 0,-12 9 1 0 0,153 277-966 0 0,-253-374 384 0 0,-8 4-1 0 0,-8 4 1 0 0,-8 3 0 0 0,-8 4-1 0 0,4 47-383 0 0,-33-82 333 0 0,-6 1-1 0 0,-7 3 1 0 0,2 108-333 0 0,-21-34 1896 0 0,-19 228-1896 0 0,-21-120 165 0 0,-15 9-165 0 0,16-133-4790 0 0,-14 91-10377 0 0,38-279 14725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4 0 0,'0'0'30'0'0,"0"0"1"0"0,0 0-1 0 0,0-1 1 0 0,0 1-1 0 0,0 0 1 0 0,0 0-1 0 0,0 0 1 0 0,1-1-1 0 0,-1 1 1 0 0,0 0-1 0 0,0 0 1 0 0,0 0-1 0 0,0-1 1 0 0,0 1-1 0 0,0 0 1 0 0,0 0-1 0 0,1 0 1 0 0,-1 0-1 0 0,0 0 1 0 0,0-1-1 0 0,0 1 1 0 0,0 0-1 0 0,1 0 1 0 0,-1 0-1 0 0,0 0 1 0 0,0 0-1 0 0,0 0 1 0 0,1 0-1 0 0,-1 0 1 0 0,0 0-1 0 0,0 0 1 0 0,0 0-1 0 0,1 0 1 0 0,-1 0-1 0 0,0 0 1 0 0,0 0-1 0 0,0 0 1 0 0,1 0-1 0 0,-1 0 1 0 0,0 0-1 0 0,0 0 1 0 0,0 0-1 0 0,1 0 1 0 0,-1 0-1 0 0,0 0 1 0 0,0 0-1 0 0,0 0 1 0 0,0 0-1 0 0,1 1 1 0 0,-1-1-1 0 0,0 0 1 0 0,0 0-1 0 0,0 0 1 0 0,0 0-1 0 0,1 0 1 0 0,-1 1-1 0 0,0-1 1 0 0,0 0-1 0 0,0 0 1 0 0,0 0-1 0 0,0 0 1 0 0,0 1-31 0 0,9 14 1328 0 0,1 97 454 0 0,-6-84-1256 0 0,-1-1 0 0 0,-1 1 0 0 0,-2 0 0 0 0,-2 20-526 0 0,-5-102 93 0 0,8 31-77 0 0,1-1 0 0 0,0 1 0 0 0,2-1-1 0 0,5-16-15 0 0,-6 28-2 0 0,1 0 1 0 0,0 0-1 0 0,0 1 0 0 0,1 0 0 0 0,1-1 0 0 0,0 2 0 0 0,0-1 0 0 0,1 1 0 0 0,7-8 2 0 0,-14 18 0 0 0,0-1 1 0 0,1 1-1 0 0,-1 0 0 0 0,0 0 1 0 0,1-1-1 0 0,-1 1 1 0 0,0 0-1 0 0,1-1 0 0 0,-1 1 1 0 0,1 0-1 0 0,-1 0 0 0 0,0 0 1 0 0,1 0-1 0 0,-1-1 1 0 0,1 1-1 0 0,-1 0 0 0 0,1 0 1 0 0,-1 0-1 0 0,0 0 0 0 0,1 0 1 0 0,-1 0-1 0 0,1 0 0 0 0,-1 0 1 0 0,1 0-1 0 0,-1 0 1 0 0,1 0-1 0 0,-1 0 0 0 0,0 1 1 0 0,1-1-1 0 0,-1 0 0 0 0,1 0 1 0 0,-1 0-1 0 0,0 1 0 0 0,1-1 1 0 0,-1 0-1 0 0,1 0 1 0 0,-1 1-1 0 0,0-1 0 0 0,1 0 0 0 0,13 22 25 0 0,4 26 0 0 0,-9-16-145 0 0,-2 1-1 0 0,-1 0 1 0 0,0 18 120 0 0,-4 13-4909 0 0,-2-63 4120 0 0,0-1 173 0 0,1-1 229 0 0,2-2 177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8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42 36 0 0,'-9'11'3297'0'0,"-23"23"-2798"0"0,27-26-413 0 0,1 0 0 0 0,0-1-1 0 0,0 1 1 0 0,0 1 0 0 0,1-1-1 0 0,0 1 1 0 0,0-1 0 0 0,1 1-1 0 0,0 0 1 0 0,1 0 0 0 0,0 0-1 0 0,1 0 1 0 0,-1 0-1 0 0,2-1 1 0 0,-1 1 0 0 0,2 8-86 0 0,-1-13 14 0 0,0 1 1 0 0,0-1 0 0 0,1 0-1 0 0,-1 0 1 0 0,1 1 0 0 0,0-1-1 0 0,0 0 1 0 0,1-1 0 0 0,-1 1-1 0 0,1 0 1 0 0,0-1-1 0 0,0 1 1 0 0,0-1 0 0 0,0 0-1 0 0,0 0 1 0 0,1 0 0 0 0,-1-1-1 0 0,1 1 1 0 0,0-1 0 0 0,0 0-1 0 0,0 0 1 0 0,0 0-1 0 0,0 0 1 0 0,0-1 0 0 0,1 1-1 0 0,-1-1 1 0 0,0-1 0 0 0,1 1-1 0 0,-1 0 1 0 0,1-1 0 0 0,-1 0-1 0 0,1 0 1 0 0,-1 0 0 0 0,3-1-15 0 0,-1 1 0 0 0,-1 0 0 0 0,1-1 0 0 0,0 0 1 0 0,0 0-1 0 0,-1 0 0 0 0,1-1 0 0 0,-1 1 1 0 0,1-1-1 0 0,-1-1 0 0 0,0 1 0 0 0,0-1 1 0 0,0 0-1 0 0,0 0 0 0 0,0 0 0 0 0,-1-1 1 0 0,1 0-1 0 0,-1 1 0 0 0,0-2 0 0 0,0 1 1 0 0,0 0-1 0 0,-1-1 0 0 0,2-2 0 0 0,-2 1 3 0 0,-1 1 0 0 0,0-1 0 0 0,0 0 0 0 0,0 0 0 0 0,-1 1 0 0 0,0-1 0 0 0,0 0 0 0 0,0-1 0 0 0,-1 1 0 0 0,1 0-1 0 0,-2 0 1 0 0,1 0 0 0 0,-1 0 0 0 0,0 0 0 0 0,0 0 0 0 0,0 0 0 0 0,-1 0 0 0 0,0 1 0 0 0,0-1 0 0 0,-1 0 0 0 0,-1-1-3 0 0,2 0-30 0 0,-1 1 1 0 0,-1 0-1 0 0,1 0 0 0 0,-1 0 0 0 0,0 0 1 0 0,0 0-1 0 0,-1 1 0 0 0,0 0 1 0 0,0 0-1 0 0,0 0 0 0 0,0 1 1 0 0,-1-1-1 0 0,0 1 0 0 0,0 1 1 0 0,0-1-1 0 0,0 1 0 0 0,0 0 1 0 0,-1 0-1 0 0,0 1 0 0 0,1 0 1 0 0,-1 0-1 0 0,0 1 0 0 0,0-1 1 0 0,0 1-1 0 0,0 1 0 0 0,0 0 0 0 0,0 0 1 0 0,0 0-1 0 0,-6 1 30 0 0,13 0-50 0 0,0-1 0 0 0,0 0-1 0 0,-1 0 1 0 0,1 0 0 0 0,0 0 0 0 0,0 0-1 0 0,0 0 1 0 0,0 0 0 0 0,-1 0 0 0 0,1 0 0 0 0,0 0-1 0 0,0 0 1 0 0,0 0 0 0 0,-1 0 0 0 0,1 0-1 0 0,0 0 1 0 0,0 0 0 0 0,0 0 0 0 0,0 0-1 0 0,-1 0 1 0 0,1 0 0 0 0,0 0 0 0 0,0 0-1 0 0,0 0 1 0 0,0 0 0 0 0,-1 0 0 0 0,1-1-1 0 0,0 1 1 0 0,0 0 0 0 0,0 0 0 0 0,0 0 0 0 0,0 0-1 0 0,-1 0 1 0 0,1 0 0 0 0,0-1 0 0 0,0 1-1 0 0,0 0 1 0 0,0 0 0 0 0,0 0 0 0 0,0 0-1 0 0,0-1 1 0 0,0 1 0 0 0,0 0 0 0 0,0 0-1 0 0,0 0 1 0 0,0 0 0 0 0,-1-1 0 0 0,1 1 0 0 0,0 0-1 0 0,0 0 1 0 0,0 0 0 0 0,1 0 0 0 0,-1-1-1 0 0,0 1 1 0 0,0 0 0 0 0,0 0 0 0 0,0 0-1 0 0,0-1 1 0 0,0 1 0 0 0,0 0 0 0 0,0 0-1 0 0,0 0 1 0 0,0 0 0 0 0,0 0 0 0 0,0-1-1 0 0,1 1 1 0 0,-1 0 0 0 0,0 0 0 0 0,0 0 0 0 0,0 0 50 0 0,9-13-1128 0 0,-8 12 1116 0 0,7-9-211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9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62 4 0 0,'1'-1'107'0'0,"0"1"0"0"0,-1-1 0 0 0,1 0 0 0 0,0 1 0 0 0,0-1 0 0 0,0 0 0 0 0,-1 0 1 0 0,1 1-1 0 0,0-1 0 0 0,-1 0 0 0 0,1 0 0 0 0,0 0 0 0 0,-1 0 0 0 0,1 0 0 0 0,-1 0 0 0 0,0 0 0 0 0,1 0 0 0 0,-1 0 0 0 0,0 0 0 0 0,0 0 0 0 0,1 0 1 0 0,-1 0-1 0 0,0 0 0 0 0,0 0 0 0 0,0 0 0 0 0,0 0 0 0 0,0-1-107 0 0,-2 1 84 0 0,1 0 0 0 0,0-1-1 0 0,-1 1 1 0 0,1 0 0 0 0,-1 0 0 0 0,1 0 0 0 0,-1 0 0 0 0,1 0 0 0 0,-1 0-1 0 0,0 0 1 0 0,1 1 0 0 0,-1-1 0 0 0,0 1 0 0 0,0-1 0 0 0,1 1 0 0 0,-1-1-1 0 0,-1 1-83 0 0,-4-1 12 0 0,1 1-1 0 0,0-1 1 0 0,-1 1-1 0 0,1 1 1 0 0,-1-1-1 0 0,1 1 1 0 0,0 0-1 0 0,0 1 1 0 0,-1-1-1 0 0,1 1 1 0 0,0 0-1 0 0,1 1 1 0 0,-1-1-1 0 0,0 1 1 0 0,1 0-1 0 0,-1 1 1 0 0,1-1-1 0 0,0 1 1 0 0,0 0-1 0 0,0 1 1 0 0,1-1-1 0 0,0 1 1 0 0,-1 0-12 0 0,2-1 29 0 0,-1-1 0 0 0,1 1 1 0 0,1 0-1 0 0,-1 0 0 0 0,0 0 1 0 0,1 1-1 0 0,0-1 0 0 0,0 0 1 0 0,0 1-1 0 0,1-1 0 0 0,0 1 1 0 0,-1 0-1 0 0,2 0 0 0 0,-1-1 1 0 0,0 1-1 0 0,1 0 1 0 0,0 0-1 0 0,0 0 0 0 0,0-1 1 0 0,1 1-1 0 0,0 0 0 0 0,0 0 1 0 0,0-1-1 0 0,0 1 0 0 0,1 0 1 0 0,0-1-1 0 0,0 1 0 0 0,0-1 1 0 0,0 0-1 0 0,2 3-29 0 0,-2-5 74 0 0,0 1 0 0 0,0-1 0 0 0,0 0-1 0 0,0 0 1 0 0,0 1 0 0 0,1-1 0 0 0,-1-1 0 0 0,1 1 0 0 0,-1 0-1 0 0,1-1 1 0 0,0 1 0 0 0,-1-1 0 0 0,1 0 0 0 0,0 0-1 0 0,0 0 1 0 0,0 0 0 0 0,0 0 0 0 0,0-1 0 0 0,0 1 0 0 0,0-1-1 0 0,1 0-73 0 0,2 0 97 0 0,0-1-1 0 0,-1 1 1 0 0,1-1-1 0 0,0-1 0 0 0,-1 1 1 0 0,1-1-1 0 0,-1 0 0 0 0,0 0 1 0 0,0-1-1 0 0,0 1 1 0 0,3-3-97 0 0,0 1 33 0 0,-1-1-1 0 0,0 0 1 0 0,0-1 0 0 0,0 0 0 0 0,-1 0 0 0 0,0 0 0 0 0,0 0 0 0 0,-1-1 0 0 0,0 0 0 0 0,0 0 0 0 0,0-1 0 0 0,-1 1 0 0 0,0-1 0 0 0,0 0-1 0 0,0-5-32 0 0,-3 7-1 0 0,0-1 0 0 0,-1 1 0 0 0,1-1 0 0 0,-2 0 0 0 0,1 1 0 0 0,-1-1 0 0 0,0 1-1 0 0,0 0 1 0 0,-1-2 1 0 0,1 5 0 0 0,1 0-1 0 0,-1 0 0 0 0,0 1 1 0 0,0-1-1 0 0,0 0 1 0 0,-1 1-1 0 0,1-1 0 0 0,0 1 1 0 0,-1-1-1 0 0,0 1 0 0 0,0 0 1 0 0,0 0-1 0 0,0-1 1 0 0,0 1-1 0 0,0 1 0 0 0,0-1 1 0 0,0 0-1 0 0,-1 0 0 0 0,1 1 1 0 0,-1 0-1 0 0,-1-2 1 0 0,3 4 0 0 0,0-1 1 0 0,1 0-1 0 0,-1 0 0 0 0,1 1 1 0 0,-1-1-1 0 0,1 1 0 0 0,-1-1 0 0 0,1 0 1 0 0,-1 1-1 0 0,1-1 0 0 0,-1 1 1 0 0,1-1-1 0 0,-1 1 0 0 0,1-1 0 0 0,0 1 1 0 0,-1-1-1 0 0,1 1 0 0 0,0 0 1 0 0,0-1-1 0 0,-1 1 0 0 0,1-1 0 0 0,0 1 1 0 0,0 0-1 0 0,0-1 0 0 0,0 1 1 0 0,0 0-1 0 0,0-1 0 0 0,0 1 0 0 0,0 0 1 0 0,0-1-1 0 0,0 1 0 0 0,0 0 0 0 0,0 0 0 0 0,-1 28 17 0 0,1-26-15 0 0,7 105 30 0 0,-5-96-40 0 0,0 0-1 0 0,1 0 1 0 0,0 0 0 0 0,1 0-1 0 0,0 0 1 0 0,1-1-1 0 0,4 8 9 0 0,-9-18-58 0 0,1 0 0 0 0,-1 0 0 0 0,1 0 0 0 0,-1 0-1 0 0,1 0 1 0 0,-1 0 0 0 0,1 0 0 0 0,0 0-1 0 0,-1 0 1 0 0,1 0 0 0 0,0 0 0 0 0,0 0 0 0 0,-1-1-1 0 0,1 1 1 0 0,0 0 0 0 0,0-1 0 0 0,0 1 0 0 0,0 0-1 0 0,0-1 1 0 0,0 1 0 0 0,0-1 0 0 0,0 0-1 0 0,1 1 1 0 0,-1-1 0 0 0,0 0 0 0 0,0 0 0 0 0,0 0-1 0 0,0 1 1 0 0,0-1 0 0 0,1 0 0 0 0,-1-1 58 0 0,1 0-297 0 0,-1 0 1 0 0,0 0-1 0 0,0 0 1 0 0,0 0 0 0 0,0-1-1 0 0,0 1 1 0 0,0 0-1 0 0,0-1 1 0 0,0 1 0 0 0,0-1-1 0 0,-1 1 1 0 0,1-1-1 0 0,0 1 1 0 0,-1-1 0 0 0,1 0-1 0 0,-1 1 1 0 0,0-1-1 0 0,0 0 1 0 0,0 1-1 0 0,0-1 1 0 0,0-1 296 0 0,2-7-418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29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12 4 0 0,'15'-9'2136'0'0,"-32"6"-396"0"0,-35 6-401 0 0,41 0-1262 0 0,0 0-1 0 0,1 1 0 0 0,-1 0 1 0 0,1 1-1 0 0,-9 5-76 0 0,15-8 23 0 0,1 0 0 0 0,-1 0 0 0 0,1 0 0 0 0,0 1 0 0 0,0 0 0 0 0,0-1 0 0 0,0 1 0 0 0,1 0 0 0 0,-1 0-1 0 0,1 1 1 0 0,0-1 0 0 0,-1 0 0 0 0,2 1 0 0 0,-1 0 0 0 0,0-1 0 0 0,1 1 0 0 0,-1 0 0 0 0,1 1-23 0 0,1-4 16 0 0,0 1-1 0 0,0-1 1 0 0,1 0 0 0 0,-1 0 0 0 0,0 0-1 0 0,1 0 1 0 0,-1 0 0 0 0,0 1 0 0 0,1-1-1 0 0,-1 0 1 0 0,1 0 0 0 0,0 0 0 0 0,-1 0-1 0 0,1 0 1 0 0,0 0 0 0 0,0-1 0 0 0,0 1-1 0 0,-1 0 1 0 0,1 0 0 0 0,0 0 0 0 0,0-1-1 0 0,0 1 1 0 0,0-1 0 0 0,0 1 0 0 0,1-1-1 0 0,-1 1 1 0 0,0-1 0 0 0,1 1-16 0 0,41 14-22 0 0,-27-11 58 0 0,-9-1-44 0 0,0 0 0 0 0,0 1 0 0 0,0 0 1 0 0,0 0-1 0 0,-1 0 0 0 0,0 1 0 0 0,0 0 0 0 0,0 0 1 0 0,0 0-1 0 0,-1 1 0 0 0,0 0 0 0 0,0 0 1 0 0,1 3 7 0 0,-4-7 23 0 0,-1 1 0 0 0,1-1 0 0 0,-1 1 0 0 0,0-1 0 0 0,0 1-1 0 0,0 0 1 0 0,0 0 0 0 0,-1-1 0 0 0,1 1 0 0 0,-1 0 0 0 0,0 0 0 0 0,0 0 0 0 0,0-1 0 0 0,0 1 0 0 0,0 0 0 0 0,0 0 0 0 0,-1 0 0 0 0,0 0 0 0 0,1-1 0 0 0,-1 1 0 0 0,0 0 0 0 0,0-1 0 0 0,0 1 0 0 0,-1-1 0 0 0,1 1 0 0 0,-1-1 0 0 0,1 1 0 0 0,-1-1 0 0 0,0 0 0 0 0,0 0 0 0 0,0 0 0 0 0,0 0-1 0 0,0 0 1 0 0,0 0 0 0 0,-1-1 0 0 0,1 1 0 0 0,-3 0-23 0 0,2 0-3 0 0,-1 0 0 0 0,1 0-1 0 0,-1 0 1 0 0,0-1 0 0 0,1 0-1 0 0,-1 0 1 0 0,0 0 0 0 0,0 0-1 0 0,0 0 1 0 0,0-1 0 0 0,0 0 0 0 0,1 1-1 0 0,-1-2 1 0 0,0 1 0 0 0,0 0-1 0 0,0-1 1 0 0,0 0 0 0 0,0 0-1 0 0,0 0 1 0 0,1 0 0 0 0,-1 0-1 0 0,0-1 1 0 0,1 0 0 0 0,-1 0 3 0 0,2 1-180 0 0,0 0 0 0 0,-1-1 0 0 0,1 1 0 0 0,1-1 1 0 0,-1 1-1 0 0,0-1 0 0 0,0 1 0 0 0,1-1 0 0 0,-1 0 0 0 0,1 0 1 0 0,-1 0-1 0 0,1 0 0 0 0,0 0 0 0 0,0 0 0 0 0,0-1 0 0 0,0 1 1 0 0,0 0-1 0 0,0-1 0 0 0,1 1 0 0 0,-1 0 0 0 0,1-1 0 0 0,-1 1 1 0 0,1-1-1 0 0,0 1 0 0 0,0 0 0 0 0,0-1 0 0 0,0 1 0 0 0,1-1 1 0 0,-1 1-1 0 0,1 0 0 0 0,-1-1 0 0 0,1 1 0 0 0,0 0 0 0 0,0-1 1 0 0,0 1-1 0 0,0 0 0 0 0,0 0 0 0 0,2-2 180 0 0,5-9-264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3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39 4 0 0,'1'0'107'0'0,"0"-1"1"0"0,0 0-1 0 0,0 1 1 0 0,0-1-1 0 0,0 0 1 0 0,0 0-1 0 0,0 1 1 0 0,-1-1-1 0 0,1 0 0 0 0,0 0 1 0 0,-1 0-1 0 0,1 0 1 0 0,-1 0-1 0 0,1 0 1 0 0,-1 0-1 0 0,1 0 1 0 0,-1 0-1 0 0,0-1 0 0 0,1 1 1 0 0,-1 0-1 0 0,0 0 1 0 0,0 0-1 0 0,0 0 1 0 0,0 0-1 0 0,0 0 1 0 0,0-1-1 0 0,0 1 1 0 0,0 0-1 0 0,-1 0 0 0 0,1 0-107 0 0,-1 0 67 0 0,0 0 0 0 0,0 0 0 0 0,-1 0 0 0 0,1 1-1 0 0,0-1 1 0 0,0 0 0 0 0,-1 1 0 0 0,1-1 0 0 0,-1 1 0 0 0,1-1-1 0 0,0 1 1 0 0,-1 0 0 0 0,1-1 0 0 0,-1 1 0 0 0,1 0-1 0 0,-1 0 1 0 0,1 0 0 0 0,-1 0 0 0 0,1 1 0 0 0,0-1 0 0 0,-1 0-1 0 0,1 0 1 0 0,-1 1 0 0 0,1-1 0 0 0,-1 1-67 0 0,-4 1 15 0 0,0 0 0 0 0,0 0 0 0 0,1 0 0 0 0,-1 1 0 0 0,0-1 0 0 0,1 1 0 0 0,0 1 1 0 0,0-1-1 0 0,0 1 0 0 0,0 0 0 0 0,0 0 0 0 0,1 0 0 0 0,0 1 0 0 0,0 0 0 0 0,0 0 0 0 0,0 0-15 0 0,3-3 10 0 0,0-1 1 0 0,0 1-1 0 0,0 0 0 0 0,0 0 0 0 0,1 0 0 0 0,-1 0 1 0 0,1 0-1 0 0,-1 0 0 0 0,1 0 0 0 0,-1 0 0 0 0,1 0 1 0 0,0 0-1 0 0,0 0 0 0 0,0 0 0 0 0,0 0 0 0 0,1 0 0 0 0,-1 0 1 0 0,0 0-1 0 0,1 2-10 0 0,1-1 26 0 0,-1-1 0 0 0,1 1 0 0 0,0-1 0 0 0,-1 0 1 0 0,1 1-1 0 0,0-1 0 0 0,0 0 0 0 0,1 0 0 0 0,-1 0 0 0 0,0 0 0 0 0,1-1 0 0 0,-1 1 1 0 0,1-1-1 0 0,-1 1 0 0 0,1-1 0 0 0,0 0 0 0 0,0 0 0 0 0,-1 0-26 0 0,31 8 0 0 0,-28-8 46 0 0,0 0 0 0 0,1 0 0 0 0,-1 1 0 0 0,0 0 0 0 0,0-1 0 0 0,0 2 0 0 0,0-1 0 0 0,-1 0 0 0 0,1 1 0 0 0,-1 0 0 0 0,4 3-46 0 0,-7-4 73 0 0,0 0 0 0 0,0 0 0 0 0,0 1 1 0 0,0-1-1 0 0,-1 0 0 0 0,1 0 0 0 0,-1 1 0 0 0,0-1 0 0 0,0 0 0 0 0,1 0 0 0 0,-2 1 0 0 0,1-1 0 0 0,0 0 0 0 0,0 1 0 0 0,-1-1 0 0 0,1 0 0 0 0,-1 0 0 0 0,0 0 1 0 0,1 1-1 0 0,-1-1 0 0 0,0 0-73 0 0,-2 4-16 0 0,1 0 0 0 0,-1-1 0 0 0,0 1 0 0 0,0-1 0 0 0,0 1 0 0 0,-1-1 0 0 0,0 0 16 0 0,2-3-6 0 0,0 0 0 0 0,0 1 0 0 0,0-2 0 0 0,0 1-1 0 0,0 0 1 0 0,-1 0 0 0 0,1-1 0 0 0,-1 1 0 0 0,1-1 0 0 0,-1 0 0 0 0,1 1 0 0 0,-1-1-1 0 0,0-1 1 0 0,0 1 0 0 0,0 0 0 0 0,1-1 0 0 0,-1 1 0 0 0,0-1 0 0 0,0 0-1 0 0,0 0 1 0 0,0 0 0 0 0,0 0 0 0 0,1-1 0 0 0,-1 1 0 0 0,0-1 0 0 0,0 1 0 0 0,0-1-1 0 0,1 0 1 0 0,-1 0 0 0 0,0-1 6 0 0,-1 0-409 0 0,-1-1 0 0 0,1 0 0 0 0,0 0-1 0 0,0 0 1 0 0,0 0 0 0 0,0-1 0 0 0,1 0-1 0 0,-1 1 1 0 0,1-1 0 0 0,0-1 0 0 0,0 1 0 0 0,1 0-1 0 0,-1-1 1 0 0,1 1 0 0 0,0-1 0 0 0,-1-4 409 0 0,1 2-591 0 0,3 0 261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38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51 12 0 0,'0'0'51'0'0,"-28"-34"2775"0"0,24 32-2781 0 0,0 0 1 0 0,0 0-1 0 0,0 1 1 0 0,-1 0-1 0 0,1 0 1 0 0,0 0-1 0 0,-1 0 1 0 0,1 1-1 0 0,-1 0 0 0 0,1-1 1 0 0,-1 2-1 0 0,1-1 1 0 0,-1 0-1 0 0,1 1 1 0 0,0 0-1 0 0,-1 0 1 0 0,1 0-1 0 0,0 1 0 0 0,0 0 1 0 0,0-1-1 0 0,0 1 1 0 0,0 1-1 0 0,0-1 1 0 0,0 1-1 0 0,1-1 1 0 0,-1 1-1 0 0,1 0 0 0 0,-1 0 1 0 0,1 0-1 0 0,0 1 1 0 0,1-1-1 0 0,-1 1 1 0 0,0 1-46 0 0,-1-1 8 0 0,1 0 0 0 0,0 0 0 0 0,1 1 1 0 0,-1-1-1 0 0,1 1 0 0 0,0-1 0 0 0,0 1 0 0 0,0 0 1 0 0,0 0-1 0 0,1 0 0 0 0,0-1 0 0 0,0 2 0 0 0,0-1 1 0 0,1 0-1 0 0,0 0 0 0 0,0 0 0 0 0,0 0 1 0 0,0 0-1 0 0,1 0 0 0 0,0 0 0 0 0,0 0 0 0 0,0 0 1 0 0,1 0-1 0 0,0 0 0 0 0,0-1 0 0 0,0 1 0 0 0,0 0 1 0 0,1-1-1 0 0,-1 0 0 0 0,2 2-8 0 0,-2-4 8 0 0,0 1 1 0 0,0-1-1 0 0,-1 0 1 0 0,1 0-1 0 0,1 0 0 0 0,-1 0 1 0 0,0 0-1 0 0,0 0 0 0 0,1 0 1 0 0,-1-1-1 0 0,1 1 0 0 0,0-1 1 0 0,-1 0-1 0 0,1 0 1 0 0,0 0-1 0 0,0 0 0 0 0,-1 0 1 0 0,1-1-1 0 0,0 1 0 0 0,0-1 1 0 0,0 0-1 0 0,0 0 1 0 0,0 0-1 0 0,0 0 0 0 0,0 0 1 0 0,0-1-1 0 0,0 1 0 0 0,0-1 1 0 0,-1 0-1 0 0,1 0 0 0 0,1 0-8 0 0,2-3 30 0 0,1 0 0 0 0,-1-1 0 0 0,0 1 0 0 0,0-1 0 0 0,0-1 0 0 0,-1 1 0 0 0,0-1 0 0 0,0 0 0 0 0,0 0 0 0 0,-1 0 0 0 0,3-5-30 0 0,-4 4 5 0 0,1 1 0 0 0,-1 0 0 0 0,0-1 0 0 0,0 0 0 0 0,-1 0 0 0 0,0 0 0 0 0,0 0 0 0 0,-1 0 0 0 0,0 0 0 0 0,0 0 0 0 0,-1-1 0 0 0,1 1 0 0 0,-2 0 0 0 0,1 0 0 0 0,-1-1 0 0 0,0 1 0 0 0,0 0 0 0 0,-1 0 0 0 0,0 0 0 0 0,-1 0 0 0 0,1 1 0 0 0,-1-1-5 0 0,0 43 1538 0 0,2 0-1 0 0,1 8-1537 0 0,4-6 34 0 0,-2-9-68 0 0,1 0-1 0 0,2-1 0 0 0,3 10 35 0 0,-8-39-99 0 0,0 1 1 0 0,0 0-1 0 0,1 0 1 0 0,-1 0-1 0 0,0 0 1 0 0,0 0 0 0 0,0-1-1 0 0,0 1 1 0 0,0 0-1 0 0,1 0 1 0 0,-1 0-1 0 0,0 0 1 0 0,0 0-1 0 0,0 0 1 0 0,1 0-1 0 0,-1 0 1 0 0,0 0 0 0 0,0 0-1 0 0,0 0 1 0 0,0 0-1 0 0,1 0 1 0 0,-1 0-1 0 0,0 0 1 0 0,0 0-1 0 0,0 0 1 0 0,1 0-1 0 0,-1 0 1 0 0,0 0 0 0 0,0 0-1 0 0,0 0 1 0 0,1 0-1 0 0,-1 0 1 0 0,0 0-1 0 0,0 0 1 0 0,0 0-1 0 0,0 0 1 0 0,1 0-1 0 0,-1 1 1 0 0,0-1 0 0 0,0 0-1 0 0,0 0 1 0 0,0 0 98 0 0,4-28-3686 0 0,-3 22 3651 0 0,2-8-360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7:39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 4 0 0,'7'-13'1626'0'0,"-13"23"234"0"0,3-6-1821 0 0,-1 0 0 0 0,1 0 1 0 0,1 1-1 0 0,-1-1 0 0 0,1 1 0 0 0,-1 0 0 0 0,1 0 0 0 0,0 0 0 0 0,1 0 0 0 0,-1 0 0 0 0,1 0 0 0 0,0 0 0 0 0,1 1 0 0 0,-1 2-39 0 0,0 6 63 0 0,0 0 0 0 0,1-1 0 0 0,1 1 0 0 0,0-1 0 0 0,1 3-63 0 0,-2-13 42 0 0,1 1-1 0 0,-1-1 0 0 0,1 0 0 0 0,-1 1 1 0 0,1-1-1 0 0,0 0 0 0 0,0 1 1 0 0,1-1-1 0 0,-1 0 0 0 0,1 0 0 0 0,-1 0 1 0 0,1 0-1 0 0,0 0 0 0 0,0-1 0 0 0,0 1 1 0 0,1-1-1 0 0,-1 1 0 0 0,1-1 0 0 0,-1 0 1 0 0,1 1-1 0 0,0-1 0 0 0,0-1 0 0 0,0 1 1 0 0,0 0-1 0 0,0-1 0 0 0,0 0 1 0 0,0 1-1 0 0,0-1 0 0 0,1 0 0 0 0,-1-1 1 0 0,0 1-1 0 0,1-1 0 0 0,-1 1 0 0 0,1-1 1 0 0,-1 0-1 0 0,0 0 0 0 0,1-1-41 0 0,3 0 43 0 0,0 0 0 0 0,-1-1 0 0 0,1 0 0 0 0,-1 0 1 0 0,0-1-1 0 0,0 0 0 0 0,0 0 0 0 0,0 0 0 0 0,0-1 0 0 0,0 0 0 0 0,-1 0 0 0 0,0 0 0 0 0,0-1 0 0 0,0 1 0 0 0,-1-1 0 0 0,1-1 1 0 0,-1 1-1 0 0,2-4-43 0 0,-1 1-2 0 0,0 0 0 0 0,0 0 0 0 0,-1-1 1 0 0,0 0-1 0 0,-1 0 0 0 0,0 0 1 0 0,0 0-1 0 0,-1 0 0 0 0,0-1 0 0 0,-1 1 1 0 0,0-1-1 0 0,-1 1 0 0 0,1-1 0 0 0,-2 1 1 0 0,1-1-1 0 0,-1 1 0 0 0,-2-8 2 0 0,-13 88 92 0 0,22 83-146 0 0,-1-98 46 0 0,-3 0-1 0 0,-3 0 0 0 0,-2 0 1 0 0,-9 53 8 0 0,11-106 0 0 0,1 0 1 0 0,0 0-1 0 0,-1 0 1 0 0,0 0-1 0 0,0 0 1 0 0,0 0-1 0 0,0 0 1 0 0,-1 0 0 0 0,1 0-1 0 0,-1 0 1 0 0,1 0-1 0 0,-1-1 1 0 0,0 1-1 0 0,0-1 1 0 0,0 1-1 0 0,-1-1 1 0 0,1 0 0 0 0,0 0-1 0 0,-1 0 1 0 0,1 0-1 0 0,-1 0 1 0 0,0-1-1 0 0,0 1 1 0 0,0-1-1 0 0,0 0 1 0 0,0 1 0 0 0,0-1-1 0 0,0-1 1 0 0,0 1-1 0 0,-2 0 0 0 0,1-1-1 0 0,0-1-1 0 0,-1 1 0 0 0,1-1 0 0 0,0 0 1 0 0,0 0-1 0 0,0-1 0 0 0,0 1 0 0 0,0-1 1 0 0,0 0-1 0 0,0 0 0 0 0,1 0 1 0 0,-1 0-1 0 0,1-1 0 0 0,-1 1 0 0 0,1-1 1 0 0,0 0-1 0 0,0 0 0 0 0,0 0 0 0 0,1-1 1 0 0,-1 1-1 0 0,1-1 0 0 0,-3-3 2 0 0,1 1 16 0 0,1 0 0 0 0,-1-1 0 0 0,1 0-1 0 0,0 1 1 0 0,1-1 0 0 0,-1 0 0 0 0,1 0 0 0 0,1-1-1 0 0,0 1 1 0 0,0 0 0 0 0,0 0 0 0 0,0-1 0 0 0,1 1-1 0 0,1 0 1 0 0,-1-1 0 0 0,1 1 0 0 0,0 0 0 0 0,1-1-1 0 0,0 1 1 0 0,0 0 0 0 0,1 0 0 0 0,-1 1-1 0 0,1-1 1 0 0,1 0 0 0 0,-1 1 0 0 0,1 0 0 0 0,1 0-1 0 0,-1 0 1 0 0,1 0 0 0 0,5-4-16 0 0,9-10 363 0 0,0 2 0 0 0,2 0 1 0 0,0 2-1 0 0,1 0 0 0 0,1 2 0 0 0,0 0 1 0 0,21-8-364 0 0,-27 10-1201 0 0,-24 3-5007 0 0,-5-2 4167 0 0,9 5 1871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27 28 0 0,'1'-1'36'0'0,"-1"1"0"0"0,1 0 0 0 0,-1-1 0 0 0,0 1 1 0 0,1-1-1 0 0,0 1 0 0 0,-1 0 0 0 0,1 0 0 0 0,-1-1 0 0 0,0 1 0 0 0,0-1 0 0 0,1 0 0 0 0,-1 1 1 0 0,0 0-1 0 0,1-1 0 0 0,-1 0 0 0 0,0 1 0 0 0,1-1 0 0 0,-1 1 0 0 0,0 0 0 0 0,0-1 0 0 0,0 0 0 0 0,0 0 1 0 0,0 1-1 0 0,0 0 0 0 0,0-1 0 0 0,0 0 0 0 0,0 0 0 0 0,0 1 0 0 0,0 0 0 0 0,0-1 0 0 0,0 0 1 0 0,0 0-1 0 0,-1 1 0 0 0,1 0 0 0 0,0-1 0 0 0,-1 1 0 0 0,1-1 0 0 0,-1 0 0 0 0,1 1 0 0 0,0 0 1 0 0,0-1-1 0 0,-1 1 0 0 0,1-1 0 0 0,-1 1 0 0 0,1-1 0 0 0,-1 1 0 0 0,1 0 0 0 0,0 0 0 0 0,-1 0 0 0 0,0-1 1 0 0,1 1-1 0 0,-1 0 0 0 0,1-1 0 0 0,-1 1 0 0 0,1 0 0 0 0,-1 0 0 0 0,0 0 0 0 0,1 0 0 0 0,0 0 1 0 0,-1 0-1 0 0,0 0 0 0 0,0 0 0 0 0,1 0-36 0 0,0 0 101 0 0,-30 20 1110 0 0,-43 21-542 0 0,55-33-664 0 0,0 1 1 0 0,1 2-1 0 0,-1-1 1 0 0,2 2 0 0 0,0 0-1 0 0,-4 6-5 0 0,6-2 5 0 0,2 0 0 0 0,0 1 0 0 0,1 0 0 0 0,1 0 0 0 0,1 2 0 0 0,0-1 0 0 0,-1 6-5 0 0,-10 18 8 0 0,6-9 24 0 0,1 1-1 0 0,2 0 0 0 0,1 1 1 0 0,2 0-1 0 0,1 0 0 0 0,2 4-31 0 0,-5 63 600 0 0,2 51-600 0 0,8-93 29 0 0,3 2 1 0 0,8 47-30 0 0,30 120 27 0 0,-33-185-45 0 0,71 320 86 0 0,-63-305-72 0 0,3 0 0 0 0,2-1 0 0 0,29 52 4 0 0,95 160-2 0 0,-142-264 4 0 0,0-2-85 0 0,13 24 250 0 0,1-1-1 0 0,9 11-166 0 0,-20-30-322 0 0,0-1 0 0 0,0-1 0 0 0,1 1-1 0 0,0-1 1 0 0,0 0 0 0 0,0-1 0 0 0,1 1 0 0 0,-1-1-1 0 0,1-1 1 0 0,7 4 322 0 0,-15-8-68 0 0,1 1-1 0 0,0-1 1 0 0,0 0 0 0 0,-1 0-1 0 0,0 0 1 0 0,1 0 0 0 0,0 0-1 0 0,-1 0 1 0 0,1 0-1 0 0,-1 0 1 0 0,1 0 0 0 0,-1 0-1 0 0,1 0 1 0 0,0 0 0 0 0,-1 0-1 0 0,0 0 1 0 0,1 0-1 0 0,0 0 1 0 0,-1 0 0 0 0,1 0-1 0 0,-1-1 1 0 0,1 1 0 0 0,-1-1-1 0 0,1 1 1 0 0,-1 0-1 0 0,1-1 1 0 0,-1 1 68 0 0,8-9-414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3756 12 0 0,'14'-39'1265'0'0,"1"12"-1153"0"0,2 1-1 0 0,0 1 1 0 0,2 1-1 0 0,1 0 1 0 0,1 2-1 0 0,2-1-111 0 0,-10 11 14 0 0,0 0-1 0 0,1 1 1 0 0,1 1-1 0 0,0 0 1 0 0,1 0-1 0 0,0 2 1 0 0,0 0-1 0 0,1 1 0 0 0,-1 0 1 0 0,18-3-14 0 0,-30 9-3 0 0,0 0 0 0 0,0 1 1 0 0,0-1-1 0 0,0 1 0 0 0,-1 0 0 0 0,2 1 1 0 0,-1-1-1 0 0,-1 1 0 0 0,1 0 0 0 0,0-1 1 0 0,0 2-1 0 0,-1-1 0 0 0,1 0 0 0 0,0 1 1 0 0,1 1 2 0 0,1 0 25 0 0,0 1 1 0 0,0 1 0 0 0,0-1 0 0 0,0 1 0 0 0,-1 0-1 0 0,1-1 1 0 0,-2 2 0 0 0,2 1-26 0 0,6 10 167 0 0,0 0 1 0 0,-1 1-1 0 0,-1 1 0 0 0,-1-1 0 0 0,3 9-167 0 0,4 16 20 0 0,-2 0 1 0 0,-2 1-1 0 0,-2 0 0 0 0,-2 1 0 0 0,-2-1 1 0 0,1 32-21 0 0,-6 2 2 0 0,-1-2 1 0 0,-5 1 0 0 0,-8 40-3 0 0,-27 114 0 0 0,-15 23 0 0 0,40-202-5 0 0,-2-1 0 0 0,-3-1 0 0 0,-1 0-1 0 0,-3-2 1 0 0,-1 0 0 0 0,-24 30 5 0 0,18-29 2 0 0,-133 195 23 0 0,142-213-28 0 0,-1-1 0 0 0,-1-1 0 0 0,-2-1 0 0 0,-4 2 3 0 0,-4 9-4 0 0,27-31 4 0 0,1 1 0 0 0,-1-1 0 0 0,-1-1 0 0 0,0 0 0 0 0,-3 3 0 0 0,-36 32 1 0 0,35-30 1 0 0,-1-1-1 0 0,-14 11-1 0 0,22-20 1 0 0,0 0-1 0 0,1 1 0 0 0,-2-1 0 0 0,1 0 1 0 0,0 0-1 0 0,0-1 0 0 0,-1 0 1 0 0,1 0-1 0 0,0-1 0 0 0,-3 1 0 0 0,-58 0 4 0 0,38-2-3 0 0,-53-7-3 0 0,56 4 2 0 0,0 2-1 0 0,-7 0 1 0 0,10 1 2 0 0,-1-1-1 0 0,1-1 1 0 0,-2-2-2 0 0,6 1 1 0 0,1 1 1 0 0,0 1-1 0 0,0 1 0 0 0,-1 1 0 0 0,-12 0-1 0 0,27 0 1 0 0,2 1-1 0 0,-1 0 0 0 0,-1 0 1 0 0,2-1-1 0 0,-1 1 0 0 0,0 0 1 0 0,0 0-1 0 0,0 0 1 0 0,1 0-1 0 0,-1 0 0 0 0,0 1 1 0 0,1-1-1 0 0,-1 0 0 0 0,1 1 1 0 0,0-1-1 0 0,-1 1 0 0 0,1 0 1 0 0,0-1-1 0 0,0 1 0 0 0,0 0 1 0 0,0 0-1 0 0,0 0 1 0 0,1-1-1 0 0,-1 2 0 0 0,0-1 1 0 0,0-1-1 0 0,1 2 0 0 0,0-1 1 0 0,0-1-1 0 0,0 2 0 0 0,0 0 0 0 0,-1 12 5 0 0,0 0-1 0 0,2 0 1 0 0,0 0-1 0 0,1 4-4 0 0,0 4 4 0 0,3 439 31 0 0,-7-267-27 0 0,2-186-9 0 0,0 0-1 0 0,1 0 0 0 0,0 0 1 0 0,1 0-1 0 0,0 0 1 0 0,0 0-1 0 0,1 0 0 0 0,0 0 2 0 0,-2-7 0 0 0,0 0 0 0 0,0 0-1 0 0,-1 0 1 0 0,2 0 0 0 0,-1 0-1 0 0,0 0 1 0 0,1-1 0 0 0,-2 1 0 0 0,2-1-1 0 0,-1 1 1 0 0,2-1 0 0 0,-2 1-1 0 0,1-1 1 0 0,-1 1 0 0 0,1-1-1 0 0,0 0 1 0 0,0 0 0 0 0,0 0-1 0 0,0 0 1 0 0,0 0 0 0 0,0-1-1 0 0,0 1 1 0 0,0-1 0 0 0,0 0-1 0 0,1 1 1 0 0,-1-1 0 0 0,-1 0-1 0 0,2 0 1 0 0,-1 0 0 0 0,0 0-1 0 0,0 0 1 0 0,1-1 0 0 0,-1 1-1 0 0,-1 0 1 0 0,2-1 0 0 0,0 0 0 0 0,89-32 424 0 0,-52 17 196 0 0,40-9-620 0 0,-73 23-1 0 0,0 2 0 0 0,1-1 0 0 0,-1 0-1 0 0,0 1 1 0 0,0 1 0 0 0,1-1 0 0 0,-1 1-1 0 0,0 0 1 0 0,1 1 0 0 0,-2-1-1 0 0,2 1 1 0 0,-1 1 0 0 0,-1 0 0 0 0,1 0-1 0 0,-1 0 1 0 0,1 0 0 0 0,-1 1 0 0 0,4 4 1 0 0,7 4-4 0 0,-1 1 0 0 0,-1 1 1 0 0,0 1-1 0 0,-1 0 0 0 0,-1 0 1 0 0,0 2 3 0 0,41 45 0 0 0,-36-43 4 0 0,-1 0 0 0 0,0 2 0 0 0,11 19-4 0 0,-8-11 387 0 0,0 0 1 0 0,9 6-388 0 0,13 17 233 0 0,-40-48-230 0 0,0-1-1 0 0,1 0 0 0 0,0 0 0 0 0,0 0 0 0 0,0 0 0 0 0,0 0 1 0 0,1 0-1 0 0,-1 0 0 0 0,1-1 0 0 0,-1 0 0 0 0,1 0 0 0 0,0 0 0 0 0,0-1 1 0 0,0 2-1 0 0,1-3 0 0 0,-2 2 0 0 0,2-1 0 0 0,-1-1 0 0 0,1 1-2 0 0,4-1 2 0 0,1 0 0 0 0,-1-1 0 0 0,0 1 0 0 0,0-2 0 0 0,0 0 0 0 0,0 0 0 0 0,0-1-1 0 0,3-1-1 0 0,34-14 186 0 0,-1-2-1 0 0,-1-1 0 0 0,0-3 0 0 0,-2-2 1 0 0,-1-1-1 0 0,3-5-185 0 0,-29 21-77 0 0,33-25 755 0 0,3 2 0 0 0,50-25-678 0 0,-46 28 365 0 0,-1-2 1 0 0,14-14-366 0 0,-16 11 800 0 0,-37 27-802 0 0,0-2 0 0 0,-1 0 0 0 0,0-1 1 0 0,-1 0-1 0 0,0-1 0 0 0,-1 0 0 0 0,0-2 1 0 0,1-3 1 0 0,17-25-28 0 0,-16 23-3 0 0,-1 0-1 0 0,11-21 32 0 0,-7 6-3 0 0,-8 20 0 0 0,-2 0 0 0 0,0 0 0 0 0,-1-1 0 0 0,-1 0 0 0 0,0 0 0 0 0,-1 0 1 0 0,1-8 2 0 0,18-100 45 0 0,-22 104-35 0 0,-1-1 1 0 0,0 1-1 0 0,-1-1 1 0 0,-1 1-1 0 0,-3-8-10 0 0,-1-17-34 0 0,5 35 23 0 0,-5-37-16 0 0,2 1-1 0 0,2-1 1 0 0,2 0-1 0 0,4-23 28 0 0,7 0 7 0 0,4 0-1 0 0,3 1 0 0 0,2 1 1 0 0,3 0-1 0 0,24-44-6 0 0,-35 83-8 0 0,3 0-1 0 0,0 1 1 0 0,0 1-1 0 0,3 0 1 0 0,0 2-1 0 0,22-23 9 0 0,52-59 45 0 0,-66 76-5 0 0,-16 18-31 0 0,2 1 0 0 0,-1 1 1 0 0,1 0-1 0 0,1 0 1 0 0,11-7-10 0 0,1 2-4 0 0,-2-2 1 0 0,0-1-1 0 0,-1-1 0 0 0,6-8 4 0 0,22-20-37 0 0,-40 40 27 0 0,1 0-1 0 0,-1 1 1 0 0,12-5 10 0 0,-14 8-2 0 0,0-1-1 0 0,-1 1 1 0 0,1-1 0 0 0,-2-1-1 0 0,2 1 1 0 0,-1-1 0 0 0,-1 0-1 0 0,0-1 1 0 0,2-2 2 0 0,17-25-5 0 0,-14 20 12 0 0,-1-1 0 0 0,0 0-1 0 0,8-15-6 0 0,-2-6 12 0 0,-2-2 0 0 0,-2 1 0 0 0,-1-2 0 0 0,-1-3-12 0 0,25-158 48 0 0,-14-7-7 0 0,-15 129-28 0 0,-2-85 89 0 0,-3 85-208 0 0,5-27 106 0 0,-2 76 11 0 0,2 1-1 0 0,1 0 1 0 0,1 0-1 0 0,1 1 1 0 0,1 0-1 0 0,2 1 0 0 0,1 0 1 0 0,8-12-11 0 0,30-43 212 0 0,56-67-212 0 0,-41 59-53 0 0,17-26 18 0 0,173-245 177 0 0,-221 309 74 0 0,-3-1 0 0 0,-3-1 0 0 0,-1-2 0 0 0,-3-1 0 0 0,-3-1 0 0 0,-2 0 0 0 0,-2-2 0 0 0,-3 0 0 0 0,-3-1 0 0 0,-2-7-216 0 0,-3 11-17 0 0,-3 0 1 0 0,-2-1-1 0 0,-3 0 0 0 0,-3 1 0 0 0,-1 0 0 0 0,-3 0 0 0 0,-3 0 0 0 0,-6-14 17 0 0,-13-41-78 0 0,2 7 22 0 0,-3 1-1 0 0,-31-63 57 0 0,53 147 8 0 0,-2 0-1 0 0,1 1 0 0 0,-2 0 0 0 0,0 0 1 0 0,-2 1-1 0 0,1 1 0 0 0,-5-2-7 0 0,-6-6-36 0 0,-1 3 0 0 0,-1 0 1 0 0,-1 1-1 0 0,-8-3 36 0 0,-52-38-70 0 0,-64-58 70 0 0,99 75-18 0 0,23 23 7 0 0,-1 0-1 0 0,0 2 0 0 0,-2 1 0 0 0,0 1 0 0 0,-16-4 12 0 0,-34-10-9 0 0,-59-14 9 0 0,105 35-1 0 0,-1 3 0 0 0,1 1 0 0 0,-2 1 0 0 0,-17 1 1 0 0,-34 3-97 0 0,-26 5 97 0 0,63-3 14 0 0,-18-4-14 0 0,42 1-15 0 0,1 1 1 0 0,-2 1 0 0 0,1 1 0 0 0,1 2-1 0 0,-1 1 1 0 0,-25 6 14 0 0,-40 22-81 0 0,-35 19 81 0 0,56-19-21 0 0,2 4 1 0 0,1 3-1 0 0,2 2 1 0 0,2 4 0 0 0,-7 8 20 0 0,-32 38 146 0 0,-46 55-146 0 0,128-124-12 0 0,-26 31-49 0 0,2 3-1 0 0,2 1 1 0 0,-7 19 61 0 0,9-16-2 0 0,36-51 10 0 0,-56 81 134 0 0,-16 35-142 0 0,46-60 45 0 0,23-45-60 0 0,-1 1 0 0 0,0-2 0 0 0,-2 0 0 0 0,-11 15 15 0 0,-49 47-176 0 0,-4-4 1 0 0,-55 44 175 0 0,112-105-133 0 0,19-15-183 0 0,-1 0-1 0 0,-1 0 1 0 0,2 1 0 0 0,-2-2-1 0 0,1 1 1 0 0,0 1 0 0 0,-1-2-1 0 0,1 1 1 0 0,-1 0 0 0 0,1 0-1 0 0,-1-1 1 0 0,1 0 0 0 0,-1 1 0 0 0,1-1-1 0 0,-1 1 1 0 0,1-1 0 0 0,-1 0-1 0 0,1 1 317 0 0,0-2-149 0 0,0 0 0 0 0,1 0 0 0 0,-1 1 0 0 0,0-1-1 0 0,0 1 1 0 0,1-1 0 0 0,-1 0 0 0 0,0 1 0 0 0,1-1-1 0 0,-1-1 1 0 0,1 2 0 0 0,0-1 0 0 0,-1 0 0 0 0,1 0-1 0 0,0 1 1 0 0,-1-2 0 0 0,1 1 0 0 0,0 1 0 0 0,-1-1-1 0 0,1-1 1 0 0,0 2 0 0 0,0-1 0 0 0,0 0 0 0 0,0 0-1 0 0,1 0 1 0 0,-1 0 0 0 0,0 0 0 0 0,0 0 0 0 0,1 0-1 0 0,-1 0 150 0 0,1-13-235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2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3463 1506 4 0 0,'32'6'919'0'0,"-31"-6"-907"0"0,0 0 0 0 0,0 0-1 0 0,0 0 1 0 0,0 0 0 0 0,0 0 0 0 0,-1 1-1 0 0,2-1 1 0 0,-1 1 0 0 0,-1-1-1 0 0,1 1 1 0 0,0-1 0 0 0,0 0-1 0 0,-1 1 1 0 0,1 0 0 0 0,0 0-1 0 0,0-1 1 0 0,-1 1-12 0 0,0-1 34 0 0,0 1-1 0 0,0-1 1 0 0,1 1-1 0 0,-1-1 1 0 0,0 0 0 0 0,0 0-1 0 0,0 1 1 0 0,0-1-1 0 0,0 1 1 0 0,0-1-1 0 0,0 1 1 0 0,0-1-1 0 0,0 0 1 0 0,0 0 0 0 0,0 1-1 0 0,0-1 1 0 0,0 1-1 0 0,0-1 1 0 0,0 1-1 0 0,-1-1 1 0 0,1 0 0 0 0,0 0-1 0 0,0 1 1 0 0,0-1-1 0 0,0 1 1 0 0,0-1-1 0 0,-1 1-33 0 0,0-1 70 0 0,0 1-1 0 0,1 0 1 0 0,-2 0-1 0 0,1 0 0 0 0,0 0 1 0 0,0-1-1 0 0,0 1 1 0 0,0-1-1 0 0,-1 1 0 0 0,2-1 1 0 0,-2 1-1 0 0,1 0 0 0 0,0-1 1 0 0,-1 0-1 0 0,1 0 1 0 0,-1 0-1 0 0,2 0 0 0 0,-2 0 1 0 0,1 0-1 0 0,-1 0 1 0 0,1 0-1 0 0,0 0 0 0 0,-1 0-69 0 0,-43-10 486 0 0,6 2-390 0 0,0-1-1 0 0,-9-6-95 0 0,36 11 52 0 0,0-1-1 0 0,1-1 0 0 0,1 1 1 0 0,-2-1-1 0 0,2-1 0 0 0,-1 0 0 0 0,2-1 1 0 0,-1 1-1 0 0,-2-4-51 0 0,-20-22 53 0 0,1 0-1 0 0,2-3 1 0 0,1 0-1 0 0,2-1 1 0 0,1-1-1 0 0,2-2 1 0 0,2-1 0 0 0,2 0-1 0 0,2-2 1 0 0,1 1-1 0 0,-4-21-52 0 0,0-24-26 0 0,-42-150 84 0 0,46 190-40 0 0,-1 1 1 0 0,-3 1-1 0 0,-24-42-18 0 0,24 51 0 0 0,-2 2 0 0 0,-1 1-1 0 0,-2 1 1 0 0,-1 1 0 0 0,-1 1 0 0 0,-3 0 0 0 0,13 15 3 0 0,-1 1-1 0 0,0-1 1 0 0,0 3-1 0 0,-2 0 1 0 0,1 0 0 0 0,-2 3-1 0 0,1-1 1 0 0,-1 2 0 0 0,-1-1-1 0 0,1 3 1 0 0,-15-3-3 0 0,-51-6 19 0 0,-2 4 1 0 0,-17 3-20 0 0,-178 1 38 0 0,187 12-41 0 0,0 5 0 0 0,0 4 1 0 0,-81 22 2 0 0,127-23-2 0 0,0 1 1 0 0,1 4 0 0 0,1 0 0 0 0,1 3 0 0 0,0 3 0 0 0,-30 20 1 0 0,23-7 16 0 0,1 1-1 0 0,1 3 1 0 0,3 3 0 0 0,1 1 0 0 0,-2 8-16 0 0,-6 9-2 0 0,1 3 1 0 0,4 1 0 0 0,3 4-1 0 0,2 1 1 0 0,5 3 0 0 0,-5 13 1 0 0,28-42 30 0 0,3 0 1 0 0,1 1 0 0 0,-6 33-31 0 0,-21 145 14 0 0,7-29 36 0 0,0-3 7 0 0,8 2 1 0 0,5 77-58 0 0,18-206-11 0 0,3 1 0 0 0,5 37 11 0 0,-2-76-1 0 0,2-1 0 0 0,1 0 0 0 0,0 0 1 0 0,3-1-1 0 0,0 1 0 0 0,1-2 0 0 0,11 21 1 0 0,58 90 32 0 0,5-2 1 0 0,8-1-33 0 0,-75-109-12 0 0,13 15 284 0 0,2-1 1 0 0,2-2-1 0 0,1-1 0 0 0,1-2 0 0 0,2-1 0 0 0,1-2 0 0 0,1-1 0 0 0,2-3 1 0 0,0-1-1 0 0,26 10-272 0 0,-29-13 28 0 0,-1 1-1 0 0,-1 3-27 0 0,55 32 11 0 0,-48-34-17 0 0,-1 3-1 0 0,-1 1 1 0 0,-1 1 0 0 0,15 17 6 0 0,-46-37-163 0 0,1-1 1 0 0,0 1-1 0 0,0-1 0 0 0,1-1 0 0 0,-1 0 0 0 0,2-1 0 0 0,8 2 163 0 0,-13-4-571 0 0,1 0 0 0 0,0-1 0 0 0,0-1 0 0 0,0 1-1 0 0,-1-1 1 0 0,2-1 0 0 0,-1 1 0 0 0,-1-1 0 0 0,2-1-1 0 0,-1 1 1 0 0,-1-1 0 0 0,5-1 571 0 0,9-6-562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1 4 0 0,'1'0'63'0'0,"0"0"1"0"0,0-1-1 0 0,-1 1 0 0 0,1 0 1 0 0,1 0-1 0 0,-2 1 0 0 0,1-1 0 0 0,0 0 1 0 0,0 0-1 0 0,-1 1 0 0 0,2-1 1 0 0,-1 0-1 0 0,-1 0 0 0 0,1 0 1 0 0,0 1-1 0 0,0-1 0 0 0,-1 1 1 0 0,1 0-1 0 0,0-1 0 0 0,0 0 0 0 0,-1 1 1 0 0,1 0-1 0 0,0 0 0 0 0,-1-1 1 0 0,1 1-1 0 0,-1 0 0 0 0,0 0 1 0 0,1-1-1 0 0,-1 1 0 0 0,1 0 1 0 0,-1 0-1 0 0,1-1 0 0 0,-1 1 0 0 0,0 1 1 0 0,0-2-1 0 0,0 1 0 0 0,0 0 1 0 0,0 0-1 0 0,0 0 0 0 0,0 0 1 0 0,0 0-1 0 0,0-1 0 0 0,0 2-63 0 0,3 12-126 0 0,-1 7 229 0 0,-1 1 1 0 0,0-1-1 0 0,-1 0 0 0 0,-1 1 0 0 0,-2-1 0 0 0,-3 16-103 0 0,2-7 43 0 0,-36 206 178 0 0,-18 31-221 0 0,-33 190 342 0 0,5 48-165 0 0,52-309-147 0 0,-7-14 154 0 0,-7-1 0 0 0,-27 50-184 0 0,-24 87 1048 0 0,1 98-347 0 0,49-190-501 0 0,-74 368 490 0 0,102-483-126 0 0,-38 237 614 0 0,19-94-1017 0 0,3-27 195 0 0,-4 213-356 0 0,36-296-631 0 0,7 0-1 0 0,6-1 1 0 0,20 97 631 0 0,-17-170-969 0 0,21 161-4546 0 0,-31-209 4946 0 0,-4-10 270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2741 2451 4 0 0,'3'24'1002'0'0,"-2"-21"-714"0"0,0 1-1 0 0,0 0 0 0 0,-1 0 0 0 0,0-1 0 0 0,0 1 0 0 0,0 0 0 0 0,-1 3-287 0 0,-1 19 274 0 0,0 0-1 0 0,2 0 1 0 0,2 16-274 0 0,0 17 291 0 0,15 456-123 0 0,-7-465-142 0 0,-8-41-25 0 0,0 0-1 0 0,1 0 0 0 0,-2 1 1 0 0,1 8-1 0 0,-3-16-1 0 0,1-2 1 0 0,1 2-1 0 0,-1-1 1 0 0,0 0-1 0 0,0 0 1 0 0,0 0-1 0 0,0 0 1 0 0,0 0-1 0 0,1 0 1 0 0,-1 0 0 0 0,1 0-1 0 0,0 0 1 0 0,-1 0-1 0 0,0 0 1 0 0,1 0-1 0 0,0-1 1 0 0,0 1-1 0 0,-1 0 1 0 0,1 0-1 0 0,0-1 1 0 0,0 1-1 0 0,-1 0 1 0 0,3 0 0 0 0,0 2-1 0 0,-3-2 14 0 0,0-1 0 0 0,1 1 0 0 0,0 0 0 0 0,-1-1 0 0 0,0 0 0 0 0,1 1-1 0 0,-1 0 1 0 0,0 0 0 0 0,0-1 0 0 0,0 1 0 0 0,0 0 0 0 0,1 0 0 0 0,-1-1-1 0 0,0 0 1 0 0,0 1 0 0 0,0 0 0 0 0,0 0 0 0 0,0-1 0 0 0,0 1 0 0 0,0 0-1 0 0,0 0 1 0 0,-1-1 0 0 0,1 1 0 0 0,0 0 0 0 0,0 0 0 0 0,0-1 0 0 0,0 0 0 0 0,-1 1-1 0 0,1 0 1 0 0,-1 0 0 0 0,1-1 0 0 0,-1 0 0 0 0,1 1 0 0 0,0 0 0 0 0,-1-1-1 0 0,0 1 1 0 0,1-1 0 0 0,-1 0 0 0 0,1 1 0 0 0,-1-1 0 0 0,1 1 0 0 0,-1-1-1 0 0,0 1-12 0 0,-1 0 51 0 0,0 1 0 0 0,0-1 0 0 0,-1 1 0 0 0,1-2 0 0 0,0 2-1 0 0,0-1 1 0 0,-1-1 0 0 0,0 2 0 0 0,1-1 0 0 0,-1-1-1 0 0,-1 1-50 0 0,-8-1 492 0 0,-2 0-160 0 0,0 0 1 0 0,0-1 0 0 0,0 1-1 0 0,0-3 1 0 0,0 1-1 0 0,-13-5-332 0 0,10 1 115 0 0,0 2 0 0 0,-19-3-115 0 0,31 6 0 0 0,-1 0 0 0 0,0 0-1 0 0,0 1 1 0 0,0 0-1 0 0,0 0 1 0 0,0 1 0 0 0,0 0-1 0 0,0-1 1 0 0,0 2 0 0 0,1-1-1 0 0,-2 1 1 0 0,4 0-3 0 0,1 0 1 0 0,-1 0-1 0 0,1 0 0 0 0,0 0 0 0 0,-1 1 0 0 0,1-1 0 0 0,0 1 0 0 0,0-1 0 0 0,0 1 0 0 0,1 0 0 0 0,-1-1 0 0 0,1 1 0 0 0,-1 0 0 0 0,1 0 0 0 0,0 3 3 0 0,-16 24-16 0 0,-25 18-36 0 0,30-31 414 0 0,-3-1 0 0 0,1 0 0 0 0,-2-1 1 0 0,-7 6-363 0 0,-1-4 7 0 0,0-2 0 0 0,-1 0 1 0 0,0-3-1 0 0,-1 1 1 0 0,-1-2-1 0 0,0-2 0 0 0,0 0 1 0 0,-1-1-1 0 0,-10-1-7 0 0,2-1 3 0 0,-2-3-1 0 0,1-1 0 0 0,-5-2-2 0 0,-40 2-36 0 0,35-2 48 0 0,-1-2 1 0 0,0-2-1 0 0,1-3 0 0 0,-20-5-12 0 0,45 7 8 0 0,0 0 1 0 0,0-2-1 0 0,1 0 0 0 0,0-2 0 0 0,1 0 1 0 0,0-1-1 0 0,-4-4-8 0 0,-11-10 9 0 0,0 0 0 0 0,2-2 0 0 0,-11-14-9 0 0,24 23 7 0 0,-6-5 15 0 0,1-1 0 0 0,1 0 0 0 0,2-3-1 0 0,0 1 1 0 0,2-2 0 0 0,0-1-22 0 0,-21-48-8 0 0,4-2 1 0 0,2 0-1 0 0,4-3 0 0 0,-17-71 8 0 0,42 126 15 0 0,2 0 0 0 0,0-1 1 0 0,2 0-1 0 0,1 0 0 0 0,2-15-15 0 0,-1 12-18 0 0,-1 1 0 0 0,0 0 0 0 0,-3-1 0 0 0,-3-11 18 0 0,2 17 4 0 0,1 0 0 0 0,0 0-1 0 0,3 0 1 0 0,-1-1 0 0 0,2 1-1 0 0,2-7-3 0 0,-1 18 9 0 0,-1 1-1 0 0,0-1 0 0 0,-2 1 0 0 0,1-1 1 0 0,-1 0-1 0 0,-1 1 0 0 0,0 0 1 0 0,-1 0-1 0 0,0 0 0 0 0,-1 0 0 0 0,0 0 1 0 0,-1 0-1 0 0,0 2 0 0 0,-1-1 1 0 0,0 0-1 0 0,-1 1 0 0 0,0 1 1 0 0,-3-4-9 0 0,-56-67-63 0 0,24 28 61 0 0,-14-10 2 0 0,-159-155 25 0 0,183 182-23 0 0,3-1 0 0 0,0-3 1 0 0,2 0-1 0 0,2-1 1 0 0,2-1-1 0 0,-18-41-2 0 0,33 57-4 0 0,-1 0-1 0 0,2 1 0 0 0,1-2 1 0 0,1 0-1 0 0,1 0 1 0 0,2 0-1 0 0,0 0 0 0 0,2-11 5 0 0,1-24 38 0 0,3-1-1 0 0,3 1 1 0 0,3-3-38 0 0,15-59-21 0 0,-11 68-9 0 0,1-30 30 0 0,-12 66 3 0 0,-1-1-1 0 0,0-1 0 0 0,-2 1 0 0 0,-1 1 1 0 0,0-2-1 0 0,-2-3-2 0 0,-5-13 34 0 0,-3 0 0 0 0,0 1 0 0 0,-3 0 0 0 0,-14-24-34 0 0,-17-42-2734 0 0,36 73 418 0 0,0 0 1 0 0,2-1-1 0 0,0-8 2316 0 0,0 5-348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2272 4 0 0,'2'0'132'0'0,"-2"1"-1"0"0,1-1 1 0 0,0 1-1 0 0,0-1 1 0 0,-1 0 0 0 0,0 1-1 0 0,1 0 1 0 0,0 0-1 0 0,0-1 1 0 0,-1 0 0 0 0,0 1-1 0 0,1 0 1 0 0,0 0 0 0 0,-1-1-1 0 0,1 1 1 0 0,-1 0-1 0 0,0 0 1 0 0,0-1 0 0 0,1 1-1 0 0,-1 1 1 0 0,0-2-1 0 0,1 1 1 0 0,-1 0 0 0 0,0 0-1 0 0,0-1 1 0 0,0 2-1 0 0,0-1 1 0 0,0 0-132 0 0,2 39-58 0 0,-1-20 297 0 0,10 123 76 0 0,-9-86-183 0 0,3-2 1 0 0,2 1-1 0 0,2-2 0 0 0,15 44-132 0 0,3-22 969 0 0,40 71-969 0 0,-57-127-7 0 0,9 15 210 0 0,2 0 0 0 0,1-2 0 0 0,19 20-203 0 0,13 21 526 0 0,-48-65-489 0 0,21 31-2 0 0,1-2-1 0 0,23 23-34 0 0,-43-54 4 0 0,-1 1 0 0 0,0 0 0 0 0,-1 0 0 0 0,0 1 0 0 0,0 0 0 0 0,-1 0 0 0 0,0 0 0 0 0,-1 1 0 0 0,1-1 0 0 0,-2 2 0 0 0,0-2 0 0 0,0 2-4 0 0,-1 1 0 0 0,0-1 0 0 0,0 0 0 0 0,1 1 0 0 0,0-1 0 0 0,1-1 0 0 0,1 2 0 0 0,7 15 102 0 0,-3-1 1 0 0,1 0-1 0 0,0 9-102 0 0,-9-27 25 0 0,2 0 0 0 0,-2 0 0 0 0,2 0 0 0 0,0 0 0 0 0,0 0 0 0 0,1-1 0 0 0,0 1 0 0 0,-1-1 0 0 0,5 4-25 0 0,-8-11 4 0 0,0 0 0 0 0,0 0 0 0 0,0 0 4 0 0,0 0 22 0 0,0 0 17 0 0,0 0-40 0 0,-1-1 1 0 0,1 1-1 0 0,-1-1 1 0 0,1 1-1 0 0,0-1 1 0 0,0 1-1 0 0,0 0 1 0 0,0-1-1 0 0,-1 1 1 0 0,1-1-1 0 0,0 0 1 0 0,0 1-1 0 0,0 0 1 0 0,-1-1-1 0 0,1 1 0 0 0,0-1 1 0 0,0 0-1 0 0,0 1 1 0 0,0 0-1 0 0,0-1 1 0 0,0 0-1 0 0,1 1 1 0 0,-1-1-1 0 0,0 1 1 0 0,0 0-1 0 0,0-1 1 0 0,1 0-1 0 0,-1 1 1 0 0,0-1-1 0 0,0 1 0 0 0,0 0 1 0 0,0-1-1 0 0,1 1 1 0 0,-1-1-1 0 0,1 1 1 0 0,-1-1-1 0 0,1 1 1 0 0,-1 0-1 0 0,0 0 1 0 0,0 0-1 0 0,1-1 1 0 0,0 1-1 0 0,-1 0 0 0 0,1-1 1 0 0,-1 1-1 0 0,0 0-7 0 0,1 0 1 0 0,0 0-1 0 0,-1 0 1 0 0,1 0-1 0 0,-1 0 1 0 0,0 0-1 0 0,1-1 1 0 0,-1 1-1 0 0,1 0 1 0 0,-1 0-1 0 0,1 0 1 0 0,-1 0-1 0 0,0 0 1 0 0,0 0-1 0 0,1 0 1 0 0,-1-1-1 0 0,1 1 0 0 0,-1-1 1 0 0,1 1-1 0 0,-1 0 1 0 0,0-1-1 0 0,0 1 1 0 0,0 0-1 0 0,1 0 1 0 0,-1-1-1 0 0,0 1 1 0 0,1-1-1 0 0,-1 1 1 0 0,0-1-1 0 0,0 1 1 0 0,1 0-1 0 0,-1-1 1 0 0,0 1-1 0 0,0-19 30 0 0,0 18-29 0 0,0 0 0 0 0,0-1-1 0 0,0 1 1 0 0,0 0-1 0 0,0 0 1 0 0,0-1-1 0 0,0 1 1 0 0,0 0-1 0 0,1-1 1 0 0,-1 1-1 0 0,1-1 1 0 0,-1 2-1 0 0,1-2 1 0 0,-1 1-1 0 0,1-1 0 0 0,-1 1-6 0 0,1 4 9 0 0,-1-2 0 0 0,-1 1 0 0 0,1 0 0 0 0,0-1 0 0 0,0 2 0 0 0,-1-2 0 0 0,1 1 0 0 0,0-1 1 0 0,-1 1-1 0 0,0 0 0 0 0,0 1-3 0 0,-4 15 26 0 0,5-17-22 0 0,0 2 1 0 0,0-2-1 0 0,0 1 0 0 0,0 0 1 0 0,-1-1-1 0 0,1 2 1 0 0,0-2-1 0 0,0 1 0 0 0,-1 0 1 0 0,0-1-1 0 0,0 1 1 0 0,1-1-1 0 0,-1 1 0 0 0,0 0 1 0 0,0 0-1 0 0,0-1 1 0 0,0 0-1 0 0,0 0 0 0 0,-1 1 1 0 0,1 0-5 0 0,-31 23 27 0 0,-18 17-9 0 0,47-39-15 0 0,-1 1-1 0 0,1-1 1 0 0,0 0-1 0 0,0 2 0 0 0,1-1 1 0 0,0-1-1 0 0,-1 2 1 0 0,1-1-1 0 0,0 0 0 0 0,0 1 1 0 0,0 3-3 0 0,1-6-1 0 0,1 0 0 0 0,0 0 1 0 0,0 0-1 0 0,0 0 0 0 0,0 1 1 0 0,0-1-1 0 0,0 0 0 0 0,0 0 1 0 0,1 1-1 0 0,-1-1 0 0 0,1-1 1 0 0,0 2-1 0 0,-1-1 0 0 0,1 0 1 0 0,1 0-1 0 0,-2 0 0 0 0,2-1 1 0 0,-1 2-1 0 0,0-2 0 0 0,1 1 0 0 0,-1 0 1 0 0,1-1-1 0 0,-1 1 0 0 0,1-1 1 0 0,-1 0-1 0 0,1 1 0 0 0,0-1 1 0 0,0 0-1 0 0,0 0 0 0 0,0 0 1 0 0,1 1 0 0 0,10 4 19 0 0,1-1 0 0 0,-1-1 0 0 0,2 0 0 0 0,11 2-19 0 0,16 6 57 0 0,-38-10-44 0 0,5 1 44 0 0,-2 0 1 0 0,1 0-1 0 0,0 1 0 0 0,-1 1 0 0 0,7 4-57 0 0,-19-7 44 0 0,-1 1 0 0 0,1 0 0 0 0,1 0 0 0 0,-1 0 0 0 0,0 0 0 0 0,0 1 0 0 0,1 0-44 0 0,3-3 0 0 0,1-1 1 0 0,0 1-1 0 0,0-1 0 0 0,-1 0 0 0 0,1 1 0 0 0,0 0 1 0 0,0-1-1 0 0,0 1 0 0 0,0-1 0 0 0,0 0 1 0 0,0 1-1 0 0,0 0 0 0 0,0-1 0 0 0,0 1 0 0 0,0-1 1 0 0,0 0-1 0 0,0 1 0 0 0,0 0 0 0 0,1-1 0 0 0,-1 1 1 0 0,0-1-1 0 0,0 0 0 0 0,1 1 0 0 0,-1-1 0 0 0,1 1 1 0 0,-1-1-1 0 0,0 1 0 0 0,0-1 0 0 0,0 0 1 0 0,1 0-1 0 0,-1 1 0 0 0,1-1 0 0 0,-1 1 0 0 0,1-1 1 0 0,-1 0-1 0 0,0 1 0 0 0,1-1 0 0 0,26 15 348 0 0,-22-12-286 0 0,-2-1-1 0 0,2 0 1 0 0,-1 0 0 0 0,-1 1 0 0 0,1 0 0 0 0,0 0 0 0 0,0 1-62 0 0,-2-2 22 0 0,-1 0-1 0 0,1 0 1 0 0,-1 0 0 0 0,0 1 0 0 0,0-1 0 0 0,0 0 0 0 0,0 0-1 0 0,0 1 1 0 0,-1-1 0 0 0,1 0 0 0 0,-1 1 0 0 0,0-1-1 0 0,0 1 1 0 0,0-1 0 0 0,0 1 0 0 0,0-1 0 0 0,0 0-1 0 0,0 1 1 0 0,0 0 0 0 0,-1-1 0 0 0,0 2-22 0 0,-2 3 112 0 0,-1 1 1 0 0,1-1 0 0 0,-1 0-1 0 0,0 0 1 0 0,-4 5-113 0 0,-6 11-124 0 0,13-22 125 0 0,1 0 1 0 0,-1 1-1 0 0,1-1 1 0 0,0 1-1 0 0,0-1 1 0 0,0 0 0 0 0,0 0-1 0 0,0 1 1 0 0,0-1-1 0 0,0 1 1 0 0,1-1-1 0 0,-1 0 1 0 0,1 1-1 0 0,-1-1 1 0 0,0 0 0 0 0,1 0-1 0 0,-1 1 1 0 0,1-1-1 0 0,0 0 1 0 0,-1 1-1 0 0,1-2 1 0 0,1 1-1 0 0,-2 1 1 0 0,1-2 0 0 0,0 1-1 0 0,0 1 1 0 0,0-2-2 0 0,31 28 90 0 0,-28-25-54 0 0,2 2-24 0 0,0-2 1 0 0,-1 3 0 0 0,1-2-1 0 0,-1 1 1 0 0,0 1 0 0 0,0 0-1 0 0,-1 0 1 0 0,1 0 0 0 0,-2 0-1 0 0,3 3-12 0 0,-7-9 2 0 0,1 0 0 0 0,0 0 0 0 0,0 0 0 0 0,0 0 0 0 0,0 0 0 0 0,0 0 0 0 0,0 0 0 0 0,0 1 0 0 0,0-1 0 0 0,0 0 0 0 0,0 0 0 0 0,0 1 0 0 0,0-1 0 0 0,0 0 0 0 0,1 0 0 0 0,-1 0 0 0 0,0 1 0 0 0,0-1-1 0 0,0 0 1 0 0,0 0 0 0 0,0 0 0 0 0,0 0 0 0 0,0 0 0 0 0,0 0 0 0 0,0 0 0 0 0,0 0 0 0 0,0 0 0 0 0,0 0 0 0 0,0 1 0 0 0,1-1 0 0 0,-1 0 0 0 0,0 0 0 0 0,0 0 0 0 0,0 0 0 0 0,1 0 0 0 0,-1 0 0 0 0,0 0 0 0 0,0 0 0 0 0,0 0-1 0 0,1 0 1 0 0,-1 0 0 0 0,0 0 0 0 0,0 0 0 0 0,0 0 0 0 0,0 0 0 0 0,0 0 0 0 0,0 0 0 0 0,0 0 0 0 0,1 0 0 0 0,-1 0 0 0 0,0 0 0 0 0,0 0 0 0 0,0 0 0 0 0,1 0 0 0 0,-1 0 0 0 0,0 0 0 0 0,0-1 0 0 0,0 1 0 0 0,1 0-2 0 0,4-14 28 0 0,2-31-64 0 0,-5 36 43 0 0,3-29-18 0 0,6-33 8 0 0,-9 65 2 0 0,0 0 0 0 0,0 0-1 0 0,0 0 1 0 0,1 0-1 0 0,0 0 1 0 0,0 0 0 0 0,0 0-1 0 0,1 1 1 0 0,1-2 1 0 0,1 1 0 0 0,0 0 0 0 0,1 0 1 0 0,-1 1-1 0 0,2 1 0 0 0,-1-2 0 0 0,1 3 0 0 0,7-5 0 0 0,-8 4 5 0 0,1 1 0 0 0,-1-2 0 0 0,1 1 0 0 0,-1-1-1 0 0,0 0 1 0 0,-1-1 0 0 0,1 1 0 0 0,-1-1 0 0 0,2-3-5 0 0,-7 8 12 0 0,-1 0 1 0 0,1 1 0 0 0,-1-1-1 0 0,0 1 1 0 0,1-1 0 0 0,0 0-1 0 0,-1 0 1 0 0,1 1 0 0 0,-1-1-1 0 0,0 0 1 0 0,0 0 0 0 0,0 1-1 0 0,1-1 1 0 0,-1 0 0 0 0,0 0 0 0 0,0 1-1 0 0,0-1 1 0 0,0 0 0 0 0,0 0-1 0 0,0 1 1 0 0,0-1 0 0 0,0 0-1 0 0,0 0 1 0 0,0 1 0 0 0,-1-1-1 0 0,1 0 1 0 0,0 0-13 0 0,-18-12 966 0 0,7 7-884 0 0,10 5-72 0 0,0 1-1 0 0,0-1 1 0 0,0 1-1 0 0,0 0 1 0 0,0-1-1 0 0,0 0 0 0 0,0 0 1 0 0,0 1-1 0 0,0-1 1 0 0,1 0-1 0 0,-1 0 0 0 0,0 1 1 0 0,0-2-1 0 0,1 1 1 0 0,-1 1-1 0 0,1-1 0 0 0,-1-1 1 0 0,0 2-1 0 0,1-1 1 0 0,0-1-1 0 0,0 2 1 0 0,0-2-1 0 0,-1 1 0 0 0,1 0 1 0 0,0 0-1 0 0,0 0 1 0 0,0 0-1 0 0,0-1 0 0 0,0 2 1 0 0,0-2-1 0 0,0 1 1 0 0,0 0-1 0 0,1-1-9 0 0,0-1 20 0 0,1-2 0 0 0,1 1 0 0 0,-1 1-1 0 0,1 0 1 0 0,0-1 0 0 0,-1 1 0 0 0,1-1 0 0 0,1 1-20 0 0,12-17 79 0 0,-14 19-76 0 0,-1 0 0 0 0,-1-1 1 0 0,2 1-1 0 0,-1 0 0 0 0,-1-1 0 0 0,1 1 0 0 0,0-1 0 0 0,-1 1 0 0 0,1-1 0 0 0,-1 1 1 0 0,0-1-1 0 0,1 1 0 0 0,-1-1 0 0 0,0-1-3 0 0,-1 2 4 0 0,1-1 0 0 0,-1 0-1 0 0,0 1 1 0 0,0-1 0 0 0,1 1 0 0 0,-2-1-1 0 0,1 1 1 0 0,0 0 0 0 0,0-1 0 0 0,0 1-1 0 0,-1 0 1 0 0,1 0 0 0 0,-2-1-4 0 0,-21-18-18 0 0,17 15 6 0 0,-1-1 0 0 0,2 0 1 0 0,-1-1-1 0 0,0 0 1 0 0,1 0-1 0 0,0 0 1 0 0,-3-6 11 0 0,8 12-2 0 0,1-1 1 0 0,0 1-1 0 0,0-1 1 0 0,0 1-1 0 0,0-1 1 0 0,0 1-1 0 0,0-1 1 0 0,0 1-1 0 0,0-1 1 0 0,0 1-1 0 0,0-1 1 0 0,0 1 0 0 0,1-1-1 0 0,0 1 1 0 0,-1-1-1 0 0,1 1 1 0 0,-1-1-1 0 0,1 1 2 0 0,5-20-13 0 0,-5 5 4 0 0,1 1 1 0 0,0-1 0 0 0,1 1 0 0 0,5-11 8 0 0,3-21 30 0 0,-9 37-34 0 0,1 1 0 0 0,0 1 1 0 0,1-1-1 0 0,0 0 0 0 0,1-1 4 0 0,15-40-3 0 0,-16 38 14 0 0,1 0 0 0 0,0 1 1 0 0,1 0-1 0 0,0 0 0 0 0,1-1 0 0 0,0 2 1 0 0,4-4-12 0 0,25-43 50 0 0,22-51-57 0 0,5 3 0 0 0,15-11 7 0 0,-25 40 1103 0 0,72-107-785 0 0,-74 106-356 0 0,3 4-1 0 0,43-45 39 0 0,-58 78 17 0 0,-27 29-7 0 0,-1-1 0 0 0,0 0 0 0 0,0-1 0 0 0,-2 0 1 0 0,0 0-1 0 0,6-11-10 0 0,0-7 32 0 0,-2 0 1 0 0,-1 0 0 0 0,-1-1 0 0 0,3-22-33 0 0,20-109 105 0 0,-31 131-132 0 0,-1 0 0 0 0,-1-20 27 0 0,-1 50 2 0 0,6-90-44 0 0,6-29-48 0 0,-10 102 117 0 0,1-2 0 0 0,1 2 0 0 0,0 0-1 0 0,1 0 1 0 0,6-14-27 0 0,-5 15 60 0 0,14-42-158 0 0,0 0 24 0 0,4-30 74 0 0,-6-5 169 0 0,-5 0 1 0 0,-1-40-170 0 0,-10 99 344 0 0,-2 1 0 0 0,-2-1 0 0 0,-2 0 1 0 0,0 1-1 0 0,-7-20-344 0 0,-4-7 422 0 0,-4 2 1 0 0,-18-41-423 0 0,20 64 457 0 0,-3 1 1 0 0,0 1 0 0 0,-2 1-1 0 0,-8-7-457 0 0,9 12 63 0 0,1-1-63 0 0,-2 0 0 0 0,-2 1 0 0 0,0 1 0 0 0,-3 0 0 0 0,24 26-3 0 0,0 1 0 0 0,1-1-1 0 0,-1 0 1 0 0,0 1 0 0 0,0 0 0 0 0,1 0-1 0 0,-1 0 1 0 0,0 0 0 0 0,0 0 0 0 0,0 0-1 0 0,0 1 1 0 0,0 0 0 0 0,0 0 0 0 0,-1 0-1 0 0,1 0 1 0 0,0 0 0 0 0,0 0 0 0 0,0 1-1 0 0,0-1 1 0 0,-1 2 3 0 0,-1-2-5 0 0,1 2 0 0 0,1-1 0 0 0,-2 0 0 0 0,1 1 0 0 0,1 0 0 0 0,-1-1 0 0 0,0 2 0 0 0,0-1 0 0 0,1 1 0 0 0,0-1 0 0 0,-1 1 0 0 0,1 0 0 0 0,0 0 0 0 0,-1 1 5 0 0,-26 27-39 0 0,-27 11 38 0 0,40-30 8 0 0,13-9-5 0 0,1 0 0 0 0,0-2-1 0 0,-1 1 1 0 0,1 1 0 0 0,0-2 0 0 0,-1 1 0 0 0,0-1-1 0 0,0 0 1 0 0,1 0 0 0 0,-1 0 0 0 0,0 0-1 0 0,0 0 1 0 0,0-1 0 0 0,0 0 0 0 0,0 0 0 0 0,0 0-1 0 0,0 0 1 0 0,0-1 0 0 0,1 1 0 0 0,-1-2-1 0 0,-1 2 1 0 0,2-1 0 0 0,-1-1 0 0 0,-1 0-2 0 0,-10-2-4 0 0,12 4 3 0 0,0-1 0 0 0,0 0 0 0 0,0 1 0 0 0,0-1 0 0 0,0 0 1 0 0,1 0-1 0 0,-1 0 0 0 0,1 0 0 0 0,-1-1 0 0 0,1 1 0 0 0,-1-1 0 0 0,1 1 0 0 0,0-1 0 0 0,0 0 1 0 0,-1 0-1 0 0,1 0 0 0 0,1 0 0 0 0,-2 0 0 0 0,2 0 0 0 0,-1-1 0 0 0,1 0 0 0 0,-1 1 1 0 0,1-1-1 0 0,0 1 0 0 0,0-2 1 0 0,-8-18-22 0 0,6 16 9 0 0,0-1 1 0 0,0 0 0 0 0,0 0 0 0 0,2 0 0 0 0,-1-1 0 0 0,1 1 0 0 0,-1-1-1 0 0,2-4 13 0 0,-2-1-6 0 0,-1 0 0 0 0,0 0-1 0 0,-1 0 1 0 0,1 0-1 0 0,-2 1 1 0 0,0-1-1 0 0,-1 1 1 0 0,-2-2 6 0 0,2 2-3 0 0,2 3-10 0 0,-17-32 29 0 0,19 38-16 0 0,0 0-1 0 0,1 0 1 0 0,-2 1 0 0 0,1-1 0 0 0,0 0-1 0 0,0 1 1 0 0,-1 0 0 0 0,0 0-1 0 0,1-1 1 0 0,-1 2 0 0 0,-2-3 0 0 0,4 4-2 0 0,0 0 0 0 0,-1 0 0 0 0,1 0 0 0 0,0 0 0 0 0,-1 0 0 0 0,1 0 0 0 0,0 0 0 0 0,0 1 0 0 0,-1-1 0 0 0,1 1-1 0 0,0-1 1 0 0,-1 0 0 0 0,2 0 0 0 0,-2 1 0 0 0,1 0 0 0 0,0 0 0 0 0,0-1 0 0 0,0 1 0 0 0,0 0 0 0 0,0 0 0 0 0,0-1 0 0 0,0 1 0 0 0,-1 1 2 0 0,-23 26-60 0 0,19-22 55 0 0,-5 7 17 0 0,1 0 0 0 0,0 0-1 0 0,1 1 1 0 0,-1 2-12 0 0,8-12 3 0 0,0 0 0 0 0,0-1 0 0 0,0 2 0 0 0,1-1 0 0 0,-1-1 0 0 0,1 2 0 0 0,0-1 0 0 0,-1 0 0 0 0,2 1 0 0 0,0-1 0 0 0,-1 0-1 0 0,1 0 1 0 0,0 1 0 0 0,0-1 0 0 0,1 1 0 0 0,-1-1 0 0 0,2 5-3 0 0,-2-6 1 0 0,1 0-1 0 0,-1 0 1 0 0,0 0-1 0 0,-1 0 1 0 0,1 0-1 0 0,-1 1 1 0 0,0-1-1 0 0,1 0 1 0 0,-1 0-1 0 0,0 0 1 0 0,0 0-1 0 0,0 0 1 0 0,-1 0-1 0 0,1 0 1 0 0,-1-1-1 0 0,-1 4 0 0 0,0-4 5 0 0,1 1 0 0 0,0-1 0 0 0,0 0-1 0 0,-1 1 1 0 0,1-1 0 0 0,-1-1 0 0 0,1 2 0 0 0,-1-2-1 0 0,0 1-4 0 0,-17 12 50 0 0,17-12-49 0 0,-1 0 1 0 0,0-1-1 0 0,0 1 1 0 0,0-1-1 0 0,-1 0 1 0 0,2 0-1 0 0,-2-1 1 0 0,1 1-1 0 0,0-1 1 0 0,-1 1-1 0 0,-3-2-1 0 0,8 1-6 0 0,0-1 6 0 0,0 1 1 0 0,0 0-1 0 0,-1-1 1 0 0,1 0-1 0 0,0 0 1 0 0,0 1-1 0 0,0 0 1 0 0,0-1-1 0 0,0 0 1 0 0,0 1-1 0 0,-1-1 1 0 0,1 1-1 0 0,-1 0 1 0 0,1-1 0 0 0,-1 0-1 0 0,1 1 1 0 0,0-1-1 0 0,0 1 1 0 0,-1 0-1 0 0,1 0 1 0 0,-1-1-1 0 0,0 1 0 0 0,1-1-2 0 0,0 1 0 0 0,-1-1 0 0 0,1 1 0 0 0,-1 0 0 0 0,1 0 0 0 0,-1-1-1 0 0,1 1 1 0 0,0-1 0 0 0,0 0 0 0 0,-1 1 0 0 0,1 0 0 0 0,0-1 0 0 0,-1 1 0 0 0,1-1 0 0 0,0 0 0 0 0,0 1 0 0 0,-1 0-1 0 0,1-1 1 0 0,0 0 0 0 0,0 0 0 0 0,0 1 0 0 0,0 0 2 0 0,0-3 1 0 0,-3-34-34 0 0,2 35 28 0 0,0-1 1 0 0,0 1-1 0 0,0 0 1 0 0,0 0 0 0 0,0 0-1 0 0,-1 1 1 0 0,1-2-1 0 0,-1 2 1 0 0,1-1-1 0 0,-1 0 1 0 0,1 1 0 0 0,-2-1-1 0 0,2 1 1 0 0,-1 0-1 0 0,-1-1 5 0 0,-4-1-10 0 0,-1 0 0 0 0,-1 0 0 0 0,1 0 0 0 0,0 0 0 0 0,-1 2 0 0 0,1-1 0 0 0,-1 2 0 0 0,0-1 0 0 0,1 0 0 0 0,-1 2 0 0 0,-3-1 10 0 0,-32-2 77 0 0,26 0-72 0 0,0 1 1 0 0,0 0-1 0 0,0 1 0 0 0,-1 1 1 0 0,1 1-1 0 0,0 0 0 0 0,0 1 1 0 0,1 2-1 0 0,-9 2-5 0 0,3 1 17 0 0,0 1 1 0 0,0 1-1 0 0,2 1 0 0 0,-1 1 0 0 0,1 2 0 0 0,1 0 1 0 0,-1 0-1 0 0,3 2 0 0 0,-1 1 0 0 0,1 0 1 0 0,1 2-1 0 0,-1 2-17 0 0,13-15-19 0 0,0 0 0 0 0,0 1 0 0 0,1 0 0 0 0,0 0 0 0 0,0 0 0 0 0,1 1 0 0 0,0-1 0 0 0,0 1 0 0 0,0-1 1 0 0,2 1-1 0 0,-1 0 0 0 0,0 0 0 0 0,1 5 19 0 0,1-9-4 0 0,0 1 0 0 0,0-1 1 0 0,0 1-1 0 0,0-1 0 0 0,1 1 0 0 0,0-1 1 0 0,0 0-1 0 0,0 1 0 0 0,1-1 0 0 0,-1 0 1 0 0,1 0-1 0 0,0 0 0 0 0,0 0 0 0 0,0 0 1 0 0,1-1-1 0 0,0 1 0 0 0,-1-1 1 0 0,1 1-1 0 0,0-1 0 0 0,1 0 0 0 0,-1 0 1 0 0,0 0-1 0 0,0-1 0 0 0,1 1 0 0 0,4 1 4 0 0,4 3-9 0 0,6 4-1 0 0,0-1 1 0 0,1-1 0 0 0,1 0 0 0 0,-1-1-1 0 0,1-1 1 0 0,13 2 9 0 0,-5-5 45 0 0,1 0 1 0 0,0-2-1 0 0,0 0 0 0 0,15-3-45 0 0,26-4 251 0 0,20-6-251 0 0,-70 7 38 0 0,0-2-1 0 0,-1 0 1 0 0,0-1-1 0 0,0-1 1 0 0,0-1-1 0 0,-1 0 1 0 0,-1-1 0 0 0,0-1-1 0 0,13-11-37 0 0,-20 13 27 0 0,0 0 0 0 0,-1 0-1 0 0,-1-1 1 0 0,0 0 0 0 0,0-1 0 0 0,-1 1 0 0 0,0-2-1 0 0,-1 1 1 0 0,-1-1 0 0 0,0 0 0 0 0,2-5-27 0 0,-7 15 9 0 0,0-1 1 0 0,0 1 0 0 0,0 0-1 0 0,0 0 1 0 0,-1-1 0 0 0,1 1-1 0 0,0 0 1 0 0,-1 0-1 0 0,0-1 1 0 0,0 2 0 0 0,0-1-1 0 0,0-1 1 0 0,0 1 0 0 0,0 1-1 0 0,-1-2 1 0 0,1 2 0 0 0,0-1-1 0 0,0 0 1 0 0,-2 1-1 0 0,1-2-9 0 0,-41-33 22 0 0,35 29-59 0 0,-18-8 643 0 0,-15 7-9939 0 0,-1-1-828 0 0,33 5 9377 0 0,3-3 465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416 430 8 0 0,'-9'-1'329'0'0,"1"0"0"0"0,-1-1 0 0 0,2 0 0 0 0,-1-1 0 0 0,-1 1 0 0 0,-5-4-329 0 0,13 5 44 0 0,1 0-1 0 0,-1 1 1 0 0,0-1-1 0 0,1 0 1 0 0,-1 0-1 0 0,1 1 1 0 0,-1-1-1 0 0,0 0 1 0 0,1 0-1 0 0,-1 1 1 0 0,1-1-1 0 0,0-1 1 0 0,0 2-1 0 0,-1-1 0 0 0,1 0 1 0 0,0 0-1 0 0,0 0 1 0 0,-1 0-1 0 0,1 0 1 0 0,0 0-1 0 0,0 0-43 0 0,-1-28 433 0 0,1 10-277 0 0,-8-47 475 0 0,2-24-631 0 0,5 65-27 0 0,0 10 29 0 0,-1 0 0 0 0,-1 1 0 0 0,0 0-1 0 0,-3-7-1 0 0,5 14 2 0 0,-1 1 0 0 0,-1-1 0 0 0,0 1 0 0 0,0 0 0 0 0,0 0 1 0 0,0 1-1 0 0,-1-1 0 0 0,0 1 0 0 0,0 0 0 0 0,-5-4-2 0 0,8 7 26 0 0,-1 1-1 0 0,1-1 1 0 0,-1 1 0 0 0,0 0 0 0 0,0-1 0 0 0,0 1 0 0 0,0 0-1 0 0,0 0 1 0 0,0 0 0 0 0,-1 0 0 0 0,1 0 0 0 0,0 1 0 0 0,0-1-1 0 0,-1 1 1 0 0,1-1 0 0 0,0 1 0 0 0,0 0 0 0 0,-1 0 0 0 0,0 0-1 0 0,1 0 1 0 0,0 1 0 0 0,0-1 0 0 0,-1 1 0 0 0,1-1-26 0 0,-2 2 2 0 0,0-1 1 0 0,0 2-1 0 0,0-2 1 0 0,1 1-1 0 0,0 1 0 0 0,-1 0 1 0 0,1 0-1 0 0,0-1 1 0 0,0 1-1 0 0,0 1 1 0 0,0-1-1 0 0,-1 2-2 0 0,-2 4 1 0 0,1 1 1 0 0,0 0-1 0 0,-1 1 1 0 0,3-1-1 0 0,-2 1 0 0 0,2 0 1 0 0,0 0-1 0 0,1 0 1 0 0,0 1-1 0 0,1-1 0 0 0,-1 2-1 0 0,-1 8 15 0 0,0 0-1 0 0,-6 15-14 0 0,2-9 14 0 0,6-21-13 0 0,0 0-1 0 0,-1 0 1 0 0,1 0-1 0 0,-2 0 1 0 0,1 0-1 0 0,0 0 1 0 0,-1 0-1 0 0,0-1 1 0 0,-1 0-1 0 0,1 0 0 0 0,-2 3 0 0 0,-2 4-1 0 0,7-11 4 0 0,-1 0 0 0 0,1 0 0 0 0,0 0 0 0 0,0 0 0 0 0,-1 0 0 0 0,1 0 0 0 0,-1 0 0 0 0,0 0 0 0 0,1 0 0 0 0,-1 0-1 0 0,0 0 1 0 0,0 0 0 0 0,1-1 0 0 0,-1 1 0 0 0,0 0 0 0 0,0 0 0 0 0,0-1 0 0 0,0 1 0 0 0,0 0 0 0 0,0 0-3 0 0,-7 2 470 0 0,-2 3-401 0 0,10-6-67 0 0,0 0 0 0 0,0 0-1 0 0,0 0 1 0 0,0 0 0 0 0,-1 0 0 0 0,1 0 0 0 0,0 0 0 0 0,0 0 0 0 0,0 0 0 0 0,0 0 0 0 0,-1 0 0 0 0,1 0 0 0 0,0 0 0 0 0,0 0 0 0 0,0 0 0 0 0,0 0 0 0 0,0 0 0 0 0,0 0 0 0 0,0 0 0 0 0,0 0 0 0 0,0 0 0 0 0,0 0 0 0 0,-1 0 0 0 0,1 0 0 0 0,0 0 0 0 0,0 0 0 0 0,0 0-1 0 0,0 0 1 0 0,0-1 0 0 0,0 1 0 0 0,-1 0 0 0 0,1 0 0 0 0,0 0 0 0 0,0 0 0 0 0,0 0 0 0 0,0 0 0 0 0,0-1 0 0 0,0 1 0 0 0,0 0 0 0 0,0 0 0 0 0,0 0 0 0 0,-1 0 0 0 0,1-1 0 0 0,0 1 0 0 0,0 0 0 0 0,0 0 0 0 0,0 0 0 0 0,0 0 0 0 0,0 0 0 0 0,0 0 0 0 0,0 0 0 0 0,0 0 0 0 0,0 0-2 0 0,0-1 4 0 0,-15 1 140 0 0,15 0-140 0 0,0 0-1 0 0,-1 0-2 0 0,0 0 3 0 0,1 0-1 0 0,-4 1 6 0 0,4-1-7 0 0,0 0 0 0 0,0 0-1 0 0,-1 0 1 0 0,1 1 0 0 0,-1-1 0 0 0,1 0 0 0 0,-1 0-1 0 0,1 0 1 0 0,0 0 0 0 0,-1 0 0 0 0,1 0 0 0 0,-1 0 0 0 0,1 0-1 0 0,-1 0 1 0 0,1 0 0 0 0,0 0 0 0 0,0 0 0 0 0,-1 0-1 0 0,1 0 1 0 0,-1 0 0 0 0,1 0 0 0 0,-1 0 0 0 0,1-1-1 0 0,0 1 1 0 0,0 0 0 0 0,-1 0 0 0 0,1 0 0 0 0,-1 0-1 0 0,1 0 1 0 0,0-1 0 0 0,-1 1 0 0 0,1-1 0 0 0,0 1-1 0 0,0 0 1 0 0,0-1 0 0 0,-1 1 0 0 0,1 0-2 0 0,0-3 27 0 0,-1 5 40 0 0,1 11-289 0 0,3-3-1276 0 0,-3-10 1395 0 0,1 1-1 0 0,-1-1 0 0 0,1 0 0 0 0,-1 0 1 0 0,0 0-1 0 0,0 0 0 0 0,1-1 1 0 0,-1 1-1 0 0,1 0 0 0 0,-1 0 0 0 0,0 0 1 0 0,1 0-1 0 0,-1 0 0 0 0,0 0 1 0 0,0-1-1 0 0,0 1 0 0 0,1 0 0 0 0,-1 0 1 0 0,1 0-1 0 0,-1 0 0 0 0,0 0 1 0 0,1-1-1 0 0,-1 1 0 0 0,0 0 1 0 0,0-1-1 0 0,0 1 0 0 0,0 0 0 0 0,0-1 1 0 0,0 1-1 0 0,1 0 0 0 0,-1 0 1 0 0,0 0-1 0 0,0-1 0 0 0,0 1 0 0 0,0-1 1 0 0,0 1 103 0 0,6-8-341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738 536 16 0 0,'-1'-15'248'0'0,"-1"1"-1"0"0,1-1 1 0 0,-2 0-1 0 0,0 1 1 0 0,-1-1-1 0 0,-3-7-247 0 0,-1-20 317 0 0,7 35-284 0 0,1-1-1 0 0,-2 1 0 0 0,1 0 1 0 0,-2 0-1 0 0,1 0 0 0 0,-2-3-32 0 0,-7-25 44 0 0,10 29 20 0 0,-1 0-1 0 0,0 0 0 0 0,0 1 1 0 0,-1-1-1 0 0,1 0 1 0 0,-3-2-64 0 0,-15-24 198 0 0,15 22-136 0 0,-1 0 0 0 0,0 0 0 0 0,-1 1 1 0 0,1 0-1 0 0,-2 1 0 0 0,-4-4-62 0 0,-33-37 319 0 0,38 39-300 0 0,-2 0 1 0 0,0 0 0 0 0,0 1-1 0 0,-1 1 1 0 0,0 0-1 0 0,0 0 1 0 0,-5-2-20 0 0,6 5 4 0 0,0-1 0 0 0,0 3 0 0 0,0-2 0 0 0,-1 2 0 0 0,0 0 0 0 0,-2-1-4 0 0,7 4 3 0 0,-1-1 0 0 0,0 0 0 0 0,1 1 0 0 0,-1 0 0 0 0,0 1 0 0 0,0-1 0 0 0,0 1 0 0 0,0 0 0 0 0,1 1 0 0 0,-1-1 0 0 0,-4 2-3 0 0,0 2 2 0 0,-1-2 0 0 0,1 3 0 0 0,0-1 0 0 0,0 0 0 0 0,1 1 0 0 0,0 1 1 0 0,0 0-1 0 0,0 0 0 0 0,1 1 0 0 0,1 0 0 0 0,-1 0 0 0 0,1 0 0 0 0,-2 4-2 0 0,-2 5-6 0 0,1 1 0 0 0,0 1 1 0 0,2-1-1 0 0,-1 1 0 0 0,3 1 0 0 0,-5 15 6 0 0,-22 77 22 0 0,5 2 0 0 0,-5 63-22 0 0,14-57-3 0 0,-5 49-34 0 0,22-134 39 0 0,0 0 0 0 0,2 0 1 0 0,5 33-3 0 0,20 85 71 0 0,10 16-71 0 0,-20-105 61 0 0,-9-39 81 0 0,1-1 1 0 0,2 0-1 0 0,0-1 0 0 0,2 0 1 0 0,1 0-1 0 0,0-1 1 0 0,2-1-1 0 0,0 0 1 0 0,9 8-143 0 0,34 52 396 0 0,-30-42-433 0 0,24 27 37 0 0,-40-53 75 0 0,1-1 1 0 0,0-1 0 0 0,1 1-1 0 0,0-2 1 0 0,1 1 0 0 0,13 5-76 0 0,7 3 92 0 0,1-2 1 0 0,1-1 0 0 0,1-3-1 0 0,1 0 1 0 0,33 6-93 0 0,-19-9-8 0 0,1-2 1 0 0,-1-3-1 0 0,2-2 0 0 0,3-2 8 0 0,21-1 8 0 0,140 1-6000 0 0,-193-1 5801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187 242 12 0 0,'-1'-1'61'0'0,"1"0"-1"0"0,-1 0 1 0 0,0 1-1 0 0,0-1 1 0 0,1 0-1 0 0,-1 0 1 0 0,0 1 0 0 0,0-1-1 0 0,1 0 1 0 0,0 0-1 0 0,-1 0 1 0 0,1 0-1 0 0,-1 0 1 0 0,1 0 0 0 0,0-1-1 0 0,-1 2 1 0 0,1-1-1 0 0,0-1 1 0 0,0 2-1 0 0,0-2 1 0 0,0 1 0 0 0,0 0-1 0 0,0 0 1 0 0,0 0-1 0 0,0 0 1 0 0,1 0-1 0 0,-1 0 1 0 0,1-1-61 0 0,9-36 856 0 0,-6 27-542 0 0,-2 8-251 0 0,-2 1 1 0 0,1 0-1 0 0,0 0 1 0 0,0-1-1 0 0,-1 1 1 0 0,0 0-1 0 0,1 0 1 0 0,-1-1-1 0 0,0 0 1 0 0,0 1-1 0 0,0 0 1 0 0,0 0-1 0 0,-1-1 1 0 0,1 0-1 0 0,0 1 1 0 0,-1 0 0 0 0,1 0-1 0 0,-2-1 1 0 0,2 1-1 0 0,-1 0 1 0 0,0 0-1 0 0,0-1 1 0 0,-1 2-1 0 0,1-1 1 0 0,0-1-1 0 0,-1 2 1 0 0,0-1-1 0 0,1 0 1 0 0,-1 1-1 0 0,0-1 1 0 0,0 1-1 0 0,-1-2-63 0 0,0 1 126 0 0,0 0 0 0 0,0-1 0 0 0,0 1-1 0 0,-1 0 1 0 0,1 0 0 0 0,-1 0 0 0 0,0 1-1 0 0,1-1 1 0 0,-2 1 0 0 0,1 0-1 0 0,1 0 1 0 0,-4 0-126 0 0,-49 0 274 0 0,27 2-316 0 0,28-1-84 0 0,0 0 0 0 0,-1 0 1 0 0,1-1-1 0 0,-1 1 1 0 0,1-1-1 0 0,-1 1 0 0 0,2 0 1 0 0,-2-1-1 0 0,1 0 0 0 0,0 1 1 0 0,-1-1-1 0 0,1 1 1 0 0,0-1-1 0 0,0-1 0 0 0,0 2 1 0 0,-1-1-1 0 0,2 0 0 0 0,-1 0 1 0 0,0 0-1 0 0,0-1 1 0 0,1 2-1 0 0,-1-2 0 0 0,0 1 1 0 0,0 0-1 0 0,1-1 126 0 0,-3-2-460 0 0,2 0 0 0 0,-1 0-1 0 0,1-1 1 0 0,0 1 0 0 0,0-1-1 0 0,0 1 1 0 0,0-2 460 0 0,1-8-256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526 4 0 0,'-2'5'495'0'0,"1"-5"428"0"0,1-15 250 0 0,-5-9-885 0 0,-1 2 0 0 0,0-2 0 0 0,-2 2 0 0 0,-1-1 0 0 0,-1 2 0 0 0,0 0 0 0 0,-1 0 0 0 0,-3 0-288 0 0,6 9 90 0 0,0 0 0 0 0,-2 1 0 0 0,1 1 1 0 0,-2-1-1 0 0,1 1 0 0 0,-1 1 1 0 0,-1 0-1 0 0,1 1 0 0 0,-1 1 0 0 0,-1-1 1 0 0,1 1-1 0 0,-1 1 0 0 0,-1 0 1 0 0,0 1-91 0 0,-53-22 282 0 0,1-2 1 0 0,0-4 0 0 0,-14-12-283 0 0,66 37 54 0 0,-1 0 0 0 0,0 1 0 0 0,0 1 0 0 0,-1 1 0 0 0,0 1 0 0 0,0 0 0 0 0,0 0 0 0 0,0 2 0 0 0,-1 0 0 0 0,1 1 0 0 0,-1 0 0 0 0,1 2 0 0 0,-1 0 0 0 0,1 0 0 0 0,-1 2 0 0 0,1 0 0 0 0,0 1 0 0 0,0 0 0 0 0,0 2 0 0 0,1 0 0 0 0,0 0 0 0 0,0 2 0 0 0,0-1 0 0 0,1 2 0 0 0,1 0 0 0 0,-1 1 0 0 0,1 0 0 0 0,1 1 0 0 0,0 0 0 0 0,0 1 0 0 0,-8 12-54 0 0,4-1 4 0 0,1-1-1 0 0,1 2 0 0 0,1-1 0 0 0,1 2 0 0 0,1-1 0 0 0,0 7-3 0 0,6-18-8 0 0,2 0 0 0 0,-1 0 0 0 0,2 1 0 0 0,-1-1 0 0 0,2 1 1 0 0,0-1-1 0 0,1 1 0 0 0,0 0 0 0 0,1-1 0 0 0,0 1 0 0 0,2-1 0 0 0,-1 1 0 0 0,2 3 8 0 0,1-6 56 0 0,-1 1-1 0 0,2 0 1 0 0,0-2-1 0 0,0 1 0 0 0,0-1 1 0 0,1 1-1 0 0,8 7-55 0 0,13 13 562 0 0,24 20-562 0 0,-3-3 48 0 0,-16-13 523 0 0,2 0 0 0 0,1-3 1 0 0,2-1-1 0 0,1-2 0 0 0,1-2 0 0 0,14 6-571 0 0,-39-25 306 0 0,1-1 0 0 0,1 0 0 0 0,-1-1 0 0 0,1-1 0 0 0,1 0 0 0 0,-1-1 0 0 0,0-1 0 0 0,14 0-306 0 0,-18-2 91 0 0,-1-2 0 0 0,1 0 0 0 0,0 1 1 0 0,0-3-1 0 0,-1 1 0 0 0,1-1 0 0 0,-1 0 0 0 0,1-1 0 0 0,-1-1 0 0 0,-1 0 0 0 0,1 0 0 0 0,9-7-91 0 0,-5 1 27 0 0,-1 0-1 0 0,0-1 1 0 0,-1-1 0 0 0,0 0 0 0 0,-1 0-1 0 0,0-1 1 0 0,5-10-27 0 0,19-28-113 0 0,16-34 113 0 0,-43 71-26 0 0,23-43-68 0 0,7-17 94 0 0,-29 52 6 0 0,-1-1 0 0 0,-2 0-1 0 0,1 0 1 0 0,3-24-6 0 0,-12 44-151 0 0,1-1 0 0 0,-1 1-1 0 0,1-1 1 0 0,-1 1 0 0 0,0-1 0 0 0,-1 1-1 0 0,1-1 1 0 0,-1 1 0 0 0,0-1-1 0 0,0 1 1 0 0,0-1 0 0 0,-1 2 0 0 0,1-2-1 0 0,-2 1 1 0 0,2 0 151 0 0,-5-5-2022 0 0,1 1 0 0 0,-1-1 0 0 0,-1 2 0 0 0,0-1 0 0 0,0 1 0 0 0,-2-1 2022 0 0,6 5-267 0 0,1 0-1 0 0,0 0 1 0 0,0 1 0 0 0,-1-1 0 0 0,1 0-1 0 0,1 0 1 0 0,-2-4 267 0 0,-4-9-260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347 751 20 0 0,'-1'1'90'0'0,"0"0"1"0"0,0 0-1 0 0,1 0 1 0 0,-1-1-1 0 0,0 1 0 0 0,0 0 1 0 0,1 0-1 0 0,-1-1 1 0 0,-1 1-1 0 0,2 0 1 0 0,-1 0-1 0 0,-1-1 0 0 0,2 0 1 0 0,-1 1-1 0 0,-1-1 1 0 0,2 1-1 0 0,-2-1 0 0 0,1 1 1 0 0,0-1-1 0 0,0 0 1 0 0,-1 0-91 0 0,-31-4 1172 0 0,17-1-703 0 0,0-1 0 0 0,1-1 1 0 0,-2-1-470 0 0,11 5 213 0 0,-8-5-56 0 0,1 0-1 0 0,0-1 0 0 0,0 0 0 0 0,1-1 1 0 0,0 0-1 0 0,1-2 0 0 0,-1 1 1 0 0,2-1-1 0 0,-8-12-156 0 0,4 4 234 0 0,0-1 0 0 0,1-1 0 0 0,2 0 0 0 0,1 0 0 0 0,-8-24-234 0 0,15 37 101 0 0,0 0 0 0 0,0-1-1 0 0,2 1 1 0 0,-1 0 0 0 0,1-1 0 0 0,0 1 0 0 0,1-1 0 0 0,0 0 0 0 0,1 1 0 0 0,0-1 0 0 0,0 1 0 0 0,1-1 0 0 0,1 1 0 0 0,0-1-1 0 0,0 1 1 0 0,2-4-101 0 0,-1 3 177 0 0,2 1-1 0 0,0-1 1 0 0,0 1-1 0 0,0 1 1 0 0,1-1-1 0 0,1 2 1 0 0,-1-2-1 0 0,1 2 0 0 0,1 0 1 0 0,-1 0-1 0 0,1 1 1 0 0,0 0-1 0 0,0 0 1 0 0,5-1-177 0 0,59-25 1492 0 0,0 2-1 0 0,2 5 1 0 0,29-5-1492 0 0,44-15 20 0 0,-133 40-26 0 0,-1 1 0 0 0,0 0-1 0 0,1 1 1 0 0,-1 1 0 0 0,1 0 0 0 0,0 1 0 0 0,11 0 6 0 0,-19 2 15 0 0,-1 0 0 0 0,2-1 0 0 0,-1 2 0 0 0,-1 0 0 0 0,1 0 0 0 0,0 0 0 0 0,0 1-1 0 0,-1 0 1 0 0,0 0 0 0 0,0 0 0 0 0,0 1 0 0 0,0 0 0 0 0,0 0 0 0 0,0 0 0 0 0,-1 1 0 0 0,0 0 0 0 0,1 2-15 0 0,5 6 369 0 0,-1 1-1 0 0,-1-1 1 0 0,0 2-1 0 0,-1 0 1 0 0,0 0 0 0 0,-1 0-1 0 0,-1 1 1 0 0,3 10-369 0 0,3 19 799 0 0,0 1 0 0 0,0 25-799 0 0,-6-26-15 0 0,0 2 0 0 0,-3 32 15 0 0,-3-57 10 0 0,-2 0 0 0 0,0 0-1 0 0,-1-1 1 0 0,-1 1 0 0 0,-1-1 0 0 0,-6 18-10 0 0,6-29 12 0 0,1 0 0 0 0,-2-1 0 0 0,0 1 0 0 0,0-1 0 0 0,0 0 0 0 0,-1-1 0 0 0,0 1 0 0 0,-6 4-12 0 0,-15 13 180 0 0,-25 18-180 0 0,47-40 18 0 0,-6 6-18 0 0,0-1-1 0 0,-1-1 1 0 0,0 0-1 0 0,0-1 1 0 0,-1 0 0 0 0,0-1-1 0 0,0 0 1 0 0,-1-1-1 0 0,0-1 1 0 0,1 0 0 0 0,-1-1-1 0 0,0-1 1 0 0,0 0-1 0 0,-1-2 1 0 0,1 1 0 0 0,0-2-1 0 0,0 1 1 0 0,0-2 0 0 0,0 0-1 0 0,0-1 1 0 0,0-1-1 0 0,0 0 1 0 0,1-1 0 0 0,0-1-1 0 0,0 0 1 0 0,0-1-1 0 0,1 0 1 0 0,0-1 0 0 0,-6-4 0 0 0,9 4-103 0 0,-19-13-67 0 0,1-1 0 0 0,-17-18 170 0 0,36 30-649 0 0,1 1-1 0 0,0-1 1 0 0,0 0 0 0 0,0-2 649 0 0,4 4-1108 0 0,1 2 0 0 0,-1-2-1 0 0,1 1 1 0 0,0-1 0 0 0,0 1 0 0 0,-1-8 1108 0 0,-1-15-3782 0 0,1 0 1 0 0,0-11 3781 0 0,2-62-3245 0 0,1 78 3081 0 0,1-28-94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492 418 4 0 0,'-6'-2'71'0'0,"0"1"0"0"0,0-1 1 0 0,0-1-1 0 0,0 0 0 0 0,1 0 0 0 0,-1 0 0 0 0,1 0 0 0 0,0 0 1 0 0,0-1-1 0 0,1-1 0 0 0,-1 2 0 0 0,1-2 0 0 0,-4-4-71 0 0,3 4 3 0 0,0 0-1 0 0,0 0 0 0 0,0 1 0 0 0,0-1 0 0 0,-1 1 1 0 0,0 0-1 0 0,0 1 0 0 0,0-1 0 0 0,0 1 1 0 0,0 0-1 0 0,0 1 0 0 0,-2-1-2 0 0,-58 0 71 0 0,65 1-69 0 0,1 1 0 0 0,0 0 0 0 0,0 0 0 0 0,0-1 0 0 0,-1 1 0 0 0,1-1 0 0 0,0 1 0 0 0,0 0 0 0 0,0-1 0 0 0,1 1 0 0 0,-1 0-1 0 0,0 0 1 0 0,0-1 0 0 0,0 1 0 0 0,1 0 0 0 0,0-1-2 0 0,0-9 261 0 0,-1 11-107 0 0,-34 11 3539 0 0,26-10-2902 0 0,2-1-1 0 0,-2 0 0 0 0,1-1 0 0 0,0 1 0 0 0,0-1 0 0 0,0-1 0 0 0,0 1 0 0 0,-1-1 1 0 0,2-1-1 0 0,-5 0-790 0 0,4-1 490 0 0,-2-1 0 0 0,1 1 0 0 0,1-1 1 0 0,-1 0-1 0 0,1-1 0 0 0,1 0 0 0 0,-7-6-490 0 0,3 2-313 0 0,0-2-1 0 0,1 1 1 0 0,1-1-1 0 0,-5-10 314 0 0,3 4-3078 0 0,1-1 1 0 0,-7-19 3077 0 0,14 32-847 0 0,0 0 0 0 0,1 0 1 0 0,-1 0-1 0 0,2 0 1 0 0,-1 0-1 0 0,0 0 1 0 0,1 0-1 0 0,0 0 1 0 0,1 0-1 0 0,0-3 847 0 0,2-14-532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24 0 0,'11'-54'3179'0'0,"-10"-24"-2474"0"0,-2 49-535 0 0,2 1 0 0 0,1-11-170 0 0,-1 32 7 0 0,1-1 0 0 0,-1 1 0 0 0,1-1-1 0 0,0 1 1 0 0,0 0 0 0 0,1 0 0 0 0,0 0 0 0 0,0 0 0 0 0,1 0-1 0 0,3-5-6 0 0,-4 9 1 0 0,-1 0 0 0 0,1 1 0 0 0,-1-1 0 0 0,1 1 0 0 0,-1 0 0 0 0,1-1-1 0 0,0 1 1 0 0,0 0 0 0 0,1 0 0 0 0,-1 0 0 0 0,0 1 0 0 0,1-1-1 0 0,0 1 1 0 0,-1 0 0 0 0,0 0 0 0 0,1 0 0 0 0,0 1 0 0 0,-1-1 0 0 0,1 1-1 0 0,-1-1 1 0 0,1 1 0 0 0,0 1 0 0 0,0-1 0 0 0,-1 1 0 0 0,1-1 0 0 0,-1 0-1 0 0,1 2 1 0 0,0-1 0 0 0,-1 0 0 0 0,0 1 0 0 0,4 1-1 0 0,-1 0 0 0 0,0 0 0 0 0,0 0-1 0 0,0 0 1 0 0,-1 1 0 0 0,1 1 0 0 0,-1-2 0 0 0,0 3 0 0 0,0-2 0 0 0,0 1 0 0 0,-1 1 0 0 0,0-1-1 0 0,0 0 1 0 0,0 1 0 0 0,-1 0 0 0 0,0 0 0 0 0,3 5 0 0 0,5 26 27 0 0,-8-24-36 0 0,0 0 1 0 0,1-1-1 0 0,1 0 0 0 0,0 0 1 0 0,1 0-1 0 0,4 6 9 0 0,-8-15 13 0 0,0 0 1 0 0,1-1-1 0 0,-1 1 0 0 0,0-1 0 0 0,1 0 0 0 0,-1 1 1 0 0,1-1-1 0 0,0 0 0 0 0,0 0 0 0 0,0 0 0 0 0,0-1 0 0 0,0 1 1 0 0,1-1-1 0 0,-1 1 0 0 0,1-1 0 0 0,-1-1 0 0 0,1 1 1 0 0,-1 0-1 0 0,0 0 0 0 0,1-1 0 0 0,0 0 0 0 0,-1 0 1 0 0,1 0-1 0 0,-1 0 0 0 0,0-1 0 0 0,3 0-13 0 0,9-2 22 0 0,-1-1 0 0 0,0 1-1 0 0,0-3 1 0 0,-1 1 0 0 0,1-1 0 0 0,-2 0-1 0 0,6-4-21 0 0,27-17-27 0 0,16-17 27 0 0,-5 4 20 0 0,-39 29 4 0 0,-2 1-29 0 0,1 0 0 0 0,-1 0-1 0 0,1 2 1 0 0,1 0 0 0 0,9-4 5 0 0,-22 11 22 0 0,0 0 1 0 0,1 0-1 0 0,-1 0 1 0 0,0 0 0 0 0,0 0-1 0 0,1 1 1 0 0,-1 0-1 0 0,0 0 1 0 0,1 0-1 0 0,-1 0 1 0 0,0 1-1 0 0,0 0 1 0 0,1 0-1 0 0,-1 0 1 0 0,0 0-1 0 0,0 0 1 0 0,0 2 0 0 0,0-2-1 0 0,0 1 1 0 0,0 0-1 0 0,-1 1 1 0 0,0-1-1 0 0,1 0 1 0 0,-1 1-1 0 0,0 0 1 0 0,1 0-23 0 0,13 16 555 0 0,0 1 0 0 0,0 1 0 0 0,-2 0 0 0 0,7 13-555 0 0,-14-21-306 0 0,-1 0 0 0 0,-1 0 0 0 0,0 1 1 0 0,0 0-1 0 0,-2 0 0 0 0,0 0 0 0 0,0 1 0 0 0,-1 10 306 0 0,-2-23-578 0 0,-1 1 122 0 0,0-2-3370 0 0,2-8 3549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23 663 44 0 0,'0'-1'94'0'0,"-1"1"1"0"0,0 0-1 0 0,1-1 0 0 0,-1 1 1 0 0,0 0-1 0 0,0-1 0 0 0,1 1 1 0 0,0 0-1 0 0,-1-1 1 0 0,0 1-1 0 0,0-1 0 0 0,1 0 1 0 0,0 1-1 0 0,-1 0 0 0 0,1-1 1 0 0,-1 0-1 0 0,1 1 0 0 0,-1-1 1 0 0,1 1-1 0 0,0-1 0 0 0,0 0 1 0 0,0 0-1 0 0,-1 1 1 0 0,1-1-1 0 0,0 0 0 0 0,0 1 1 0 0,0-1-1 0 0,-1 1 0 0 0,1-2-94 0 0,-3-27 922 0 0,2 17-557 0 0,-2-19 175 0 0,1 0-1 0 0,2-1 1 0 0,3-26-540 0 0,0-21 589 0 0,-2 44-340 0 0,0 1 0 0 0,2-1 0 0 0,3 1 0 0 0,0 0 0 0 0,1 0-249 0 0,-5 31 30 0 0,-1 0-1 0 0,0 0 1 0 0,0-1 0 0 0,2 1 0 0 0,-2 0-1 0 0,1 0 1 0 0,1 0 0 0 0,-2 1-1 0 0,2-1 1 0 0,-1 0 0 0 0,1 0-1 0 0,0 1 1 0 0,-1 0 0 0 0,1 0-1 0 0,0 0 1 0 0,0 0 0 0 0,0 0 0 0 0,0 1-1 0 0,1-1 1 0 0,-1 1 0 0 0,0 0-1 0 0,0 0 1 0 0,2 0-30 0 0,11-3 123 0 0,1 1 0 0 0,-1 1-1 0 0,1 0 1 0 0,9 1-123 0 0,12-1-79 0 0,104-19 667 0 0,-2-6-1 0 0,25-12-587 0 0,-153 36 17 0 0,0 0 0 0 0,0 1-1 0 0,0 1 1 0 0,0 0 0 0 0,0 0-1 0 0,0 1 1 0 0,0 1 0 0 0,0 0-1 0 0,0 0 1 0 0,0 1 0 0 0,0 1-1 0 0,0 0 1 0 0,7 4-17 0 0,-17-6 29 0 0,0 0 0 0 0,-1 0 1 0 0,1 1-1 0 0,0-1 0 0 0,0 1 0 0 0,-1-1 0 0 0,0 1 1 0 0,0 0-1 0 0,1-1 0 0 0,-1 1 0 0 0,0 0 0 0 0,0 0 0 0 0,0 0 1 0 0,0-1-1 0 0,0 2 0 0 0,-1-1 0 0 0,1-1 0 0 0,-1 2 1 0 0,0-1-1 0 0,1 0 0 0 0,-1 0 0 0 0,0 1-29 0 0,1 54 1556 0 0,-2-36-960 0 0,6 146 2479 0 0,-1-64-1275 0 0,-5 49-1800 0 0,-1-127 631 0 0,2-7-308 0 0,-1 0 0 0 0,-2 1 1 0 0,0-1-1 0 0,0 1-323 0 0,2-18 10 0 0,0 2 1 0 0,0-2-1 0 0,0 1 0 0 0,-1 0 1 0 0,2-1-1 0 0,-2 1 0 0 0,1-1 1 0 0,0 1-1 0 0,-1-1 0 0 0,1 1 1 0 0,-1-1-1 0 0,0 0 1 0 0,1 1-1 0 0,-1-2 0 0 0,0 1 1 0 0,0 1-1 0 0,0-2 0 0 0,1 1 1 0 0,-2 0-1 0 0,2 0 0 0 0,-1-1 1 0 0,-1 0-1 0 0,0 1-10 0 0,-9 1 40 0 0,0 0 1 0 0,0-1-1 0 0,-9-1-40 0 0,7 1 62 0 0,-32 2 839 0 0,-211 20-116 0 0,210-19-199 0 0,0-2 1 0 0,-16-2-587 0 0,21 0 60 0 0,32 0-56 0 0,-2 0 3 0 0,1 0 1 0 0,-1-1 0 0 0,1-1 0 0 0,-2 1-8 0 0,10 0 1 0 0,0 0 0 0 0,0 0 0 0 0,-1-1 1 0 0,1 2-1 0 0,-1-2 0 0 0,1 1 1 0 0,0-2-1 0 0,0 2 0 0 0,0-1 1 0 0,0-1-1 0 0,1 1 0 0 0,-1 0 0 0 0,1 0 1 0 0,-1-1-1 0 0,0 0-1 0 0,0-1-72 0 0,0 0-1 0 0,-1 1 1 0 0,0 0-1 0 0,0 0 1 0 0,1 0 0 0 0,-2 0-1 0 0,1 1 73 0 0,0 0-148 0 0,0-1 0 0 0,0 0 0 0 0,1 1-1 0 0,-1-1 1 0 0,1 0 0 0 0,0 0 0 0 0,0 0-1 0 0,0-1 1 0 0,-2-2 148 0 0,-4-7-5482 0 0,2-1-1 0 0,0 1 0 0 0,-3-10 5483 0 0,7 12-1114 0 0,-1 0-1 0 0,1-1 1 0 0,1 1-1 0 0,-2-13 1115 0 0,1-6-235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1 16 0 0,'1'0'92'0'0,"0"0"-1"0"0,0 0 1 0 0,-1 0-1 0 0,1 0 1 0 0,0 0 0 0 0,0 0-1 0 0,-1 0 1 0 0,2 0 0 0 0,-1 1-1 0 0,-1-1 1 0 0,1 0-1 0 0,0 1 1 0 0,0-1 0 0 0,-1 0-1 0 0,1 0 1 0 0,0 1-1 0 0,-1-1 1 0 0,1 1 0 0 0,-1 0-1 0 0,1-1 1 0 0,0 0 0 0 0,0 2-92 0 0,2 17 867 0 0,-2-9-893 0 0,0 19 223 0 0,-1 1-1 0 0,-2-1 1 0 0,-1 1-197 0 0,-1 37 120 0 0,-3 146 29 0 0,-27 158-149 0 0,-49 82 5 0 0,19-118-30 0 0,21-30 96 0 0,21-134-38 0 0,-42 165-33 0 0,-155 369-1 0 0,108-368 86 0 0,-38 176 241 0 0,-81 254 96 0 0,115-405 222 0 0,-35 188-457 0 0,149-544-177 0 0,-115 506 578 0 0,97-400-610 0 0,5 2 1 0 0,4-1 0 0 0,6 68 21 0 0,4-150-358 0 0,-1-15-612 0 0,2 0-1 0 0,0 0 1 0 0,0 0 0 0 0,1 0-1 0 0,1 0 971 0 0,-2-16-526 0 0,0-7 273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34 787 4 0 0,'1'2'170'0'0,"2"0"0"0"0,-1 1 0 0 0,0-1 0 0 0,0-1-1 0 0,1 2 1 0 0,-1-2 0 0 0,0 1 0 0 0,1-1 0 0 0,-1 1 0 0 0,1-1 0 0 0,0 0 0 0 0,0 0 0 0 0,0 0 0 0 0,0 0-1 0 0,-1 0 1 0 0,1-1 0 0 0,0 0 0 0 0,0 1 0 0 0,1-1-170 0 0,9 0 563 0 0,1 0-1 0 0,-1-1 1 0 0,0 0-1 0 0,1-1-562 0 0,-3-1 238 0 0,1 2-1 0 0,-1 0 0 0 0,0 0 0 0 0,6 2-237 0 0,28 4 80 0 0,6 2 234 0 0,0-2 0 0 0,0-3 0 0 0,0-2 0 0 0,2-2-314 0 0,-27-1 18 0 0,63-7-14 0 0,-82 8-9 0 0,1 0 0 0 0,0 0 0 0 0,0 0-1 0 0,0-1 1 0 0,-1 0 0 0 0,0-1 0 0 0,0 0-1 0 0,0 0 1 0 0,3-2 5 0 0,-3-1-5 0 0,-1-1-1 0 0,-1 1 1 0 0,0-1-1 0 0,0 0 1 0 0,0 0-1 0 0,-1 0 1 0 0,1-1 0 0 0,-2 0-1 0 0,1 0 1 0 0,-1-6 5 0 0,6-6-7 0 0,-7 15 9 0 0,-1-1 0 0 0,1-1 0 0 0,-1 2 0 0 0,0-1 0 0 0,0-1 0 0 0,0 2 0 0 0,-1-2 0 0 0,0 1 0 0 0,-1 0 0 0 0,0 0 0 0 0,0-1-2 0 0,-5-19 26 0 0,-1 1 0 0 0,-4-10-26 0 0,-7-24 30 0 0,-3-68 39 0 0,14 75-108 0 0,-3-1 1 0 0,-2 1 38 0 0,11 49-3 0 0,0 1 1 0 0,0-1 0 0 0,0 1 0 0 0,-1 0-1 0 0,1 0 1 0 0,-1-1 0 0 0,1 1 0 0 0,-2 1-1 0 0,1-1 1 0 0,0 0 0 0 0,0 0 0 0 0,-1 1-1 0 0,1 0 1 0 0,-2-2 2 0 0,-2 0 8 0 0,-1 0-1 0 0,0 1 1 0 0,1 0 0 0 0,-1 0-1 0 0,0 0 1 0 0,-1 1-8 0 0,-3-2 15 0 0,-23-9 188 0 0,19 7-87 0 0,0 0 1 0 0,0 1 0 0 0,-2 1-1 0 0,-9-2-116 0 0,-20 1 58 0 0,-24 2-58 0 0,-42-6 120 0 0,112 9-120 0 0,-23-3 16 0 0,1 0 0 0 0,-1 2 0 0 0,1 0 0 0 0,-17 3-16 0 0,34-2 1 0 0,0 0 1 0 0,0 1-1 0 0,0 0 0 0 0,0 0 0 0 0,1 0 0 0 0,-2 1 0 0 0,2 0 1 0 0,-1-1-1 0 0,1 2 0 0 0,-1-1 0 0 0,1 1 0 0 0,-1-1 1 0 0,2 1-1 0 0,-1 0 0 0 0,0 0 0 0 0,0 1 0 0 0,1 0 0 0 0,-1-1 1 0 0,1 1-1 0 0,0 0 0 0 0,0 0 0 0 0,1 0 0 0 0,-1 1 0 0 0,0 1-1 0 0,-2 9 13 0 0,1 0-1 0 0,1 0 0 0 0,1 1 0 0 0,1 0 0 0 0,-1 0 0 0 0,2-1 0 0 0,1 6-12 0 0,-2 18 55 0 0,2 83 2351 0 0,6 0 0 0 0,11 53-2406 0 0,-12-117-32 0 0,-6-52-247 0 0,9 48 465 0 0,-8-50-1172 0 0,1 1 0 0 0,-1-2 0 0 0,1 1 0 0 0,-1 0 0 0 0,1 0 0 0 0,0-1 0 0 0,2 2 986 0 0,-3-8-4596 0 0,6-10 3324 0 0,-2-4 689 0 0,3-3 372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99 713 32 0 0,'36'10'2598'0'0,"-21"-5"-2312"0"0,17 2 105 0 0,0-2 0 0 0,1 0 1 0 0,0-3-1 0 0,0 0 0 0 0,18-4-391 0 0,20 3 430 0 0,-13 1-349 0 0,0-3 0 0 0,0-1 0 0 0,35-8-81 0 0,-92 10 41 0 0,1-1 1 0 0,-1 0-1 0 0,1 1 0 0 0,-1-1 0 0 0,1 1 0 0 0,-1-1 0 0 0,1 0 1 0 0,-2 0-1 0 0,2 0 0 0 0,-1 0 0 0 0,0 0 0 0 0,1 0 0 0 0,-2-1 1 0 0,1 2-1 0 0,1-2 0 0 0,-2 1 0 0 0,1 0 0 0 0,0-1 0 0 0,0 1 1 0 0,-1-1-1 0 0,1 1 0 0 0,-1-1 0 0 0,1 1 0 0 0,0-1 0 0 0,-1 1 1 0 0,0-1-1 0 0,0 1 0 0 0,0-1 0 0 0,0 1 0 0 0,0-1 0 0 0,0-1-41 0 0,0-9 21 0 0,0 0-1 0 0,-2 0 0 0 0,1 0 0 0 0,-2-3-20 0 0,0-9-17 0 0,-10-75-32 0 0,5 33 39 0 0,2 0 1 0 0,3-5 9 0 0,3 50 16 0 0,0 0-1 0 0,-2 0 1 0 0,0 0 0 0 0,-1 0 0 0 0,-1 1 0 0 0,0-1 0 0 0,-2 1 0 0 0,-1 0 0 0 0,-2-3-16 0 0,3 9-4 0 0,5 11 4 0 0,0 1 1 0 0,1-1 0 0 0,-1 1 0 0 0,0-1 0 0 0,0 1 0 0 0,-1-1 0 0 0,1 1 0 0 0,-1 0 0 0 0,1 0 0 0 0,-1-1 0 0 0,1 1 0 0 0,-2 1 0 0 0,2-2 0 0 0,-1 2 0 0 0,-1-1 0 0 0,1 0 0 0 0,0 1 0 0 0,0 0 0 0 0,-1-1 0 0 0,1 1 0 0 0,-1 0 0 0 0,1 0 0 0 0,0 0 0 0 0,-1 0 0 0 0,0 0 0 0 0,-1 1-1 0 0,-41-6 16 0 0,0 3-1 0 0,-42 2-15 0 0,78 1 5 0 0,-31 0 3 0 0,10 1 1 0 0,-1-1 0 0 0,1-3 0 0 0,-1 0 0 0 0,-6-2-9 0 0,18 1 2 0 0,5 0-3 0 0,-1 1-1 0 0,1 0 0 0 0,-1 1 1 0 0,0 1-1 0 0,1 0 0 0 0,-8 2 2 0 0,19-1 3 0 0,-1 1-1 0 0,1-1 1 0 0,0 0-1 0 0,0 1 1 0 0,0 1-1 0 0,0-2 1 0 0,0 2-1 0 0,0-1 1 0 0,0 0-1 0 0,0 1 1 0 0,1 0-1 0 0,-1-1 1 0 0,1 2-1 0 0,-1-2 1 0 0,0 1-1 0 0,1 1 1 0 0,0-1-1 0 0,0 1 1 0 0,0-1-1 0 0,0 1 1 0 0,0-1-1 0 0,1 1 1 0 0,-1 0-1 0 0,1 0 1 0 0,-1 0-1 0 0,2 0 1 0 0,-2 0-1 0 0,1 0 1 0 0,1 0-1 0 0,0 0 1 0 0,-1 0-1 0 0,1 1-2 0 0,-8 69 75 0 0,4 0 0 0 0,3 0-1 0 0,4 11-74 0 0,-3-64 8 0 0,1-3 4 0 0,0-1-1 0 0,1-1 0 0 0,1 1 1 0 0,0 0-1 0 0,1 0 0 0 0,1-1 1 0 0,0 0-1 0 0,1 0 0 0 0,2 3-11 0 0,-5-14-7 0 0,-1 1-1 0 0,1 1 1 0 0,0-2-1 0 0,1 1 1 0 0,-1-1-1 0 0,0 1 1 0 0,2-1 0 0 0,-1 0-1 0 0,0 0 1 0 0,1-1-1 0 0,-1 1 1 0 0,1-1-1 0 0,0 0 1 0 0,-1 0-1 0 0,2-1 1 0 0,-1 1-1 0 0,0-1 1 0 0,0 0-1 0 0,1 0 1 0 0,0-1-1 0 0,-1 1 1 0 0,1-2-1 0 0,-1 1 1 0 0,1-1-1 0 0,0 1 1 0 0,-1-1-1 0 0,3-1 8 0 0,-4 0-501 0 0,1 1 0 0 0,-1-2 0 0 0,0 1 0 0 0,0 0 0 0 0,0-1 0 0 0,0 0 0 0 0,0 1 0 0 0,0-2 0 0 0,-1 1 0 0 0,0-1 0 0 0,1 1 0 0 0,-1-1 0 0 0,0 1 0 0 0,3-4 501 0 0,8-6-235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1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1154 24 0 0,'-20'27'2480'0'0,"12"-23"-2394"0"0,-1 1 0 0 0,0-1 0 0 0,0 0 0 0 0,0-1 0 0 0,0 0 0 0 0,0 0 1 0 0,0-1-1 0 0,0 0 0 0 0,-1-1 0 0 0,0 1 0 0 0,0-2 0 0 0,1 0 0 0 0,0 0 1 0 0,-1-1-1 0 0,0 0-86 0 0,-25-3 120 0 0,0-2 1 0 0,0-2-1 0 0,-16-6-120 0 0,33 7 36 0 0,1 1 0 0 0,-1-2-1 0 0,1-1 1 0 0,1 0 0 0 0,-1-1 0 0 0,2-1 0 0 0,0 0-1 0 0,0-2 1 0 0,0 0 0 0 0,2 1 0 0 0,-1-3 0 0 0,-1-3-36 0 0,-8-9 8 0 0,2-3 0 0 0,1 0 1 0 0,1-1-1 0 0,1-1 1 0 0,2 0-1 0 0,1-2-8 0 0,7 13-2 0 0,0-1 1 0 0,2-1-1 0 0,0 0 0 0 0,1 0 0 0 0,2 0 0 0 0,0-1 1 0 0,2 1-1 0 0,0 0 0 0 0,3-10 2 0 0,0 1 3 0 0,2 1 1 0 0,2-1-1 0 0,0 2 0 0 0,2-1 0 0 0,2 0 0 0 0,8-19-3 0 0,-4 22 14 0 0,0 1 0 0 0,2 0 0 0 0,0 2 0 0 0,20-23-14 0 0,-23 33-3 0 0,1 0-1 0 0,0 1 1 0 0,1 0 0 0 0,1 1 0 0 0,14-9 3 0 0,3 1-1 0 0,0 1-1 0 0,23-9 2 0 0,-45 24 2 0 0,0 0 1 0 0,1 1-1 0 0,-1 1 0 0 0,1 0 1 0 0,-1 0-1 0 0,1 1 0 0 0,0 1 1 0 0,5-1-3 0 0,10 2 13 0 0,0 1 1 0 0,0 1-1 0 0,3 3-13 0 0,-9-2 8 0 0,0 0 0 0 0,-1 3 0 0 0,-1 0 0 0 0,1 0 0 0 0,-1 2 0 0 0,0 1 0 0 0,0 0 0 0 0,-1 1 0 0 0,13 11-8 0 0,-8-8 85 0 0,-2 2 0 0 0,0 1 0 0 0,-1 0 0 0 0,-1 2-1 0 0,16 18-84 0 0,-10-5-10 0 0,-2 1-1 0 0,-2 1 0 0 0,-1 0 0 0 0,14 32 11 0 0,-24-47 72 0 0,-2 1-1 0 0,0 0 0 0 0,-2 1 1 0 0,0-1-1 0 0,-1 1 1 0 0,-1 1-1 0 0,-1-1 1 0 0,1 14-72 0 0,-3-11 2 0 0,-2-1 0 0 0,0 1 0 0 0,-2-1 1 0 0,0 1-1 0 0,-1-1 0 0 0,-1-1 1 0 0,-1 1-1 0 0,-1 0 0 0 0,-1-1 0 0 0,-1 0 1 0 0,-1-1-1 0 0,-1 0 0 0 0,0-1 1 0 0,-15 18-3 0 0,3-4-127 0 0,5-6 354 0 0,-2-1 1 0 0,-3 3-228 0 0,15-21 56 0 0,0 0-1 0 0,-1 0 1 0 0,0-1 0 0 0,0 0 0 0 0,-1 0 0 0 0,1-1 0 0 0,-11 5-56 0 0,5-5 70 0 0,-1 0 0 0 0,1-1 0 0 0,-1 0-1 0 0,0-2 1 0 0,0 0 0 0 0,-1 0 0 0 0,1-1 0 0 0,-17-1-70 0 0,9-1 38 0 0,0-2 1 0 0,0 0 0 0 0,0-2-1 0 0,0 0 1 0 0,-19-8-39 0 0,41 12-183 0 0,-1 0-1 0 0,0-1 1 0 0,1 0-1 0 0,0 0 1 0 0,0 0 0 0 0,-1 0-1 0 0,1 0 1 0 0,1 0 0 0 0,-2-1-1 0 0,1 1 1 0 0,1-1-1 0 0,-2 1 1 0 0,2-1 0 0 0,-1 0-1 0 0,1 0 1 0 0,-1 0-1 0 0,1 0 1 0 0,-1 1 0 0 0,1-2-1 0 0,0 1 1 0 0,0 0 0 0 0,0 0-1 0 0,0-1 1 0 0,0 1-1 0 0,1 0 1 0 0,-1 0 0 0 0,1-1-1 0 0,-1 0 1 0 0,1 1-1 0 0,-1 0 1 0 0,1-1 0 0 0,1 1-1 0 0,-1-1 1 0 0,0 1-1 0 0,1-1 1 0 0,-1 1 0 0 0,1-2 183 0 0,5-15-407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2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 0 0,'13'9'921'0'0,"0"0"1"0"0,0-1-1 0 0,1 1 1 0 0,1-3-1 0 0,0 2-921 0 0,30 14 798 0 0,53 27 2167 0 0,2-4 1 0 0,62 17-2966 0 0,78 34 4485 0 0,142 87-3776 0 0,-368-176-729 0 0,34 19-50 0 0,1-2-1 0 0,13 1 71 0 0,-58-23-5 0 0,1-1 0 0 0,-1 1 0 0 0,0-2 0 0 0,0 1 0 0 0,1 0 0 0 0,0-1 0 0 0,0 1 5 0 0,-18-36-51 0 0,9 25 69 0 0,0-2 0 0 0,-2 2 0 0 0,0-1 0 0 0,0 1 0 0 0,0 0 0 0 0,-4-4-18 0 0,-50-57 52 0 0,33 41-104 0 0,16 18 21 0 0,0 2 1 0 0,0 0-1 0 0,-11-7 31 0 0,-12-10-25 0 0,47 31 68 0 0,-1 2-1 0 0,0 0 1 0 0,-1 1 0 0 0,6 4-43 0 0,11 13 51 0 0,0 2-1 0 0,-2 0 1 0 0,-1 2 0 0 0,-1 1-51 0 0,-20-24-13 0 0,0 0 5 0 0,-1-1 1 0 0,1 1-1 0 0,0-1 1 0 0,-1 2-1 0 0,-1-1 0 0 0,1 0 1 0 0,0 1 7 0 0,-3-4-2 0 0,1 0 1 0 0,-1-1-1 0 0,1 1 1 0 0,-1 0-1 0 0,0 0 1 0 0,0-1-1 0 0,0 1 1 0 0,0 0-1 0 0,0-1 0 0 0,-1 2 1 0 0,1-2-1 0 0,-1 1 1 0 0,0-1-1 0 0,1 1 1 0 0,0 0-1 0 0,-1-1 1 0 0,0 1-1 0 0,0-1 1 0 0,0 1-1 0 0,0-1 1 0 0,0 1-1 0 0,0-1 1 0 0,0 0-1 0 0,0 1 1 0 0,-2-1 1 0 0,-26 28-121 0 0,-22 15 121 0 0,-10 8-54 0 0,42-34-240 0 0,-50 45 588 0 0,60-57-1194 0 0,0 1 0 0 0,0-1-1 0 0,-1-1 1 0 0,-3 2 900 0 0,11-6-476 0 0,1 0 0 0 0,-1-1 1 0 0,1 0-1 0 0,-1 1 0 0 0,0-1 0 0 0,0 1 1 0 0,1-1-1 0 0,-1 0 0 0 0,0 0 1 0 0,1 0-1 0 0,-1 0 0 0 0,0 0 0 0 0,0 0 1 0 0,1 0-1 0 0,-1-1 0 0 0,0 0 0 0 0,1 1 1 0 0,-1 0-1 0 0,1-1 0 0 0,-1 0 0 0 0,1 0 1 0 0,-2 0 475 0 0,-10-13-1822 0 0,5 4 1394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3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6911 4 0 0,'0'3'218'0'0,"0"-2"0"0"0,0 1 0 0 0,0 0 0 0 0,0 0 0 0 0,0 0 0 0 0,0 0 0 0 0,0 0 0 0 0,0 0 0 0 0,-1-1 0 0 0,0 1 0 0 0,0 1-218 0 0,0-2 62 0 0,0-1-1 0 0,0 0 0 0 0,1 0 1 0 0,-1 1-1 0 0,0-1 1 0 0,0 0-1 0 0,1 0 1 0 0,-1 0-1 0 0,-1 0 1 0 0,2 0-1 0 0,-1-1 0 0 0,0 1 1 0 0,0 0-1 0 0,1 0 1 0 0,-1-1-1 0 0,0 1 1 0 0,0 0-1 0 0,1 0 1 0 0,-1-1-1 0 0,0 1 0 0 0,0-1 1 0 0,1 1-1 0 0,-1-1 1 0 0,0 1-1 0 0,1-1 1 0 0,-1 0-62 0 0,-2-1 48 0 0,0-1 1 0 0,0 1-1 0 0,0-1 0 0 0,0 0 1 0 0,0 0-1 0 0,1 0 1 0 0,0-1-1 0 0,0 1 1 0 0,-1-1-1 0 0,2 0 0 0 0,-1 1 1 0 0,1 0-1 0 0,-1-3-48 0 0,-16-56 77 0 0,11 37-29 0 0,-22-65 125 0 0,11 36-119 0 0,-8-43-54 0 0,-9-84-16 0 0,8-2 0 0 0,7-1 0 0 0,9 0 0 0 0,11-155 16 0 0,35-89 94 0 0,-5 206 75 0 0,54-189-169 0 0,-5 111 136 0 0,14 3 1 0 0,104-218-137 0 0,-61 223 32 0 0,13 7 0 0 0,158-223-32 0 0,-167 302 85 0 0,9 5 0 0 0,128-129-85 0 0,-133 179 132 0 0,6 5-1 0 0,5 8 0 0 0,84-51-131 0 0,-74 73 55 0 0,5 8 0 0 0,5 8 0 0 0,4 7 0 0 0,88-27-55 0 0,-117 63 17 0 0,1 6-1 0 0,4 6 0 0 0,112-14-16 0 0,45 8 431 0 0,125 4-431 0 0,-198 33 297 0 0,1 9 0 0 0,17 13-297 0 0,477 61 536 0 0,-469-28-94 0 0,-2 11 0 0 0,-3 11-1 0 0,-3 12 1 0 0,-2 11 0 0 0,-6 11-1 0 0,-3 11 1 0 0,-6 9-1 0 0,222 149-441 0 0,-282-144 294 0 0,-6 9-1 0 0,-4 6 0 0 0,-7 8 0 0 0,90 107-293 0 0,-28 2 966 0 0,-11 9-1 0 0,-12 9 1 0 0,153 277-966 0 0,-253-374 384 0 0,-8 4-1 0 0,-8 4 1 0 0,-8 3 0 0 0,-8 4-1 0 0,4 47-383 0 0,-33-82 333 0 0,-6 1-1 0 0,-7 3 1 0 0,2 108-333 0 0,-21-34 1896 0 0,-19 228-1896 0 0,-21-120 165 0 0,-15 9-165 0 0,16-133-4790 0 0,-14 91-10377 0 0,38-279 14725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1 4 0 0,'1'0'63'0'0,"0"0"1"0"0,0-1-1 0 0,-1 1 0 0 0,1 0 1 0 0,1 0-1 0 0,-2 1 0 0 0,1-1 0 0 0,0 0 1 0 0,0 0-1 0 0,-1 1 0 0 0,2-1 1 0 0,-1 0-1 0 0,-1 0 0 0 0,1 0 1 0 0,0 1-1 0 0,0-1 0 0 0,-1 1 1 0 0,1 0-1 0 0,0-1 0 0 0,0 0 0 0 0,-1 1 1 0 0,1 0-1 0 0,0 0 0 0 0,-1-1 1 0 0,1 1-1 0 0,-1 0 0 0 0,0 0 1 0 0,1-1-1 0 0,-1 1 0 0 0,1 0 1 0 0,-1 0-1 0 0,1-1 0 0 0,-1 1 0 0 0,0 1 1 0 0,0-2-1 0 0,0 1 0 0 0,0 0 1 0 0,0 0-1 0 0,0 0 0 0 0,0 0 1 0 0,0 0-1 0 0,0-1 0 0 0,0 2-63 0 0,3 12-126 0 0,-1 7 229 0 0,-1 1 1 0 0,0-1-1 0 0,-1 0 0 0 0,-1 1 0 0 0,-2-1 0 0 0,-3 16-103 0 0,2-7 43 0 0,-36 206 178 0 0,-18 31-221 0 0,-33 190 342 0 0,5 48-165 0 0,52-309-147 0 0,-7-14 154 0 0,-7-1 0 0 0,-27 50-184 0 0,-24 87 1048 0 0,1 98-347 0 0,49-190-501 0 0,-74 368 490 0 0,102-483-126 0 0,-38 237 614 0 0,19-94-1017 0 0,3-27 195 0 0,-4 213-356 0 0,36-296-631 0 0,7 0-1 0 0,6-1 1 0 0,20 97 631 0 0,-17-170-969 0 0,21 161-4546 0 0,-31-209 4946 0 0,-4-10 270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1 16 0 0,'1'0'92'0'0,"0"0"-1"0"0,0 0 1 0 0,-1 0-1 0 0,1 0 1 0 0,0 0 0 0 0,0 0-1 0 0,-1 0 1 0 0,2 0 0 0 0,-1 1-1 0 0,-1-1 1 0 0,1 0-1 0 0,0 1 1 0 0,0-1 0 0 0,-1 0-1 0 0,1 0 1 0 0,0 1-1 0 0,-1-1 1 0 0,1 1 0 0 0,-1 0-1 0 0,1-1 1 0 0,0 0 0 0 0,0 2-92 0 0,2 17 867 0 0,-2-9-893 0 0,0 19 223 0 0,-1 1-1 0 0,-2-1 1 0 0,-1 1-197 0 0,-1 37 120 0 0,-3 146 29 0 0,-27 158-149 0 0,-49 82 5 0 0,19-118-30 0 0,21-30 96 0 0,21-134-38 0 0,-42 165-33 0 0,-155 369-1 0 0,108-368 86 0 0,-38 176 241 0 0,-81 254 96 0 0,115-405 222 0 0,-35 188-457 0 0,149-544-177 0 0,-115 506 578 0 0,97-400-610 0 0,5 2 1 0 0,4-1 0 0 0,6 68 21 0 0,4-150-358 0 0,-1-15-612 0 0,2 0-1 0 0,0 0 1 0 0,0 0 0 0 0,1 0-1 0 0,1 0 971 0 0,-2-16-526 0 0,0-7 273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335 151 36 0 0,'0'-1'73'0'0,"0"0"-1"0"0,0 0 1 0 0,1 0 0 0 0,-1 0-1 0 0,0 0 1 0 0,0 1 0 0 0,1-2-1 0 0,-1 1 1 0 0,0 1 0 0 0,0-1-1 0 0,0-1 1 0 0,0 2 0 0 0,-1-1-1 0 0,1 0 1 0 0,0 0 0 0 0,0 0-1 0 0,-1 0 1 0 0,1 0 0 0 0,0 0-1 0 0,0 0 1 0 0,-1 0-1 0 0,1 1 1 0 0,-1-1 0 0 0,0 0-1 0 0,1 0 1 0 0,0 1 0 0 0,-1-1-73 0 0,-20-28 526 0 0,16 21-264 0 0,-2-1-27 0 0,0 0 0 0 0,0 0 0 0 0,-1 0 0 0 0,0 1 1 0 0,0 0-1 0 0,-1 1 0 0 0,-9-7-235 0 0,15 12 60 0 0,-1 0-1 0 0,0 0 1 0 0,0 0 0 0 0,1 1 0 0 0,-1-1-1 0 0,0 1 1 0 0,0 0 0 0 0,0 0 0 0 0,0 0-1 0 0,0 1 1 0 0,0 0 0 0 0,-1-1 0 0 0,2 1-1 0 0,-2 0 1 0 0,1 1 0 0 0,0-1-1 0 0,0 1 1 0 0,0 0 0 0 0,0 0 0 0 0,0 0-1 0 0,0 1 1 0 0,0-1 0 0 0,-1 1-60 0 0,-4 4 37 0 0,-1 0 0 0 0,1 0 0 0 0,0 1 0 0 0,0 0 0 0 0,1 0 0 0 0,0 2 0 0 0,0-1 0 0 0,1 0 0 0 0,0 1 0 0 0,1 0 1 0 0,0 1-1 0 0,0 0 0 0 0,0-1 0 0 0,2 1 0 0 0,-1 1 0 0 0,2-1 0 0 0,-1 1 0 0 0,1 0 0 0 0,1 0 0 0 0,-1 0-37 0 0,2-2 0 0 0,-1-2 0 0 0,1 1-1 0 0,1 0 1 0 0,-1 0 0 0 0,1 0 0 0 0,1 0 0 0 0,0 0-1 0 0,-1 0 1 0 0,2 0 0 0 0,0-1 0 0 0,0 2 0 0 0,1-2-1 0 0,0 1 1 0 0,0-1 0 0 0,0 0 0 0 0,0 0 0 0 0,2 0-1 0 0,-1 0 1 0 0,1 0 0 0 0,-1-1 0 0 0,2 0 0 0 0,0 0-1 0 0,-1-1 1 0 0,1 1 0 0 0,0-2 0 0 0,1 2-1 0 0,-1-2 1 0 0,4 2 0 0 0,-4-3 7 0 0,1 0 1 0 0,0 0-1 0 0,-1-1 0 0 0,1 1 0 0 0,0-1 0 0 0,0-1 1 0 0,-1 0-1 0 0,2 1 0 0 0,-1-2 0 0 0,0 0 0 0 0,0 0 0 0 0,0 0 1 0 0,0 0-1 0 0,0-1 0 0 0,0-1 0 0 0,0 1 0 0 0,0-1 1 0 0,0 0-1 0 0,-1 0 0 0 0,1-1 0 0 0,-1 0 0 0 0,1 0 0 0 0,-1-1 1 0 0,0 0-1 0 0,0 1 0 0 0,-1-2 0 0 0,1 1 0 0 0,-1-2 1 0 0,0 2-1 0 0,0-1 0 0 0,0-1 0 0 0,-1 0 0 0 0,0 0 0 0 0,0 0 1 0 0,2-4-8 0 0,-1-2 1 0 0,0 0 0 0 0,-1 0 0 0 0,0 0 0 0 0,-1-1 0 0 0,1-7-1 0 0,-3 14 0 0 0,0 1 1 0 0,-1-1-1 0 0,1 0 0 0 0,-1 0 0 0 0,0 0 0 0 0,-1 1 1 0 0,1-1-1 0 0,-1 0 0 0 0,-1 1 0 0 0,1-1 0 0 0,-1 1 0 0 0,0-1 1 0 0,-1-3-1 0 0,-2 3 225 0 0,-1-1 0 0 0,1 0 0 0 0,-1 1 1 0 0,-1 0-1 0 0,0 0 0 0 0,0 1 0 0 0,1 0 1 0 0,-2-1-1 0 0,1 2 0 0 0,-1 0 0 0 0,0 0-225 0 0,-4-3-37 0 0,0-1-1 0 0,1 1 1 0 0,-7-7 37 0 0,17 14-112 0 0,-5-4-2133 0 0,5 1-3094 0 0,8-4 4001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621 252 36 0 0,'-1'-3'175'0'0,"0"0"0"0"0,0-1 0 0 0,1 0 0 0 0,-2 1 1 0 0,1-1-1 0 0,0 1 0 0 0,-1 0 0 0 0,0 0 0 0 0,1 0 0 0 0,-2 0 0 0 0,1 0 0 0 0,0 0 0 0 0,0 1 0 0 0,-1-1 1 0 0,1 1-1 0 0,-1 0 0 0 0,0-1 0 0 0,0 1 0 0 0,0 0 0 0 0,0 0 0 0 0,0 1 0 0 0,0-1 0 0 0,-3-1-175 0 0,-10-4 395 0 0,-2-1 0 0 0,1 2 0 0 0,-19-5-395 0 0,26 10 63 0 0,1-1 0 0 0,-2 1 1 0 0,1 0-1 0 0,1 1 0 0 0,-2 0 1 0 0,1 1-1 0 0,0 0 0 0 0,0 1 1 0 0,0-1-1 0 0,1 2 0 0 0,-1-1 0 0 0,0 2 1 0 0,1 0-1 0 0,-2 0-63 0 0,-11 7 272 0 0,2-1 0 0 0,0 2 0 0 0,-1 1 1 0 0,2 1-1 0 0,-10 9-272 0 0,12-9 15 0 0,2 1 1 0 0,0 1-1 0 0,1 0 0 0 0,1 2 1 0 0,0-1-1 0 0,1 1 1 0 0,2 1-1 0 0,-4 7-15 0 0,-3 11-12 0 0,1-1 0 0 0,3 3 0 0 0,1-1 0 0 0,1 2 12 0 0,9-28-1 0 0,0 1 0 0 0,0 0 0 0 0,1 0 0 0 0,0-1 0 0 0,1 1 0 0 0,1 0 0 0 0,0 0 0 0 0,0-1 0 0 0,1 1 0 0 0,1-1 0 0 0,2 5 1 0 0,1 1 11 0 0,1 0 0 0 0,0-2 0 0 0,1 1 1 0 0,1-1-1 0 0,0 0 0 0 0,1-1 0 0 0,8 9-11 0 0,-7-9 19 0 0,1-1 0 0 0,0 0-1 0 0,1-1 1 0 0,1 0-1 0 0,-1-1 1 0 0,2-1 0 0 0,0 0-1 0 0,0-1 1 0 0,1-1-1 0 0,14 7-18 0 0,25 10 33 0 0,-28-12-51 0 0,0-2 0 0 0,10 3 18 0 0,-26-12 154 0 0,0 0 1 0 0,1 0-1 0 0,-1-1 1 0 0,0-1-1 0 0,1 1 1 0 0,0-2-1 0 0,10 0-154 0 0,3-3 139 0 0,0-1-1 0 0,-1-1 0 0 0,0-1 0 0 0,0-2 0 0 0,0 0 0 0 0,0-1 0 0 0,-2-1 0 0 0,1-2 0 0 0,-2 0 0 0 0,1-1 0 0 0,-2-1 0 0 0,1-1 0 0 0,-2 0 0 0 0,1-3-138 0 0,-10 9 83 0 0,1-1-1 0 0,-2 0 0 0 0,0 0 1 0 0,0-1-1 0 0,0 0 0 0 0,-2-1 1 0 0,1 1-1 0 0,-2-2 1 0 0,0 1-1 0 0,0-1 0 0 0,-1 0 1 0 0,0 0-1 0 0,-1 0 0 0 0,-1 0 1 0 0,0-2-1 0 0,-1 2 0 0 0,0-1 1 0 0,-2 0-1 0 0,1-3-82 0 0,-1-12 492 0 0,-1 1 0 0 0,-2-1 0 0 0,-1 1 1 0 0,-1 0-1 0 0,-4-6-492 0 0,5 17 267 0 0,-1 1 1 0 0,-1 1 0 0 0,-1-1-1 0 0,-1 1 1 0 0,0 0 0 0 0,-1 1 0 0 0,0-1-1 0 0,-1 2 1 0 0,-6-7-268 0 0,-34-46 1000 0 0,39 51-770 0 0,1 0 0 0 0,-2 0 0 0 0,0 0 0 0 0,-1 2 1 0 0,-1-1-1 0 0,0 2 0 0 0,-6-5-230 0 0,15 15-1 0 0,1 0 0 0 0,0-1 0 0 0,0 1 0 0 0,-1 1 0 0 0,0-1 0 0 0,0 1 1 0 0,1 0-1 0 0,-1-1 0 0 0,0 2 0 0 0,1 0 0 0 0,-2-1 0 0 0,2 1 0 0 0,-1 0 1 0 0,-10 1 9 0 0,0 1-1 0 0,1 0 1 0 0,-9 4-9 0 0,14-4-20 0 0,1 1 0 0 0,-1-2 0 0 0,0 1-1 0 0,0-1 1 0 0,0 0 0 0 0,0-1 0 0 0,0 0 0 0 0,0-1 0 0 0,0 0-1 0 0,-3-1 21 0 0,9 1-389 0 0,1 0 0 0 0,1 0 0 0 0,-2 0 0 0 0,1-1 0 0 0,1 1 0 0 0,-2-1 0 0 0,2 1-1 0 0,-1-2 1 0 0,1 2 0 0 0,-1-1 0 0 0,1 0 0 0 0,-1 0 0 0 0,1 0 0 0 0,0-1 0 0 0,0 2-1 0 0,0-1 1 0 0,0-1 0 0 0,0 0 0 0 0,1 1 0 0 0,-1 0 0 0 0,0 0 0 0 0,1-1-1 0 0,-1 1 1 0 0,1-1 0 0 0,0 1 0 0 0,0 0 0 0 0,1-2 389 0 0,-2-12-2454 0 0,2 0-1 0 0,1 1 1 0 0,1-12 2454 0 0,-3 25-48 0 0,8-32-1088 0 0,2-4 585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5686 4 0 0,'-1'0'66'0'0,"0"-1"1"0"0,-1 0-1 0 0,1 0 1 0 0,0 0-1 0 0,0 1 1 0 0,0-2-1 0 0,0 1 1 0 0,0 0-1 0 0,0 0 1 0 0,0 0-1 0 0,0 0 1 0 0,1-1-1 0 0,-1 1 1 0 0,0 0-1 0 0,1 0 1 0 0,-1-1-1 0 0,1 1 1 0 0,0-2-67 0 0,-11-26 296 0 0,-34-110 327 0 0,15 52-405 0 0,5-1-1 0 0,3-1 1 0 0,-1-26-218 0 0,2-34 164 0 0,-30-267-59 0 0,45 322-114 0 0,4-1 0 0 0,4 1 1 0 0,8-41 8 0 0,37-343 4 0 0,-36 382 144 0 0,4 0 1 0 0,24-77-149 0 0,67-183 214 0 0,-54 189-276 0 0,88-248 133 0 0,36-34-71 0 0,-152 390-11 0 0,44-112 32 0 0,9 3 0 0 0,16-15-21 0 0,-33 78-14 0 0,249-423 45 0 0,-291 499-37 0 0,67-108 32 0 0,97-118-26 0 0,-31 52 5 0 0,-149 200-3 0 0,-1 1-1 0 0,1-1 1 0 0,-1 1-1 0 0,1 0 1 0 0,-1-1-1 0 0,0 0 1 0 0,0 0-1 0 0,0 0 1 0 0,0 0-1 0 0,0 0 1 0 0,-1-1-2 0 0,0 4 1 0 0,0-1-1 0 0,0 1 1 0 0,0 0 0 0 0,0-1 0 0 0,0 1-1 0 0,0 0 1 0 0,0 0 0 0 0,0 0 0 0 0,0-1 0 0 0,0 1-1 0 0,0 0 1 0 0,0-1 0 0 0,0 1 0 0 0,0 0 0 0 0,0-1-1 0 0,0 1 1 0 0,0 0 0 0 0,0 0 0 0 0,-1 0-1 0 0,1 0 1 0 0,0-1 0 0 0,0 1 0 0 0,-1 0 0 0 0,1 0-1 0 0,0-1 1 0 0,0 1 0 0 0,-1 0 0 0 0,1 0 0 0 0,0 0-1 0 0,0-1 1 0 0,0 1 0 0 0,0 0 0 0 0,-1 0-1 0 0,1 0 1 0 0,0 0 0 0 0,-1 0-1 0 0,0 0 1 0 0,-1 0 0 0 0,1 1 0 0 0,-1-1 1 0 0,1 1-1 0 0,0-1 0 0 0,-1 1 0 0 0,1-1 0 0 0,-1 1 0 0 0,2 0 1 0 0,-2 0-1 0 0,1-1 0 0 0,0 1 0 0 0,-1 1-1 0 0,-199 145 67 0 0,92-69-59 0 0,161-133-12 0 0,-25 29-2 0 0,5-4 3 0 0,1 2 1 0 0,1 0-1 0 0,0 3 1 0 0,2 1-1 0 0,20-9 3 0 0,-55 32 11 0 0,1-1-1 0 0,-1 2 1 0 0,1-1-1 0 0,-1 0 1 0 0,1 0 0 0 0,0 1-1 0 0,-1 0 1 0 0,1-1 0 0 0,-1 1-1 0 0,1-1 1 0 0,0 1-1 0 0,0 0 1 0 0,-1 0 0 0 0,1 0-1 0 0,0 0 1 0 0,-1 0-1 0 0,1 0 1 0 0,0 0 0 0 0,0 1-1 0 0,-1-1 1 0 0,1 1-1 0 0,-1-1 1 0 0,1 1 0 0 0,-1 0-1 0 0,1 0 1 0 0,-1-1-1 0 0,1 1 1 0 0,-1 0 0 0 0,1 0-1 0 0,-1 0 1 0 0,1 1 0 0 0,-2-2-1 0 0,2 2 1 0 0,-1-1-1 0 0,0 0 1 0 0,0 1 0 0 0,0-1-1 0 0,-1 1 1 0 0,1-1-1 0 0,0 1 1 0 0,0-1 0 0 0,-1 1-1 0 0,1-1 1 0 0,0 1-11 0 0,2 11 83 0 0,0 0 1 0 0,0 0 0 0 0,-2-1-1 0 0,1 2 1 0 0,-1 9-84 0 0,0 1 81 0 0,25 107-2013 0 0,-28-113-550 0 0,4-14 2229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43.1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9 493 4 0 0,'0'1'43'0'0,"1"-1"0"0"0,1 0 0 0 0,-2 0 1 0 0,1 1-1 0 0,1-1 0 0 0,-2 1 0 0 0,2-1 0 0 0,-1 1 0 0 0,0-1 1 0 0,0 0-1 0 0,0 0 0 0 0,0 0 0 0 0,0 0 0 0 0,0 0 0 0 0,0 0 1 0 0,1 0-1 0 0,-2-1 0 0 0,2 1 0 0 0,-1-1 0 0 0,-1 1 0 0 0,2-1 1 0 0,-1 1-1 0 0,-1 0 0 0 0,2 0 0 0 0,-1-1 0 0 0,-1 0 0 0 0,1 0 1 0 0,1 1-1 0 0,-2-1-43 0 0,30-24 352 0 0,-24 19-220 0 0,26-25 682 0 0,22-29-814 0 0,-21 22 421 0 0,13-9-421 0 0,255-236 661 0 0,-301 283-623 0 0,-22 17 168 0 0,-117 102-158 0 0,59-53-89 0 0,2 4-1 0 0,-36 44 42 0 0,93-88 2 0 0,0 0 1 0 0,2 0-1 0 0,-13 26-2 0 0,39-62 2 0 0,1 1 0 0 0,1 0 0 0 0,0 0 0 0 0,0 1 0 0 0,8-5-2 0 0,8-9 3 0 0,113-96 238 0 0,45-41-75 0 0,-179 155-162 0 0,0 1-1 0 0,0 0 0 0 0,-1 0-1 0 0,0 0 1 0 0,0-1 0 0 0,0 0 0 0 0,0 1 0 0 0,0-1 0 0 0,-1 0 0 0 0,0 0 0 0 0,0 0 0 0 0,1-1-3 0 0,-7 7 2 0 0,0-1 1 0 0,0 1-1 0 0,1 0 1 0 0,-1 0-1 0 0,1 0 1 0 0,-1 1-1 0 0,1-1 1 0 0,-1 2-3 0 0,-202 204-16 0 0,1 0-8 0 0,191-196 27 0 0,22-18-10 0 0,22-21 9 0 0,78-68 8 0 0,-29 29-1171 0 0,-4-4 0 0 0,1-7 1161 0 0,-72 74-253 0 0,-1-2-1 0 0,1 1 0 0 0,-1-2 1 0 0,1 2-1 0 0,-1-1 0 0 0,-1-1 1 0 0,3-3 253 0 0,-3 0-179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335 151 36 0 0,'0'-1'73'0'0,"0"0"-1"0"0,0 0 1 0 0,1 0 0 0 0,-1 0-1 0 0,0 0 1 0 0,0 1 0 0 0,1-2-1 0 0,-1 1 1 0 0,0 1 0 0 0,0-1-1 0 0,0-1 1 0 0,0 2 0 0 0,-1-1-1 0 0,1 0 1 0 0,0 0 0 0 0,0 0-1 0 0,-1 0 1 0 0,1 0 0 0 0,0 0-1 0 0,0 0 1 0 0,-1 0-1 0 0,1 1 1 0 0,-1-1 0 0 0,0 0-1 0 0,1 0 1 0 0,0 1 0 0 0,-1-1-73 0 0,-20-28 526 0 0,16 21-264 0 0,-2-1-27 0 0,0 0 0 0 0,0 0 0 0 0,-1 0 0 0 0,0 1 1 0 0,0 0-1 0 0,-1 1 0 0 0,-9-7-235 0 0,15 12 60 0 0,-1 0-1 0 0,0 0 1 0 0,0 0 0 0 0,1 1 0 0 0,-1-1-1 0 0,0 1 1 0 0,0 0 0 0 0,0 0 0 0 0,0 0-1 0 0,0 1 1 0 0,0 0 0 0 0,-1-1 0 0 0,2 1-1 0 0,-2 0 1 0 0,1 1 0 0 0,0-1-1 0 0,0 1 1 0 0,0 0 0 0 0,0 0 0 0 0,0 0-1 0 0,0 1 1 0 0,0-1 0 0 0,-1 1-60 0 0,-4 4 37 0 0,-1 0 0 0 0,1 0 0 0 0,0 1 0 0 0,0 0 0 0 0,1 0 0 0 0,0 2 0 0 0,0-1 0 0 0,1 0 0 0 0,0 1 0 0 0,1 0 1 0 0,0 1-1 0 0,0 0 0 0 0,0-1 0 0 0,2 1 0 0 0,-1 1 0 0 0,2-1 0 0 0,-1 1 0 0 0,1 0 0 0 0,1 0 0 0 0,-1 0-37 0 0,2-2 0 0 0,-1-2 0 0 0,1 1-1 0 0,1 0 1 0 0,-1 0 0 0 0,1 0 0 0 0,1 0 0 0 0,0 0-1 0 0,-1 0 1 0 0,2 0 0 0 0,0-1 0 0 0,0 2 0 0 0,1-2-1 0 0,0 1 1 0 0,0-1 0 0 0,0 0 0 0 0,0 0 0 0 0,2 0-1 0 0,-1 0 1 0 0,1 0 0 0 0,-1-1 0 0 0,2 0 0 0 0,0 0-1 0 0,-1-1 1 0 0,1 1 0 0 0,0-2 0 0 0,1 2-1 0 0,-1-2 1 0 0,4 2 0 0 0,-4-3 7 0 0,1 0 1 0 0,0 0-1 0 0,-1-1 0 0 0,1 1 0 0 0,0-1 0 0 0,0-1 1 0 0,-1 0-1 0 0,2 1 0 0 0,-1-2 0 0 0,0 0 0 0 0,0 0 0 0 0,0 0 1 0 0,0 0-1 0 0,0-1 0 0 0,0-1 0 0 0,0 1 0 0 0,0-1 1 0 0,0 0-1 0 0,-1 0 0 0 0,1-1 0 0 0,-1 0 0 0 0,1 0 0 0 0,-1-1 1 0 0,0 0-1 0 0,0 1 0 0 0,-1-2 0 0 0,1 1 0 0 0,-1-2 1 0 0,0 2-1 0 0,0-1 0 0 0,0-1 0 0 0,-1 0 0 0 0,0 0 0 0 0,0 0 1 0 0,2-4-8 0 0,-1-2 1 0 0,0 0 0 0 0,-1 0 0 0 0,0 0 0 0 0,-1-1 0 0 0,1-7-1 0 0,-3 14 0 0 0,0 1 1 0 0,-1-1-1 0 0,1 0 0 0 0,-1 0 0 0 0,0 0 0 0 0,-1 1 1 0 0,1-1-1 0 0,-1 0 0 0 0,-1 1 0 0 0,1-1 0 0 0,-1 1 0 0 0,0-1 1 0 0,-1-3-1 0 0,-2 3 225 0 0,-1-1 0 0 0,1 0 0 0 0,-1 1 1 0 0,-1 0-1 0 0,0 0 0 0 0,0 1 0 0 0,1 0 1 0 0,-2-1-1 0 0,1 2 0 0 0,-1 0 0 0 0,0 0-225 0 0,-4-3-37 0 0,0-1-1 0 0,1 1 1 0 0,-7-7 37 0 0,17 14-112 0 0,-5-4-2133 0 0,5 1-3094 0 0,8-4 4001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1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399 300 8 0 0,'4'-5'160'0'0,"-1"0"0"0"0,0 0 0 0 0,-1-1 0 0 0,1 1 1 0 0,-1-1-1 0 0,0 1 0 0 0,0-1 0 0 0,-1 0 0 0 0,0 0 0 0 0,0 1 0 0 0,-1-1 0 0 0,1 0 0 0 0,-1 0 1 0 0,0 0-1 0 0,-1 0 0 0 0,1 0 0 0 0,-1 0 0 0 0,-1 0 0 0 0,1 0 0 0 0,-2-3-160 0 0,-2-7 159 0 0,1 1-1 0 0,-2 0 0 0 0,-1 0 1 0 0,0 1-1 0 0,-1-1 1 0 0,0 2-1 0 0,-3-2-158 0 0,8 10 14 0 0,0 0-1 0 0,0 1 1 0 0,-1 0 0 0 0,0 0 0 0 0,0 0-1 0 0,0 1 1 0 0,-1-1 0 0 0,1 1-1 0 0,-1 0 1 0 0,0 0 0 0 0,1 0-1 0 0,-2 1 1 0 0,1-1 0 0 0,0 1-1 0 0,0 1 1 0 0,-1-1 0 0 0,1 1-1 0 0,-2-1-13 0 0,-2 2 3 0 0,1 0 0 0 0,1 0 0 0 0,-2 1-1 0 0,2 0 1 0 0,-1 0 0 0 0,0 1-1 0 0,0-1 1 0 0,0 1 0 0 0,1 1-1 0 0,-1 0 1 0 0,2 0 0 0 0,-6 3-3 0 0,1 0 6 0 0,1 1-1 0 0,1 0 1 0 0,0 0 0 0 0,0 1 0 0 0,0-1 0 0 0,1 2 0 0 0,1 0 0 0 0,-1 0 0 0 0,1 0-1 0 0,0 0 1 0 0,1 2 0 0 0,0-1 0 0 0,1 0 0 0 0,0 1 0 0 0,0 1-6 0 0,-5 15 20 0 0,1 0-1 0 0,1 0 1 0 0,2 1 0 0 0,1 1 0 0 0,-1 16-20 0 0,4-36 69 0 0,2-1 0 0 0,0 1-1 0 0,0-1 1 0 0,1 0 0 0 0,0 1 0 0 0,0-1-1 0 0,1 0 1 0 0,0 0 0 0 0,0 1 0 0 0,1-1 0 0 0,0-1-1 0 0,0 1 1 0 0,2-1 0 0 0,-2 1 0 0 0,3 0-69 0 0,-3-3 9 0 0,1 1 0 0 0,1-1 0 0 0,-1-1 1 0 0,1 1-1 0 0,-1-1 0 0 0,1 1 1 0 0,1-1-1 0 0,-1-1 0 0 0,1 1 1 0 0,-1 0-1 0 0,1-1 0 0 0,0-1 0 0 0,0 1 1 0 0,1-1-1 0 0,-1 0 0 0 0,1 0 1 0 0,-1-1-1 0 0,0 0 0 0 0,3 0-9 0 0,5 1 62 0 0,0-2-1 0 0,0 0 1 0 0,0 0-1 0 0,0-2 1 0 0,0 0 0 0 0,0 0-1 0 0,-1-1 1 0 0,1-1-1 0 0,-1-1 1 0 0,0 0-1 0 0,0 0 1 0 0,4-3-62 0 0,-9 3-1 0 0,1 1 1 0 0,-2-2-1 0 0,1 1 1 0 0,-1 0-1 0 0,1-1 1 0 0,-2-1-1 0 0,1 0 1 0 0,-1 1-1 0 0,0-1 1 0 0,-1-1-1 0 0,1 1 1 0 0,-1-1-1 0 0,-1 0 1 0 0,1 0-1 0 0,-1-1 1 0 0,-1 1-1 0 0,0-1 0 0 0,0 0 1 0 0,0 0 0 0 0,1-12-4 0 0,0 2 1 0 0,-1-1-1 0 0,-2-1 0 0 0,0 1 0 0 0,0 0 1 0 0,-3-9 3 0 0,1 17 0 0 0,-1 0 0 0 0,-1 1 1 0 0,0-1-1 0 0,0 1 1 0 0,-1 0-1 0 0,-1-1 0 0 0,0 2 1 0 0,0-1-1 0 0,-1 0 1 0 0,0 1-1 0 0,-5-5 0 0 0,10 14-73 0 0,0-1-1 0 0,0 0 1 0 0,-1 1 0 0 0,0-1-1 0 0,0 1 1 0 0,1-1-1 0 0,-1 1 1 0 0,0-1 0 0 0,1 1-1 0 0,-2 0 1 0 0,1 0 0 0 0,1 0-1 0 0,-2 0 74 0 0,2 1-182 0 0,0 0 0 0 0,0-1 0 0 0,0 1 0 0 0,0 0 0 0 0,0 0-1 0 0,0 0 1 0 0,0 0 0 0 0,0 0 0 0 0,0 1 0 0 0,0-1 0 0 0,0 0 0 0 0,0 1-1 0 0,0-1 1 0 0,0 0 0 0 0,0 0 0 0 0,0 1 0 0 0,0-1 0 0 0,1 1 0 0 0,-2 0-1 0 0,1-1 1 0 0,1 0 0 0 0,-1 1 0 0 0,0 0 0 0 0,0 0 0 0 0,1-1 0 0 0,-1 1-1 0 0,1 0 1 0 0,-1 0 0 0 0,0 0 0 0 0,1 1 182 0 0,-2 1-258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3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1104 728 20 0 0,'7'-20'327'0'0,"-2"0"0"0"0,0 0 0 0 0,-1-1 0 0 0,-2 1 0 0 0,1-1 0 0 0,-2 0 0 0 0,-1 1 0 0 0,-1-1 0 0 0,0 0 0 0 0,-1 1 0 0 0,-2-1 0 0 0,-1 0 1 0 0,-1-6-328 0 0,-6-9 285 0 0,-1 0 0 0 0,-1 1 0 0 0,-3 1 1 0 0,0 0-1 0 0,-2 2 0 0 0,-21-29-285 0 0,30 47 45 0 0,0 2 0 0 0,0-1-1 0 0,-1 1 1 0 0,-1 1 0 0 0,0-1-1 0 0,0 2 1 0 0,-1 0 0 0 0,0 1-1 0 0,-1 0 1 0 0,0 1 0 0 0,0 0-1 0 0,-1 2 1 0 0,0 0 0 0 0,0 0-1 0 0,-1 1 1 0 0,0 1 0 0 0,1 1-1 0 0,-1 0 1 0 0,-1 0 0 0 0,2 2-1 0 0,-3 0-44 0 0,-15 2 18 0 0,-2 2 0 0 0,1 1-1 0 0,1 1 1 0 0,-1 2 0 0 0,1 1-1 0 0,0 2 1 0 0,1 0 0 0 0,-1 3 0 0 0,2 1-1 0 0,1 1 1 0 0,-4 4-18 0 0,15-6 5 0 0,2 0 1 0 0,0 2-1 0 0,0 0 0 0 0,2 1 1 0 0,0 1-1 0 0,0 0 0 0 0,1 1 1 0 0,1 0-1 0 0,1 1 0 0 0,0 3-5 0 0,-10 21-21 0 0,2-1 0 0 0,2 3 0 0 0,1 0 0 0 0,0 12 21 0 0,12-42 6 0 0,0 2 0 0 0,1 0 1 0 0,1 0-1 0 0,1 0 0 0 0,1 0 1 0 0,-1 0-1 0 0,2 1 1 0 0,1-2-1 0 0,0 1 0 0 0,2 1 1 0 0,0-1-1 0 0,0-1 0 0 0,2 1 1 0 0,0-1-1 0 0,1 0 1 0 0,0 1-1 0 0,2-2 0 0 0,-1 0 1 0 0,2 0-1 0 0,2 3-6 0 0,10 13 306 0 0,2 0 1 0 0,23 24-307 0 0,-35-45 94 0 0,0 1 1 0 0,0-2-1 0 0,1 0 0 0 0,0 0 1 0 0,0 0-1 0 0,1-2 0 0 0,1 0 0 0 0,11 5-94 0 0,13 2 287 0 0,-1-2-1 0 0,1-1 1 0 0,1-2-1 0 0,18 1-286 0 0,-30-6 799 0 0,0-2 0 0 0,0 0 0 0 0,0-2 0 0 0,1-2 0 0 0,-1 0 0 0 0,25-6-799 0 0,-23 0 83 0 0,0-1 1 0 0,25-12-84 0 0,14-4 0 0 0,-46 16 15 0 0,0 0 1 0 0,-1-1-1 0 0,0-1 1 0 0,-1-1-1 0 0,1-1 0 0 0,-3-1 1 0 0,1-1-1 0 0,-1 0 0 0 0,-1 0 1 0 0,0-3-1 0 0,-1 1 1 0 0,-1-2-1 0 0,0 1 0 0 0,4-12-15 0 0,-1 4-61 0 0,-1-1-1 0 0,-2 0 1 0 0,4-12 61 0 0,-14 29-9 0 0,-2-2 0 0 0,1 1 1 0 0,-1 0-1 0 0,-1 0 0 0 0,1-1 0 0 0,-2 0 1 0 0,0 0-1 0 0,0 0 0 0 0,-1 1 0 0 0,-2-9 9 0 0,1 14-150 0 0,1 1 1 0 0,-1-1-1 0 0,0 0 0 0 0,0 0 0 0 0,-1 1 0 0 0,0-1 0 0 0,0 1 0 0 0,-1 0 0 0 0,1-1 0 0 0,-1 2 1 0 0,0-1-1 0 0,0-1 150 0 0,0 3-812 0 0,0 0 1 0 0,-1 0 0 0 0,1 0 0 0 0,0 0-1 0 0,-1 0 1 0 0,1 0 0 0 0,-2 1-1 0 0,2 0 1 0 0,-1 0 0 0 0,-1-1 811 0 0,-34-17-4328 0 0,28 13 3974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6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2830 32 0 0,'13'-7'300'0'0,"-2"0"0"0"0,0-1 0 0 0,1-1 1 0 0,-2 0-1 0 0,1-1 0 0 0,-2 0 0 0 0,5-6-300 0 0,25-23 37 0 0,21-21 535 0 0,-2-1 0 0 0,20-33-572 0 0,-9 11 14 0 0,-9 13-4 0 0,-3-2 0 0 0,-3-3 1 0 0,-3-1-1 0 0,16-40-10 0 0,19-38 25 0 0,-40 76-65 0 0,28-68 40 0 0,-26 47 210 0 0,18-23-210 0 0,-19 39 313 0 0,-4-1-1 0 0,-4-4-312 0 0,30-79-4 0 0,32-80 88 0 0,-33 79 1006 0 0,-34 88-821 0 0,-3-1-1 0 0,-3-6-268 0 0,7-16 22 0 0,-22 68-4 0 0,-2-1 0 0 0,0-1 1 0 0,1-16-19 0 0,-12 52 0 0 0,1 1 0 0 0,-1-1 0 0 0,0 0 0 0 0,0 1 0 0 0,0 0 1 0 0,0 0-1 0 0,0-1 0 0 0,0 0 0 0 0,0 1 0 0 0,0-1 0 0 0,0 1 1 0 0,0 0-1 0 0,0-1 0 0 0,0 1 0 0 0,0-1 0 0 0,0 1 1 0 0,0-1-1 0 0,0 1 0 0 0,-1 0 0 0 0,1-1 0 0 0,0 1 0 0 0,0-1 1 0 0,-1 1-1 0 0,1-1 0 0 0,0 1 0 0 0,-1 0 0 0 0,1 0 0 0 0,0-1 1 0 0,0 1-1 0 0,0 0 0 0 0,-1-1 0 0 0,-13 6 8 0 0,-23 28 12 0 0,23-21-9 0 0,-15 12-23 0 0,-107 89-56 0 0,199-208 151 0 0,-55 84-51 0 0,11-13-47 0 0,-1 1 0 0 0,9-6 15 0 0,-22 23 22 0 0,0 1 0 0 0,1 1 0 0 0,0-1 1 0 0,-1 1-1 0 0,2-1 0 0 0,-1 1 0 0 0,1 1 0 0 0,-1 0 0 0 0,1 0 1 0 0,0 0-1 0 0,0 0 0 0 0,0 1-22 0 0,-4 2 35 0 0,0 0 0 0 0,0 0 0 0 0,-1 0 0 0 0,1 0 0 0 0,0 1 0 0 0,-1-1 0 0 0,1 1-1 0 0,-1-1 1 0 0,1 1 0 0 0,0 1 0 0 0,0-2 0 0 0,-1 2 0 0 0,0-1 0 0 0,1 0 0 0 0,-1 1 0 0 0,1-1 0 0 0,-1 1 0 0 0,0 0 0 0 0,0-1 0 0 0,0 2 0 0 0,-1-1 0 0 0,2-1 0 0 0,-2 2 0 0 0,1-1 0 0 0,0 2-35 0 0,7 8 191 0 0,-2 2 0 0 0,2-1 0 0 0,-3 2-1 0 0,1 0-190 0 0,-1-2 340 0 0,6 13-250 0 0,-8-14-223 0 0,0-2-1 0 0,2 1 0 0 0,0 0 1 0 0,0-1-1 0 0,0-1 0 0 0,1 1 1 0 0,1 0-1 0 0,6 6 134 0 0,-19-26-5848 0 0,2-13 5079 0 0,2 18 333 0 0,-2-17 211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8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330 429 12 0 0,'-3'3'275'0'0,"-1"0"0"0"0,1 0-1 0 0,0-1 1 0 0,-1 0 0 0 0,0 0 0 0 0,0 1 0 0 0,1-2 0 0 0,-2 1-1 0 0,1-1 1 0 0,0 1 0 0 0,0-2 0 0 0,0 1 0 0 0,-4 1-275 0 0,-14 4 802 0 0,22-6-777 0 0,-12 5 291 0 0,2-1 0 0 0,-1-1 0 0 0,-1 0-1 0 0,1 0 1 0 0,-5-1-316 0 0,12-1 46 0 0,0-1-1 0 0,0-1 1 0 0,0 1-1 0 0,-1-1 1 0 0,2 0-1 0 0,-2 1 0 0 0,1-1 1 0 0,0-1-1 0 0,0 1 1 0 0,0-1-1 0 0,1 1 1 0 0,-1-1-1 0 0,0 0 1 0 0,0 0-1 0 0,1-1 1 0 0,-3-1-46 0 0,-3-4 43 0 0,0-1 0 0 0,1 1 0 0 0,0-2 1 0 0,0 1-1 0 0,1-2 0 0 0,0 2 0 0 0,1-2 1 0 0,0 0-1 0 0,1 0 0 0 0,0 0 0 0 0,-2-9-43 0 0,1 3 66 0 0,1 0 0 0 0,1-1 0 0 0,0 1 0 0 0,2-1 0 0 0,0 1 0 0 0,0-1-1 0 0,2-15-65 0 0,1 23-3 0 0,0-1 0 0 0,1 0 0 0 0,0 1-1 0 0,0-1 1 0 0,1 1 0 0 0,1-1 0 0 0,0 1-1 0 0,0 0 1 0 0,1 0 0 0 0,1 0 3 0 0,-4 6-1 0 0,1-1-1 0 0,0 1 1 0 0,0 0-1 0 0,0 0 1 0 0,1 0-1 0 0,0 0 1 0 0,-1 1-1 0 0,1-1 1 0 0,0 1 0 0 0,0 0-1 0 0,1 0 1 0 0,-1 1-1 0 0,1 0 1 0 0,-1 0-1 0 0,1-1 1 0 0,0 2-1 0 0,0-1 1 0 0,0 1 0 0 0,0-1-1 0 0,0 2 1 0 0,4-1 1 0 0,15 0 6 0 0,0 1 1 0 0,1 2-1 0 0,-1 0 1 0 0,0 1-1 0 0,2 2-6 0 0,-12-2 3 0 0,0 0 0 0 0,0 2 0 0 0,-1-1-1 0 0,0 1 1 0 0,0 1 0 0 0,0 1 0 0 0,-1 0-1 0 0,1 0 1 0 0,2 4-3 0 0,-10-6 3 0 0,0 0 0 0 0,0 0 0 0 0,-1 0 0 0 0,1 1 0 0 0,-1 0 0 0 0,-1 0 0 0 0,1 0 0 0 0,-1 0 0 0 0,0 1 0 0 0,0 0 1 0 0,-1-1-1 0 0,1 1 0 0 0,-2 0 0 0 0,1 0 0 0 0,-1-1 0 0 0,0 2 0 0 0,0 5-3 0 0,0 8-11 0 0,-2 0 0 0 0,1 0-1 0 0,-3 0 1 0 0,0 1 0 0 0,-2 5 11 0 0,4-20-3 0 0,-1 0-1 0 0,1-1 1 0 0,-2 0 0 0 0,0 0-1 0 0,1 0 1 0 0,-1 0 0 0 0,-1 0-1 0 0,1 0 1 0 0,-1 0 0 0 0,0-1-1 0 0,0 0 1 0 0,-1 0 0 0 0,1 0-1 0 0,-2-1 1 0 0,2 1 0 0 0,-1-1 0 0 0,-1 0-1 0 0,0 0 1 0 0,0-1 0 0 0,0 1 3 0 0,-3 0-1 0 0,0 0 0 0 0,-1-1 0 0 0,1 0 0 0 0,-1 0 0 0 0,0-2 1 0 0,1 2-1 0 0,-1-2 0 0 0,0 0 0 0 0,0-1 0 0 0,0 0 0 0 0,0 0 1 0 0,0-1-1 0 0,-3-1 1 0 0,-3 0 440 0 0,9 1-773 0 0,0 0 0 0 0,0 0 0 0 0,0-1 0 0 0,0 0 0 0 0,0 0 0 0 0,0-1 0 0 0,-1 0 333 0 0,6 2-251 0 0,0-1 0 0 0,-1 0 1 0 0,1 1-1 0 0,0-2 0 0 0,0 1 1 0 0,-1 1-1 0 0,2-2 0 0 0,-1 1 1 0 0,0-1-1 0 0,1 1 0 0 0,-1 0 1 0 0,1-1-1 0 0,0 0 0 0 0,-1 0 1 0 0,2 1-1 0 0,-2-1 0 0 0,1 0 0 0 0,1 1 1 0 0,0-1-1 0 0,-1-2 251 0 0,-1-13-446 0 0,0-1 244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9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688 147 4 0 0,'0'0'32'0'0,"1"0"0"0"0,-1 0 0 0 0,0 0 0 0 0,1 0 0 0 0,-1 0 0 0 0,0 0 0 0 0,0 0 0 0 0,0 0 0 0 0,0 0 0 0 0,1 0 0 0 0,-1 0 0 0 0,0 0 0 0 0,0 0 0 0 0,1 0 0 0 0,-1 0 0 0 0,0 0 0 0 0,1 0 0 0 0,-1 0 0 0 0,0 0 0 0 0,0 0 0 0 0,0 0 0 0 0,0-1 0 0 0,0 1 0 0 0,1 0 0 0 0,-1 0 0 0 0,0 0 0 0 0,0-1 0 0 0,0 1 0 0 0,1 0 0 0 0,-1-1 0 0 0,0 1 0 0 0,0 0 0 0 0,0 0 0 0 0,0 0 0 0 0,0 0 0 0 0,1 0 0 0 0,-1-1 0 0 0,0 1 0 0 0,0 0 0 0 0,0-1-32 0 0,-6-11 818 0 0,-10-7 53 0 0,5 8-637 0 0,-1 2 0 0 0,0 0 0 0 0,-1 0 0 0 0,0 2 0 0 0,0-1 0 0 0,-1 1 0 0 0,0 1 0 0 0,0 0 0 0 0,-1 2 0 0 0,1-1 0 0 0,-4 1-234 0 0,5 2 126 0 0,1 0-1 0 0,0 1 1 0 0,-1 0-1 0 0,0 1 0 0 0,0 1 1 0 0,1-1-1 0 0,-1 2 0 0 0,0 0 1 0 0,1 1-1 0 0,-1 0 1 0 0,1 1-1 0 0,0 0 0 0 0,-5 3-125 0 0,-4 3 35 0 0,0 0 0 0 0,1 2 0 0 0,0 0 0 0 0,0 1 0 0 0,2 1 0 0 0,-1 1 0 0 0,2 0 0 0 0,1 1 0 0 0,-1 1 0 0 0,2 1 0 0 0,1 0 0 0 0,-13 20-35 0 0,15-17-4 0 0,0 0 0 0 0,1 1 0 0 0,2 0 0 0 0,0 1-1 0 0,2 0 1 0 0,0 0 0 0 0,1 0 0 0 0,2 1-1 0 0,0 0 1 0 0,2 0 0 0 0,0 0 0 0 0,2 1 0 0 0,1-1-1 0 0,0 0 1 0 0,2 0 0 0 0,6 23 4 0 0,-5-31-1 0 0,1 0 0 0 0,1 0 1 0 0,1-1-1 0 0,1 1 0 0 0,0-1 0 0 0,1-1 1 0 0,7 10 0 0 0,2 0 9 0 0,0-1 0 0 0,2-1 0 0 0,1-1 0 0 0,1 0-9 0 0,-9-11 145 0 0,1 1 1 0 0,1-2-1 0 0,-1 0 1 0 0,2 0 0 0 0,-1-2-1 0 0,0 0 1 0 0,2 0-1 0 0,-1-2 1 0 0,0 0-1 0 0,9 0-145 0 0,2 1 266 0 0,0-2 1 0 0,0-1-1 0 0,1-1 0 0 0,-1-1 0 0 0,0-2 0 0 0,6 0-266 0 0,1-3 177 0 0,1 0-1 0 0,-1-2 1 0 0,0-3-1 0 0,-1 0 1 0 0,0-1-1 0 0,22-12-176 0 0,-38 15-11 0 0,0-2 0 0 0,-1 0-1 0 0,0-2 1 0 0,-1 1-1 0 0,0-2 1 0 0,0 0 0 0 0,-2 0-1 0 0,1-2 1 0 0,-2 1 0 0 0,0-2-1 0 0,0 0 1 0 0,-2 0-1 0 0,3-5 12 0 0,0-3 18 0 0,0-1-1 0 0,-2-1 0 0 0,0 0 0 0 0,-2 0 0 0 0,-1-1 0 0 0,-1-1 0 0 0,1-13-17 0 0,-5 23-2 0 0,-1-1 1 0 0,-2 0-1 0 0,1 1 0 0 0,-2 0 0 0 0,0-1 1 0 0,-1 1-1 0 0,-1-1 0 0 0,0 1 0 0 0,-1 0 1 0 0,-1 0-1 0 0,-1 1 0 0 0,-1-2 2 0 0,-3-2-12 0 0,0 0 0 0 0,-2 1 1 0 0,0 1-1 0 0,0 0 0 0 0,-2 0 0 0 0,0 1 0 0 0,-1 1 0 0 0,-2 0 12 0 0,-4-4-1 0 0,-2 1 0 0 0,-1 1-1 0 0,0 1 1 0 0,-1 2 0 0 0,-20-11 1 0 0,35 22-91 0 0,-1 1-1 0 0,2 0 1 0 0,-2 0 0 0 0,1 2 0 0 0,-1-1 0 0 0,0 1 0 0 0,0 0-1 0 0,1 1 1 0 0,-1 0 0 0 0,0 2 91 0 0,1-2-797 0 0,1 0-1 0 0,0 0 1 0 0,-1 0 0 0 0,1 0-1 0 0,0-1 1 0 0,-1-1 0 0 0,1 0-1 0 0,0 0 1 0 0,0-1 0 0 0,0 0-1 0 0,0-1 1 0 0,-4-2 797 0 0,4-2-643 0 0,0-2 308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8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4667 20 0 0,'17'-28'1762'0'0,"11"-53"-1461"0"0,-2-2-1 0 0,8-55-300 0 0,16-52 208 0 0,-4 49-225 0 0,6 1-1 0 0,32-52 18 0 0,139-312 4 0 0,200-432 24 0 0,-340 768-19 0 0,110-208 17 0 0,-86 187-56 0 0,80-130 53 0 0,248-342 47 0 0,-362 560 168 0 0,-23 34-46 0 0,35-67-192 0 0,-69 108 5 0 0,-9 16 2 0 0,-1 0 1 0 0,-1-1 0 0 0,4-8-8 0 0,-9 19 12 0 0,1 0 0 0 0,-1-1 0 0 0,0 1 0 0 0,0-1 1 0 0,0 1-1 0 0,0-1 0 0 0,0 1 0 0 0,0 0 0 0 0,0 0 1 0 0,0-1-1 0 0,0 1 0 0 0,0-1 0 0 0,0 1 0 0 0,0-1 0 0 0,0 1 1 0 0,0 0-1 0 0,0-1 0 0 0,0 1 0 0 0,0-1 0 0 0,0 1 1 0 0,0-1-1 0 0,0 1 0 0 0,0 0 0 0 0,0 0 0 0 0,0-1 1 0 0,-1 1-1 0 0,1-1 0 0 0,0 1 0 0 0,-1 0 0 0 0,1-1 1 0 0,0 1-1 0 0,-1 0 0 0 0,1 0 0 0 0,0 0 0 0 0,0-1 0 0 0,0 1 1 0 0,-1 0-13 0 0,-17-1 76 0 0,-17 12-115 0 0,-1 4 43 0 0,-30 6-4 0 0,54-17 1 0 0,-1-1 0 0 0,-1-1-1 0 0,2 0 1 0 0,-2-1-1 0 0,1 0 1 0 0,0-1-1 0 0,-1-1 0 0 0,12 1 1 0 0,1 0-1 0 0,1 0 0 0 0,-2 0 0 0 0,1 0 0 0 0,1 0 1 0 0,-2 0-1 0 0,1 0 0 0 0,1 0 0 0 0,-2 0 0 0 0,1-1 1 0 0,1 1-1 0 0,-1-1 0 0 0,0 1 0 0 0,0-1 0 0 0,0 1 0 0 0,0 0 1 0 0,0-1-1 0 0,1 0 0 0 0,-1 0 0 0 0,0 1 0 0 0,0-1 1 0 0,1 0-1 0 0,-1 0 0 0 0,0 1 0 0 0,1-1 0 0 0,-1 0 1 0 0,1 0-1 0 0,0 1 0 0 0,-1-2 0 0 0,1 1 0 0 0,-1 1 0 0 0,1-3 1 0 0,0 1 0 0 0,1 0 0 0 0,-1 0 0 0 0,0-1 0 0 0,1 2 0 0 0,-1-1 0 0 0,1-1 0 0 0,0 1 0 0 0,0 1 0 0 0,-1-2 0 0 0,1 2 0 0 0,1-1 0 0 0,-2 0 0 0 0,3 0-1 0 0,5-10 8 0 0,2 0 0 0 0,-1 1 0 0 0,12-10-8 0 0,-12 12 67 0 0,2 0 0 0 0,-1 0 0 0 0,2 0 0 0 0,-1 2 0 0 0,1-1 0 0 0,0 2 0 0 0,1 0 0 0 0,-1 0 0 0 0,1 1 0 0 0,7-2-67 0 0,-15 6 17 0 0,1-1 1 0 0,0 2-1 0 0,-1-1 1 0 0,1 0-1 0 0,0 1 1 0 0,-1 0-1 0 0,1 1 1 0 0,0-1-1 0 0,0 1 1 0 0,0 0-1 0 0,-1 0 1 0 0,1 1-1 0 0,-1 0 0 0 0,0 0 1 0 0,1 0-1 0 0,-1 0 1 0 0,0 1-1 0 0,0 0 1 0 0,0 0-1 0 0,-1 0 1 0 0,2 1-1 0 0,-3 0 1 0 0,2 0-1 0 0,-1-1 1 0 0,0 2-1 0 0,1 2-17 0 0,4 5 158 0 0,0 3 1 0 0,0-2-1 0 0,-2 1 0 0 0,1 1 0 0 0,3 13-158 0 0,-4-11-17 0 0,0-1 1 0 0,1 0 0 0 0,1 0 0 0 0,6 7 16 0 0,-12-19-168 0 0,0 0 0 0 0,0 1 0 0 0,1-2 0 0 0,0 1 0 0 0,0 0 0 0 0,1 0 168 0 0,-4-4-120 0 0,-1 1 0 0 0,1 0 0 0 0,0-1 0 0 0,0 1 0 0 0,-1-1 0 0 0,2 0 0 0 0,-1 1 0 0 0,-1-1 0 0 0,1 1 0 0 0,1-1 0 0 0,-2 1 0 0 0,1-1 0 0 0,1 0 0 0 0,-2 0 0 0 0,2 0 0 0 0,-1 0 0 0 0,-1 0 0 0 0,2 0 0 0 0,-1 0 0 0 0,-1 0 0 0 0,2 0 0 0 0,-1-1 0 0 0,-1 1 0 0 0,2-1 0 0 0,-1 1 0 0 0,-1-1 0 0 0,2 1 0 0 0,-1 0 1 0 0,-1-1-1 0 0,1 1 0 0 0,0-1 0 0 0,0 0 0 0 0,-1 1 0 0 0,2-1 120 0 0,5-9-375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 0 0,'0'1'60'0'0,"0"-1"0"0"0,-1 1-1 0 0,1-1 1 0 0,0 1 0 0 0,-1-1 0 0 0,1 1-1 0 0,0 0 1 0 0,0-1 0 0 0,0 0 0 0 0,0 1 0 0 0,0 0-1 0 0,0 0 1 0 0,0-1 0 0 0,0 0 0 0 0,0 1-1 0 0,0 0 1 0 0,0 0 0 0 0,0-1 0 0 0,0 0 0 0 0,1 1-1 0 0,-1 0 1 0 0,0 0 0 0 0,1-1 0 0 0,-1 0-1 0 0,0 1 1 0 0,0-1 0 0 0,0 1 0 0 0,1 0 0 0 0,-1-1-1 0 0,1 0 1 0 0,-1 0 0 0 0,1 1 0 0 0,-1-1-1 0 0,1 1-59 0 0,21 20 523 0 0,-15-14-430 0 0,4 5-8 0 0,-1 0 1 0 0,-1 1-1 0 0,-1 0 1 0 0,0 0-1 0 0,5 12-85 0 0,-6-9 8 0 0,2-1 0 0 0,0 0 0 0 0,1-1 0 0 0,8 9-8 0 0,-6-5-1055 0 0,-10-17 9 0 0,-5-6 237 0 0,2 4 744 0 0,-4-7-79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5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130 402 12 0 0,'-1'1'87'0'0,"-1"0"-1"0"0,1 0 1 0 0,-1-1-1 0 0,1 0 1 0 0,-1 1-1 0 0,1-1 1 0 0,-1 1-1 0 0,1-1 1 0 0,-1 0-1 0 0,0 0 1 0 0,0 0-1 0 0,1 0 1 0 0,-1 0-1 0 0,1 0 1 0 0,-1-1 0 0 0,1 1-1 0 0,-1-1 1 0 0,0 1-1 0 0,1 0 1 0 0,-1-1-1 0 0,1 0 1 0 0,-1 0-1 0 0,1 1 1 0 0,-1-1-87 0 0,-35-22 1253 0 0,34 20-1216 0 0,0 0 0 0 0,0 0-1 0 0,0-1 1 0 0,0 1 0 0 0,0-1 0 0 0,0 0 0 0 0,0 1 0 0 0,1-2 0 0 0,0 1 0 0 0,0 0 0 0 0,0 0 0 0 0,1 0 0 0 0,-1-1 0 0 0,1-2-37 0 0,-1-1 10 0 0,1 0 0 0 0,0 0 1 0 0,1-1-1 0 0,-1 1 0 0 0,2-1 0 0 0,0 1 1 0 0,-1 0-1 0 0,2-2-10 0 0,0-2 1 0 0,1-1 1 0 0,1 1 0 0 0,0 0-1 0 0,0 1 1 0 0,1 0-1 0 0,1-1 1 0 0,0 1 0 0 0,0 1-1 0 0,1-1 1 0 0,1 1-1 0 0,0 0-1 0 0,2-2 35 0 0,2 1 0 0 0,0-1 0 0 0,0 2 0 0 0,0 0 0 0 0,2 0 0 0 0,-1 1 0 0 0,1 1 0 0 0,2 1-35 0 0,-10 4 3 0 0,0 0 0 0 0,1 0 0 0 0,0 1 0 0 0,0 1 0 0 0,-1-1-1 0 0,2 1 1 0 0,-1 0 0 0 0,-1 0 0 0 0,2 1 0 0 0,-1 0 0 0 0,0 0-1 0 0,0 1 1 0 0,0 0 0 0 0,0 0 0 0 0,0 1 0 0 0,0-1 0 0 0,-1 1 0 0 0,1 1-1 0 0,2 1-2 0 0,-2-1 26 0 0,0 0 0 0 0,-1 1 0 0 0,0 0 0 0 0,0 1 0 0 0,0-1 0 0 0,0 1 0 0 0,0 0 0 0 0,-1 0 0 0 0,0 1 0 0 0,0 0 0 0 0,0 0 0 0 0,-1 0 0 0 0,0 0 0 0 0,0 1 0 0 0,-1 0 0 0 0,1 0 0 0 0,-2-1 0 0 0,1 1 0 0 0,-1 1 0 0 0,0-1 0 0 0,0 0 0 0 0,-1 0 0 0 0,0 1 0 0 0,-1-1 0 0 0,1 1 0 0 0,-1-1 0 0 0,-1 1 0 0 0,1-1 0 0 0,-1 1 0 0 0,-1-1 0 0 0,1 1 0 0 0,-3 6-26 0 0,1-5 81 0 0,1 0 1 0 0,-2-1-1 0 0,1 1 1 0 0,-2 0-1 0 0,2-2 1 0 0,-2 1-1 0 0,0 0 1 0 0,0-1-1 0 0,-1 1 0 0 0,0-1 1 0 0,0-1-1 0 0,-1 1 1 0 0,0-1-1 0 0,0 0 1 0 0,0 0-1 0 0,-1-1 1 0 0,0 0-1 0 0,1-1 1 0 0,-2 1-1 0 0,1-1 1 0 0,-5 1-82 0 0,-23 9 406 0 0,25-9-387 0 0,0 1 0 0 0,-1-2 1 0 0,0 0-1 0 0,0-1 0 0 0,-1 0 1 0 0,-4 0-20 0 0,13-2 0 0 0,1-1 1 0 0,-1 0-1 0 0,1-1 1 0 0,0 1-1 0 0,0-1 1 0 0,-1 0-1 0 0,1 1 1 0 0,0-1-1 0 0,-1 0 1 0 0,1 0-1 0 0,0-1 1 0 0,-1 1-1 0 0,-5-3 0 0 0,2 0-277 0 0,-1 0 0 0 0,1 0 0 0 0,0-1-1 0 0,0 1 1 0 0,1-1 0 0 0,0-1 0 0 0,0 0 0 0 0,0 0-1 0 0,0 0 1 0 0,0 0 0 0 0,-3-6 277 0 0,-1-1-1550 0 0,8 10 1264 0 0,-1 0 0 0 0,0 0 0 0 0,1 0 0 0 0,0 0 0 0 0,0-1 0 0 0,-1 1 0 0 0,2-1-1 0 0,-1 1 1 0 0,0-3 286 0 0,-1-5-177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568 0 4 0 0,'-17'1'928'0'0,"1"0"-1"0"0,-1 1 1 0 0,1 1-1 0 0,0 0 1 0 0,-13 5-928 0 0,6 0 392 0 0,1 1-1 0 0,-1 0 1 0 0,-16 11-392 0 0,7-1-22 0 0,0 3 0 0 0,1 0 1 0 0,1 2-1 0 0,2 1 0 0 0,-2 2 22 0 0,14-9 22 0 0,0 0-1 0 0,1 0 1 0 0,-1 3-22 0 0,1 0 9 0 0,3 2 0 0 0,-1-1 0 0 0,2 2 0 0 0,-8 20-9 0 0,11-25-10 0 0,2 2 0 0 0,0 0 0 0 0,2-1 0 0 0,0 1 1 0 0,1 0-1 0 0,2 1 0 0 0,-1-1 0 0 0,2 0 0 0 0,1 0 0 0 0,3 15 10 0 0,-1-24 11 0 0,-1 0 0 0 0,2-1 1 0 0,-1 0-1 0 0,2 0 0 0 0,0 0 1 0 0,0-1-1 0 0,1 1 0 0 0,0-1 1 0 0,1-1-1 0 0,1 1 0 0 0,-1-1 1 0 0,1 0-1 0 0,0-1 0 0 0,1 1 1 0 0,0-2-1 0 0,0 1 0 0 0,3 0-11 0 0,7 5 101 0 0,0-2 1 0 0,1 0-1 0 0,0-1 0 0 0,1-1 0 0 0,0-1 1 0 0,1 0-1 0 0,-1-2 0 0 0,15 3-101 0 0,-15-6 3 0 0,0-2 1 0 0,0 1-1 0 0,1-2 1 0 0,-1-1-1 0 0,0-1 1 0 0,0 0-1 0 0,0-2 0 0 0,0 0 1 0 0,-1-1-1 0 0,1-1 1 0 0,-1-2-1 0 0,-1 1 1 0 0,1-2-1 0 0,-1-1 1 0 0,-1-1-1 0 0,0 0 0 0 0,0-1 1 0 0,-2-1-1 0 0,11-9-3 0 0,-2-1 159 0 0,-1-2-1 0 0,-1-1 0 0 0,-1 0 1 0 0,-2-2-1 0 0,0 0 1 0 0,-2-1-1 0 0,14-31-158 0 0,-21 36 109 0 0,0 0-1 0 0,-2-2 0 0 0,0 1 1 0 0,-2-2-1 0 0,0 1 1 0 0,-3-1-1 0 0,1 0 1 0 0,-3 0-1 0 0,0-15-108 0 0,-2 31 45 0 0,-2 0 0 0 0,1-1 0 0 0,-1 0 1 0 0,-1 1-1 0 0,0 0 0 0 0,-1 0 0 0 0,1 0 0 0 0,-2 1 0 0 0,0-1 0 0 0,0 1 0 0 0,-5-6-45 0 0,1 2 213 0 0,-1 0 0 0 0,0 1-1 0 0,-1 1 1 0 0,-1 0 0 0 0,0 0-1 0 0,0 1 1 0 0,-11-7-213 0 0,18 14-1 0 0,-1 1-1 0 0,0-1 1 0 0,0 1-1 0 0,0 0 1 0 0,0 0 0 0 0,-1 1-1 0 0,0-1 1 0 0,1 2-1 0 0,-1-1 1 0 0,1 1-1 0 0,-1 0 1 0 0,0 0 0 0 0,0 1-1 0 0,1 0 1 0 0,-6 0 1 0 0,-8 3-57 0 0,1 1 1 0 0,0 1-1 0 0,1 0 1 0 0,-14 6 56 0 0,-23 6-624 0 0,51-16 163 0 0,0 0 1 0 0,0 0-1 0 0,0-1 1 0 0,0 0 0 0 0,0 0-1 0 0,0 0 1 0 0,0 0 0 0 0,1-1-1 0 0,-2 1 1 0 0,1-2 0 0 0,1 2-1 0 0,-1-1 1 0 0,0-1 0 0 0,0 1-1 0 0,1-1 1 0 0,-1 0-1 0 0,1 1 1 0 0,-1-2 0 0 0,1 1-1 0 0,0 0 1 0 0,-3-3 460 0 0,-4-5-276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1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3023 4 0 0,'-11'-13'1845'0'0,"19"1"-312"0"0,2 3-1439 0 0,13-20 398 0 0,-2 1-1 0 0,0-2 0 0 0,-2-1 1 0 0,-2 0-1 0 0,7-15-491 0 0,11-21 312 0 0,135-257-169 0 0,-27 51-218 0 0,-52 86 327 0 0,53-159-252 0 0,-42 93 396 0 0,-3 49-51 0 0,-39 84 962 0 0,-31 50-274 0 0,-3 0 0 0 0,-4-2-1 0 0,9-50-1032 0 0,18-61 1008 0 0,-3 0-1113 0 0,-7 25 2182 0 0,-33 142-1333 0 0,-4 9-368 0 0,1 0 0 0 0,-1 0-1 0 0,0 0 1 0 0,-1 0 0 0 0,1 0 0 0 0,-2 0 0 0 0,1-1 0 0 0,0 1 0 0 0,-1-1-1 0 0,-1 2 1 0 0,1-2 0 0 0,-1-1-376 0 0,1 9 16 0 0,0-1-1 0 0,0 1 1 0 0,-1 0-1 0 0,1 0 1 0 0,0 0-1 0 0,0-1 1 0 0,0 1-1 0 0,-1 0 1 0 0,1-1-1 0 0,0 1 1 0 0,0 0-1 0 0,-1-1 1 0 0,1 1-1 0 0,0 0 1 0 0,0 0-1 0 0,0 0 1 0 0,0 0-1 0 0,-1 0 1 0 0,1 0-1 0 0,0-1 1 0 0,-1 1-1 0 0,1 0 1 0 0,-1 0-1 0 0,1 0 1 0 0,0 0-1 0 0,0 0 1 0 0,0-1-1 0 0,-1 1 1 0 0,1 0-1 0 0,0 0 1 0 0,-1 0-1 0 0,1 0 1 0 0,-1 0-1 0 0,1 1-15 0 0,-12 6 136 0 0,-12 18-244 0 0,21-22 143 0 0,-13 15-73 0 0,-1-1 0 0 0,0-1 1 0 0,-1-1-1 0 0,-1 0 1 0 0,1-1-1 0 0,-22 10 38 0 0,40-24-1 0 0,0 0 0 0 0,0 0 1 0 0,0 0-1 0 0,0 1 0 0 0,0-1 0 0 0,0 0 0 0 0,0 0 0 0 0,0 0 0 0 0,-1 0 0 0 0,1 0 0 0 0,0 0 1 0 0,0 0-1 0 0,0 0 0 0 0,0 1 0 0 0,0-1 0 0 0,-1 0 0 0 0,1 0 0 0 0,0 0 0 0 0,0 0 0 0 0,0 0 0 0 0,0 0 1 0 0,0 0-1 0 0,0 0 0 0 0,0 0 0 0 0,0 0 0 0 0,0 0 0 0 0,0 0 0 0 0,0 0 0 0 0,-1 0 0 0 0,1 0 1 0 0,0 0-1 0 0,0 0 0 0 0,0 0 0 0 0,0 0 0 0 0,-1 0 0 0 0,1-1 0 0 0,0 1 0 0 0,0 0 0 0 0,0 0 1 0 0,0 0-1 0 0,0 0 0 0 0,0 0 0 0 0,-1 0 0 0 0,1 0 0 0 0,0-1 0 0 0,0 1 0 0 0,0 0 0 0 0,0 0 1 0 0,0 0-1 0 0,0 0 0 0 0,0 0 0 0 0,0 0 0 0 0,0 0 0 0 0,0 0 0 0 0,0 0 0 0 0,0 0 0 0 0,0 0 1 0 0,0 0-1 0 0,0-1 0 0 0,0 1 0 0 0,0 0 1 0 0,3-12-45 0 0,13-17 30 0 0,-14 26 31 0 0,7-15-1 0 0,1 2 0 0 0,1-1 0 0 0,1 1 0 0 0,0 0 0 0 0,0 1 0 0 0,2 1 1 0 0,8-7-16 0 0,-20 20-1 0 0,-1 0 1 0 0,1 0 0 0 0,-1 0 0 0 0,0 1 0 0 0,1-1-1 0 0,-1 1 1 0 0,1-1 0 0 0,0 1 0 0 0,-1-1-1 0 0,1 1 1 0 0,-1 0 0 0 0,1 0 0 0 0,-1 0 0 0 0,2 0-1 0 0,-2 0 1 0 0,1 0 0 0 0,-1 0 0 0 0,1 1 0 0 0,-1-1-1 0 0,1 1 1 0 0,-1-1 0 0 0,1 0 0 0 0,-1 1 0 0 0,1 0 0 0 0,38 24 72 0 0,-13-7-41 0 0,-9-8-277 0 0,30 11 511 0 0,-46-20-619 0 0,1 0 0 0 0,0-1 0 0 0,0 1 0 0 0,0-1 0 0 0,0 0 0 0 0,-1 0 0 0 0,1 0 0 0 0,0 0 0 0 0,0 0 0 0 0,1-1 354 0 0,-1-3-7848 0 0,-3-6 3400 0 0,-7-14 1494 0 0,3 14 1991 0 0,2-12 444 0 0,1-3 361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621 252 36 0 0,'-1'-3'175'0'0,"0"0"0"0"0,0-1 0 0 0,1 0 0 0 0,-2 1 1 0 0,1-1-1 0 0,0 1 0 0 0,-1 0 0 0 0,0 0 0 0 0,1 0 0 0 0,-2 0 0 0 0,1 0 0 0 0,0 0 0 0 0,0 1 0 0 0,-1-1 1 0 0,1 1-1 0 0,-1 0 0 0 0,0-1 0 0 0,0 1 0 0 0,0 0 0 0 0,0 0 0 0 0,0 1 0 0 0,0-1 0 0 0,-3-1-175 0 0,-10-4 395 0 0,-2-1 0 0 0,1 2 0 0 0,-19-5-395 0 0,26 10 63 0 0,1-1 0 0 0,-2 1 1 0 0,1 0-1 0 0,1 1 0 0 0,-2 0 1 0 0,1 1-1 0 0,0 0 0 0 0,0 1 1 0 0,0-1-1 0 0,1 2 0 0 0,-1-1 0 0 0,0 2 1 0 0,1 0-1 0 0,-2 0-63 0 0,-11 7 272 0 0,2-1 0 0 0,0 2 0 0 0,-1 1 1 0 0,2 1-1 0 0,-10 9-272 0 0,12-9 15 0 0,2 1 1 0 0,0 1-1 0 0,1 0 0 0 0,1 2 1 0 0,0-1-1 0 0,1 1 1 0 0,2 1-1 0 0,-4 7-15 0 0,-3 11-12 0 0,1-1 0 0 0,3 3 0 0 0,1-1 0 0 0,1 2 12 0 0,9-28-1 0 0,0 1 0 0 0,0 0 0 0 0,1 0 0 0 0,0-1 0 0 0,1 1 0 0 0,1 0 0 0 0,0 0 0 0 0,0-1 0 0 0,1 1 0 0 0,1-1 0 0 0,2 5 1 0 0,1 1 11 0 0,1 0 0 0 0,0-2 0 0 0,1 1 1 0 0,1-1-1 0 0,0 0 0 0 0,1-1 0 0 0,8 9-11 0 0,-7-9 19 0 0,1-1 0 0 0,0 0-1 0 0,1-1 1 0 0,1 0-1 0 0,-1-1 1 0 0,2-1 0 0 0,0 0-1 0 0,0-1 1 0 0,1-1-1 0 0,14 7-18 0 0,25 10 33 0 0,-28-12-51 0 0,0-2 0 0 0,10 3 18 0 0,-26-12 154 0 0,0 0 1 0 0,1 0-1 0 0,-1-1 1 0 0,0-1-1 0 0,1 1 1 0 0,0-2-1 0 0,10 0-154 0 0,3-3 139 0 0,0-1-1 0 0,-1-1 0 0 0,0-1 0 0 0,0-2 0 0 0,0 0 0 0 0,0-1 0 0 0,-2-1 0 0 0,1-2 0 0 0,-2 0 0 0 0,1-1 0 0 0,-2-1 0 0 0,1-1 0 0 0,-2 0 0 0 0,1-3-138 0 0,-10 9 83 0 0,1-1-1 0 0,-2 0 0 0 0,0 0 1 0 0,0-1-1 0 0,0 0 0 0 0,-2-1 1 0 0,1 1-1 0 0,-2-2 1 0 0,0 1-1 0 0,0-1 0 0 0,-1 0 1 0 0,0 0-1 0 0,-1 0 0 0 0,-1 0 1 0 0,0-2-1 0 0,-1 2 0 0 0,0-1 1 0 0,-2 0-1 0 0,1-3-82 0 0,-1-12 492 0 0,-1 1 0 0 0,-2-1 0 0 0,-1 1 1 0 0,-1 0-1 0 0,-4-6-492 0 0,5 17 267 0 0,-1 1 1 0 0,-1 1 0 0 0,-1-1-1 0 0,-1 1 1 0 0,0 0 0 0 0,-1 1 0 0 0,0-1-1 0 0,-1 2 1 0 0,-6-7-268 0 0,-34-46 1000 0 0,39 51-770 0 0,1 0 0 0 0,-2 0 0 0 0,0 0 0 0 0,-1 2 1 0 0,-1-1-1 0 0,0 2 0 0 0,-6-5-230 0 0,15 15-1 0 0,1 0 0 0 0,0-1 0 0 0,0 1 0 0 0,-1 1 0 0 0,0-1 0 0 0,0 1 1 0 0,1 0-1 0 0,-1-1 0 0 0,0 2 0 0 0,1 0 0 0 0,-2-1 0 0 0,2 1 0 0 0,-1 0 1 0 0,-10 1 9 0 0,0 1-1 0 0,1 0 1 0 0,-9 4-9 0 0,14-4-20 0 0,1 1 0 0 0,-1-2 0 0 0,0 1-1 0 0,0-1 1 0 0,0 0 0 0 0,0-1 0 0 0,0 0 0 0 0,0-1 0 0 0,0 0-1 0 0,-3-1 21 0 0,9 1-389 0 0,1 0 0 0 0,1 0 0 0 0,-2 0 0 0 0,1-1 0 0 0,1 1 0 0 0,-2-1 0 0 0,2 1-1 0 0,-1-2 1 0 0,1 2 0 0 0,-1-1 0 0 0,1 0 0 0 0,-1 0 0 0 0,1 0 0 0 0,0-1 0 0 0,0 2-1 0 0,0-1 1 0 0,0-1 0 0 0,0 0 0 0 0,1 1 0 0 0,-1 0 0 0 0,0 0 0 0 0,1-1-1 0 0,-1 1 1 0 0,1-1 0 0 0,0 1 0 0 0,0 0 0 0 0,1-2 389 0 0,-2-12-2454 0 0,2 0-1 0 0,1 1 1 0 0,1-12 2454 0 0,-3 25-48 0 0,8-32-1088 0 0,2-4 585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2.3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157 340 4 0 0,'8'10'1501'0'0,"-2"-4"78"0"0,-16 0-366 0 0,7-5-1120 0 0,-1 0-1 0 0,-1 0 1 0 0,2-1 0 0 0,-1 0-1 0 0,0 0 1 0 0,0 0-1 0 0,1-1 1 0 0,-1 1 0 0 0,0-1-1 0 0,0 0 1 0 0,1 0-1 0 0,-1-1 1 0 0,0 2 0 0 0,0-2-1 0 0,1 0 1 0 0,0 0-1 0 0,-1 0 1 0 0,-1-1-93 0 0,-1-1 28 0 0,-1-1-1 0 0,1 1 1 0 0,0-1-1 0 0,1 0 1 0 0,-1 0-1 0 0,1-1 1 0 0,0 0-1 0 0,0 0 1 0 0,1 0-28 0 0,-1-2 4 0 0,1 1 0 0 0,-1-1 0 0 0,2 1 0 0 0,0-2 0 0 0,0 1 0 0 0,0 0 0 0 0,1 0 0 0 0,0-1 0 0 0,0 1 0 0 0,2-1 0 0 0,-1 1 0 0 0,0-6-4 0 0,2 7 7 0 0,0-1 0 0 0,0 1-1 0 0,1-1 1 0 0,-1 1 0 0 0,1 0 0 0 0,1 0 0 0 0,0 0 0 0 0,0 0 0 0 0,0 0-1 0 0,1 1 1 0 0,0 0 0 0 0,0-1 0 0 0,1 1 0 0 0,3-3-7 0 0,-1 1 28 0 0,0 2 0 0 0,0-1 0 0 0,1 0 0 0 0,0 1 0 0 0,0 0-1 0 0,0 1 1 0 0,1 0 0 0 0,0 1 0 0 0,0-1 0 0 0,0 2 0 0 0,1 0 0 0 0,0 0 0 0 0,-1 0 0 0 0,1 1 0 0 0,8-1-28 0 0,-2 2-1 0 0,0 0 1 0 0,0 0-1 0 0,-1 2 0 0 0,1 0 1 0 0,0 1-1 0 0,0 0 0 0 0,-1 1 1 0 0,0 1-1 0 0,13 5 1 0 0,-23-7 3 0 0,1 0 0 0 0,-1 0 0 0 0,0 1 0 0 0,0-1 0 0 0,0 1 0 0 0,0 1-1 0 0,0-1 1 0 0,-1 1 0 0 0,1-1 0 0 0,-2 1 0 0 0,1 1 0 0 0,0-1 0 0 0,0 0 0 0 0,2 5-3 0 0,-3-3 6 0 0,0 1 0 0 0,0-1 0 0 0,0 0 0 0 0,-1 2 0 0 0,0-1 0 0 0,0-1 0 0 0,-1 1 0 0 0,0 1 0 0 0,0-2 0 0 0,-1 2 0 0 0,0 5-6 0 0,0 0 85 0 0,0 1 1 0 0,-1 0-1 0 0,-1-1 0 0 0,0 1 0 0 0,-1-1 1 0 0,0 0-1 0 0,-1 1 0 0 0,-3 7-85 0 0,4-15 109 0 0,0 0 0 0 0,-1-1-1 0 0,0 1 1 0 0,1-1 0 0 0,-1 0-1 0 0,-1 1 1 0 0,1-1 0 0 0,-1-1 0 0 0,0 1-1 0 0,0-1 1 0 0,0 0 0 0 0,-1 1-1 0 0,0-2 1 0 0,0 0 0 0 0,0 0-1 0 0,0 0 1 0 0,0 0 0 0 0,-3 0-109 0 0,-7 1 73 0 0,-1 0-1 0 0,1-1 1 0 0,-1-1 0 0 0,1 0-1 0 0,-1-1 1 0 0,0-1 0 0 0,-5-1-73 0 0,7 1-59 0 0,3 0 85 0 0,2 0-1 0 0,-1 0 1 0 0,1-2-1 0 0,-5 0-25 0 0,13 1-38 0 0,-1 1 0 0 0,1-1 0 0 0,0 1 0 0 0,0-1 0 0 0,0 0-1 0 0,0 0 1 0 0,0 1 0 0 0,0-2 0 0 0,0 1 0 0 0,0 0 0 0 0,0-1 0 0 0,1 1 0 0 0,-1-1 0 0 0,0 1 0 0 0,0-1 0 0 0,1 1-1 0 0,-1-1 1 0 0,2 0 0 0 0,-2 0 0 0 0,1 0 0 0 0,0 0 0 0 0,0 0 0 0 0,0-1 38 0 0,-5-20-1754 0 0,1-1 1 0 0,1 0-1 0 0,2 0 1 0 0,1 0-1 0 0,0-7 1754 0 0,1 4-359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4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572 108 32 0 0,'0'0'18'0'0,"0"0"0"0"0,0 0 1 0 0,0 0-1 0 0,0 0 0 0 0,1 0 0 0 0,-1 0 0 0 0,0 0 1 0 0,0 0-1 0 0,0 0 0 0 0,0 0 0 0 0,0 0 1 0 0,0 0-1 0 0,0 0 0 0 0,0 0 0 0 0,0 0 0 0 0,0 0 1 0 0,0-1-1 0 0,0 1 0 0 0,1 0 0 0 0,-1 0 0 0 0,0 0 1 0 0,0 0-1 0 0,0 0 0 0 0,0 0 0 0 0,0 0 0 0 0,0 0 1 0 0,0 0-1 0 0,0 0 0 0 0,0 0 0 0 0,1 0 1 0 0,-1 0-1 0 0,0 0 0 0 0,0-1 0 0 0,0 1 0 0 0,0 0 1 0 0,0 0-1 0 0,0 0 0 0 0,0 0 0 0 0,0 0 0 0 0,0-1 1 0 0,0 1-1 0 0,0 0 0 0 0,0 0 0 0 0,0 0 0 0 0,0 0 1 0 0,0 0-1 0 0,0-1 0 0 0,0 1 0 0 0,0 0 1 0 0,-1 0-19 0 0,-3-9 787 0 0,-8-5 475 0 0,6 11-1064 0 0,0 0-1 0 0,0 0 0 0 0,-1 1 1 0 0,1 0-1 0 0,-1-1 0 0 0,0 2 1 0 0,1-1-1 0 0,0 2 1 0 0,-1-2-1 0 0,0 2 0 0 0,0-1 1 0 0,1 2-1 0 0,-1-1 0 0 0,-1 1-197 0 0,-16 2 540 0 0,2 1 0 0 0,-1 0 0 0 0,-10 5-540 0 0,9-2 40 0 0,0 0-1 0 0,0 2 1 0 0,1 0-1 0 0,1 2 0 0 0,-1 0 1 0 0,1 2-1 0 0,1 0 1 0 0,0 2-1 0 0,2 0 0 0 0,-1 0 1 0 0,0 3-40 0 0,12-9 8 0 0,0 0 0 0 0,-1 0 0 0 0,2 0 0 0 0,0 2 0 0 0,0-1 0 0 0,1 0 0 0 0,0 1 0 0 0,1 0 0 0 0,1 0 0 0 0,-1 0 0 0 0,1 1 0 0 0,1 0 0 0 0,0 0 0 0 0,0 5-8 0 0,0 8-15 0 0,0 1 0 0 0,1 0 0 0 0,2 0 0 0 0,1-1 0 0 0,1 1 0 0 0,1 0 0 0 0,1-1 0 0 0,1 0-1 0 0,1 1 1 0 0,2-2 0 0 0,1 0 0 0 0,0 0 0 0 0,9 16 15 0 0,-3-13 19 0 0,0-1 0 0 0,8 10-19 0 0,-16-26 7 0 0,2 0 0 0 0,-1-1 1 0 0,0 0-1 0 0,2-1 0 0 0,-1 0 0 0 0,1 0 0 0 0,4 2-7 0 0,-1-2 54 0 0,0-1 0 0 0,1-1 1 0 0,-1 0-1 0 0,1 0 0 0 0,1-1 0 0 0,-1-1 1 0 0,0-1-1 0 0,1 0 0 0 0,4 0-54 0 0,27 1 364 0 0,2-1 0 0 0,12-3-364 0 0,-42 0-49 0 0,-4-1 358 0 0,0 1-1 0 0,0-3 0 0 0,1 1 1 0 0,-1-1-1 0 0,-1-1 1 0 0,1 1-1 0 0,-1-3 0 0 0,1 1 1 0 0,-1-1-1 0 0,7-4-308 0 0,-2-1 121 0 0,-1 0-1 0 0,0-1 1 0 0,-1-1-1 0 0,-1 0 0 0 0,0-1 1 0 0,0-1-1 0 0,-1-1-120 0 0,2-5 171 0 0,-1 0 1 0 0,-1-1-1 0 0,-2-1 0 0 0,0-1 0 0 0,-1 1 0 0 0,-1-1 1 0 0,-1-1-1 0 0,-2 1 0 0 0,0-2 0 0 0,1-15-171 0 0,-5 27 203 0 0,-1 2-1 0 0,0-2 1 0 0,-1 1-1 0 0,0-1 1 0 0,-1 1-1 0 0,-1-1 1 0 0,0 1-1 0 0,-1 0 1 0 0,0-1-1 0 0,-1 1 1 0 0,-1 0-1 0 0,1 0 1 0 0,-3 0-203 0 0,-3-8 665 0 0,-3 1 0 0 0,1 1 0 0 0,-2 0 0 0 0,0 1 0 0 0,-1 0 0 0 0,-1 1 0 0 0,0 0 0 0 0,-3 1-665 0 0,12 11 88 0 0,0-1 1 0 0,-1 1-1 0 0,0 1 0 0 0,0-1 0 0 0,0 1 1 0 0,-1 1-1 0 0,1-1 0 0 0,-4-1-88 0 0,-67-19 28 0 0,31 11-57 0 0,39 10 575 0 0,3 2-1087 0 0,1 0 0 0 0,-1-1 0 0 0,2 0 0 0 0,-2 0 0 0 0,1 0 0 0 0,-3-2 541 0 0,5 2-858 0 0,0 1-1 0 0,1-2 1 0 0,-1 2 0 0 0,1-1-1 0 0,-1 0 1 0 0,1 0 0 0 0,-1 0-1 0 0,1 0 1 0 0,0 0 0 0 0,0 0-1 0 0,0-1 1 0 0,1 1-1 0 0,-1-1 1 0 0,0-1 858 0 0,-3-12-4007 0 0,-6-28-325 0 0,10 30 4123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9.4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4959 20 0 0,'0'7'574'0'0,"0"-5"155"0"0,1-3-49 0 0,5-15-66 0 0,7-7-418 0 0,1 1 1 0 0,1 0-1 0 0,1 0 1 0 0,4-2-197 0 0,32-45 211 0 0,246-408-173 0 0,-195 290-65 0 0,48-130 27 0 0,152-377-13 0 0,-120 229 45 0 0,-88 222-3 0 0,44-70-29 0 0,-97 220 43 0 0,-9 22 197 0 0,93-218 1408 0 0,85-235 1146 0 0,-156 391-2669 0 0,-17 45 119 0 0,-4-1-1 0 0,3-26-243 0 0,3-23 200 0 0,-15 60-176 0 0,-4-1 0 0 0,-4-1 0 0 0,-1-10-24 0 0,0 28 143 0 0,-13 54-129 0 0,0-1 0 0 0,0 0 0 0 0,-1 0 0 0 0,-1 0 0 0 0,1 0 0 0 0,-1 0 0 0 0,-1 0 0 0 0,1-1 0 0 0,-1 1 0 0 0,-1-4-14 0 0,1 12 1 0 0,0 0 0 0 0,-1 0 0 0 0,1 1 1 0 0,0 0-1 0 0,-1-1 0 0 0,1 1 0 0 0,-1-1 0 0 0,1 0 1 0 0,0 1-1 0 0,0 0 0 0 0,-1-1 0 0 0,1 1 0 0 0,-1-1 1 0 0,0 1-1 0 0,1-1 0 0 0,0 1 0 0 0,-1 0 0 0 0,1 0 0 0 0,-1 0 1 0 0,0-1-1 0 0,1 1 0 0 0,0 0 0 0 0,-1 0 0 0 0,0 0 1 0 0,0-1-1 0 0,1 1 0 0 0,0 0 0 0 0,-1 0 0 0 0,0 0 1 0 0,0 0-1 0 0,1 0 0 0 0,0 0 0 0 0,-1 1 0 0 0,0-1 1 0 0,0 0-1 0 0,1 0 0 0 0,0 0 0 0 0,-1 1 0 0 0,0-1 0 0 0,0 0 1 0 0,1 0-1 0 0,0 0 0 0 0,-1 1 0 0 0,1-1 0 0 0,-1 1 1 0 0,1-1-1 0 0,-1 1 0 0 0,1-1-1 0 0,-35 25-36 0 0,25-17 27 0 0,-14 7-1 0 0,12-6 7 0 0,0 0-1 0 0,-1-2 0 0 0,-1 0 1 0 0,1 0-1 0 0,-1-1 1 0 0,-10 3 3 0 0,21-9 1 0 0,19-24 17 0 0,-7 13-23 0 0,38-47 38 0 0,-41 52-26 0 0,0 0 1 0 0,0 1-1 0 0,0 0 1 0 0,1 0-1 0 0,0 0 0 0 0,0 1 1 0 0,5-3-8 0 0,-10 6 0 0 0,-1 1 0 0 0,2 0 0 0 0,-1 0-1 0 0,-1 0 1 0 0,2 1 0 0 0,-2-1 0 0 0,1 0 0 0 0,1 1 0 0 0,-2-1 0 0 0,1 1 0 0 0,0 0 0 0 0,-1 0 0 0 0,2-1 0 0 0,-2 1-1 0 0,1 0 1 0 0,0 0 0 0 0,-1 0 0 0 0,1 1 0 0 0,-1-1 0 0 0,1 1 0 0 0,0 0 0 0 0,33 32 16 0 0,-35-33-15 0 0,11 11 69 0 0,-2 1 0 0 0,0 0 0 0 0,0-1 0 0 0,-2 2 0 0 0,1 0 0 0 0,4 13-70 0 0,1-5 652 0 0,-12-21-812 0 0,1-1 1 0 0,-2 2-1 0 0,1-1 0 0 0,1-1 0 0 0,-2 1 1 0 0,1-1-1 0 0,1 1 0 0 0,-2 0 0 0 0,2-1 0 0 0,-1 0 1 0 0,0 1-1 0 0,1 0 0 0 0,-2-1 0 0 0,2 0 0 0 0,-1 1 1 0 0,0-1-1 0 0,1 0 0 0 0,-1 0 0 0 0,0 0 1 0 0,1 0 159 0 0,0-1-386 0 0,1 0 1 0 0,0 0 0 0 0,-1 0 0 0 0,0 0-1 0 0,0 0 1 0 0,1 0 0 0 0,-1-1 0 0 0,0 1-1 0 0,0-1 1 0 0,1 0 0 0 0,-1 1 0 0 0,-1-1-1 0 0,1 0 1 0 0,0 0 0 0 0,0 0 0 0 0,-1 0-1 0 0,1 0 1 0 0,0-3 385 0 0,8-12-449 0 0,2-3 300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3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4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6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1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158 390 48 0 0,'7'0'769'0'0,"8"1"753"0"0,-15-1-1504 0 0,0 0 0 0 0,0 0-1 0 0,0 1 1 0 0,0-1 0 0 0,0 0-1 0 0,1 0 1 0 0,-1 0 0 0 0,0 0-1 0 0,0 0 1 0 0,0 0-1 0 0,0 1 1 0 0,1-1 0 0 0,-1 0-1 0 0,0 0 1 0 0,0 1 0 0 0,0-1-1 0 0,0 0 1 0 0,0 0 0 0 0,0 1-1 0 0,0-1 1 0 0,0 0-1 0 0,0 0 1 0 0,0 0 0 0 0,0 0-1 0 0,0 1 1 0 0,0-1 0 0 0,0 0-1 0 0,0 1 1 0 0,0-1 0 0 0,0 0-1 0 0,0 0 1 0 0,0 1 0 0 0,0-1-1 0 0,0 0 1 0 0,-1 0-1 0 0,1 0 1 0 0,0 0 0 0 0,0 0-1 0 0,0 0 1 0 0,-1 1 0 0 0,1-1-1 0 0,0 0 1 0 0,0 0 0 0 0,0 1-1 0 0,0-1 1 0 0,0 0-1 0 0,0 0 1 0 0,0 0 0 0 0,-1 0-1 0 0,1 0 1 0 0,-1 1-18 0 0,-12 18 200 0 0,-1 1 1 0 0,2 1-1 0 0,1 1 0 0 0,-7 19-200 0 0,-7 10 36 0 0,6-12-51 0 0,1 0-1 0 0,2 2 0 0 0,-7 26 16 0 0,18-58-8 0 0,2-2-2 0 0,16 0-13 0 0,-9-5 24 0 0,2 0-1 0 0,-2 1 1 0 0,1 0-1 0 0,0 0 0 0 0,-1 0 1 0 0,5 3-1 0 0,21 15 1 0 0,-27-20 17 0 0,0 0 0 0 0,0 0 0 0 0,0 1 0 0 0,-1 0 0 0 0,1 0 0 0 0,0 0 0 0 0,-1-1 0 0 0,0 2 0 0 0,1-1 0 0 0,0 0 0 0 0,-1 1 0 0 0,0 0-18 0 0,-1-10 62 0 0,0 1 0 0 0,2-1 0 0 0,-2 0 0 0 0,2 0 0 0 0,-1 1-1 0 0,1 0 1 0 0,0 0 0 0 0,3-5-62 0 0,4-8 69 0 0,9-22-15 0 0,75-152 1 0 0,-65 137-20 0 0,-27 46 126 0 0,-6 22-2 0 0,4-12-163 0 0,17-13 0 0 0,66-16-6 0 0,-47 15 7 0 0,1 2 0 0 0,19-4 3 0 0,-41 14 1 0 0,-7 1-3 0 0,0 0 0 0 0,0-1 0 0 0,0 0 1 0 0,0-1-1 0 0,-1 1 0 0 0,1-1 0 0 0,-1-1 0 0 0,0 0 0 0 0,4-2 2 0 0,-18-17 24 0 0,3-170-4 0 0,-54 213 120 0 0,4-1-145 0 0,35-13 0 0 0,-1 1 0 0 0,2 1-1 0 0,-1 1 1 0 0,1 0 0 0 0,-17 12 5 0 0,30-17 3 0 0,1-1 0 0 0,-2 1 0 0 0,1-1 0 0 0,-1 0 1 0 0,1 0-1 0 0,-1-1 0 0 0,1 0 0 0 0,-1 1 0 0 0,0-2 0 0 0,0 1 0 0 0,0-1 0 0 0,0 0 0 0 0,-1 0-3 0 0,6-2 3 0 0,0-1-1 0 0,0 2 1 0 0,0-2-1 0 0,0 1 0 0 0,1-1 1 0 0,-1 1-1 0 0,1 0 1 0 0,-1-1-1 0 0,0 1 1 0 0,1-1-1 0 0,0 1 1 0 0,0-1-1 0 0,0 1 1 0 0,0-1-1 0 0,0 1 1 0 0,0-1-1 0 0,0 1 1 0 0,0-1-3 0 0,-3-13 46 0 0,-2 6 26 0 0,1-1-1 0 0,1 0 0 0 0,-1 0 0 0 0,0-5-71 0 0,-15-39 161 0 0,16 47-155 0 0,-2-1 0 0 0,1 0 1 0 0,1 0-1 0 0,0 0 0 0 0,1-1 0 0 0,0 1 1 0 0,0 0-1 0 0,0-1 0 0 0,1 1 1 0 0,1-4-7 0 0,0 9 6 0 0,-3-27 63 0 0,2 30-56 0 0,1 0-1 0 0,0-1 0 0 0,-1 0 1 0 0,1 1-1 0 0,-1-1 1 0 0,1 1-1 0 0,0 0 0 0 0,-1-1 1 0 0,1 1-1 0 0,-1-1 1 0 0,0 1-1 0 0,1-1 0 0 0,0 1 1 0 0,-1 0-1 0 0,1 0 1 0 0,-1 0-1 0 0,0-1 0 0 0,1 1 1 0 0,0 0-1 0 0,-1 0 1 0 0,0 0-1 0 0,0-1 0 0 0,1 1 1 0 0,0 0-1 0 0,-1 0 1 0 0,0 0-1 0 0,0 0 0 0 0,1 0 1 0 0,-1 0-1 0 0,1 1 1 0 0,-1-1-1 0 0,0 0 0 0 0,1 0 1 0 0,-1 1-1 0 0,1-1 1 0 0,-1 0-1 0 0,0 0 0 0 0,1 0 1 0 0,0 1-1 0 0,-1-1 1 0 0,0 1-13 0 0,-9 3 0 0 0,1-1 1 0 0,-1 0-1 0 0,0 0 1 0 0,0-1-1 0 0,-1-1 1 0 0,1 0-1 0 0,0 0 1 0 0,-9 0-1 0 0,18-1-2 0 0,1 0 1 0 0,0 0-1 0 0,-1 0 1 0 0,1 0-1 0 0,-1 0 1 0 0,0 0-1 0 0,1 0 1 0 0,0 0-1 0 0,0 0 1 0 0,-1 0-1 0 0,1 0 1 0 0,-1 0-1 0 0,1 0 1 0 0,-1 0-1 0 0,1 1 1 0 0,0-1-1 0 0,0 0 1 0 0,-1 1-1 0 0,1-1 1 0 0,-1 0-1 0 0,1 1 1 0 0,0-1-1 0 0,-1 0 1 0 0,1 0-1 0 0,0 1 1 0 0,0-1-1 0 0,0 1 1 0 0,0-1-1 0 0,0 1 1 0 0,-1-1-1 0 0,1 0 1 0 0,0 0-1 0 0,0 1 1 0 0,0 0 0 0 0,0-1-1 0 0,0 1 1 0 0,0-1-1 0 0,0 0 1 0 0,0 0-1 0 0,0 1 1 0 0,0 0-1 0 0,0-1 1 0 0,0 1-1 0 0,0-1 2 0 0,7 25-44 0 0,-2-11 41 0 0,1 19-26 0 0,1 2 1 0 0,1-2-1 0 0,2 1 1 0 0,1-2 0 0 0,2 0-1 0 0,1 0 1 0 0,4 4 28 0 0,-17-35-206 0 0,-1 1 1 0 0,1 0 0 0 0,0 0-1 0 0,-1 0 1 0 0,1 0 0 0 0,-1-1-1 0 0,0 2 1 0 0,0-1 0 0 0,0-1-1 0 0,0 2 1 0 0,0-1 0 0 0,0-1-1 0 0,0 2 1 0 0,0-2 0 0 0,-1 1-1 0 0,1 1 1 0 0,-1-2 0 0 0,0 1-1 0 0,1 0 1 0 0,-1-1 0 0 0,-1 2-1 0 0,2-2 1 0 0,-1 1 0 0 0,-1-1-1 0 0,2 1 1 0 0,-2-1 0 0 0,1 1-1 0 0,-1-1 1 0 0,-1 2 205 0 0,-1 2-270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3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12 0 0,'7'0'513'0'0,"0"0"1"0"0,-1-1-1 0 0,1 0 0 0 0,-1 0 0 0 0,1-1 1 0 0,0 1-514 0 0,5-2 187 0 0,0 0-1 0 0,0 2 1 0 0,0 0 0 0 0,5 0-187 0 0,32-3 299 0 0,-19-2-169 0 0,-9 1 320 0 0,0 2-1 0 0,1 0 1 0 0,7 1-450 0 0,-29 2 4 0 0,0 0 8 0 0,0 0 21 0 0,-12 35 462 0 0,12-29-493 0 0,0-2-1 0 0,0 1 1 0 0,0 1 0 0 0,1-2-1 0 0,1 1 1 0 0,-2 0-1 0 0,2 0 1 0 0,-1 0 0 0 0,2-1-1 0 0,0 4-1 0 0,-3-8 1 0 0,0 1 0 0 0,0-1 0 0 0,0 0 1 0 0,0 0-1 0 0,0 1 0 0 0,0-1 0 0 0,0 0 0 0 0,0 0 0 0 0,0 1 0 0 0,0-1 0 0 0,0 0 0 0 0,0 0 0 0 0,0 0 0 0 0,0 0 1 0 0,0 0-1 0 0,0 0 0 0 0,0 1 0 0 0,0-1 0 0 0,0 0 0 0 0,0 0 0 0 0,0 1 0 0 0,0-1 0 0 0,0 0 0 0 0,0 0 0 0 0,0 1 1 0 0,0-1-1 0 0,0 0 0 0 0,-1 0 0 0 0,1 0 0 0 0,0 0 0 0 0,0 0 0 0 0,0 0 0 0 0,-1 0 0 0 0,1 0 0 0 0,0 0 0 0 0,0 0 1 0 0,0 0-1 0 0,-1 0 0 0 0,1 1 0 0 0,0-1 0 0 0,0 0 0 0 0,0 0 0 0 0,0 0 0 0 0,0 0-1 0 0,-17 3 19 0 0,-23-2-17 0 0,31-2 1 0 0,-36 3-32 0 0,0 2 0 0 0,-23 7 29 0 0,44-8-2 0 0,2-2 7 0 0,22-1-5 0 0,0 0 1 0 0,0 0-1 0 0,0 0 0 0 0,-1 0 0 0 0,1 0 0 0 0,0 0 0 0 0,-1 0 0 0 0,1 0 1 0 0,-1 0-1 0 0,1 0 0 0 0,0 0 0 0 0,0 0 0 0 0,0 0 0 0 0,-1 0 0 0 0,1 0 1 0 0,0 0-1 0 0,-1 0 0 0 0,1-1 0 0 0,0 1 0 0 0,-1 0 0 0 0,1 0 0 0 0,0 0 1 0 0,0 0-1 0 0,0 0 0 0 0,0 0 0 0 0,0 0 0 0 0,-1-1 0 0 0,1 1 0 0 0,0 0 1 0 0,0-1-1 0 0,-1 1 0 0 0,1 0 0 0 0,0-1 0 0 0,0 1 0 0 0,0 0 0 0 0,0 0 1 0 0,-1 0-1 0 0,1 0 0 0 0,0-1 0 0 0,0 1 0 0 0,0-1 0 0 0,0 1 0 0 0,0 0 1 0 0,0-1-1 0 0,0 1 0 0 0,0 0 0 0 0,0 0 0 0 0,0 0 0 0 0,0-1 0 0 0,0 1 1 0 0,1 0-1 0 0,-1-1 0 0 0,0 1 0 0 0,2-4 11 0 0,-2 1 0 0 0,2-1 0 0 0,-1 0-1 0 0,-1 0 1 0 0,1 1 0 0 0,-1-2 0 0 0,0 1 0 0 0,0 0-11 0 0,5-27-1190 0 0,3 1-3746 0 0,-6 23 4781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5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150 293 8 0 0,'0'-1'70'0'0,"1"1"0"0"0,0-1 0 0 0,-1 0 0 0 0,0 1 0 0 0,1-1 0 0 0,-1 0 0 0 0,1 0 0 0 0,-1 1 0 0 0,0 0 0 0 0,1-1 0 0 0,-1 0 0 0 0,0 0-1 0 0,0 1 1 0 0,0-2 0 0 0,0 1 0 0 0,0 1 0 0 0,0-1 0 0 0,0 0 0 0 0,0 0 0 0 0,0 1 0 0 0,0-1 0 0 0,0 0 0 0 0,0 0 0 0 0,0 1 0 0 0,0-1 0 0 0,-1 0 0 0 0,1 0-70 0 0,-9-31 971 0 0,3 12-488 0 0,-5-60 299 0 0,8 39-688 0 0,-9-25-94 0 0,11 50 106 0 0,-1 2 278 0 0,2 14-380 0 0,0 0 0 0 0,0 0-1 0 0,-1-1 1 0 0,1 1-1 0 0,-1 0 1 0 0,1 0-1 0 0,0 0 1 0 0,-1 0 0 0 0,1 0-1 0 0,0 0 1 0 0,0 0-1 0 0,-1 0 1 0 0,1 0-1 0 0,0 0 1 0 0,-1 0 0 0 0,1 0-1 0 0,-1 0 1 0 0,1 0-1 0 0,0 0 1 0 0,0 1-1 0 0,0-1 1 0 0,-1 0 0 0 0,1 0-1 0 0,0 0 1 0 0,-1 1-1 0 0,1-1 1 0 0,0 0-1 0 0,-1 0 1 0 0,1 1 0 0 0,0-1-1 0 0,0 0 1 0 0,0 0-1 0 0,0 0 1 0 0,0 0-1 0 0,-1 1 1 0 0,1-1 0 0 0,0 0-1 0 0,0 1-3 0 0,-3 0 36 0 0,0-1 0 0 0,1 0 0 0 0,-1 0-1 0 0,0 0 1 0 0,0 0 0 0 0,0 0 0 0 0,1 0 0 0 0,-1-1-1 0 0,0 0 1 0 0,-1 0-36 0 0,-11-1 33 0 0,5 1-27 0 0,8 1-5 0 0,0 0-1 0 0,0-1 1 0 0,0 1 0 0 0,0 0-1 0 0,0-1 1 0 0,0 1 0 0 0,0 1-1 0 0,0-1 1 0 0,0 0 0 0 0,-1 1-1 0 0,2-1 1 0 0,-1 0 0 0 0,-1 1-1 0 0,2 0 1 0 0,-1 0 0 0 0,0-1-1 0 0,0 1 1 0 0,0 1 0 0 0,1-2-1 0 0,-1 2 1 0 0,0-1-1 0 0,3 2-3 0 0,-1 0 0 0 0,1 0 0 0 0,0 0 0 0 0,0 0 0 0 0,0 0 0 0 0,0 0 0 0 0,1 0 1 0 0,-1 0-1 0 0,1 0 0 0 0,1 1 3 0 0,2 5-6 0 0,1 10-2 0 0,-1 0 0 0 0,-1 0 0 0 0,0 1 0 0 0,-2-1 1 0 0,0 1-1 0 0,-1 7 8 0 0,8 57-22 0 0,-8-77 23 0 0,-1-5-1 0 0,0 1 0 0 0,1 0 0 0 0,-1-1 1 0 0,1 1-1 0 0,0-1 0 0 0,-1 0 0 0 0,2 1 1 0 0,-1-1-1 0 0,0 0 0 0 0,0 0 0 0 0,0 1 1 0 0,1-1-1 0 0,-1-1 0 0 0,1 2 0 0 0,-1-2 1 0 0,2 1-1 0 0,-2 0 0 0 0,1-1 0 0 0,4 8 3 0 0,-6-9-3 0 0,0 0 0 0 0,0 1 0 0 0,1-1 0 0 0,-1 0 0 0 0,0 1 0 0 0,0-1 1 0 0,0 0-1 0 0,0 1 0 0 0,1-1 0 0 0,-1 0 0 0 0,0 0 0 0 0,0 0 0 0 0,1 0 0 0 0,-1 0 0 0 0,0 0 0 0 0,0 1 0 0 0,0-1 0 0 0,0 0 0 0 0,1 0 0 0 0,-1 0 1 0 0,0 1-1 0 0,1-1 0 0 0,-1 0 0 0 0,0 0 0 0 0,1 0 0 0 0,-1 0 0 0 0,0 0 0 0 0,0 0 0 0 0,0 0 0 0 0,1 0 0 0 0,-1 0 0 0 0,0 0 0 0 0,1 0 1 0 0,-1 0-1 0 0,0 0 0 0 0,1 0 0 0 0,-1 0 0 0 0,0 0 0 0 0,0 0 0 0 0,0-1 0 0 0,1 1 0 0 0,-1 0 0 0 0,0 0 0 0 0,1 0 0 0 0,-1-1 0 0 0,0 1 0 0 0,0 0 1 0 0,1 0-1 0 0,-1 0 0 0 0,0 0 0 0 0,0 0 0 0 0,0 0 0 0 0,0-1 0 0 0,0 1 0 0 0,0 0 0 0 0,0-1 0 0 0,1 1 0 0 0,-1 0 0 0 0,0-1 0 0 0,0 1 0 0 0,19-7-2 0 0,-18 7 2 0 0,1 0 0 0 0,-1 0 0 0 0,0-1 0 0 0,1 1 1 0 0,-1-1-1 0 0,1 1 0 0 0,-1 0 0 0 0,1-1 0 0 0,-2 0 0 0 0,2 1 0 0 0,-1-1 0 0 0,0 0 1 0 0,1 0-1 0 0,-2 0 0 0 0,2 1 0 0 0,-1-2 0 0 0,-1 1 0 0 0,2 1 0 0 0,-1-2 0 0 0,-1 1 0 0 0,3-7-113 0 0,-2 1-1 0 0,0-1 1 0 0,0 1-1 0 0,-1-1 0 0 0,0 1 1 0 0,0-1-1 0 0,0 1 1 0 0,0-2-1 0 0,-3-3 114 0 0,2-6-734 0 0,-5-33-2445 0 0,6 42 2970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36 0 0,'32'2'1771'0'0,"-14"-1"-961"0"0,-1-1 0 0 0,17-3-810 0 0,209-18 2893 0 0,15 9-2893 0 0,-43 2 945 0 0,-177 9-905 0 0,-24 1-30 0 0,1 0 1 0 0,0-1-1 0 0,0-1 1 0 0,-1 0-1 0 0,5-2-10 0 0,-19 4 1 0 0,0 0 0 0 0,1-1 0 0 0,-1 1 0 0 0,1 0 0 0 0,-1 0 0 0 0,1 0 0 0 0,-1 0 0 0 0,0 0-1 0 0,0 0 1 0 0,0 0 0 0 0,1 0 0 0 0,-1-1 0 0 0,1 1 0 0 0,-1 0 0 0 0,0 0 0 0 0,1-1 0 0 0,-1 1 0 0 0,0-1-1 0 0,0 1 1 0 0,0 0 0 0 0,0 0 0 0 0,0 0 0 0 0,1-1 0 0 0,-1 1 0 0 0,0-1 0 0 0,0 1 0 0 0,0 0 0 0 0,0-1-1 0 0,0 1 1 0 0,0 0 0 0 0,1 0 0 0 0,-1-1 0 0 0,0 1 0 0 0,0-1 0 0 0,0 1 0 0 0,0-1 0 0 0,-1 1 0 0 0,1 0 0 0 0,0 0-1 0 0,0-1 1 0 0,0 1 0 0 0,0-1 0 0 0,0 1 0 0 0,-1 0 0 0 0,1-1 0 0 0,0 1 0 0 0,0 0 0 0 0,0 0 0 0 0,0-1-1 0 0,0 1 1 0 0,-1 0 0 0 0,1-1 0 0 0,0 1 0 0 0,-1 0 0 0 0,1 0 0 0 0,0-1 0 0 0,-1 1 0 0 0,1 0 0 0 0,0 0-1 0 0,0 0 1 0 0,-1 0-1 0 0,-25-19 8 0 0,19 14 4 0 0,-28-24-32 0 0,1 2 1 0 0,-7-2 19 0 0,34 22-8 0 0,11 7-16 0 0,15 8 4 0 0,2 5 183 0 0,0-1 0 0 0,0 0 0 0 0,2-1 0 0 0,4 0-163 0 0,40 21 200 0 0,-66-31-199 0 0,0 0 0 0 0,-1-1 0 0 0,1 1 0 0 0,-1 0 0 0 0,1 0 0 0 0,0-1 1 0 0,-1 1-1 0 0,0 1 0 0 0,1-2 0 0 0,-1 1 0 0 0,1 0 0 0 0,-1 0 0 0 0,0 0 0 0 0,1 0 0 0 0,-1 0 1 0 0,0 0-1 0 0,0 0 0 0 0,0 0 0 0 0,0 0 0 0 0,0 0 0 0 0,0 0 0 0 0,0 0 0 0 0,-1 0 0 0 0,1 0 1 0 0,0-1-1 0 0,-1 2 0 0 0,1-1 0 0 0,-1-1 0 0 0,1 1 0 0 0,0 0 0 0 0,-1 0-1 0 0,-17 36 30 0 0,13-29-19 0 0,-12 26-162 0 0,-2-1 0 0 0,-17 22 151 0 0,-4-11-3460 0 0,38-42 3221 0 0,1-1-1 0 0,-1 1 1 0 0,1-1-1 0 0,-1 0 1 0 0,1 0-1 0 0,-1 0 1 0 0,0 1-1 0 0,0-2 1 0 0,0 1-1 0 0,0 0 1 0 0,1 0-1 0 0,-2-1 1 0 0,1 1-1 0 0,1 0 1 0 0,-2-1-1 0 0,1 1 1 0 0,0-1-1 0 0,-1 0 240 0 0,-3-3-187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5686 4 0 0,'-1'0'66'0'0,"0"-1"1"0"0,-1 0-1 0 0,1 0 1 0 0,0 0-1 0 0,0 1 1 0 0,0-2-1 0 0,0 1 1 0 0,0 0-1 0 0,0 0 1 0 0,0 0-1 0 0,0 0 1 0 0,1-1-1 0 0,-1 1 1 0 0,0 0-1 0 0,1 0 1 0 0,-1-1-1 0 0,1 1 1 0 0,0-2-67 0 0,-11-26 296 0 0,-34-110 327 0 0,15 52-405 0 0,5-1-1 0 0,3-1 1 0 0,-1-26-218 0 0,2-34 164 0 0,-30-267-59 0 0,45 322-114 0 0,4-1 0 0 0,4 1 1 0 0,8-41 8 0 0,37-343 4 0 0,-36 382 144 0 0,4 0 1 0 0,24-77-149 0 0,67-183 214 0 0,-54 189-276 0 0,88-248 133 0 0,36-34-71 0 0,-152 390-11 0 0,44-112 32 0 0,9 3 0 0 0,16-15-21 0 0,-33 78-14 0 0,249-423 45 0 0,-291 499-37 0 0,67-108 32 0 0,97-118-26 0 0,-31 52 5 0 0,-149 200-3 0 0,-1 1-1 0 0,1-1 1 0 0,-1 1-1 0 0,1 0 1 0 0,-1-1-1 0 0,0 0 1 0 0,0 0-1 0 0,0 0 1 0 0,0 0-1 0 0,0 0 1 0 0,-1-1-2 0 0,0 4 1 0 0,0-1-1 0 0,0 1 1 0 0,0 0 0 0 0,0-1 0 0 0,0 1-1 0 0,0 0 1 0 0,0 0 0 0 0,0 0 0 0 0,0-1 0 0 0,0 1-1 0 0,0 0 1 0 0,0-1 0 0 0,0 1 0 0 0,0 0 0 0 0,0-1-1 0 0,0 1 1 0 0,0 0 0 0 0,0 0 0 0 0,-1 0-1 0 0,1 0 1 0 0,0-1 0 0 0,0 1 0 0 0,-1 0 0 0 0,1 0-1 0 0,0-1 1 0 0,0 1 0 0 0,-1 0 0 0 0,1 0 0 0 0,0 0-1 0 0,0-1 1 0 0,0 1 0 0 0,0 0 0 0 0,-1 0-1 0 0,1 0 1 0 0,0 0 0 0 0,-1 0-1 0 0,0 0 1 0 0,-1 0 0 0 0,1 1 0 0 0,-1-1 1 0 0,1 1-1 0 0,0-1 0 0 0,-1 1 0 0 0,1-1 0 0 0,-1 1 0 0 0,2 0 1 0 0,-2 0-1 0 0,1-1 0 0 0,0 1 0 0 0,-1 1-1 0 0,-199 145 67 0 0,92-69-59 0 0,161-133-12 0 0,-25 29-2 0 0,5-4 3 0 0,1 2 1 0 0,1 0-1 0 0,0 3 1 0 0,2 1-1 0 0,20-9 3 0 0,-55 32 11 0 0,1-1-1 0 0,-1 2 1 0 0,1-1-1 0 0,-1 0 1 0 0,1 0 0 0 0,0 1-1 0 0,-1 0 1 0 0,1-1 0 0 0,-1 1-1 0 0,1-1 1 0 0,0 1-1 0 0,0 0 1 0 0,-1 0 0 0 0,1 0-1 0 0,0 0 1 0 0,-1 0-1 0 0,1 0 1 0 0,0 0 0 0 0,0 1-1 0 0,-1-1 1 0 0,1 1-1 0 0,-1-1 1 0 0,1 1 0 0 0,-1 0-1 0 0,1 0 1 0 0,-1-1-1 0 0,1 1 1 0 0,-1 0 0 0 0,1 0-1 0 0,-1 0 1 0 0,1 1 0 0 0,-2-2-1 0 0,2 2 1 0 0,-1-1-1 0 0,0 0 1 0 0,0 1 0 0 0,0-1-1 0 0,-1 1 1 0 0,1-1-1 0 0,0 1 1 0 0,0-1 0 0 0,-1 1-1 0 0,1-1 1 0 0,0 1-11 0 0,2 11 83 0 0,0 0 1 0 0,0 0 0 0 0,-2-1-1 0 0,1 2 1 0 0,-1 9-84 0 0,0 1 81 0 0,25 107-2013 0 0,-28-113-550 0 0,4-14 2229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16 0 0,'-2'-1'197'0'0,"-1"0"0"0"0,1 1 0 0 0,-1 0 0 0 0,0 0-1 0 0,0 0 1 0 0,0 0 0 0 0,1 0 0 0 0,-1 1 0 0 0,1 0 0 0 0,-1-1 0 0 0,1 0 0 0 0,-1 2-1 0 0,0-1 1 0 0,1-1 0 0 0,-1 2-197 0 0,-38 20 617 0 0,30-16-583 0 0,0 3 1 0 0,1-2-1 0 0,-1 2 0 0 0,1 0 0 0 0,1 0 0 0 0,0 1 0 0 0,1 0 1 0 0,-5 8-35 0 0,10-12 8 0 0,-1-1 0 0 0,1 1 0 0 0,0 0 0 0 0,1 0 0 0 0,-1 0 0 0 0,1 0 0 0 0,1 1 0 0 0,-1-1 0 0 0,1 0 0 0 0,0 0 0 0 0,0 1 0 0 0,1 0 0 0 0,0-1 0 0 0,0 1 0 0 0,1-1 0 0 0,0 0 0 0 0,-1 1 0 0 0,2 1-8 0 0,0 1 14 0 0,1 0-1 0 0,0 0 1 0 0,1 0-1 0 0,0 0 1 0 0,-1 0-1 0 0,3-1 1 0 0,-2 0-1 0 0,1 0 1 0 0,1 0-1 0 0,3 2-13 0 0,-6-7 11 0 0,0 0 0 0 0,0 0-1 0 0,1 0 1 0 0,0 0 0 0 0,0 0 0 0 0,-1 0-1 0 0,1-1 1 0 0,1 0 0 0 0,-1 0 0 0 0,0 0-1 0 0,0-1 1 0 0,1 1 0 0 0,-1-1 0 0 0,1 0-1 0 0,0 0 1 0 0,0 0 0 0 0,-1-1 0 0 0,1 0-1 0 0,0 0 1 0 0,-1 0 0 0 0,1 0 0 0 0,1-1-11 0 0,3-1 2 0 0,-1-1 1 0 0,1 0-1 0 0,-1 0 0 0 0,1-1 1 0 0,-1-1-1 0 0,-1 1 1 0 0,1-1-1 0 0,-1 0 0 0 0,1 0 1 0 0,-1-1-1 0 0,-1 0 1 0 0,1 0-1 0 0,1-3-2 0 0,-1-1 3 0 0,1 0-1 0 0,-2 0 1 0 0,0-1 0 0 0,4-9-3 0 0,-8 14 1 0 0,0 1 0 0 0,-1 0 0 0 0,1-1 0 0 0,-1 0 0 0 0,0 0 0 0 0,-1 0 0 0 0,1 0-1 0 0,-1 0 1 0 0,0 0 0 0 0,-1 1 0 0 0,0-2-1 0 0,0-8 41 0 0,1 12-13 0 0,0 0 1 0 0,-1 0 0 0 0,1 0 0 0 0,-1-1 0 0 0,1 1 0 0 0,-1 0-1 0 0,0 0 1 0 0,0-1 0 0 0,0 1 0 0 0,-1 0 0 0 0,1 0 0 0 0,-1 1-1 0 0,1-1 1 0 0,-1 0 0 0 0,0 1 0 0 0,0-1 0 0 0,0 0 0 0 0,-1 1-1 0 0,-1-2-28 0 0,0 1 5 0 0,1-2-1 0 0,-1 1 0 0 0,1 0 0 0 0,0-1 0 0 0,0 1 0 0 0,0-1-4 0 0,2 2 2 0 0,-1 0 0 0 0,0 0 1 0 0,1 0-1 0 0,-2 0 0 0 0,2 1 0 0 0,-1-1 0 0 0,-1 1 1 0 0,0 0-1 0 0,1-1 0 0 0,0 1 0 0 0,-1 1 1 0 0,0-2-1 0 0,1 2 0 0 0,-1-1 0 0 0,0 1 0 0 0,-3-1-2 0 0,-6-4 360 0 0,11 6-507 0 0,-1-1 1 0 0,2 0-1 0 0,-2 0 1 0 0,1 1 0 0 0,0 0-1 0 0,-1-1 1 0 0,1 0 0 0 0,0 1-1 0 0,0-1 1 0 0,-1 1 0 0 0,1 0-1 0 0,-1 0 1 0 0,1 0 0 0 0,0 0-1 0 0,-1 0 1 0 0,1 0-1 0 0,-1 0 1 0 0,1 0 0 0 0,-1 1-1 0 0,2-1 1 0 0,-2 1 0 0 0,1-1-1 0 0,-1 1 1 0 0,1-1 0 0 0,0 0-1 0 0,-1 1 1 0 0,2 0 0 0 0,-2 0-1 0 0,1-1 1 0 0,0 2-1 0 0,0-1 1 0 0,0-1 0 0 0,0 1-1 0 0,0 1 1 0 0,0-2 0 0 0,0 3 146 0 0,-2 0-163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 0 0,'0'0'52'0'0,"1"-1"-1"0"0,-1 1 1 0 0,0 0-1 0 0,0 0 1 0 0,0-1-1 0 0,0 1 1 0 0,0 0 0 0 0,0 0-1 0 0,1 0 1 0 0,-1 0-1 0 0,0 0 1 0 0,0 0-1 0 0,0 0 1 0 0,0 0 0 0 0,0 0-1 0 0,0-1 1 0 0,0 1-1 0 0,0 0 1 0 0,0 0-1 0 0,1 0 1 0 0,-1 0 0 0 0,0 0-1 0 0,0 0 1 0 0,1-1-1 0 0,-1 1 1 0 0,0 0-1 0 0,0 0 1 0 0,1 0 0 0 0,-1 0-1 0 0,0 0 1 0 0,0 0-1 0 0,0 0 1 0 0,0 0-1 0 0,0 0 1 0 0,1 0 0 0 0,-1 0-1 0 0,0 1 1 0 0,0-1-1 0 0,1 0 1 0 0,-1 0-1 0 0,0 0 1 0 0,0 0 0 0 0,0 0-1 0 0,1 0 1 0 0,-1 0-1 0 0,0 1 1 0 0,0-1-1 0 0,0 0 1 0 0,0 0 0 0 0,0 0-52 0 0,0 12 682 0 0,0 5-607 0 0,3-3-53 0 0,4 50-90 0 0,-8-63-24 0 0,1-1 1 0 0,0 0 0 0 0,0 0 0 0 0,-1 0 0 0 0,1 0-1 0 0,-1 0 1 0 0,1 1 0 0 0,-1-1 0 0 0,1 0 0 0 0,0 0-1 0 0,0 0 1 0 0,-1 1 0 0 0,1-1 0 0 0,-1 0 0 0 0,0 0-1 0 0,1 0 1 0 0,0 0 0 0 0,0 0 0 0 0,-1 0-1 0 0,1 0 1 0 0,-1 0 0 0 0,0 0 0 0 0,1-1 0 0 0,0 1-1 0 0,0 0 1 0 0,-1 0 0 0 0,1 0 0 0 0,-1-1 0 0 0,1 1-1 0 0,-1 0 1 0 0,1 0 0 0 0,0 0 0 0 0,0 0 0 0 0,-1-1-1 0 0,1 1 92 0 0,-4-3-117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56 0 0,'90'2'2512'0'0,"-90"-2"-2611"0"0,1 0 1 0 0,0 0 0 0 0,-1 0 0 0 0,1-1 0 0 0,0 1 0 0 0,-1 0 0 0 0,1-1-1 0 0,-1 1 1 0 0,1 0 0 0 0,-1 0 0 0 0,1 0 0 0 0,0-1 0 0 0,-1 1 0 0 0,0-1-1 0 0,1 1 1 0 0,-1-1 0 0 0,1 1 0 0 0,-1 0 0 0 0,1-1 0 0 0,-1 0 0 0 0,0 1-1 0 0,0-1 1 0 0,0 1 0 0 0,1-1 98 0 0,0-1 40 0 0,2-3-256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 0 0,'77'1'3995'0'0,"-30"-5"-3035"0"0,22 1-960 0 0,-68 4-23 0 0,-5 2-245 0 0,-10 0-1040 0 0,-16-9-1802 0 0,24 4 2868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 28 0 0,'-1'-1'81'0'0,"0"0"-1"0"0,1-1 1 0 0,0 1 0 0 0,-1 0 0 0 0,0-1-1 0 0,0 1 1 0 0,1 0 0 0 0,-2 0 0 0 0,1 0-1 0 0,1-1 1 0 0,-2 2 0 0 0,1-1-1 0 0,0 0 1 0 0,0 0 0 0 0,0 0 0 0 0,-1 0-1 0 0,1 0 1 0 0,0 1 0 0 0,-1 0 0 0 0,1-1-1 0 0,-1 0 1 0 0,2 1 0 0 0,-2-1-1 0 0,1 1 1 0 0,-1 0 0 0 0,1 0 0 0 0,-1 0-1 0 0,1 0 1 0 0,-2 0-81 0 0,-5-1 16 0 0,-1 0-1 0 0,1 1 1 0 0,0 0 0 0 0,-7 1-16 0 0,-1 1 50 0 0,0 1 1 0 0,0 0 0 0 0,1 2 0 0 0,0 0-1 0 0,0 0 1 0 0,1 1 0 0 0,0 1 0 0 0,-1 1-51 0 0,3-1 9 0 0,1 0 0 0 0,-1 1 1 0 0,1 1-1 0 0,-4 4-9 0 0,11-9 4 0 0,0 1-1 0 0,-1 0 1 0 0,2 0 0 0 0,-1 0 0 0 0,1 1-1 0 0,-1 0 1 0 0,1 0 0 0 0,1 0 0 0 0,0 0-1 0 0,-1 3-3 0 0,0-4 32 0 0,1 0 0 0 0,1 0-1 0 0,0 1 1 0 0,-1 0-1 0 0,2-1 1 0 0,-1 1 0 0 0,1-1-1 0 0,-1 1 1 0 0,2-1-1 0 0,-1 1 1 0 0,1 0 0 0 0,-1 0-1 0 0,1-1 1 0 0,1 2-32 0 0,-2-6 12 0 0,3 9 98 0 0,0 0 0 0 0,0-1 0 0 0,1 1 0 0 0,1 0 0 0 0,-1 0-110 0 0,-2-7 42 0 0,1 0-1 0 0,-2 0 1 0 0,1 0-1 0 0,1-1 1 0 0,0 1-1 0 0,-1-1 1 0 0,1 0-1 0 0,0 1 1 0 0,0-1-1 0 0,0 0 1 0 0,0 0-1 0 0,0-1 1 0 0,0 1-1 0 0,0-1 1 0 0,1 1-1 0 0,2 0-41 0 0,10 2 40 0 0,0 1 1 0 0,0-2-1 0 0,1 0 0 0 0,0-1 0 0 0,0-1 1 0 0,12 0-41 0 0,-19-2 15 0 0,-1 0 0 0 0,0 0 0 0 0,0-1 0 0 0,0 0 0 0 0,0 0 0 0 0,0-1 0 0 0,0-1 1 0 0,-1 0-1 0 0,1 0 0 0 0,-2 0 0 0 0,2-1 0 0 0,-1 0 0 0 0,-1 0-15 0 0,15-10 145 0 0,-19 13-102 0 0,0 1 1 0 0,0-1 0 0 0,0 1-1 0 0,-1-1 1 0 0,1-1-1 0 0,0 2 1 0 0,0-1 0 0 0,-1-1-1 0 0,0 0 1 0 0,0 1 0 0 0,0 0-1 0 0,0-1 1 0 0,0 0-1 0 0,0 0 1 0 0,-1 1 0 0 0,1-1-1 0 0,-1-1 1 0 0,0 1-1 0 0,0 0 1 0 0,0 0 0 0 0,0 0-1 0 0,0-2-43 0 0,0-5 92 0 0,-1 1-1 0 0,0-1 0 0 0,0 1 1 0 0,-1-1-1 0 0,-1 1 0 0 0,1 0 1 0 0,-1 0-1 0 0,-1 0 0 0 0,0 0 1 0 0,0 0-1 0 0,-3-6-91 0 0,1 3 82 0 0,4 9-110 0 0,1 0 0 0 0,-1 1 0 0 0,-1-1 0 0 0,2 0 1 0 0,-2 1-1 0 0,1-1 0 0 0,-1 1 0 0 0,1-1 0 0 0,-1 0 0 0 0,0 1 0 0 0,0 0 0 0 0,0 0 0 0 0,0 0 1 0 0,0 0-1 0 0,-1 0 0 0 0,1 0 0 0 0,0 1 0 0 0,0-1 0 0 0,-1 1 0 0 0,0-1 0 0 0,0 1 0 0 0,1 0 1 0 0,-3-1 27 0 0,-48-20-6191 0 0,47 17 5885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0,'2'2'185'0'0,"0"-2"1"0"0,1 2-1 0 0,-2-1 0 0 0,1 0 1 0 0,1 1-1 0 0,-2-1 1 0 0,1 1-1 0 0,0 0 0 0 0,-1-1 1 0 0,1 2-1 0 0,-1-2 0 0 0,1 1-185 0 0,5 6 249 0 0,1-3-114 0 0,-1 0 0 0 0,1 0 0 0 0,0-1 1 0 0,0 0-1 0 0,1 0 0 0 0,-1 0 0 0 0,4-1-135 0 0,0 2 189 0 0,-1-1 1 0 0,0 2-1 0 0,9 4-189 0 0,137 88 585 0 0,-142-89-317 0 0,0 0 0 0 0,0 2 0 0 0,7 5-268 0 0,-22-16 5 0 0,0 0 17 0 0,0 0 70 0 0,0 0 63 0 0,-1 1-108 0 0,1 0 0 0 0,0 0 1 0 0,-1-1-1 0 0,0 1 0 0 0,1 0 0 0 0,-1 0 0 0 0,1-1 1 0 0,0 1-1 0 0,0 0 0 0 0,-1 0 0 0 0,1 0 1 0 0,0 0-1 0 0,-1 0 0 0 0,1-1 0 0 0,0 2 1 0 0,0-1-1 0 0,0-1 0 0 0,0 1 0 0 0,0 0 0 0 0,0 0-47 0 0,0 21-77 0 0,13 43 66 0 0,-6-32-18 0 0,3 27 29 0 0,-3-12-3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1 1 0 0,-25-55-39 0 0,39 105-7 0 0,0 4 2 0 0,2 1-1 0 0,-1-2 1 0 0,1 0 0 0 0,0 1-1 0 0,1 0 1 0 0,0-1 0 0 0,-1-8 5 0 0,4 15 2 0 0,-1 1 0 0 0,1-1 0 0 0,0 0 1 0 0,0 0-1 0 0,0 1 0 0 0,-1-1 1 0 0,2 1-1 0 0,-1-1 0 0 0,0 2 0 0 0,1-2 1 0 0,-1 1-1 0 0,1 0 0 0 0,-2-1 0 0 0,3 1-2 0 0,10-13 9 0 0,11-34 1698 0 0,4-14-1707 0 0,-21 43-44 0 0,7-17 70 0 0,-2 1-1 0 0,1-16-25 0 0,-4 18 33 0 0,2-1 0 0 0,13-29-33 0 0,-22 57 12 0 0,0 0 0 0 0,1 0 0 0 0,-2-1 0 0 0,1 1 0 0 0,-1-1 0 0 0,0 1 0 0 0,0-1 0 0 0,-1 1 0 0 0,0-2-12 0 0,-3 5 6 0 0,1 1 0 0 0,0-1 1 0 0,-1 1-1 0 0,1-1 0 0 0,-1 1 0 0 0,0 0 0 0 0,0 0 1 0 0,0 0-1 0 0,0 1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0,-1-1 0 0 0,0 0 0 0 0,0 1 0 0 0,1-2 0 0 0,-1 2 0 0 0,0-1 1 0 0,1 1-1 0 0,-1-1 0 0 0,1 1 0 0 0,0 0-1 0 0,-8 21 21 0 0,-99 299-174 0 0,99-302 144 0 0,5-14 6 0 0,0 0-1 0 0,0 0 1 0 0,1 0 0 0 0,1 0 0 0 0,-2 0 0 0 0,2 3 3 0 0,0-8 4 0 0,0-1 0 0 0,1 0-1 0 0,0 1-3 0 0,0 0-2 0 0,0-1 4 0 0,-1 0-1 0 0,-1 0 3 0 0,-37-24 15 0 0,-8-2-17 0 0,-25-12 13 0 0,-44-33-15 0 0,108 65 3 0 0,0 2 0 0 0,1-1 0 0 0,-2 2 0 0 0,1-1 0 0 0,0 1 0 0 0,-1 0 0 0 0,1 1 0 0 0,-1-1 0 0 0,0 1 0 0 0,0 1 0 0 0,0 0 0 0 0,-6 0-3 0 0,15 1 0 0 0,-1 0 1 0 0,0-1-1 0 0,0 1 0 0 0,1 0 0 0 0,-1 0 0 0 0,0 0 0 0 0,0 0 0 0 0,1 0 0 0 0,0 0 0 0 0,-1 0 0 0 0,0 0 0 0 0,0 0 0 0 0,1 0 0 0 0,-1 1 0 0 0,0-1 0 0 0,0 0 0 0 0,1 1 0 0 0,-1-1 0 0 0,1 1 0 0 0,-1-1 0 0 0,0 0 1 0 0,1 0-1 0 0,0 1 0 0 0,-1-1 0 0 0,0 1 0 0 0,0 0 0 0 0,1-1 0 0 0,0 0 0 0 0,0 1 0 0 0,-1 0 0 0 0,1-1 0 0 0,-1 1 0 0 0,1-1 0 0 0,-1 1 0 0 0,1 0 0 0 0,0 0 0 0 0,0-1 0 0 0,-6 12-2 0 0,-6 11-6 0 0,0-1 0 0 0,3 2 0 0 0,-1 0 0 0 0,2 0 0 0 0,1 1 0 0 0,-1 12 8 0 0,7-35 1 0 0,1 0-1 0 0,-1-1 0 0 0,1 1 1 0 0,0 0-1 0 0,0 0 0 0 0,0 0 1 0 0,0 0-1 0 0,0-1 0 0 0,0 1 1 0 0,1 0-1 0 0,-1 0 0 0 0,1 0 0 0 0,-1-1 1 0 0,0-1 0 0 0,1 1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 0 0 0 0,0 0-1 0 0,0 1 1 0 0,0 1 0 0 0,0-1 0 0 0,-1 1-1 0 0,8 7 3 0 0,-3-4-4 0 0,1 0-1 0 0,0 0 0 0 0,0-2 1 0 0,6 3 4 0 0,2-4-21 0 0,-17-4-151 0 0,-2-1-1 0 0,2 1 1 0 0,-1 1 0 0 0,1-2 0 0 0,-1 2 0 0 0,-1 0 0 0 0,2 0-1 0 0,-1 0 1 0 0,-1 0 0 0 0,1 0 0 0 0,1 1 172 0 0,-5-2-162 0 0,0-1 1 0 0,0 1-1 0 0,1 0 1 0 0,-1-1-1 0 0,0 0 0 0 0,0 1 1 0 0,1 0-1 0 0,-1 0 1 0 0,0-1-1 0 0,0 0 0 0 0,0 1 1 0 0,0 0-1 0 0,0 0 1 0 0,0-1-1 0 0,0 0 0 0 0,0 1 1 0 0,0 0-1 0 0,0 0 1 0 0,0-1-1 0 0,-1 0 0 0 0,1 1 1 0 0,0 0-1 0 0,-1-1 1 0 0,1 1-1 0 0,0-1 0 0 0,0 0 1 0 0,0 1 161 0 0,-12 16-1645 0 0,9-12 1428 0 0,-5 5 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12 360 12 0 0,'0'0'68'0'0,"-11"6"2477"0"0,38-72-12 0 0,29-48-2533 0 0,-32 69 491 0 0,36-81 221 0 0,-60 126-671 0 0,1-2 0 0 0,0 1 1 0 0,0 0-1 0 0,0 0 1 0 0,0 0-1 0 0,0 1 0 0 0,0-2 1 0 0,0 1-1 0 0,0 1 1 0 0,0-1-1 0 0,1 0 0 0 0,-2 1 1 0 0,2-1-1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0,2 0-1 0 0,-1 0 1 0 0,2 2 0 0 0,-5 10 7 0 0,-9 22-12 0 0,-9 23 12 0 0,22-51 6 0 0,0 0 0 0 0,-3 0 0 0 0,1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0,0 0 0 0 0,0 1 0 0 0,1-1 0 0 0,0-1 0 0 0,0 1 0 0 0,1-1 0 0 0,-1-1 82 0 0,0-4-3128 0 0,-2-12-383 0 0,7 15 3335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 0 0 0 0,-1 0 0 0 0,1-1 0 0 0,1 2-5 0 0,3 3-5 0 0,1 2 0 0 0,-2-1 1 0 0,6 11 4 0 0,-8-12-4 0 0,1-1 1 0 0,1 1-1 0 0,-1-1 1 0 0,2 0-1 0 0,-1 0 1 0 0,3 2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12-10 0 0,-36 21-15 0 0,85-66 18 0 0,1 1-2 0 0,0-1 1 0 0,-12 146 71 0 0,5-77-114 0 0,4-57 59 0 0,1 0 1 0 0,1 0-1 0 0,0 0 0 0 0,0 0 1 0 0,2 0-1 0 0,0 0 0 0 0,-1 0 1 0 0,3 5-19 0 0,-3-16 9 0 0,0-1 0 0 0,1 1 0 0 0,-1 0 0 0 0,0-1 0 0 0,0 1 0 0 0,0-1 0 0 0,0 1-1 0 0,1 0 1 0 0,-1-1 0 0 0,0 1 0 0 0,0-1 0 0 0,-1 1 0 0 0,1 0 0 0 0,0-1 0 0 0,0 1 0 0 0,0-1 0 0 0,0 1 0 0 0,-1 0 0 0 0,1-1 0 0 0,0 1 0 0 0,0-1 0 0 0,0 1 0 0 0,0-1 0 0 0,-1 1 0 0 0,1 0 0 0 0,-1-1 0 0 0,0 0 0 0 0,1 0 0 0 0,0 1 0 0 0,0 0-1 0 0,-1-1 1 0 0,0 1 0 0 0,1-1 0 0 0,-1 0 0 0 0,1 0 0 0 0,-1 0 0 0 0,1 0 0 0 0,-1 1 0 0 0,0-1 0 0 0,1 0 0 0 0,0 0 0 0 0,-1 1 0 0 0,0-1 0 0 0,0 0 0 0 0,1 0 0 0 0,0 0 0 0 0,-1 0 0 0 0,0 0 0 0 0,0 0 0 0 0,1-1 0 0 0,-1 1 0 0 0,1 0 0 0 0,-2 0-9 0 0,0-1 3 0 0,0 1 0 0 0,0 0 1 0 0,-1 0-1 0 0,0-1 1 0 0,1 1-1 0 0,0 1 0 0 0,-1-1 1 0 0,1 0-1 0 0,-1 0 1 0 0,0 1-4 0 0,-16 1 232 0 0,-23-12 241 0 0,33 7-476 0 0,0 0 0 0 0,-1 1 0 0 0,0 1 0 0 0,1-1 0 0 0,-6 1 3 0 0,-14 1 12 0 0,35-11 23 0 0,-2 5-31 0 0,-1 0 1 0 0,0 0-1 0 0,-1 0 1 0 0,0 0-1 0 0,1 0 1 0 0,-2 0-1 0 0,1-1 1 0 0,-1 1-1 0 0,0-1 1 0 0,0 0-1 0 0,-1-1-4 0 0,-1-74 43 0 0,-1 52-42 0 0,0 17-15 0 0,1 0-1 0 0,1 0 1 0 0,0 0-1 0 0,0 0 0 0 0,2 0 1 0 0,-1 0-1 0 0,5-11 15 0 0,-3 17 265 0 0,-3 6-372 0 0,0 1 1 0 0,0 0-1 0 0,0 0 1 0 0,0 0-1 0 0,0 0 1 0 0,0 0-1 0 0,0 0 1 0 0,0-1 0 0 0,1 1-1 0 0,-1 0 1 0 0,0 0-1 0 0,0-1 1 0 0,0 1-1 0 0,0 0 1 0 0,0-1-1 0 0,0 1 1 0 0,0 0-1 0 0,0 0 1 0 0,0 0 0 0 0,0 0-1 0 0,0 0 1 0 0,0-1-1 0 0,0 1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3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1 0 0 0,0-1 0 0 0,0 0 0 0 0,0 0 0 0 0,-1 0 0 0 0,1 0 0 0 0,0 0-1 0 0,0 0 1 0 0,0 0 0 0 0,0 0 0 0 0,0 0 0 0 0,0 0 0 0 0,0 0 0 0 0,-1 0 0 0 0,1 0-1 0 0,0 0 1 0 0,0 0 0 0 0,0 0 0 0 0,0 0-11 0 0,0 12 78 0 0,0-9-78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1-1 0 0,1-1 1 0 0,-1 1 0 0 0,2-2 2 0 0,0 2 0 0 0,0-2 0 0 0,-1 1 0 0 0,2 0 0 0 0,-1-1 0 0 0,0 1 0 0 0,0-1 0 0 0,1 1 0 0 0,-1-1 0 0 0,0 0 0 0 0,3 1-2 0 0,11 7 5 0 0,-3 3 1 0 0,0 0-1 0 0,-1 0 1 0 0,-1 1 0 0 0,9 14-6 0 0,-8-10 6 0 0,1-2 0 0 0,1 1-1 0 0,4 2-5 0 0,-1-2 9 0 0,-11-9-8 0 0,0-1 1 0 0,0 0-1 0 0,1-1 0 0 0,1 0 1 0 0,-1 0-1 0 0,4 2-1 0 0,-9-7 3 0 0,-2 0 1 0 0,1 2-3 0 0,-1-2 3 0 0,5-43 35 0 0,-4 36-19 0 0,-2 1-1 0 0,1 0 0 0 0,-1 0 0 0 0,0-1 0 0 0,0 1 1 0 0,-1 0-1 0 0,0 0-19 0 0,2 5-61 0 0,-1-1 1 0 0,1 1-1 0 0,0-1 1 0 0,-1 2-1 0 0,0-2 1 0 0,0 1 0 0 0,1 0-1 0 0,-1 0 1 0 0,-1 0-1 0 0,2 0 1 0 0,-1-1-1 0 0,-1 2 1 0 0,2-1-1 0 0,-2 0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 0 0 0 0,0 0 0 0 0,0-1 0 0 0,-1 0 1 0 0,1 1-1 0 0,0-1 0 0 0,-1 1 0 0 0,1 0 1 0 0,0-1 89 0 0,0-4-235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32 0 0,'2'-18'610'0'0,"1"6"766"0"0,5 22-895 0 0,-1 11-385 0 0,0 0 0 0 0,-2 0 0 0 0,0 1 1 0 0,-1 0-1 0 0,-1 0 0 0 0,-1 3-96 0 0,4 27 120 0 0,24 185 1184 0 0,-5 131-1304 0 0,-23-256 379 0 0,-4-150-245 0 0,-2 2 0 0 0,-5-19-134 0 0,1 9 16 0 0,-1-45-16 0 0,9 7-3 0 0,3 0 1 0 0,5 1-1 0 0,2 1 0 0 0,5-1 1 0 0,18-62 2 0 0,-30 135 10 0 0,0-5-8 0 0,2 0 0 0 0,0 0 0 0 0,0 0 0 0 0,1 1 0 0 0,1-1 1 0 0,4-5-3 0 0,-9 18 6 0 0,-1-1 0 0 0,2 1 0 0 0,-1-1 1 0 0,-1 1-1 0 0,2 0 0 0 0,-1 0 1 0 0,1-1-1 0 0,-1 1 0 0 0,0 1 0 0 0,1-1 1 0 0,0 0-1 0 0,0 0 0 0 0,0 2 1 0 0,0-2-1 0 0,0 1 0 0 0,0 0 1 0 0,0 0-1 0 0,0 0 0 0 0,0 1 0 0 0,0 0 1 0 0,0-1-1 0 0,0 1 0 0 0,0 0 1 0 0,0 0-1 0 0,1 0 0 0 0,-1 1 0 0 0,0-1 1 0 0,0 0-1 0 0,0 1 0 0 0,0 1 1 0 0,0-2-1 0 0,0 2 0 0 0,0-1 0 0 0,2 1-6 0 0,4 3 67 0 0,0 0 0 0 0,0 1 0 0 0,-1 0 0 0 0,0 0-1 0 0,0 0 1 0 0,0 2 0 0 0,-1-1 0 0 0,0 1-1 0 0,0-1 1 0 0,0 2 0 0 0,-1 0 0 0 0,-1-1 0 0 0,0 1-1 0 0,0 1 1 0 0,0-1 0 0 0,-1 0 0 0 0,-1 1-1 0 0,2 7-66 0 0,6 23 918 0 0,-1 1 0 0 0,-3 0 0 0 0,3 39-918 0 0,-9-76 51 0 0,19 258 5942 0 0,-11-241-5461 0 0,-6-19 673 0 0,-4-16-492 0 0,-5-12-703 0 0,3 0 0 0 0,0 0 0 0 0,1-1 0 0 0,1 0 0 0 0,2 1 0 0 0,1 0 0 0 0,4-21-10 0 0,3-2 21 0 0,2-1-1 0 0,2 2 0 0 0,12-29-20 0 0,-10 34-11 0 0,2 1-1 0 0,3 1 1 0 0,0 1-1 0 0,3 0 1 0 0,13-16 11 0 0,-36 54 0 0 0,2 1 0 0 0,-1-1 0 0 0,-1 1 0 0 0,1-1 0 0 0,1 1 0 0 0,-2-1 0 0 0,2 1 1 0 0,-1 0-1 0 0,0 0 0 0 0,1 0 0 0 0,-1 0 0 0 0,1 0 0 0 0,-1 0 0 0 0,1 0 0 0 0,-1 0 1 0 0,1 1-1 0 0,-1-1 0 0 0,1 1 0 0 0,-1-1 0 0 0,1 1 0 0 0,0-1 0 0 0,-1 1 0 0 0,1 0 0 0 0,0 0 1 0 0,0 0-1 0 0,1 1 7 0 0,-1 0 0 0 0,1 0 0 0 0,-1 1 1 0 0,0-1-1 0 0,1 1 0 0 0,-1-1 0 0 0,0 1 1 0 0,0 0-1 0 0,0 0 0 0 0,0 0 1 0 0,0 0-1 0 0,0 0 0 0 0,-1 0 0 0 0,1 1 1 0 0,-1 0-8 0 0,11 15 55 0 0,-1 0 1 0 0,-1 2 0 0 0,-1-1-1 0 0,-1 1 1 0 0,-1-1 0 0 0,0 2 0 0 0,1 15-56 0 0,7 36 27 0 0,1 42-27 0 0,-11-80-35 0 0,15 170 105 0 0,9 64-106 0 0,-21-236-602 0 0,-2-20-2398 0 0,-5-7 560 0 0,1-4-6992 0 0,1-8 7135 0 0,-2 6 2199 0 0,3-5-183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 72 0 0,'0'0'94'0'0,"0"-1"1"0"0,0 0-1 0 0,0 0 0 0 0,0 1 1 0 0,0-1-1 0 0,0 0 0 0 0,-1 0 1 0 0,1 1-1 0 0,0-1 0 0 0,-1 0 0 0 0,1 0 1 0 0,0 1-1 0 0,-1 0 0 0 0,1-1 1 0 0,0 0-1 0 0,-1 0 0 0 0,1 1 1 0 0,-1 0-1 0 0,0-1 0 0 0,1 0 1 0 0,0 0-1 0 0,-1 1 0 0 0,0 0 1 0 0,0 0-1 0 0,1-1 0 0 0,0 1 1 0 0,-1-1-1 0 0,0 1 0 0 0,0 0 1 0 0,1-1-95 0 0,-3 1 122 0 0,0 0 1 0 0,1-1-1 0 0,-1 1 1 0 0,1 0 0 0 0,-1 0-1 0 0,1 0 1 0 0,-1 0 0 0 0,0 1-1 0 0,1-1 1 0 0,-2 0-123 0 0,-1 2 89 0 0,0-1-1 0 0,0 1 0 0 0,-1-1 1 0 0,1 2-1 0 0,0-1 1 0 0,0 0-1 0 0,0 1 0 0 0,1 0 1 0 0,-4 2-89 0 0,1 4 114 0 0,1-1 0 0 0,-1 1 0 0 0,1 0 1 0 0,1 1-1 0 0,-1-1 0 0 0,2 1 0 0 0,-1 0 0 0 0,2 0 0 0 0,0 0 1 0 0,0 1-1 0 0,0-1 0 0 0,0 4-114 0 0,3-8 103 0 0,-1 1 0 0 0,0-1 0 0 0,1 1 1 0 0,0-1-1 0 0,1 1 0 0 0,0-1 0 0 0,-1 0 0 0 0,1 0 0 0 0,1 1 0 0 0,0 0-103 0 0,-1-3 55 0 0,1-1 0 0 0,-1 0-1 0 0,1 0 1 0 0,0 1 0 0 0,0-1 0 0 0,0 0-1 0 0,0 0 1 0 0,1 0 0 0 0,-1-1-1 0 0,1 1 1 0 0,0 0 0 0 0,0-1 0 0 0,0 0-1 0 0,0 0 1 0 0,0 1 0 0 0,0-2-1 0 0,2 2-54 0 0,1-1 15 0 0,-1-1-1 0 0,0 1 0 0 0,1-2 1 0 0,0 2-1 0 0,-1-2 0 0 0,1 1 1 0 0,-1-1-1 0 0,1 0 0 0 0,-1-1 1 0 0,1 0-1 0 0,0 0 0 0 0,-1 0 1 0 0,0 0-1 0 0,1-1 0 0 0,-1 0 1 0 0,1 0-1 0 0,-2 0 1 0 0,1 0-1 0 0,1-1 0 0 0,-1 0-14 0 0,2-1 9 0 0,-1-1 0 0 0,1 1-1 0 0,0-1 1 0 0,-1 0 0 0 0,0 0-1 0 0,0 0 1 0 0,-1-1 0 0 0,0 0 0 0 0,1 0-1 0 0,-2 0 1 0 0,1-1 0 0 0,-1 0-1 0 0,3-6-8 0 0,-6 9 3 0 0,1-1 0 0 0,-1 2-1 0 0,-1-1 1 0 0,1-1-1 0 0,0 2 1 0 0,-1-2 0 0 0,0 1-1 0 0,0 0 1 0 0,0 0-1 0 0,-1 0 1 0 0,0 0 0 0 0,1 0-1 0 0,-1 0 1 0 0,-1 0-1 0 0,2 0 1 0 0,-2 0-1 0 0,0 1 1 0 0,0-1 0 0 0,0 0-1 0 0,1 0 1 0 0,-2 1-1 0 0,0 0 1 0 0,1 0 0 0 0,-1 0-1 0 0,0 0 1 0 0,0 0-1 0 0,0 0 1 0 0,0 0 0 0 0,0 1-1 0 0,-1-1-2 0 0,-3-2-17 0 0,0 0 0 0 0,0 1-1 0 0,-1 0 1 0 0,1 0 0 0 0,-1 1 0 0 0,1 0-1 0 0,-2 0 1 0 0,1 1 0 0 0,0 0-1 0 0,0 0 1 0 0,-1 1 0 0 0,1 0 0 0 0,0 0-1 0 0,-5 1 18 0 0,-3 5-1165 0 0,4-1-1470 0 0,12-4 2568 0 0,0 0 0 0 0,0 0 0 0 0,0 0 1 0 0,0 0-1 0 0,0-1 0 0 0,0 1 1 0 0,0 0-1 0 0,0 0 0 0 0,0 0 1 0 0,0 0-1 0 0,0 0 0 0 0,0 0 1 0 0,0 0-1 0 0,0 0 0 0 0,0-1 0 0 0,0 1 1 0 0,0 0-1 0 0,0 0 0 0 0,0 0 1 0 0,0 0-1 0 0,0 0 0 0 0,0 0 1 0 0,0 0-1 0 0,0 0 0 0 0,0-1 1 0 0,0 1-1 0 0,0 0 0 0 0,0 0 0 0 0,0 0 1 0 0,0 0-1 0 0,0 0 0 0 0,0 0 1 0 0,0 0-1 0 0,0 0 0 0 0,0 0 1 0 0,0 0-1 0 0,0 0 0 0 0,0 0 0 0 0,0 0 1 0 0,0 0-1 0 0,0 0 0 0 0,0 0 1 0 0,0 0-1 0 0,0 0 0 0 0,0 0 1 0 0,0 0-1 0 0,0 0 0 0 0,0 0 1 0 0,0 0-1 0 0,-1 0 0 0 0,1 0 0 0 0,0 0 1 0 0,0 0-1 0 0,0 0 0 0 0,0 0 1 0 0,0 0-1 0 0,0 0 0 0 0,0 0 1 0 0,0 0-1 0 0,-1 0 0 0 0,1 0 0 0 0,0 0 1 0 0,0 0-1 0 0,0 0 0 0 0,0 0 1 0 0,0 0 66 0 0,5-7-273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0,'5'-7'250'0'0,"5"-4"1871"0"0,-9 12-2081 0 0,-1-1 0 0 0,1 0 1 0 0,-1 0-1 0 0,0 0 0 0 0,1 1 1 0 0,-1-1-1 0 0,1 1 0 0 0,-1-1 1 0 0,1 1-1 0 0,-1-1 0 0 0,0 0 0 0 0,0 0 1 0 0,0 1-1 0 0,1 0 0 0 0,-1-1 1 0 0,0 1-1 0 0,1-1 0 0 0,-1 0 1 0 0,0 1-1 0 0,0 0 0 0 0,1 0 1 0 0,-1-1-1 0 0,0 0 0 0 0,0 1 1 0 0,0 0-1 0 0,0-1 0 0 0,0 1 1 0 0,0-1-1 0 0,0 0 0 0 0,-1 1-40 0 0,29 127 2623 0 0,7 51 5879 0 0,-34-172-8414 0 0,2 20 3739 0 0,-13-47-698 0 0,5 5-3098 0 0,2 1 0 0 0,0-1 0 0 0,0 0 1 0 0,2 0-1 0 0,0-1 0 0 0,0 1 0 0 0,1 0 1 0 0,2-1-1 0 0,-1 1 0 0 0,2 0 0 0 0,0 0 1 0 0,0 0-1 0 0,1 1 0 0 0,1 0 0 0 0,1 0 1 0 0,0-1-1 0 0,0 2 0 0 0,1-1 0 0 0,1 2 1 0 0,1-1-1 0 0,0 0 0 0 0,3-1-31 0 0,-12 12-1 0 0,1 1-1 0 0,0 0 1 0 0,0 0-1 0 0,0-1 1 0 0,0 1-1 0 0,0 1 1 0 0,0-2-1 0 0,1 1 1 0 0,-1 1 0 0 0,0-2-1 0 0,0 1 1 0 0,1 1-1 0 0,-1-1 1 0 0,1 1-1 0 0,-1-1 1 0 0,0 0-1 0 0,1 1 1 0 0,-1 0 0 0 0,1 0-1 0 0,0-1 1 0 0,-1 1-1 0 0,1 0 1 0 0,-1 0-1 0 0,2 0 2 0 0,-2 1 6 0 0,1-1-1 0 0,-1 1 0 0 0,1 0 1 0 0,-1 0-1 0 0,1 0 0 0 0,-2 0 1 0 0,2 0-1 0 0,-1 0 0 0 0,0 1 1 0 0,1-1-1 0 0,-2 0 0 0 0,1 0 1 0 0,1 1-1 0 0,-2-1 0 0 0,1 1 0 0 0,0-1 1 0 0,0 1-1 0 0,-1 0-5 0 0,6 12 64 0 0,-3-1-1 0 0,1 1 1 0 0,-1-1-1 0 0,2 13-63 0 0,-5-22 9 0 0,7 72 179 0 0,-5-52-220 0 0,0 0 1 0 0,2-1-1 0 0,-1 1 0 0 0,8 16 32 0 0,-11-39-115 0 0,0-1 0 0 0,0 1 0 0 0,0 0 0 0 0,0-1 0 0 0,0 1 0 0 0,1-1 0 0 0,-1 1 0 0 0,0 0 0 0 0,0-1 0 0 0,0 1 0 0 0,0-1 0 0 0,1 1 0 0 0,-1-1 0 0 0,1 1 0 0 0,-1 0 0 0 0,1-1 0 0 0,-1 0 0 0 0,0 0 0 0 0,1 1 0 0 0,-1 0 0 0 0,1-1 0 0 0,0 1 0 0 0,-1-1 0 0 0,0 0 0 0 0,1 0 0 0 0,0 0 115 0 0,6-12-6333 0 0,-1-28-3912 0 0,-6 38 10129 0 0,3-30-2557 0 0,0 15 2257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24 0 0,'-1'-1'64'0'0,"1"1"-1"0"0,0-1 1 0 0,0 1-1 0 0,-1 0 1 0 0,0 0-1 0 0,1 0 1 0 0,-1 0-1 0 0,1-1 1 0 0,0 1-1 0 0,-1 0 1 0 0,0 0-1 0 0,1 0 1 0 0,-1-1-1 0 0,1 1 1 0 0,0 0 0 0 0,-1 0-1 0 0,0 0 1 0 0,1 0-1 0 0,-1 0 1 0 0,1 0-1 0 0,0 1 1 0 0,-1-1-1 0 0,0 0 1 0 0,1 0-1 0 0,-1 0 1 0 0,1 1-1 0 0,0-1 1 0 0,-1 0-1 0 0,0 0 1 0 0,1 0 0 0 0,-1 0-1 0 0,1 1 1 0 0,0-1-1 0 0,0 1 1 0 0,-1 0-64 0 0,-20 9 754 0 0,12-3-648 0 0,1 0 1 0 0,-1 1-1 0 0,2-1 1 0 0,-1 2-1 0 0,2-1 1 0 0,-1 1-1 0 0,1 0 1 0 0,0 0-1 0 0,1 1 1 0 0,-1-1-1 0 0,2 1 1 0 0,-1 5-107 0 0,2-8 66 0 0,0 0 0 0 0,1-1 1 0 0,1 1-1 0 0,-1 0 0 0 0,1 0 1 0 0,0 0-1 0 0,0 1 0 0 0,1-2 1 0 0,0 2-1 0 0,1-1 1 0 0,0 0-1 0 0,-1 0 0 0 0,2 0 1 0 0,-1 0-1 0 0,2 0 0 0 0,-1 0 1 0 0,0-1-1 0 0,1 1 1 0 0,2 4-67 0 0,-3-8 31 0 0,0 0 0 0 0,0 0 0 0 0,1 0 1 0 0,-1-1-1 0 0,0 1 0 0 0,1-1 0 0 0,-1 0 1 0 0,1 1-1 0 0,0-1 0 0 0,0 0 0 0 0,0 0 1 0 0,0-1-1 0 0,0 1 0 0 0,0 0 0 0 0,1-1 1 0 0,-1 0-1 0 0,1 0 0 0 0,0 0 0 0 0,-1-1 1 0 0,1 1-32 0 0,2 0 30 0 0,0-1 1 0 0,0 0-1 0 0,0-1 1 0 0,-1 1 0 0 0,1-1-1 0 0,0 0 1 0 0,0-1-1 0 0,0 1 1 0 0,0-1 0 0 0,-1 0-1 0 0,1-1 1 0 0,-1 1-31 0 0,3-1 9 0 0,-2-1 0 0 0,1 0 0 0 0,0 0 0 0 0,0-1 0 0 0,-1 1 0 0 0,0-1 0 0 0,0-1 0 0 0,-1 1 0 0 0,0-1 0 0 0,0 0 1 0 0,1 0-1 0 0,-2-1 0 0 0,0 1 0 0 0,0-1 0 0 0,0 0 0 0 0,-1 0 0 0 0,0 0 0 0 0,2-8-9 0 0,-4 8-2 0 0,-1 0 0 0 0,0 1 0 0 0,0 0 1 0 0,-1-1-1 0 0,1 0 0 0 0,-1 1 0 0 0,-1-1 0 0 0,1 1 0 0 0,-1 0 1 0 0,-1 0-1 0 0,1 0 0 0 0,-1 0 0 0 0,0 0 0 0 0,-3-6 2 0 0,4 9-5 0 0,0-1 0 0 0,-1 0 0 0 0,0 0 0 0 0,0 1 0 0 0,0 0 0 0 0,0 0 1 0 0,0 0-1 0 0,0 0 0 0 0,-1 0 0 0 0,0 0 0 0 0,0 0 0 0 0,1 1 0 0 0,-2 1 0 0 0,1-2 0 0 0,0 2 0 0 0,0-1 0 0 0,0 1 0 0 0,-1-1 0 0 0,1 2 0 0 0,-1-1 0 0 0,1 0 0 0 0,-2 0 5 0 0,-15 8-388 0 0,14-2-5612 0 0,14-8 5831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192 477 20 0 0,'2'-3'266'0'0,"0"0"-1"0"0,-1 0 1 0 0,1-1 0 0 0,-1 1 0 0 0,0-1-1 0 0,1 0 1 0 0,-2 1 0 0 0,1 0-1 0 0,0-1 1 0 0,0 0 0 0 0,-1 0 0 0 0,0 1-1 0 0,0-2-265 0 0,-1 4 66 0 0,1-1-1 0 0,-1 1 1 0 0,0-1-1 0 0,1 1 0 0 0,-1 0 1 0 0,0-1-1 0 0,0 1 1 0 0,1-1-1 0 0,-1 1 1 0 0,-1 0-1 0 0,2 0 0 0 0,-1 0 1 0 0,-1-1-1 0 0,1 2 1 0 0,0-2-1 0 0,0 1 0 0 0,-1 1 1 0 0,1-1-1 0 0,-1 0 1 0 0,1 0-1 0 0,0 1 1 0 0,-1-1-1 0 0,1 1 0 0 0,-1-1 1 0 0,0 1-1 0 0,1-1 1 0 0,-1 1-1 0 0,1 0 1 0 0,-1 0-1 0 0,1 0 0 0 0,-1 0 1 0 0,-1 0-66 0 0,-2 0 27 0 0,0 0 1 0 0,-1 0-1 0 0,2 0 0 0 0,-1 1 1 0 0,-1 0-1 0 0,1 0 1 0 0,1 0-1 0 0,-2 1 1 0 0,2-1-1 0 0,-1 1 0 0 0,0 1 1 0 0,1-1-1 0 0,-1 0 1 0 0,1 1-1 0 0,-3 2-27 0 0,1 0 37 0 0,0 0 0 0 0,0 0 1 0 0,1 1-1 0 0,-1 0 0 0 0,1 0 0 0 0,0 1 0 0 0,0 0 0 0 0,2 0 1 0 0,-4 5-38 0 0,2 0 95 0 0,-1 0 1 0 0,2 0 0 0 0,0 0-1 0 0,1 0 1 0 0,0 0-1 0 0,1 0 1 0 0,0 1 0 0 0,1 0-1 0 0,0 0 1 0 0,1-1 0 0 0,1 0-1 0 0,1 12-95 0 0,-1-20 34 0 0,0 0 0 0 0,-1 0 0 0 0,1 0-1 0 0,1 0 1 0 0,-1 0 0 0 0,1-1-1 0 0,-1 1 1 0 0,1 0 0 0 0,0-1 0 0 0,0 1-1 0 0,0-1 1 0 0,1 0 0 0 0,0 0 0 0 0,0 0-1 0 0,-1 0 1 0 0,1 0 0 0 0,0-1-1 0 0,1 1 1 0 0,-1-1 0 0 0,0 0 0 0 0,0 0-1 0 0,1 0 1 0 0,0 0 0 0 0,3 0-34 0 0,0 0 41 0 0,0 0 0 0 0,0-1-1 0 0,1 0 1 0 0,0 0 0 0 0,0-1 0 0 0,-1 0 0 0 0,1-1-1 0 0,-1 0 1 0 0,1 0 0 0 0,-1 0 0 0 0,1-1 0 0 0,4-1-41 0 0,4-3 132 0 0,0 0 0 0 0,0-1 1 0 0,-1-1-1 0 0,1 1 0 0 0,-2-2 0 0 0,1-1 1 0 0,-1 0-1 0 0,-1 0 0 0 0,1-1 0 0 0,-1-1 1 0 0,-1 0-1 0 0,-1-2 0 0 0,0 1 1 0 0,0-1-1 0 0,-2 0 0 0 0,3-6-132 0 0,1-4-13 0 0,0 0-1 0 0,-2-2 1 0 0,0 0-1 0 0,-2 0 1 0 0,-2-1 0 0 0,0 0-1 0 0,-1 0 1 0 0,-2-1-1 0 0,1-21 14 0 0,-4 29-2 0 0,2-10 13 0 0,-1 1 1 0 0,-2-1 0 0 0,-1 1 0 0 0,-1-1-1 0 0,-5-22-11 0 0,6 49 4 0 0,1 1-1 0 0,-1-1 1 0 0,0 0-1 0 0,0 1 1 0 0,0-1-1 0 0,-1 1 1 0 0,1-1-1 0 0,-1 0 1 0 0,1 1-1 0 0,-1 0 1 0 0,0 0-1 0 0,0-1 1 0 0,0 2-1 0 0,0-1 1 0 0,0 0-1 0 0,0 0 1 0 0,-1 0-1 0 0,1 1 1 0 0,-2-1-4 0 0,3 2-1 0 0,-1-1 1 0 0,1 1 0 0 0,-1-1 0 0 0,0 1 0 0 0,1 0-1 0 0,-1 0 1 0 0,1 0 0 0 0,-1 0 0 0 0,0 0 0 0 0,0 0-1 0 0,1 1 1 0 0,-1-1 0 0 0,1 1 0 0 0,-1-1 0 0 0,1 0-1 0 0,-1 1 1 0 0,1 0 0 0 0,-1 0 0 0 0,1-1 0 0 0,-1 1-1 0 0,1 0 1 0 0,-1 0 0 0 0,2 0 0 0 0,-2 1 0 0 0,1-2-1 0 0,0 2 1 0 0,0-1 0 0 0,0 0 0 0 0,0 1-1 0 0,0-1 1 0 0,0 1 0 0 0,1-1 0 0 0,-1 1 0 0 0,-1 0 0 0 0,-4 10-6 0 0,1 1 0 0 0,0-1 1 0 0,0 0-1 0 0,2 1 0 0 0,-1 1 0 0 0,2-2 1 0 0,-2 15 5 0 0,-1 24-48 0 0,2 21 48 0 0,2-50-2 0 0,-1 22 7 0 0,-1 40 78 0 0,6 29-83 0 0,-2-88 9 0 0,1-1-1 0 0,2 1 1 0 0,1-1 0 0 0,1 1 0 0 0,0-1 0 0 0,9 17-9 0 0,-14-39-45 0 0,0 1 0 0 0,0 0 0 0 0,0-1 0 0 0,0 0 0 0 0,0 0 0 0 0,1 0 0 0 0,-1 0 0 0 0,1 0 0 0 0,-1 0 0 0 0,1 0 0 0 0,-1 0 0 0 0,2 0 0 0 0,-1-1 0 0 0,-1 1 0 0 0,2-1 0 0 0,-1 1 0 0 0,0-1 0 0 0,0 0 0 0 0,1 0 0 0 0,-1 0 0 0 0,0 0 0 0 0,0 0 45 0 0,1-1-256 0 0,-1 0 0 0 0,0-1 0 0 0,0 1 0 0 0,1-1 0 0 0,-1 1 0 0 0,-1 0 0 0 0,2-1 0 0 0,-1 0 0 0 0,-1 0 1 0 0,2 1-1 0 0,-1-2 0 0 0,-1 1 0 0 0,2 0 0 0 0,-2 0 0 0 0,1 0 0 0 0,-1-1 0 0 0,1 1 0 0 0,-1-1 0 0 0,1 1 1 0 0,-1-1-1 0 0,1 0 0 0 0,-1 0 0 0 0,0 1 0 0 0,0-1 0 0 0,1-1 256 0 0,18-39-3228 0 0,-12 27 2953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0,'2'2'185'0'0,"0"-2"1"0"0,1 2-1 0 0,-2-1 0 0 0,1 0 1 0 0,1 1-1 0 0,-2-1 1 0 0,1 1-1 0 0,0 0 0 0 0,-1-1 1 0 0,1 2-1 0 0,-1-2 0 0 0,1 1-185 0 0,5 6 249 0 0,1-3-114 0 0,-1 0 0 0 0,1 0 0 0 0,0-1 1 0 0,0 0-1 0 0,1 0 0 0 0,-1 0 0 0 0,4-1-135 0 0,0 2 189 0 0,-1-1 1 0 0,0 2-1 0 0,9 4-189 0 0,137 88 585 0 0,-142-89-317 0 0,0 0 0 0 0,0 2 0 0 0,7 5-268 0 0,-22-16 5 0 0,0 0 17 0 0,0 0 70 0 0,0 0 63 0 0,-1 1-108 0 0,1 0 0 0 0,0 0 1 0 0,-1-1-1 0 0,0 1 0 0 0,1 0 0 0 0,-1 0 0 0 0,1-1 1 0 0,0 1-1 0 0,0 0 0 0 0,-1 0 0 0 0,1 0 1 0 0,0 0-1 0 0,-1 0 0 0 0,1-1 0 0 0,0 2 1 0 0,0-1-1 0 0,0-1 0 0 0,0 1 0 0 0,0 0 0 0 0,0 0-47 0 0,0 21-77 0 0,13 43 66 0 0,-6-32-18 0 0,3 27 29 0 0,-3-12-3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1 1 0 0,-25-55-39 0 0,39 105-7 0 0,0 4 2 0 0,2 1-1 0 0,-1-2 1 0 0,1 0 0 0 0,0 1-1 0 0,1 0 1 0 0,0-1 0 0 0,-1-8 5 0 0,4 15 2 0 0,-1 1 0 0 0,1-1 0 0 0,0 0 1 0 0,0 0-1 0 0,0 1 0 0 0,-1-1 1 0 0,2 1-1 0 0,-1-1 0 0 0,0 2 0 0 0,1-2 1 0 0,-1 1-1 0 0,1 0 0 0 0,-2-1 0 0 0,3 1-2 0 0,10-13 9 0 0,11-34 1698 0 0,4-14-1707 0 0,-21 43-44 0 0,7-17 70 0 0,-2 1-1 0 0,1-16-25 0 0,-4 18 33 0 0,2-1 0 0 0,13-29-33 0 0,-22 57 12 0 0,0 0 0 0 0,1 0 0 0 0,-2-1 0 0 0,1 1 0 0 0,-1-1 0 0 0,0 1 0 0 0,0-1 0 0 0,-1 1 0 0 0,0-2-12 0 0,-3 5 6 0 0,1 1 0 0 0,0-1 1 0 0,-1 1-1 0 0,1-1 0 0 0,-1 1 0 0 0,0 0 0 0 0,0 0 1 0 0,0 0-1 0 0,0 1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0,-1-1 0 0 0,0 0 0 0 0,0 1 0 0 0,1-2 0 0 0,-1 2 0 0 0,0-1 1 0 0,1 1-1 0 0,-1-1 0 0 0,1 1 0 0 0,0 0-1 0 0,-8 21 21 0 0,-99 299-174 0 0,99-302 144 0 0,5-14 6 0 0,0 0-1 0 0,0 0 1 0 0,1 0 0 0 0,1 0 0 0 0,-2 0 0 0 0,2 3 3 0 0,0-8 4 0 0,0-1 0 0 0,1 0-1 0 0,0 1-3 0 0,0 0-2 0 0,0-1 4 0 0,-1 0-1 0 0,-1 0 3 0 0,-37-24 15 0 0,-8-2-17 0 0,-25-12 13 0 0,-44-33-15 0 0,108 65 3 0 0,0 2 0 0 0,1-1 0 0 0,-2 2 0 0 0,1-1 0 0 0,0 1 0 0 0,-1 0 0 0 0,1 1 0 0 0,-1-1 0 0 0,0 1 0 0 0,0 1 0 0 0,0 0 0 0 0,-6 0-3 0 0,15 1 0 0 0,-1 0 1 0 0,0-1-1 0 0,0 1 0 0 0,1 0 0 0 0,-1 0 0 0 0,0 0 0 0 0,0 0 0 0 0,1 0 0 0 0,0 0 0 0 0,-1 0 0 0 0,0 0 0 0 0,0 0 0 0 0,1 0 0 0 0,-1 1 0 0 0,0-1 0 0 0,0 0 0 0 0,1 1 0 0 0,-1-1 0 0 0,1 1 0 0 0,-1-1 0 0 0,0 0 1 0 0,1 0-1 0 0,0 1 0 0 0,-1-1 0 0 0,0 1 0 0 0,0 0 0 0 0,1-1 0 0 0,0 0 0 0 0,0 1 0 0 0,-1 0 0 0 0,1-1 0 0 0,-1 1 0 0 0,1-1 0 0 0,-1 1 0 0 0,1 0 0 0 0,0 0 0 0 0,0-1 0 0 0,-6 12-2 0 0,-6 11-6 0 0,0-1 0 0 0,3 2 0 0 0,-1 0 0 0 0,2 0 0 0 0,1 1 0 0 0,-1 12 8 0 0,7-35 1 0 0,1 0-1 0 0,-1-1 0 0 0,1 1 1 0 0,0 0-1 0 0,0 0 0 0 0,0 0 1 0 0,0 0-1 0 0,0-1 0 0 0,0 1 1 0 0,1 0-1 0 0,-1 0 0 0 0,1 0 0 0 0,-1-1 1 0 0,0-1 0 0 0,1 1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 0 0 0 0,0 0-1 0 0,0 1 1 0 0,0 1 0 0 0,0-1 0 0 0,-1 1-1 0 0,8 7 3 0 0,-3-4-4 0 0,1 0-1 0 0,0 0 0 0 0,0-2 1 0 0,6 3 4 0 0,2-4-21 0 0,-17-4-151 0 0,-2-1-1 0 0,2 1 1 0 0,-1 1 0 0 0,1-2 0 0 0,-1 2 0 0 0,-1 0 0 0 0,2 0-1 0 0,-1 0 1 0 0,-1 0 0 0 0,1 0 0 0 0,1 1 172 0 0,-5-2-162 0 0,0-1 1 0 0,0 1-1 0 0,1 0 1 0 0,-1-1-1 0 0,0 0 0 0 0,0 1 1 0 0,1 0-1 0 0,-1 0 1 0 0,0-1-1 0 0,0 0 0 0 0,0 1 1 0 0,0 0-1 0 0,0 0 1 0 0,0-1-1 0 0,0 0 0 0 0,0 1 1 0 0,0 0-1 0 0,0 0 1 0 0,0-1-1 0 0,-1 0 0 0 0,1 1 1 0 0,0 0-1 0 0,-1-1 1 0 0,1 1-1 0 0,0-1 0 0 0,0 0 1 0 0,0 1 161 0 0,-12 16-1645 0 0,9-12 1428 0 0,-5 5 8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46 56 0 0,'9'-18'1787'0'0,"-9"18"-1710"0"0,0 0 1 0 0,0-1-1 0 0,0 1 0 0 0,0-1 0 0 0,0 0 0 0 0,-1 1 1 0 0,1 0-1 0 0,0 0 0 0 0,0-1 0 0 0,0 1 1 0 0,-1-1-1 0 0,1 1 0 0 0,0-1 0 0 0,-1 1 1 0 0,1 0-1 0 0,0 0 0 0 0,0 0 0 0 0,0-1 0 0 0,0 1 1 0 0,-1-1-1 0 0,1 1 0 0 0,-1 0 0 0 0,1-1 1 0 0,-1 1-1 0 0,1 0 0 0 0,0 0 0 0 0,0 0-77 0 0,-3-1 173 0 0,0 1 0 0 0,0-1 0 0 0,1 0 0 0 0,-1 1 0 0 0,1 0-1 0 0,-1 0 1 0 0,1 0 0 0 0,-1 0 0 0 0,0 0 0 0 0,1 1 0 0 0,-1 0 0 0 0,-1 0-173 0 0,-4 2 105 0 0,1 0 0 0 0,1 0 0 0 0,-1 0 0 0 0,0 1 0 0 0,1 0 0 0 0,-1 0 1 0 0,1 1-1 0 0,1 0 0 0 0,-1 0 0 0 0,1 1 0 0 0,0-1 0 0 0,0 1 0 0 0,1 0 1 0 0,-1 1-1 0 0,1-1 0 0 0,1 0 0 0 0,-1 1 0 0 0,1 0 0 0 0,-2 3-105 0 0,2-2 103 0 0,0-1 0 0 0,1 0 0 0 0,0 0 0 0 0,0 0 0 0 0,0 1 0 0 0,1-1 0 0 0,0 1 0 0 0,0 0-1 0 0,1 0 1 0 0,0-1 0 0 0,0 1 0 0 0,1-1 0 0 0,0 1 0 0 0,0 0 0 0 0,1-1 0 0 0,0 0 0 0 0,0 1 0 0 0,1-1 0 0 0,1 3-103 0 0,-2-7 27 0 0,0 0 0 0 0,1 0 0 0 0,-1 0 0 0 0,0 0 0 0 0,1 0 0 0 0,-1-1 0 0 0,1 1 0 0 0,0-1 0 0 0,0 1 0 0 0,1-1 0 0 0,-1-1 0 0 0,0 2 0 0 0,1-2 1 0 0,0 1-1 0 0,-1-1 0 0 0,0 1 0 0 0,1-2-27 0 0,3 2 13 0 0,0-1 1 0 0,-1 0 0 0 0,0 0-1 0 0,1-1 1 0 0,0 0 0 0 0,0 0-1 0 0,-1-1 1 0 0,1 0 0 0 0,5-1-14 0 0,-2 0 4 0 0,0 0 1 0 0,-1-1-1 0 0,1-1 1 0 0,0 0-1 0 0,-1 0 1 0 0,0-1-1 0 0,0 0 1 0 0,-1 0-1 0 0,0-1 1 0 0,1 0 0 0 0,-1-1-1 0 0,-1 0 1 0 0,2-2-5 0 0,-4 4 2 0 0,-1-1 0 0 0,0-1 0 0 0,1 1 0 0 0,-2-1 1 0 0,0 1-1 0 0,0-1 0 0 0,0 0 0 0 0,0 0 0 0 0,-1 0 1 0 0,-1-1-1 0 0,1 1 0 0 0,-1 0 0 0 0,0 0 0 0 0,-1-1 1 0 0,1 1-1 0 0,-1-1 0 0 0,-1-2-2 0 0,0 6-6 0 0,1-1 0 0 0,-1 1 0 0 0,-1 0 0 0 0,1 0 0 0 0,-1-1 0 0 0,1 1 0 0 0,-1 0 1 0 0,-1 0-1 0 0,1 0 0 0 0,0 0 0 0 0,0 0 0 0 0,-1 0 0 0 0,0 1 0 0 0,0 0 0 0 0,0 0 0 0 0,-1 0 0 0 0,1 0 0 0 0,-1 0 0 0 0,0 0 0 0 0,1 1 0 0 0,-1 0 1 0 0,-1 0-1 0 0,2-1 0 0 0,-2 2 0 0 0,1-1 0 0 0,0 1 0 0 0,-1-1 0 0 0,-3 1 6 0 0,-30-2-1797 0 0,32 3 639 0 0,0 0 0 0 0,0 0 1 0 0,-1-1-1 0 0,1 0 0 0 0,0 0 0 0 0,-5-2 1158 0 0,10 3-54 0 0,1-1-1 0 0,-1 1 0 0 0,1 0 1 0 0,0 0-1 0 0,-1-1 0 0 0,0 1 0 0 0,1 0 1 0 0,-1 0-1 0 0,1-1 0 0 0,0 1 1 0 0,0-1-1 0 0,-1 1 0 0 0,1-1 0 0 0,-1 1 1 0 0,1 0-1 0 0,-1 0 0 0 0,1-1 1 0 0,0 0-1 0 0,0 1 0 0 0,0-1 0 0 0,0 1 1 0 0,-1 0-1 0 0,1-1 0 0 0,0 0 1 0 0,0 0-1 0 0,0 1 0 0 0,0 0 0 0 0,0-2 55 0 0,1-6-189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 0 0,'32'-40'2261'0'0,"-32"40"-2234"0"0,0-1 0 0 0,0 1 0 0 0,0 0 1 0 0,0 0-1 0 0,0 0 0 0 0,0 0 0 0 0,0-1 0 0 0,1 1 1 0 0,-1 0-1 0 0,0 0 0 0 0,0 0 0 0 0,0 0 0 0 0,1 0 1 0 0,-1 0-1 0 0,0 0 0 0 0,0 0 0 0 0,0 0 0 0 0,1 0 1 0 0,-1 0-1 0 0,0 0 0 0 0,0 0 0 0 0,0 0 0 0 0,0 0 0 0 0,0 0 1 0 0,0 0-1 0 0,1 0 0 0 0,-1 0 0 0 0,0 0 0 0 0,0 0 1 0 0,1 0-1 0 0,-1 0 0 0 0,0 0 0 0 0,0 0 0 0 0,0 0 1 0 0,1 0-1 0 0,-1 0 0 0 0,0 1 0 0 0,0-1 0 0 0,0 0 1 0 0,0 0-1 0 0,0 0 0 0 0,0 0 0 0 0,0 1 0 0 0,0-1 0 0 0,0 0 1 0 0,0 0-1 0 0,1 1-27 0 0,2 11 523 0 0,-1 15-196 0 0,-2-26-288 0 0,0 27 268 0 0,0 17 715 0 0,3 19-1022 0 0,-3-52 250 0 0,2-1-1 0 0,0 0 0 0 0,0 0 1 0 0,1 1-1 0 0,1-1 0 0 0,0-1 1 0 0,0 1-1 0 0,2 1-249 0 0,-6-11 54 0 0,0-1-1 0 0,0 1 1 0 0,0 0 0 0 0,1 0-1 0 0,-1-1 1 0 0,1 1 0 0 0,-1-1-1 0 0,1 1 1 0 0,-1 0 0 0 0,0-1-1 0 0,1 1 1 0 0,0-1 0 0 0,0 1-1 0 0,-1 0 1 0 0,0-1 0 0 0,1 0-1 0 0,0 0 1 0 0,0 1 0 0 0,-1-1-1 0 0,1 1 1 0 0,-1-1 0 0 0,1 0-1 0 0,0 1 1 0 0,-1-1 0 0 0,1 0-1 0 0,0 0-52 0 0,0 0 52 0 0,-1-1 1 0 0,1 1 0 0 0,0-1 0 0 0,0 1 0 0 0,-1-1 0 0 0,0 1 0 0 0,1 0 0 0 0,0-1 0 0 0,-1 0 0 0 0,1 0 0 0 0,-1 1 0 0 0,0 0 0 0 0,1-1 0 0 0,-1 0 0 0 0,1 0-1 0 0,-1 1 1 0 0,1-1 0 0 0,-1 0 0 0 0,0 0 0 0 0,0 1-54 0 0,2-6 173 0 0,-1 0 0 0 0,1-1 0 0 0,-1 1 0 0 0,0 0 0 0 0,0-5-173 0 0,-5-58 836 0 0,2 43-799 0 0,0 1-1 0 0,2-1 1 0 0,1 1 0 0 0,3-13-37 0 0,-3 31-6 0 0,0 1 1 0 0,1-1-1 0 0,0 0 1 0 0,0 0-1 0 0,0 1 1 0 0,1 0-1 0 0,0 0 1 0 0,0 0 0 0 0,1 0-1 0 0,0 0 1 0 0,0 0-1 0 0,0 0 1 0 0,1 1-1 0 0,-1 1 1 0 0,1-2-1 0 0,1 2 1 0 0,-1-1-1 0 0,4-1 6 0 0,-8 5 1 0 0,0 0 0 0 0,1 0 0 0 0,-1 0 0 0 0,1 0 0 0 0,-1 0 0 0 0,1 0-1 0 0,-1 0 1 0 0,1 1 0 0 0,-1-1 0 0 0,1 1 0 0 0,-1-1 0 0 0,1 1 0 0 0,0-1 0 0 0,-1 1 0 0 0,1 0 0 0 0,0 0 0 0 0,0 0 0 0 0,-1 0-1 0 0,1 0 1 0 0,0 0 0 0 0,-1 0 0 0 0,1 1 0 0 0,-1-1 0 0 0,2 1 0 0 0,-2-1 0 0 0,1 1 0 0 0,-1 0 0 0 0,1 0 0 0 0,-1-1-1 0 0,1 1 1 0 0,-1 0 0 0 0,1 0 0 0 0,-1 0 0 0 0,0 0 0 0 0,0 0 0 0 0,1 1 0 0 0,-1-1 0 0 0,-1 0 0 0 0,2 1 0 0 0,-1-1 0 0 0,-1 1-1 0 0,1-1 1 0 0,0 1 0 0 0,0-1 0 0 0,-1 1 0 0 0,1-1 0 0 0,0 1 0 0 0,-1 0-1 0 0,4 10 15 0 0,-1 0 0 0 0,0 0 0 0 0,0 0 0 0 0,-2 0 0 0 0,0 0 0 0 0,0 3-15 0 0,-1 76 104 0 0,0-55-144 0 0,0 1 0 0 0,3 11 40 0 0,-3-47-79 0 0,0 0 0 0 0,0 0 1 0 0,0 0-1 0 0,0 0 0 0 0,0 0 0 0 0,0 0 0 0 0,1 0 1 0 0,-1-1-1 0 0,1 2 0 0 0,-1-1 0 0 0,1-1 0 0 0,-1 1 1 0 0,0 1-1 0 0,1-2 0 0 0,-1 1 0 0 0,1 0 0 0 0,0 0 0 0 0,-1-1 1 0 0,1 1-1 0 0,0 0 0 0 0,0 0 0 0 0,-1-1 79 0 0,1 0-171 0 0,0 0 0 0 0,0 0 0 0 0,-1 0 0 0 0,1 0 0 0 0,0 0 0 0 0,0 0 1 0 0,-1 0-1 0 0,0 0 0 0 0,1 0 0 0 0,0 0 0 0 0,0-1 0 0 0,-1 1 0 0 0,1 0 0 0 0,0-1 0 0 0,0 1 0 0 0,-1-1 0 0 0,0 1 0 0 0,1 0 0 0 0,0 0 0 0 0,0-1 0 0 0,-1 0 0 0 0,0 0 171 0 0,7-5-1532 0 0,-1-1 1 0 0,0-1-1 0 0,0 1 0 0 0,1-4 1532 0 0,-3 4 76 0 0,9-9-512 0 0,-1-2 265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205 578 28 0 0,'0'0'68'0'0,"1"0"-1"0"0,-1 0 1 0 0,0 0-1 0 0,1 0 1 0 0,-1 0 0 0 0,1 0-1 0 0,0 0 1 0 0,-1 0 0 0 0,0 0-1 0 0,0 0 1 0 0,1 0-1 0 0,0 0 1 0 0,-1 0 0 0 0,1 0-1 0 0,-1 0 1 0 0,0 0 0 0 0,0-1-1 0 0,1 1 1 0 0,-1 0-1 0 0,1-1 1 0 0,-1 1 0 0 0,1 0-1 0 0,-1-1 1 0 0,0 1 0 0 0,0 0-1 0 0,1 0 1 0 0,-1-1-1 0 0,0 1 1 0 0,1-1 0 0 0,-1 1-1 0 0,0-1 1 0 0,0 1 0 0 0,1 0-1 0 0,-1-1 1 0 0,0 1-1 0 0,0-1 1 0 0,0 1 0 0 0,0-1-1 0 0,0 1 1 0 0,0 0 0 0 0,0-1-1 0 0,0 1 1 0 0,0-1-1 0 0,0 0 1 0 0,0 1 0 0 0,0 0-1 0 0,0-1 1 0 0,0 0-68 0 0,-1 0 140 0 0,1 0-1 0 0,-1-1 1 0 0,0 1 0 0 0,1 0 0 0 0,-1 0-1 0 0,0-1 1 0 0,0 1 0 0 0,1 0 0 0 0,-1 0-1 0 0,0 0 1 0 0,0 0 0 0 0,0 0 0 0 0,-1 0-1 0 0,2 0 1 0 0,-2 0 0 0 0,1 0-140 0 0,-3-1 35 0 0,-1 0 1 0 0,2 0-1 0 0,-2 0 1 0 0,1 1-1 0 0,-1-1 0 0 0,1 1 1 0 0,-1 0-1 0 0,1 0 1 0 0,-1 0-1 0 0,1 1 1 0 0,-2 0-1 0 0,2 0 0 0 0,-1 0 1 0 0,1 0-1 0 0,-1 1 1 0 0,1 0-1 0 0,-1 0 0 0 0,1 0 1 0 0,-1 1-1 0 0,1-1 1 0 0,-1 1-1 0 0,1 0 1 0 0,0 0-1 0 0,0 0 0 0 0,0 1 1 0 0,0 0-1 0 0,0 0 1 0 0,0 0-36 0 0,-3 5-2 0 0,0-1-1 0 0,1 0 1 0 0,-1 1 0 0 0,2 0 0 0 0,-1 0 0 0 0,0 0-1 0 0,2 1 1 0 0,-1 0 0 0 0,2 0 0 0 0,-1 0 0 0 0,1 0-1 0 0,0 1 1 0 0,0 1 2 0 0,1-2 11 0 0,0 1 0 0 0,1 1-1 0 0,0-2 1 0 0,0 2 0 0 0,1-1-1 0 0,1 0 1 0 0,0 0 0 0 0,0 0-1 0 0,1 0 1 0 0,1 7-11 0 0,-2-14 18 0 0,1 0 0 0 0,-2 0 1 0 0,1 0-1 0 0,1-1 0 0 0,-1 1 0 0 0,1-1 0 0 0,-1 1 1 0 0,1-1-1 0 0,-1 1 0 0 0,1-1 0 0 0,1 0 0 0 0,-2 0 0 0 0,1 0 1 0 0,1 0-1 0 0,-1 0 0 0 0,1-1 0 0 0,-1 1 0 0 0,0 0 0 0 0,1-1 1 0 0,0 0-1 0 0,0 1 0 0 0,0-2 0 0 0,-1 1 0 0 0,1 0 0 0 0,0 0 1 0 0,0-1-1 0 0,0 0 0 0 0,0 1 0 0 0,0-1 0 0 0,0 0 0 0 0,-1 0 1 0 0,1-1-1 0 0,0 1 0 0 0,0 0 0 0 0,0-1 0 0 0,0 0 0 0 0,-1 0 1 0 0,4 0-19 0 0,1-2 31 0 0,1 0 1 0 0,-1 0 0 0 0,1-1-1 0 0,-1 0 1 0 0,0 0 0 0 0,0-1-1 0 0,-1 0 1 0 0,1 0 0 0 0,-1 0 0 0 0,0-1-1 0 0,0 0 1 0 0,-1 0 0 0 0,1-1-1 0 0,-2 1 1 0 0,4-6-32 0 0,-2 1-7 0 0,0 1 0 0 0,0-1 0 0 0,-1-1 0 0 0,-1 1 0 0 0,0-1 0 0 0,0 0 0 0 0,-1 0 0 0 0,-1 0 0 0 0,0 0 0 0 0,0-4 7 0 0,-1 10-1 0 0,-1-2 0 0 0,-1 1 0 0 0,0 1-1 0 0,0-2 1 0 0,0-2 1 0 0,0 9 1 0 0,1-1 0 0 0,-1-1 0 0 0,1 1 0 0 0,-1 1 0 0 0,0-2 0 0 0,0 1 0 0 0,1 1 0 0 0,-2-2 0 0 0,1 2 0 0 0,0-1 0 0 0,0 0 0 0 0,0 1-1 0 0,-1-1 1 0 0,1 0 0 0 0,-1 0 0 0 0,1 2 0 0 0,-1-2 0 0 0,0 1 0 0 0,0-1-1 0 0,1 2 0 0 0,-1 0 1 0 0,2 0-1 0 0,-1 0 1 0 0,0 0-1 0 0,0 0 1 0 0,0 0-1 0 0,0 0 0 0 0,0 1 1 0 0,1-1-1 0 0,-1 1 1 0 0,0-1-1 0 0,0 0 1 0 0,1 0-1 0 0,-2 1 0 0 0,1-1 1 0 0,1 1-1 0 0,-1 0 1 0 0,1-1-1 0 0,-1 0 1 0 0,0 1-1 0 0,1 0 0 0 0,-1 0 1 0 0,0-1-1 0 0,1 1 1 0 0,-1 0-1 0 0,1 0 0 0 0,0-1 1 0 0,-1 1-1 0 0,1 0 1 0 0,0 0-1 0 0,-1 0 1 0 0,1 0-1 0 0,0 0 0 0 0,-1-1 1 0 0,1 1-1 0 0,0 1 1 0 0,0-2-1 0 0,-8 36 17 0 0,7-20-1 0 0,0-1 0 0 0,1 1 0 0 0,0-1 0 0 0,3 13-16 0 0,-2-20 3 0 0,0-1 0 0 0,1 0 0 0 0,0 1 0 0 0,-1-2-1 0 0,2 1 1 0 0,0 0 0 0 0,0 0 0 0 0,0-1 0 0 0,1 0 0 0 0,0 0 0 0 0,1 3-3 0 0,-3-8 0 0 0,-1 1 0 0 0,1-1 0 0 0,0 1 0 0 0,-1-1 0 0 0,1 1 0 0 0,0-1 0 0 0,0 1 1 0 0,0-2-1 0 0,0 2 0 0 0,0-1 0 0 0,0-1 0 0 0,0 1 0 0 0,0 0 0 0 0,1 0 0 0 0,-1-1 0 0 0,0 0 1 0 0,0 0-1 0 0,1 1 0 0 0,0-1 0 0 0,1 0 0 0 0,0-1-1 0 0,0 1 1 0 0,1-1 0 0 0,-1 0 0 0 0,0 0-1 0 0,1 0 1 0 0,-1-1 0 0 0,0 1-1 0 0,3-3 1 0 0,6-3-5 0 0,-1-1-1 0 0,0 0 1 0 0,-1-1-1 0 0,1 0 1 0 0,6-9 5 0 0,0-2-2 0 0,0-1 0 0 0,-3 0 1 0 0,1 0-1 0 0,-2-2 0 0 0,0 0 1 0 0,-2-1-1 0 0,-1-1 0 0 0,0 0 0 0 0,-2 1 1 0 0,-2-2-1 0 0,1 0 0 0 0,-2-8 2 0 0,1-3-1 0 0,-2-2-1 0 0,-1 2 0 0 0,-2-1 0 0 0,-2-1 0 0 0,-1 1 1 0 0,-2 0-1 0 0,-2 0 0 0 0,-3-12 2 0 0,7 46 4 0 0,-1 0 0 0 0,1 0 1 0 0,-1 0-1 0 0,0 1 0 0 0,0-1 0 0 0,0 0 0 0 0,-1 0 0 0 0,1 1 1 0 0,0 0-1 0 0,-1-1 0 0 0,0 1 0 0 0,-3-2-4 0 0,5 4 2 0 0,0 0 0 0 0,0 0 0 0 0,0 1-1 0 0,0 0 1 0 0,0-1 0 0 0,0 0 0 0 0,0 0-1 0 0,0 1 1 0 0,0 0 0 0 0,0 0 0 0 0,0-1-1 0 0,0 1 1 0 0,-1 0 0 0 0,2 0 0 0 0,-2 0-1 0 0,1-1 1 0 0,0 1 0 0 0,0 1 0 0 0,0-1 0 0 0,-1 0-2 0 0,1 1 0 0 0,0-1 1 0 0,-1 0 0 0 0,2 1 0 0 0,-2 0 0 0 0,1 0 0 0 0,0-1-1 0 0,0 2 1 0 0,0-1 0 0 0,0-1 0 0 0,0 2 0 0 0,0-1 0 0 0,1 0 0 0 0,-1 0-1 0 0,0 0 1 0 0,0 0 0 0 0,1 1 0 0 0,-1-1 0 0 0,1 0 0 0 0,-1 0 0 0 0,1 1-1 0 0,-1-1 0 0 0,-5 24 17 0 0,0 1-1 0 0,1-1 1 0 0,1 1-1 0 0,1-1 0 0 0,2 14-16 0 0,-3 11 2 0 0,0-2 1 0 0,-12 188 268 0 0,15-182-75 0 0,3-1 1 0 0,1 1-1 0 0,6 20-196 0 0,-8-66 41 0 0,1 0-1 0 0,0 0 1 0 0,0 0-1 0 0,1 0 1 0 0,0 0-1 0 0,0-1 1 0 0,1 1 0 0 0,0-1-1 0 0,0 0 1 0 0,1 0-1 0 0,3 3-40 0 0,-6-8 0 0 0,0 1 0 0 0,1-1 0 0 0,-1 0 0 0 0,0 0 0 0 0,1 0 0 0 0,-1-1 0 0 0,1 1-1 0 0,0-1 1 0 0,0 1 0 0 0,0-1 0 0 0,0 0 0 0 0,0 1 0 0 0,0-2 0 0 0,0 1 0 0 0,0-1 0 0 0,0 1 0 0 0,0-1 0 0 0,1 0 0 0 0,-1 0-1 0 0,0 0 1 0 0,0 0 0 0 0,0-1 0 0 0,1 1 0 0 0,-1-1 0 0 0,0 1 0 0 0,0-2 0 0 0,0 1 0 0 0,0 0 0 0 0,0 0 0 0 0,-1 0 0 0 0,2-2 0 0 0,3 0-322 0 0,-1-1 1 0 0,0-1-1 0 0,0 1 1 0 0,0-1-1 0 0,-1 0 1 0 0,1 0-1 0 0,-2 0 1 0 0,2-1-1 0 0,-2 0 1 0 0,1 0 0 0 0,-1-1 321 0 0,10-16-2590 0 0,-2-1 1 0 0,6-12 2589 0 0,-9 15-240 0 0,7-11-37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292 504 16 0 0,'43'-33'4287'0'0,"-38"31"-4269"0"0,0-1 1 0 0,0 2-1 0 0,1-2 0 0 0,0 2 1 0 0,-1-1-1 0 0,1 1 0 0 0,-1 0 1 0 0,1 0-1 0 0,0 1 0 0 0,-1 0 1 0 0,1 0-1 0 0,0 0 0 0 0,0 1 0 0 0,0 0 1 0 0,0 0-1 0 0,-1 0 0 0 0,0 1 1 0 0,1 0-1 0 0,-1-1 0 0 0,1 2 1 0 0,-1 0-1 0 0,1 0-18 0 0,0 0 1 0 0,0 1 0 0 0,-1 1-1 0 0,1-2 1 0 0,-1 2 0 0 0,0 0 0 0 0,-1 0-1 0 0,2 0 1 0 0,-3 0 0 0 0,2 0 0 0 0,-1 1-1 0 0,-1 0 1 0 0,0 0 0 0 0,0 0 0 0 0,0 0-1 0 0,0 1 1 0 0,-1-1 0 0 0,0 1 0 0 0,1 4-1 0 0,-3-4 4 0 0,1 0-1 0 0,-2-1 1 0 0,1 0 0 0 0,-1 1 0 0 0,1 0-1 0 0,-2 0 1 0 0,1-1 0 0 0,-1 0 0 0 0,0 0 0 0 0,0 0-1 0 0,-1 0 1 0 0,0 0 0 0 0,0 0 0 0 0,-2 3-4 0 0,-3 5 10 0 0,-1-1-1 0 0,-1 0 1 0 0,0 0 0 0 0,0 0 0 0 0,-6 2-10 0 0,9-9 0 0 0,1 0 1 0 0,-2-1 0 0 0,1 0-1 0 0,-1 0 1 0 0,1-2 0 0 0,-2 2-1 0 0,1-1 1 0 0,0-1 0 0 0,0 0-1 0 0,-1-1 1 0 0,0 0 0 0 0,0 0-1 0 0,0-1 1 0 0,0 0 0 0 0,0 0-1 0 0,0-1 1 0 0,0 0 0 0 0,0-1-1 0 0,-8-1 0 0 0,4-1-1 0 0,-2 0-1 0 0,2 0 1 0 0,-1-1-1 0 0,1-1 0 0 0,0 0 1 0 0,0-1-1 0 0,1 0 1 0 0,0-1-1 0 0,0 0 0 0 0,0-1 1 0 0,0-1-1 0 0,-3-3 2 0 0,6 3 1 0 0,-1 0-1 0 0,0-1 0 0 0,1 0 1 0 0,1-1-1 0 0,0 0 1 0 0,0 0-1 0 0,1-1 0 0 0,1 0 1 0 0,0 0-1 0 0,0-1 1 0 0,2 1-1 0 0,-1-1 0 0 0,2-1 1 0 0,0 2-1 0 0,0-2 1 0 0,1 1-1 0 0,1-1 1 0 0,0 1-1 0 0,0-1 0 0 0,2 1 1 0 0,0-6-1 0 0,2-20 120 0 0,0 1 1 0 0,3-1 0 0 0,1 0-1 0 0,2 2 1 0 0,2-1-1 0 0,1 1 1 0 0,8-16-121 0 0,-14 42 11 0 0,0 0 1 0 0,1 0-1 0 0,-1 1 1 0 0,2-1-1 0 0,0 2 1 0 0,0-1-1 0 0,1 1 1 0 0,0 0-1 0 0,11-7-11 0 0,-15 12 3 0 0,1 0-1 0 0,0 0 1 0 0,0 1-1 0 0,0 0 1 0 0,0 0-1 0 0,1 1 1 0 0,0 0 0 0 0,-1-1-1 0 0,0 2 1 0 0,2-1-1 0 0,-1 1 1 0 0,-1 0-1 0 0,1 1 1 0 0,0 0-1 0 0,0 0 1 0 0,0 0-1 0 0,0 1 1 0 0,6 1-3 0 0,23 8 20 0 0,0 0 1 0 0,0 3 0 0 0,0 1 0 0 0,-2 2 0 0 0,19 12-21 0 0,-46-24 8 0 0,0 0 1 0 0,0 1 0 0 0,-1-1-1 0 0,0 1 1 0 0,1 1 0 0 0,-2 0-1 0 0,1 0 1 0 0,0 1-9 0 0,12 20-4272 0 0,-14-25 2791 0 0,1-2 1256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68 8 0 0,'0'-4'234'0'0,"0"1"1"0"0,0 0-1 0 0,0-1 1 0 0,-1 1-1 0 0,1 0 0 0 0,-1 0 1 0 0,0-1-1 0 0,0 1 1 0 0,0 0-1 0 0,-1 0 0 0 0,1 0 1 0 0,-1 0-1 0 0,1 1 0 0 0,-3-3-234 0 0,3 3 33 0 0,-1 0 0 0 0,1 1-1 0 0,-2-1 1 0 0,1 1-1 0 0,1-1 1 0 0,-2 1 0 0 0,1 0-1 0 0,0 0 1 0 0,0 0-1 0 0,-1 0 1 0 0,1 0-1 0 0,0 0 1 0 0,0 1 0 0 0,-1 0-1 0 0,1-1 1 0 0,0 1-1 0 0,-1-1 1 0 0,1 1 0 0 0,-1 0-1 0 0,1 1 1 0 0,-1-1-33 0 0,-7 1 8 0 0,1 0 1 0 0,0 1-1 0 0,0 1 1 0 0,0 0 0 0 0,1 0-1 0 0,-1 0 1 0 0,1 0-1 0 0,0 2 1 0 0,-1-1-1 0 0,1 1 1 0 0,1 0 0 0 0,-1 1-1 0 0,1 0 1 0 0,0 0-1 0 0,-3 4-8 0 0,5-5 22 0 0,0 1 0 0 0,0-1 0 0 0,0 1 0 0 0,1 1 0 0 0,0-1 0 0 0,0 1 0 0 0,0 0 0 0 0,1-1 0 0 0,0 2 0 0 0,0-1 0 0 0,1 0 0 0 0,0 1-1 0 0,0-1 1 0 0,1 1 0 0 0,0-1 0 0 0,0 1 0 0 0,1-1 0 0 0,0 1 0 0 0,0 0-22 0 0,0-6 17 0 0,1 0 0 0 0,-1 1 0 0 0,1-1 0 0 0,-1 0 0 0 0,1 0 0 0 0,0 1 0 0 0,0-1 0 0 0,-1-1 0 0 0,2 2 0 0 0,-1-1 0 0 0,0-1 0 0 0,0 2 0 0 0,0-2 0 0 0,1 1 0 0 0,-1 0 0 0 0,1-1 1 0 0,0 1-1 0 0,0-1 0 0 0,-1 1 0 0 0,1-1 0 0 0,0 0-17 0 0,2 1 50 0 0,0 0 0 0 0,0-1 0 0 0,0 1 0 0 0,0-1 0 0 0,1 1 0 0 0,-2-1 0 0 0,2-1 0 0 0,-1 1 0 0 0,1-1 0 0 0,3 0-50 0 0,4 0 168 0 0,0-1-1 0 0,0 0 1 0 0,0-1-1 0 0,-1-1 0 0 0,1 0 1 0 0,0 0-1 0 0,8-4-167 0 0,-13 4 25 0 0,-1 0 1 0 0,1-1-1 0 0,0 0 0 0 0,-1 0 0 0 0,0-1 0 0 0,0 1 0 0 0,-1-1 0 0 0,1 0 1 0 0,-1 0-1 0 0,0-1 0 0 0,0 1 0 0 0,0-1 0 0 0,-2 0 0 0 0,5-6-25 0 0,-6 7 1 0 0,0 1-1 0 0,0-2 0 0 0,-1 2 1 0 0,1-1-1 0 0,-1 0 0 0 0,-1 0 1 0 0,1 0-1 0 0,0 0 1 0 0,-1 0-1 0 0,0 0 0 0 0,0 0 1 0 0,0 0-1 0 0,-1 0 0 0 0,0 0 1 0 0,0 0-1 0 0,0 0 0 0 0,0 0 1 0 0,-1 1-1 0 0,0-1 1 0 0,0 1-1 0 0,-1-1 0 0 0,1 0 0 0 0,-3-3 14 0 0,2 8 7 0 0,4 18 36 0 0,9 39 80 0 0,-8-45-98 0 0,5 27 48 0 0,-4-18-68 0 0,2 1 0 0 0,0 0 0 0 0,1-1 1 0 0,8 19-20 0 0,-14-40-127 0 0,0 1 0 0 0,1 1 0 0 0,-1-2 0 0 0,0 1 0 0 0,1 0 0 0 0,-1-1 0 0 0,0 1 0 0 0,1-1 0 0 0,-1 1 0 0 0,1 0 0 0 0,0 0 0 0 0,-1-1 0 0 0,1 0 0 0 0,-1 1 0 0 0,1 0 0 0 0,0-1 0 0 0,-1 1 0 0 0,1-1 0 0 0,0 0-1 0 0,0 1 1 0 0,-1-1 0 0 0,2 1 127 0 0,-1-2-166 0 0,-1 1 0 0 0,0 0 0 0 0,1-1 0 0 0,0 1 0 0 0,0 0 0 0 0,-1 0 0 0 0,0 0 0 0 0,1-1 0 0 0,0 1 0 0 0,-1-1 0 0 0,1 0 0 0 0,-1 1 0 0 0,0 0 0 0 0,1-1 0 0 0,-1 1 0 0 0,1-1 0 0 0,-1 0 0 0 0,1 1 0 0 0,-1 0 0 0 0,0-1 0 0 0,0 0 0 0 0,0 0 0 0 0,0 1 0 0 0,0-1 0 0 0,1 1 0 0 0,-1-2 166 0 0,3-5-214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32 0 0,'2'14'824'0'0,"-1"1"-1"0"0,2-1 1 0 0,0-1-1 0 0,1 2-823 0 0,7 36 636 0 0,20 109 2921 0 0,-41-250-184 0 0,10 77-3411 0 0,0-1 1 0 0,1 1-1 0 0,0-1 1 0 0,1 1-1 0 0,0-1 1 0 0,1 1 0 0 0,2-2 37 0 0,0 0-14 0 0,0 1 1 0 0,1 1 0 0 0,8-11 13 0 0,-13 20 0 0 0,1 0 0 0 0,1 1 0 0 0,-1 0 0 0 0,0 0 1 0 0,0 0-1 0 0,1 0 0 0 0,0 0 0 0 0,0 0 0 0 0,0 1 0 0 0,0 0 0 0 0,0-1 1 0 0,0 1-1 0 0,1 0 0 0 0,-1 0 0 0 0,1 1 0 0 0,0-1 0 0 0,0 1 0 0 0,-2 1 0 0 0,0 0 0 0 0,0 0 0 0 0,0 0 0 0 0,0 1-1 0 0,0-1 1 0 0,0 0 0 0 0,0 1 0 0 0,0 0 0 0 0,0 0-1 0 0,0-1 1 0 0,-1 1 0 0 0,2 1 0 0 0,-2-2 0 0 0,1 2-1 0 0,-1-1 1 0 0,1 0 0 0 0,-1 1 0 0 0,1-1 0 0 0,-1 1 0 0 0,1-1-1 0 0,-1 1 1 0 0,0-1 0 0 0,0 1 0 0 0,0 0 0 0 0,0-1-1 0 0,0 2 1 0 0,6 9 9 0 0,-1 0-1 0 0,-1 0 0 0 0,3 6-8 0 0,-7-15 0 0 0,10 27 36 0 0,-1 0-1 0 0,2 13-35 0 0,-9-30 23 0 0,-1 0 0 0 0,-1 0 0 0 0,1 0 0 0 0,-1 0 0 0 0,-1 1 0 0 0,-1-1 0 0 0,-1 2-23 0 0,4-25 800 0 0,2-23-291 0 0,2 0 0 0 0,0 1 0 0 0,5-8-509 0 0,0 8-51 0 0,2 2 1 0 0,2-3 50 0 0,-11 24-10 0 0,1 0-1 0 0,0 0 0 0 0,1 1 1 0 0,0 0-1 0 0,1 0 0 0 0,0 0 1 0 0,-1 1-1 0 0,9-6 11 0 0,-14 12 0 0 0,0 0 0 0 0,-1 1 0 0 0,1 0 0 0 0,-1 0 0 0 0,1 0 0 0 0,0-1 0 0 0,0 1 0 0 0,-1 0 0 0 0,1 0 0 0 0,0-1 1 0 0,0 1-1 0 0,-1 0 0 0 0,1 0 0 0 0,0 0 0 0 0,0 0 0 0 0,-1 0 0 0 0,1 0 0 0 0,0 0 0 0 0,0 1 0 0 0,-1-1 0 0 0,0 0 0 0 0,1 0 0 0 0,0 1 0 0 0,0-1 0 0 0,-1 0 0 0 0,1 0 0 0 0,0 1 0 0 0,0-1 0 0 0,-1 1 0 0 0,0-1 0 0 0,1 1 0 0 0,-1-1 0 0 0,1 1 0 0 0,0-1 0 0 0,-1 1 0 0 0,0 0 0 0 0,0-1 0 0 0,1 0 0 0 0,-1 1 0 0 0,1 0 0 0 0,-1 0 0 0 0,1-1 0 0 0,-1 1 1 0 0,0 1-1 0 0,13 34 34 0 0,-11-32-30 0 0,7 33 81 0 0,-2-1 0 0 0,1 18-85 0 0,-3-23 33 0 0,0 0 0 0 0,2 0 1 0 0,9 24-34 0 0,-10-43-2815 0 0,-4-18-1470 0 0,-2-22-1997 0 0,-1 21 6860 0 0,1-10-1009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 0 0,'0'0'61'0'0,"1"-1"1"0"0,-1 0-1 0 0,1 1 0 0 0,-1-1 1 0 0,0 1-1 0 0,1 0 0 0 0,-1-1 1 0 0,1 1-1 0 0,-1-1 0 0 0,1 1 1 0 0,-1-1-1 0 0,1 1 0 0 0,-1 0 1 0 0,1 0-1 0 0,0 0 0 0 0,-1 0 0 0 0,1-1 1 0 0,-1 1-1 0 0,1 0 0 0 0,0 0 1 0 0,-1 0-1 0 0,1 0 0 0 0,0 0 1 0 0,0 0-1 0 0,-1 0 0 0 0,1 0-61 0 0,5 15 1039 0 0,-4-6-1123 0 0,10 41 492 0 0,-3 1 0 0 0,-1 0-1 0 0,-4 1 1 0 0,-1 7-408 0 0,1 6 471 0 0,-2-45 83 0 0,0-29 458 0 0,-4-36-186 0 0,-1 23-821 0 0,0 1 0 0 0,2-1 0 0 0,1 1 0 0 0,1-1 0 0 0,0 1 0 0 0,1-1 0 0 0,2 0-5 0 0,-2 13 0 0 0,-1 1 0 0 0,1-1 0 0 0,1 1 0 0 0,0 0 0 0 0,0 0 0 0 0,1 0 0 0 0,0 0-1 0 0,0 1 1 0 0,1-1 0 0 0,-1 1 0 0 0,2 0 0 0 0,-1 0 0 0 0,1 1 0 0 0,0 0 0 0 0,1 0 0 0 0,-1 0 0 0 0,1 1 0 0 0,7-5 0 0 0,-13 10 0 0 0,0-1 0 0 0,0 0 0 0 0,1 0 0 0 0,-1 1 1 0 0,0-1-1 0 0,1 1 0 0 0,-1-1 0 0 0,1 1 0 0 0,-1-1 0 0 0,1 1 1 0 0,-1 0-1 0 0,1 0 0 0 0,-1 0 0 0 0,1 0 0 0 0,-1 0 1 0 0,1 0-1 0 0,-1 0 0 0 0,0 0 0 0 0,0 1 0 0 0,1-1 0 0 0,-1 1 1 0 0,1-1-1 0 0,-1 1 0 0 0,1-1 0 0 0,0 2 1 0 0,0-1-1 0 0,-1 1 1 0 0,1 0 0 0 0,0 0 0 0 0,-1-1-1 0 0,1 1 1 0 0,-1 0 0 0 0,0 0 0 0 0,1 0-1 0 0,-2 1 1 0 0,1-2 0 0 0,0 1-1 0 0,0 1 1 0 0,0 0-1 0 0,3 12 5 0 0,-1-1 1 0 0,-1 0-1 0 0,0 0 0 0 0,-1 13-5 0 0,0-16 2 0 0,1 134 92 0 0,-3-87-29 0 0,17-95-77 0 0,6-35-32 0 0,3 2 0 0 0,2 1 0 0 0,11-14 44 0 0,-35 77-1 0 0,1 0-1 0 0,-1 0 0 0 0,0 0 1 0 0,2 1-1 0 0,1-2 2 0 0,-5 6 0 0 0,-1 0 0 0 0,0 1 0 0 0,0-1 0 0 0,1 1 0 0 0,-1 0-1 0 0,1-1 1 0 0,0 1 0 0 0,-1-1 0 0 0,0 1 0 0 0,1-1 0 0 0,-1 1 0 0 0,1 0 0 0 0,0 0-1 0 0,-1 0 1 0 0,0-1 0 0 0,1 1 0 0 0,0 0 0 0 0,0 0 0 0 0,-1-1 0 0 0,0 1 0 0 0,1 0-1 0 0,0 0 1 0 0,0 0 0 0 0,-1 0 0 0 0,0 0 0 0 0,1 0 0 0 0,0 0 0 0 0,0 1 0 0 0,-1-1-1 0 0,0 0 1 0 0,1 0 0 0 0,0 0 0 0 0,0 1 0 0 0,-1-1 0 0 0,0 0 0 0 0,1 0-1 0 0,0 0 1 0 0,-1 1 0 0 0,1-1 0 0 0,-1 1 0 0 0,0 0 0 0 0,1-1 0 0 0,-1 0 0 0 0,1 0-1 0 0,-1 1 1 0 0,1 0 0 0 0,-1-1 0 0 0,0 1 0 0 0,0-1 0 0 0,0 1 0 0 0,1-1 0 0 0,-1 1-1 0 0,0 0 1 0 0,0-1 0 0 0,1 1 0 0 0,-1-1 0 0 0,0 1 0 0 0,0 0 0 0 0,0-1 0 0 0,0 1-1 0 0,0 0 1 0 0,0-1 0 0 0,7 28 10 0 0,-2 2 0 0 0,2 27-10 0 0,8 39 29 0 0,-12-84-23 0 0,0-1 0 0 0,0-1 0 0 0,1 2 0 0 0,1-2 0 0 0,0 1 0 0 0,0-1 0 0 0,3 2-6 0 0,-7-10-80 0 0,1 1 1 0 0,-1-1-1 0 0,1 0 1 0 0,0 0-1 0 0,0 1 1 0 0,0-1-1 0 0,0-1 1 0 0,0 2-1 0 0,0-2 1 0 0,1 1-1 0 0,0-1 0 0 0,-1 1 1 0 0,0-1-1 0 0,1 1 1 0 0,-1-2-1 0 0,1 1 80 0 0,-2 0-123 0 0,1-1 0 0 0,-2 0-1 0 0,1 0 1 0 0,0 0-1 0 0,0 0 1 0 0,-1 0 0 0 0,1 0-1 0 0,1 0 1 0 0,-2-1-1 0 0,1 1 1 0 0,0 0 0 0 0,0-1-1 0 0,-1 1 1 0 0,1 0-1 0 0,0 0 1 0 0,0-1 0 0 0,-1 1-1 0 0,1-1 1 0 0,0 0-1 0 0,0 1 124 0 0,0-2-220 0 0,1 1 0 0 0,-1-1 0 0 0,0 1-1 0 0,0-1 1 0 0,0 1 0 0 0,0-2-1 0 0,0 2 1 0 0,-1-1 0 0 0,1 0 0 0 0,0 1-1 0 0,0-2 1 0 0,-1 0 220 0 0,4-12-533 0 0,-1 0 270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59 4 0 0,'4'-6'67'0'0,"14"-22"1484"0"0,-17 27-1502 0 0,-1 0 1 0 0,1 1 0 0 0,-1 0-1 0 0,1-1 1 0 0,-1 0 0 0 0,0 0-1 0 0,0 1 1 0 0,0-1 0 0 0,0 1-1 0 0,1-1 1 0 0,-1 0 0 0 0,0 1-1 0 0,0-1 1 0 0,0 0 0 0 0,0 0-1 0 0,0 1 1 0 0,0-1 0 0 0,0 0-1 0 0,0 0 1 0 0,0 1 0 0 0,0 0-1 0 0,-1-1 1 0 0,1 0 0 0 0,0 0-1 0 0,0 1 1 0 0,0-1 0 0 0,0 1-1 0 0,-1-1 1 0 0,1 0 0 0 0,-1 1-1 0 0,1-1 1 0 0,-1 1 0 0 0,1-1-1 0 0,0 0 1 0 0,-1 1 0 0 0,0 0-1 0 0,1 0 1 0 0,-1-1-50 0 0,0 1 16 0 0,-1 0 0 0 0,2-1 0 0 0,-2 1 0 0 0,1 0-1 0 0,0 0 1 0 0,-1 1 0 0 0,2-1 0 0 0,-2 0 0 0 0,1 0 0 0 0,0 1 0 0 0,0-1 0 0 0,0 0-1 0 0,0 0 1 0 0,-1 1 0 0 0,2 0 0 0 0,-1 0 0 0 0,-1-1 0 0 0,2 0 0 0 0,-1 1 0 0 0,-1 0 0 0 0,2 0-1 0 0,-1 0 1 0 0,0 0 0 0 0,0 0 0 0 0,1-1 0 0 0,-1 2-16 0 0,-21 26 68 0 0,21-25-53 0 0,-8 12 60 0 0,0 0 0 0 0,1 1 0 0 0,1 1 0 0 0,1-1 0 0 0,0 1 0 0 0,0 1 0 0 0,0 6-75 0 0,5-18 32 0 0,-1 1 0 0 0,2-1-1 0 0,-1 1 1 0 0,0-1 0 0 0,1 1 0 0 0,0-1 0 0 0,0 0 0 0 0,1 1 0 0 0,0-1 0 0 0,0 1-1 0 0,1-1 1 0 0,-1 1 0 0 0,1-1 0 0 0,1 0 0 0 0,-1 0 0 0 0,1 0 0 0 0,0-1 0 0 0,1 1 0 0 0,-1-1-1 0 0,0 0 1 0 0,2 1 0 0 0,-1-2-32 0 0,-1-1 8 0 0,1-1 1 0 0,0 1-1 0 0,0 0 0 0 0,-1-2 0 0 0,1 1 1 0 0,1 0-1 0 0,-2-1 0 0 0,2 1 0 0 0,-1-1 0 0 0,0 0 1 0 0,1 0-1 0 0,-1 0 0 0 0,1-1 0 0 0,-1 0 1 0 0,1 0-1 0 0,-1 0 0 0 0,1 0 0 0 0,-1-1 1 0 0,0 0-1 0 0,0 0 0 0 0,1 1 0 0 0,-1-2 1 0 0,0 1-1 0 0,1-1 0 0 0,-2 0 0 0 0,4-1-8 0 0,1-2 31 0 0,1 2 0 0 0,-1-2 1 0 0,0 0-1 0 0,0 0 0 0 0,-1-1 0 0 0,0 0 0 0 0,0 0 0 0 0,-1 0 0 0 0,1-1 0 0 0,-1-1 0 0 0,-1 1 1 0 0,3-3-32 0 0,-6 6 1 0 0,0 1 1 0 0,-1-2-1 0 0,1 1 1 0 0,-1 0 0 0 0,1 0-1 0 0,-2 0 1 0 0,1-1-1 0 0,0 1 1 0 0,-1 0-1 0 0,1-1 1 0 0,-1 1 0 0 0,-1-1-1 0 0,1 1 1 0 0,-1 0-1 0 0,0 0 1 0 0,1-1 0 0 0,-2 1-1 0 0,1 0 1 0 0,0 0-1 0 0,-1 0 1 0 0,0 0 0 0 0,0 0-1 0 0,0 0 1 0 0,-1 1-1 0 0,1-1 1 0 0,0 0 0 0 0,-2 0-2 0 0,-2-3-10 0 0,0 1 0 0 0,0-1 1 0 0,0 1-1 0 0,-1 1 1 0 0,1 0-1 0 0,-2-1 1 0 0,1 1-1 0 0,0 1 0 0 0,-1 0 1 0 0,0 0-1 0 0,0 0 1 0 0,0 1-1 0 0,-4 0 10 0 0,9 2-311 0 0,0 1 1 0 0,-1-1-1 0 0,1 1 0 0 0,0 0 0 0 0,0 0 1 0 0,0 0-1 0 0,0 1 0 0 0,-1-1 1 0 0,1 1-1 0 0,0-1 0 0 0,0 1 0 0 0,0 1 1 0 0,0-2-1 0 0,-2 3 311 0 0,5-3-747 0 0,1 0 322 0 0,4-1 226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53 121 20 0 0,'-5'52'2783'0'0,"0"17"-2568"0"0,12 117 444 0 0,-1-97-445 0 0,-4-1 0 0 0,-4 10-214 0 0,2-97 31 0 0,0 1 0 0 0,0-1 0 0 0,0 0 0 0 0,0 1-1 0 0,-1-1 1 0 0,1 1 0 0 0,0-1 0 0 0,-1 0 0 0 0,1 0 0 0 0,-1 1 0 0 0,1-1 0 0 0,-1 0 0 0 0,1 1-1 0 0,-1-1 1 0 0,0 0 0 0 0,0 1-31 0 0,0-3 14 0 0,0 1 0 0 0,1 0 1 0 0,-1-1-1 0 0,0 0 0 0 0,0 1 0 0 0,1-1 0 0 0,0 1 0 0 0,-1-1 0 0 0,0 0 0 0 0,1 0 0 0 0,-1 1 0 0 0,1-1 1 0 0,0 0-1 0 0,0 0 0 0 0,0 1 0 0 0,-1-1 0 0 0,1-1 0 0 0,0 2 0 0 0,0-1 0 0 0,0 0 0 0 0,-1 0 0 0 0,1 1 0 0 0,0-1 1 0 0,1-1-1 0 0,-1 2 0 0 0,0-1-14 0 0,-9-61 249 0 0,3 0 0 0 0,3 0 0 0 0,2 0 0 0 0,5-23-249 0 0,0 44-9 0 0,1 0 0 0 0,2 1-1 0 0,2 0 1 0 0,2 0 0 0 0,1 1-1 0 0,2 0 1 0 0,4-4 9 0 0,-16 38 2 0 0,1-1-1 0 0,0 1 1 0 0,1-1-1 0 0,-1 1 1 0 0,2 0 0 0 0,-2 0-1 0 0,3 0-1 0 0,-6 4 0 0 0,1 0 1 0 0,0 0-1 0 0,0 1 0 0 0,-1-1 1 0 0,1 1-1 0 0,0-1 0 0 0,0 0 1 0 0,-1 1-1 0 0,1 0 1 0 0,0 0-1 0 0,0-1 0 0 0,0 1 1 0 0,0 0-1 0 0,0-1 0 0 0,-1 1 1 0 0,2 0-1 0 0,-1 0 0 0 0,-1 0 1 0 0,2 0-1 0 0,-1 0 0 0 0,0 1 0 0 0,0-1 0 0 0,0 1 0 0 0,0-1 0 0 0,1 1 0 0 0,-2 0 0 0 0,1 0 0 0 0,1-1 1 0 0,-2 1-1 0 0,1 0 0 0 0,0 0 0 0 0,0 0 0 0 0,-1 0 0 0 0,1 0 0 0 0,0 0 0 0 0,0 0 0 0 0,-1 0 0 0 0,1 0 0 0 0,-1 0 0 0 0,1 0 1 0 0,-1 1-1 0 0,10 26 3 0 0,-1-1 0 0 0,-3 2 1 0 0,0-1-1 0 0,0 1 0 0 0,-3 5-3 0 0,1-7 5 0 0,-2-18 18 0 0,0 3-24 0 0,-1 0 0 0 0,0 0 0 0 0,0 0-1 0 0,-1 0 1 0 0,0 0 0 0 0,-2 3 1 0 0,2-13 15 0 0,0 0-1 0 0,0 0 1 0 0,-1 0 0 0 0,0 0-1 0 0,1 0 1 0 0,-1 0 0 0 0,0-1-1 0 0,0 1 1 0 0,0 0-1 0 0,1 0 1 0 0,-2-1 0 0 0,1 1-1 0 0,0-1 1 0 0,-1 1 0 0 0,1-1-1 0 0,-1 1 1 0 0,1-1 0 0 0,-1 1-1 0 0,1-2 1 0 0,-1 2 0 0 0,1-1-1 0 0,-1-1 1 0 0,0 1 0 0 0,1 0-1 0 0,-2 0 1 0 0,2-1-1 0 0,-1 1 1 0 0,-1 0 0 0 0,2-1-1 0 0,-1 1 1 0 0,0-1 0 0 0,0 0-1 0 0,0 0 1 0 0,0 0 0 0 0,0 0-1 0 0,0-1 1 0 0,0 1 0 0 0,0 0-1 0 0,-2-2-14 0 0,-7 0 38 0 0,0-2 0 0 0,0 1-1 0 0,1-1 1 0 0,-1-1 0 0 0,1 0-1 0 0,0 0 1 0 0,0-1 0 0 0,0 0 0 0 0,1-1-1 0 0,-4-4-37 0 0,-26-17-569 0 0,35 24-2126 0 0,12 4-509 0 0,2 0 3124 0 0,2-2-222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169 120 28 0 0,'2'-1'152'0'0,"0"-1"-1"0"0,-1 0 1 0 0,1 1 0 0 0,0-1 0 0 0,-1 0-1 0 0,0 0 1 0 0,1 0 0 0 0,-1 0 0 0 0,0 0-1 0 0,0 0 1 0 0,0 0 0 0 0,0 0 0 0 0,0-1-1 0 0,-1 1 1 0 0,1 0 0 0 0,-1-1-1 0 0,1 1 1 0 0,-1-1 0 0 0,0 1 0 0 0,0 0-1 0 0,0 0 1 0 0,0-1 0 0 0,-1 0 0 0 0,1 1-1 0 0,-1 0 1 0 0,1 0 0 0 0,-1-1-152 0 0,0 0 129 0 0,0 0 1 0 0,-1 0 0 0 0,0 0-1 0 0,0 1 1 0 0,1-1 0 0 0,-1 1-1 0 0,-1 0 1 0 0,1-1 0 0 0,0 1-1 0 0,0 0 1 0 0,-1 0 0 0 0,0 0-1 0 0,1 0 1 0 0,-1 0 0 0 0,0 1-1 0 0,0-1 1 0 0,0 2 0 0 0,1-2-1 0 0,-2 1 1 0 0,-2 0-130 0 0,3 0 18 0 0,0 1 0 0 0,-1 0 0 0 0,1 0 0 0 0,0 0 0 0 0,0 1 1 0 0,0 0-1 0 0,0-1 0 0 0,0 1 0 0 0,0 0 0 0 0,-1 0 0 0 0,1 0 0 0 0,0 1 0 0 0,1-1 0 0 0,-1 1 1 0 0,0-1-1 0 0,0 1 0 0 0,0 0 0 0 0,1 0 0 0 0,0 0 0 0 0,-1 1 0 0 0,1-1 0 0 0,0 1 0 0 0,-1 1-18 0 0,-7 6-5 0 0,2 1-1 0 0,0 1 1 0 0,0 0-1 0 0,-5 9 6 0 0,10-15 0 0 0,1 0 1 0 0,-1 0-1 0 0,0 0 0 0 0,2 0 1 0 0,-1 0-1 0 0,0 1 0 0 0,1-1 1 0 0,1 1-1 0 0,-1-1 0 0 0,0 1 1 0 0,1-1-1 0 0,0 0 1 0 0,1 1-1 0 0,0 0 0 0 0,1 4 0 0 0,-1-8 0 0 0,0 0 0 0 0,0 1-1 0 0,0-1 1 0 0,1 0 0 0 0,-1 0 0 0 0,2-1-1 0 0,-2 1 1 0 0,1 0 0 0 0,1-1-1 0 0,-1 1 1 0 0,0 0 0 0 0,0-1 0 0 0,1 0-1 0 0,0 0 1 0 0,-1 0 0 0 0,1 0 0 0 0,0 0-1 0 0,0-1 1 0 0,0 1 0 0 0,0-1-1 0 0,0 0 1 0 0,0 0 0 0 0,0 0 0 0 0,1 0-1 0 0,-1 0 1 0 0,0-1 0 0 0,0 0-1 0 0,0 0 1 0 0,1 0 0 0 0,-1 0 0 0 0,2 0 0 0 0,0 0 1 0 0,0 0 1 0 0,0-1-1 0 0,1 0 0 0 0,-1 0 1 0 0,0 0-1 0 0,0-1 1 0 0,1 1-1 0 0,-1-1 1 0 0,-1-1-1 0 0,2 1 0 0 0,-2 0 1 0 0,1-1-1 0 0,-1 0 1 0 0,1-1-1 0 0,-1 1 1 0 0,0-1-1 0 0,0 1 0 0 0,-1-1 1 0 0,1 0-1 0 0,-1 0 1 0 0,0-1-1 0 0,0 1 1 0 0,0-1-1 0 0,0 1 0 0 0,-1-2 1 0 0,1 2-1 0 0,-1-2-1 0 0,2-4 3 0 0,-1 0 0 0 0,0 0 0 0 0,-1 0 0 0 0,0 0 0 0 0,0-1 0 0 0,-2 1 0 0 0,1 0 0 0 0,-1-1 0 0 0,0 1 0 0 0,-1-1 0 0 0,0 1 0 0 0,-1 0 0 0 0,-1-7-3 0 0,0 4 25 0 0,3 11 19 0 0,0-1 0 0 0,-1 1 1 0 0,1-1-1 0 0,-1 1 0 0 0,0 0 0 0 0,1 0 0 0 0,-2-1 0 0 0,1 1 0 0 0,1 0 0 0 0,-2 0 0 0 0,1-1 0 0 0,-1 1-44 0 0,5 40 269 0 0,1-13-278 0 0,1 8-20 0 0,1 0 0 0 0,2 0-1 0 0,1-1 1 0 0,2 0-1 0 0,4 7 30 0 0,-14-36-3885 0 0,-2-9 1574 0 0,-4-14 802 0 0,5 11 1365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7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60 0 0,'0'0'60'0'0,"0"0"1"0"0,1-1-1 0 0,-1 1 1 0 0,1-1-1 0 0,-1 1 0 0 0,0-1 1 0 0,0 1-1 0 0,1 0 1 0 0,-1 0-1 0 0,1 0 1 0 0,-1 0-1 0 0,1-1 0 0 0,-1 1 1 0 0,0 0-1 0 0,1 0 1 0 0,-1 0-1 0 0,1-1 0 0 0,-1 1 1 0 0,1 0-1 0 0,-1 0 1 0 0,0 0-1 0 0,1 0 1 0 0,0 0-1 0 0,-1 0 0 0 0,1 0 1 0 0,-1 0-1 0 0,0 1 1 0 0,1-1-1 0 0,-1 0 0 0 0,1 0 1 0 0,-1 0-1 0 0,1 1 1 0 0,-1-1-1 0 0,0 0-60 0 0,12 16 1091 0 0,-10-11-1092 0 0,8 16 454 0 0,0 0 1 0 0,-2 0-1 0 0,0 1 1 0 0,-1 1-1 0 0,-2-1 1 0 0,-1 1-1 0 0,0 0 1 0 0,0 21-454 0 0,-1 34 870 0 0,-4 0 0 0 0,-3 2-870 0 0,-2 28 116 0 0,6-51-74 0 0,0-12 51 0 0,-5 36-93 0 0,5-81-45 0 0,0 0-1 0 0,1 0 0 0 0,-1 0 1 0 0,0 0-1 0 0,0 0 0 0 0,0 0 0 0 0,0 0 1 0 0,0 1-1 0 0,0-1 0 0 0,0 0 0 0 0,0 0 1 0 0,0 1-1 0 0,0-1 0 0 0,0 0 0 0 0,0 0 1 0 0,0 1-1 0 0,-1-1 0 0 0,1 0 0 0 0,0 0 1 0 0,0 0-1 0 0,0 0 0 0 0,0 0 0 0 0,0 0 1 0 0,0 0-1 0 0,-1 0 0 0 0,1 1 0 0 0,0-1 1 0 0,0 0-1 0 0,0 0 0 0 0,0 0 0 0 0,0 0 1 0 0,0 1-1 0 0,0-1 0 0 0,0 0 0 0 0,0 0 1 0 0,-1 0-1 0 0,1 0 0 0 0,0 0 0 0 0,0 0 1 0 0,0 0-1 0 0,-1 0 0 0 0,1 0 0 0 0,0 0 1 0 0,0 0-1 0 0,-1 0 0 0 0,1 0 1 0 0,0 0-1 0 0,0 0 0 0 0,0 0 0 0 0,0 0 1 0 0,0 0-1 0 0,0 0 0 0 0,-1 0 0 0 0,1 0 1 0 0,0 0-1 0 0,0 0 0 0 0,0 0 0 0 0,-1 0 1 0 0,1-1-1 0 0,0 1 0 0 0,0 0 0 0 0,0 0 1 0 0,-1 0 45 0 0,-10-16-2750 0 0,-8-23-99 0 0,14 24 2562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32 0 0,'161'-14'7019'0'0,"-148"14"-6868"0"0,82-3 561 0 0,-86 1-771 0 0,0 1 0 0 0,0 0 0 0 0,0-1-1 0 0,0-1 1 0 0,0 0 0 0 0,0 0 0 0 0,-1 0 0 0 0,0-1 0 0 0,0-1 59 0 0,-6 5-244 0 0,-1-1 0 0 0,0-1 0 0 0,0 2 0 0 0,0-1 0 0 0,-1 0 0 0 0,1 0 0 0 0,0 0 0 0 0,0-1 0 0 0,-1 2 0 0 0,1-2 0 0 0,0 1 0 0 0,0 0 0 0 0,-1-1 0 0 0,0 1 0 0 0,0 0 0 0 0,1 0-1 0 0,-1-1 1 0 0,1 1 0 0 0,-1 0 0 0 0,0-1 0 0 0,0 1 0 0 0,0-1 0 0 0,0 1 0 0 0,-1 0 0 0 0,1 0 0 0 0,0-1 0 0 0,-1 1 0 0 0,1-1 244 0 0,0 1-41 0 0,-1-7-379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 0 0,'8'194'4599'0'0,"1"-29"-3720"0"0,-8-19-355 0 0,2 58 205 0 0,2-172-690 0 0,-4-25 2 0 0,0 0 0 0 0,0-1 0 0 0,-1 1 1 0 0,1 0-1 0 0,-1 0 0 0 0,-1 0 0 0 0,1 3-41 0 0,-8-75 2877 0 0,9 44-2842 0 0,1 0 0 0 0,1 1 0 0 0,1 0 0 0 0,1 0 0 0 0,0 0 0 0 0,2 1 0 0 0,1 0 0 0 0,0 0 0 0 0,0 0 0 0 0,3 1 0 0 0,3-5-35 0 0,-13 21 0 0 0,0 0-1 0 0,1-1 1 0 0,-1 1-1 0 0,1 1 1 0 0,0-2-1 0 0,-1 2 1 0 0,2-1-1 0 0,-2 0 1 0 0,1 1-1 0 0,1-1 1 0 0,-1 1-1 0 0,-1 0 1 0 0,2-1-1 0 0,0 2 1 0 0,-1-2-1 0 0,0 1 1 0 0,0 1-1 0 0,1-1 1 0 0,0 0-1 0 0,0 1 1 0 0,-1 0-1 0 0,-1 0 0 0 0,2 1 0 0 0,-1-1 0 0 0,-1 1 0 0 0,2-1 0 0 0,-1 1 0 0 0,-1 0 0 0 0,2 0 0 0 0,-2 0 0 0 0,1 0 0 0 0,0 0 0 0 0,-1 0 0 0 0,1 1 0 0 0,-1-1 0 0 0,1 0 0 0 0,-1 0 0 0 0,1 2 0 0 0,-1-2 0 0 0,1 1 0 0 0,-1-1 0 0 0,0 1 0 0 0,0 0 0 0 0,0-1 0 0 0,0 3 1 0 0,9 17 9 0 0,-1 0 1 0 0,-2 1 0 0 0,0 0-1 0 0,-1 1 1 0 0,-1-1-1 0 0,-1 1 1 0 0,-1 0 0 0 0,-1 3-10 0 0,11 66 53 0 0,-13-91 14 0 0,3 11 1102 0 0,3 5-4695 0 0,-6-17 3395 0 0,0 1-1 0 0,0-1 0 0 0,0 0 0 0 0,0 0 0 0 0,0 0 0 0 0,1 0 0 0 0,-1 0 0 0 0,0 1 1 0 0,0-1-1 0 0,0 0 0 0 0,1 0 0 0 0,-1 1 0 0 0,0-1 0 0 0,0 0 0 0 0,0 0 0 0 0,0 0 1 0 0,0 0-1 0 0,0 1 0 0 0,1-1 0 0 0,-1 0 0 0 0,0 0 0 0 0,0 0 0 0 0,1 0 0 0 0,-1 0 1 0 0,0 0-1 0 0,1 0 0 0 0,-1 0 0 0 0,0 0 0 0 0,0 0 0 0 0,0 0 0 0 0,0 0 0 0 0,1 0 1 0 0,-1 0-1 0 0,0 0 0 0 0,1 0 132 0 0,8-13-3077 0 0,-5 4 2699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28 0 0,'9'-12'887'0'0,"-6"7"-26"0"0,-4 6 1105 0 0,-2 8-1819 0 0,-1 0-1 0 0,1 0 0 0 0,1 0 1 0 0,-1 0-1 0 0,1 0 0 0 0,1 1 1 0 0,0-1-1 0 0,0 1 0 0 0,1-1 1 0 0,0 1-1 0 0,1-1-146 0 0,0 16 162 0 0,2 0 0 0 0,1-1 0 0 0,6 18-162 0 0,-9-39 13 0 0,-1 1 0 0 0,1-1-1 0 0,1 0 1 0 0,-2 0 0 0 0,2 0 0 0 0,-1 0 0 0 0,1 0 0 0 0,-1 0 0 0 0,2 0 0 0 0,-1 0 0 0 0,-1-1-1 0 0,2 1 1 0 0,0-1 0 0 0,-1 0 0 0 0,0 1 0 0 0,1-1 0 0 0,-1 0 0 0 0,1 0 0 0 0,0-1-1 0 0,0 1 1 0 0,0 0 0 0 0,0-1 0 0 0,0 0 0 0 0,0 1 0 0 0,1-2 0 0 0,-1 1 0 0 0,1 0-1 0 0,-1 0 1 0 0,2-1-13 0 0,2 0 51 0 0,0 0-1 0 0,0-1 1 0 0,0 0-1 0 0,0 0 1 0 0,0 0-1 0 0,0-1 1 0 0,0 0-1 0 0,-1 0 1 0 0,0-1-1 0 0,1 0 1 0 0,-1 0-1 0 0,0-1 1 0 0,5-2-51 0 0,-2 0 67 0 0,-1-1 1 0 0,0 1-1 0 0,0-1 1 0 0,0-1-1 0 0,-1 0 1 0 0,-1 0-1 0 0,1 0 1 0 0,-1-1-1 0 0,0 0 0 0 0,-1 0 1 0 0,1 0-1 0 0,-2-1 1 0 0,1 0-1 0 0,-2 0 1 0 0,0 1-1 0 0,0-2 0 0 0,0 1 1 0 0,-1-1-1 0 0,-1 1 1 0 0,0-1-1 0 0,0 1 1 0 0,-1-1-1 0 0,-1 0 1 0 0,0 0-1 0 0,1 1 0 0 0,-4-10-67 0 0,3 19 626 0 0,1 5-218 0 0,2 20-61 0 0,4 33-256 0 0,23 158 164 0 0,-22-170-235 0 0,-2 1 1 0 0,-3-1 0 0 0,-1 19-21 0 0,-2-46-11 0 0,0 1 1 0 0,-1 0-1 0 0,-1-1 0 0 0,-1 0 0 0 0,0 0 0 0 0,-1 0 1 0 0,-1 0-1 0 0,-2 0 0 0 0,-5 9 11 0 0,11-21 11 0 0,-1-2 0 0 0,-1 1 1 0 0,1 0-1 0 0,0-1 0 0 0,-1 0 0 0 0,0 1 0 0 0,0-2 0 0 0,0 1 1 0 0,-4 2-12 0 0,7-5 23 0 0,-1 0 0 0 0,1 0 0 0 0,-1 0 0 0 0,0 0 1 0 0,1-1-1 0 0,-1 1 0 0 0,0-1 0 0 0,0 1 0 0 0,0 0 1 0 0,1-1-1 0 0,-2 0 0 0 0,2 0 0 0 0,-1 0 0 0 0,0 0 1 0 0,0 0-1 0 0,0 0 0 0 0,0 0 0 0 0,1 0 0 0 0,-1-1 1 0 0,0 0-1 0 0,0 1 0 0 0,0-1 0 0 0,1 1 0 0 0,-1-1 1 0 0,1 0-1 0 0,-2 0 0 0 0,2 0 0 0 0,-1 0 0 0 0,1 0 1 0 0,-1-1-24 0 0,-4-3 18 0 0,-1-1-1 0 0,1 0 1 0 0,0-1 0 0 0,0 0 0 0 0,1 1 0 0 0,-1-2 0 0 0,2 1-1 0 0,-1-1 1 0 0,2 0 0 0 0,-2 0 0 0 0,2 0 0 0 0,0 0 0 0 0,0 0 0 0 0,-1-8-18 0 0,3 9 1 0 0,0 0 1 0 0,0 0 0 0 0,1 0 0 0 0,0 0 0 0 0,0 1-1 0 0,0-1 1 0 0,0-1 0 0 0,2 2 0 0 0,-1-1 0 0 0,0 0-1 0 0,1 0 1 0 0,1 1 0 0 0,-1 0 0 0 0,1-1 0 0 0,0 1-1 0 0,0 0 1 0 0,1 0 0 0 0,-1 0 0 0 0,2 0-2 0 0,17-20 32 0 0,0 2 0 0 0,1 0 1 0 0,2 1-1 0 0,10-6-32 0 0,112-77 549 0 0,-83 62-211 0 0,-1-3 0 0 0,-1-4-338 0 0,-52 40-1140 0 0,1-7-6584 0 0,-3 5 3599 0 0,-1 4 4545 0 0,-1 2-595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 8 0 0,'8'-2'822'0'0,"-9"0"39"0"0,0 2-822 0 0,0 0 0 0 0,0-1 0 0 0,1 1 0 0 0,-1 0 0 0 0,0 0 0 0 0,0 1 0 0 0,1-1 0 0 0,-1 0 0 0 0,0 0 1 0 0,0 0-1 0 0,1 1 0 0 0,-1-1 0 0 0,0 0 0 0 0,0 0 0 0 0,1 0 0 0 0,-1 1 0 0 0,0-1 0 0 0,0 1 0 0 0,1 0 1 0 0,0-1-1 0 0,-1 0 0 0 0,0 1 0 0 0,1 0 0 0 0,-1 0-39 0 0,-101 109 546 0 0,82-82-463 0 0,1 0-1 0 0,3 1 1 0 0,0 1-1 0 0,2 1 1 0 0,0 1-1 0 0,3-1 1 0 0,-8 32-83 0 0,13-42 55 0 0,0 1 0 0 0,1 0 1 0 0,1 1-1 0 0,1-1 0 0 0,2 0 0 0 0,0 1 0 0 0,1-1 1 0 0,1 1-1 0 0,2 7-55 0 0,12 57-37 0 0,-9-42 452 0 0,13 42-415 0 0,-15-72 41 0 0,1 0 0 0 0,1 0 1 0 0,0-2-1 0 0,1 1 0 0 0,1 0 0 0 0,-1-1 0 0 0,10 11-41 0 0,19 24 49 0 0,-20-24 90 0 0,2 0 0 0 0,2-1-1 0 0,-1-1 1 0 0,2-1 0 0 0,9 6-139 0 0,26 15 435 0 0,1 2-620 0 0,-21-13-2694 0 0,-37-43 150 0 0,1 4 2460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44 0 0,'2'3'105'0'0,"-1"0"1"0"0,1 0-1 0 0,-1 0 0 0 0,0 0 0 0 0,0 0 1 0 0,-1 0-1 0 0,1 0 0 0 0,0 0 0 0 0,-1 0 1 0 0,1 0-1 0 0,-1 1 0 0 0,0-1 0 0 0,-1 2-105 0 0,2 13 173 0 0,34 260 1809 0 0,-5 191-1982 0 0,-29-425 236 0 0,-1-26-118 0 0,0-17-78 0 0,-1-6-20 0 0,-7-59-21 0 0,2 6-6 0 0,0-46 7 0 0,6 15-2 0 0,4 1 0 0 0,4-1 0 0 0,4 1 0 0 0,3 1-1 0 0,5 0 1 0 0,8-10 2 0 0,-26 89 4 0 0,0 1-1 0 0,1-1 0 0 0,1 1 0 0 0,-1 0 1 0 0,4-6-4 0 0,-6 12 0 0 0,0 0 1 0 0,0 0 0 0 0,-1 1 0 0 0,0-1 0 0 0,1-1 0 0 0,0 2 0 0 0,0-1 0 0 0,-1 0 0 0 0,2 0-1 0 0,-1 1 1 0 0,-1 0 0 0 0,1-1 0 0 0,1 0 0 0 0,-2 0 0 0 0,1 1 0 0 0,1 0 0 0 0,-2 0 0 0 0,1-1-1 0 0,1 1 1 0 0,-2 0 0 0 0,2-1 0 0 0,-1 1 0 0 0,0 0 0 0 0,0 0 0 0 0,0 0 0 0 0,0 0 0 0 0,1 0-1 0 0,-2 0 1 0 0,2 1 0 0 0,-1-1 0 0 0,-1 0 0 0 0,2 1 0 0 0,-1-1 0 0 0,0 0 0 0 0,0 0 0 0 0,0 1-1 0 0,0 0 1 0 0,0 0 0 0 0,0-1 0 0 0,-1 0 0 0 0,1 1 0 0 0,0 0 0 0 0,0 0 0 0 0,0 0-1 0 0,8 9 0 0 0,0 0 1 0 0,-1 0-1 0 0,1 1 1 0 0,-2-1 0 0 0,0 1-1 0 0,0 1 1 0 0,2 8-1 0 0,10 24 3 0 0,5 19-3 0 0,-22-57 1 0 0,7 19 170 0 0,-1 0 0 0 0,-2 1-1 0 0,-1 0 1 0 0,0 0 0 0 0,-2 1-1 0 0,-1-1 1 0 0,-1 0 0 0 0,-2 0 0 0 0,-1 1-1 0 0,0 0 1 0 0,-2-2 0 0 0,-1 1-1 0 0,-5 15-170 0 0,26-210 370 0 0,-8 105-405 0 0,1-9-22 0 0,10-34 57 0 0,-14 86 4 0 0,1 0 0 0 0,0 0 0 0 0,2 0 0 0 0,0 1 0 0 0,2 1 0 0 0,0 0 0 0 0,3-4-4 0 0,-10 18 3 0 0,1 1 0 0 0,-1-1-1 0 0,1 1 1 0 0,-1 0-1 0 0,1 0 1 0 0,0 0 0 0 0,0 1-1 0 0,1 0 1 0 0,-1 0-1 0 0,2-1-2 0 0,-5 3 1 0 0,0 0 0 0 0,0 1-1 0 0,1 0 1 0 0,-1-1-1 0 0,1 1 1 0 0,-1 0-1 0 0,1-1 1 0 0,-1 1-1 0 0,1 0 1 0 0,-1 0-1 0 0,1 0 1 0 0,-1 0-1 0 0,1 0 1 0 0,-1 0 0 0 0,0 1-1 0 0,1-1 1 0 0,-1 1-1 0 0,1-1 1 0 0,-1 0-1 0 0,1 1 1 0 0,-1-1-1 0 0,0 1 1 0 0,0 0-1 0 0,1-1 1 0 0,-1 2-1 0 0,0-1 1 0 0,0-1 0 0 0,0 1-1 0 0,0 1 1 0 0,1-2-1 0 0,-2 2 1 0 0,1-1-1 0 0,0 0 1 0 0,0 1-1 0 0,-1-2 1 0 0,1 2-1 0 0,0-1 1 0 0,0 2-1 0 0,7 12-6 0 0,0 2-1 0 0,-1 0 1 0 0,0 0 0 0 0,-2 1 0 0 0,0 0-1 0 0,1 10 7 0 0,4 34 111 0 0,-2 19-111 0 0,-3-28 194 0 0,3 16 191 0 0,1 19-160 0 0,4-1-1 0 0,17 64-224 0 0,-29-148-48 0 0,1 1-1 0 0,-2-1 0 0 0,2 0 0 0 0,-1 1 0 0 0,2-1 0 0 0,-2 0 1 0 0,1 0-1 0 0,0-1 0 0 0,2 2 49 0 0,-4-4-42 0 0,0 1 0 0 0,0-1 0 0 0,0 0 0 0 0,0 1 1 0 0,0-1-1 0 0,1 0 0 0 0,-1 0 0 0 0,0 1 0 0 0,1-1 0 0 0,-1 0 0 0 0,0 0 1 0 0,1 0-1 0 0,-1 0 0 0 0,0 0 0 0 0,0 0 0 0 0,0 0 0 0 0,1 0 0 0 0,-1 0 1 0 0,0 0-1 0 0,1 0 0 0 0,-1 0 0 0 0,1 0 0 0 0,-1 0 0 0 0,0 0 0 0 0,0 0 1 0 0,0 0-1 0 0,0 0 0 0 0,1 0 0 0 0,-1 0 0 0 0,1 0 0 0 0,-1 0 0 0 0,0 0 0 0 0,1 0 1 0 0,-1 0-1 0 0,0 0 0 0 0,0-1 42 0 0,1 0-196 0 0,0 0 1 0 0,0-1-1 0 0,-1 1 1 0 0,0 0-1 0 0,1-1 1 0 0,0 1-1 0 0,-1 0 1 0 0,1 0-1 0 0,-1-1 1 0 0,0 1-1 0 0,0-1 0 0 0,0 1 1 0 0,0-2 195 0 0,5-56-2946 0 0,-4 34 2703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182 554 4 0 0,'0'-3'133'0'0,"0"0"-1"0"0,-1 0 1 0 0,0 1-1 0 0,0-1 1 0 0,1 0-1 0 0,-2 1 1 0 0,1-1-1 0 0,0 1 1 0 0,-1-1-1 0 0,1 0 1 0 0,-1 1-1 0 0,0 0 1 0 0,1 0-1 0 0,-2-1 1 0 0,1 1-1 0 0,0 0 1 0 0,0 0-1 0 0,-1 0 1 0 0,1 1-1 0 0,0-1 1 0 0,-1 1-1 0 0,1-1 1 0 0,-1 1 0 0 0,0 0-1 0 0,0 0 1 0 0,0 0-1 0 0,1 0 1 0 0,-1 1-1 0 0,-3-2-132 0 0,2 2 3 0 0,1-1 1 0 0,-2 0-1 0 0,1 0 0 0 0,0 1 1 0 0,0 0-1 0 0,0 0 0 0 0,-1 0 1 0 0,1 0-1 0 0,0 0 0 0 0,0 1 1 0 0,0 1-1 0 0,0-2 0 0 0,0 2 1 0 0,0-1-1 0 0,0 1 0 0 0,0-1 1 0 0,0 1-1 0 0,1 0 0 0 0,0 0 1 0 0,-1 1-1 0 0,-2 2-3 0 0,2-1 12 0 0,0 2 1 0 0,1-1-1 0 0,0 1 0 0 0,0-1 1 0 0,0 1-1 0 0,0 0 0 0 0,1-1 0 0 0,0 2 1 0 0,0-1-1 0 0,0 0 0 0 0,1 0 1 0 0,1 1-1 0 0,-1-1 0 0 0,0 1 1 0 0,1-1-1 0 0,0 0 0 0 0,1 0 1 0 0,0 1-1 0 0,-1-1 0 0 0,2 0 0 0 0,0 3-12 0 0,-1-5 14 0 0,0-1-1 0 0,0 1 1 0 0,0-1-1 0 0,0 0 0 0 0,1 0 1 0 0,-1 0-1 0 0,1 0 0 0 0,0 0 1 0 0,0 0-1 0 0,0 0 1 0 0,0-1-1 0 0,0 1 0 0 0,1-1 1 0 0,0 0-1 0 0,-1 1 0 0 0,1-1 1 0 0,0-1-1 0 0,0 2 1 0 0,0-2-1 0 0,0 1 0 0 0,0-1 1 0 0,0 1-1 0 0,0-1 0 0 0,1 0 1 0 0,-1 0-1 0 0,0-1 1 0 0,0 1-1 0 0,1 0 0 0 0,-1-1 1 0 0,1 0-1 0 0,-1 0 0 0 0,1 0 1 0 0,-1 0-1 0 0,0-1 1 0 0,1 0-1 0 0,-1 1 0 0 0,1-1 1 0 0,-1 0-1 0 0,2-1-13 0 0,1 0 33 0 0,0-1-1 0 0,-1 1 1 0 0,1 0 0 0 0,-1-1 0 0 0,0 0-1 0 0,0 0 1 0 0,0-1 0 0 0,0 0-1 0 0,0 1 1 0 0,-1-2 0 0 0,0 1-1 0 0,0-1 1 0 0,0 1 0 0 0,0-1-1 0 0,-1 0 1 0 0,0 0 0 0 0,0-1-1 0 0,0 1 1 0 0,1-5-33 0 0,-1 3 2 0 0,-1-1 1 0 0,0 1-1 0 0,0 0 0 0 0,-2 0 1 0 0,2-2-1 0 0,-2 2 0 0 0,1-1 1 0 0,-1 1-1 0 0,-1-1 0 0 0,0 1 1 0 0,0-1-1 0 0,0 1 0 0 0,-1-1 1 0 0,0 1-1 0 0,-2-4-2 0 0,4 9 15 0 0,0 1 0 0 0,-1 0 0 0 0,1 0 1 0 0,-1 0-1 0 0,0 0 0 0 0,1 0 0 0 0,0 0 0 0 0,-1 0 0 0 0,0 0 0 0 0,0 0 0 0 0,1 0 0 0 0,-1 0 0 0 0,0 0 0 0 0,0 1 0 0 0,0-2-15 0 0,0 2 17 0 0,1 0-1 0 0,-1 0 1 0 0,1 0-1 0 0,0 0 1 0 0,0 0-1 0 0,0 0 0 0 0,-1 0 1 0 0,1 0-1 0 0,-1 1 1 0 0,1-1-1 0 0,-1 0 0 0 0,1 0 1 0 0,0 0-1 0 0,0 0 1 0 0,0 0-1 0 0,-1 1 0 0 0,1-1 1 0 0,0 0-1 0 0,-1 0 1 0 0,1 0-1 0 0,0 0 1 0 0,-1 0-1 0 0,1 1 0 0 0,0-1 1 0 0,0 0-1 0 0,0 1 1 0 0,0-1-1 0 0,0 0 0 0 0,0 1 1 0 0,0-1-1 0 0,-1 0 1 0 0,1 0-17 0 0,-2 3 36 0 0,1 1 1 0 0,0-1-1 0 0,0 0 0 0 0,0 1 1 0 0,0-1-1 0 0,1 0 1 0 0,-1 1-1 0 0,1-1 1 0 0,0 1-37 0 0,0 10 3 0 0,2 0 1 0 0,-1 0 0 0 0,2 0 0 0 0,2 7-4 0 0,-4-14-2 0 0,1 0-1 0 0,0 0 1 0 0,1-1 0 0 0,-1 1-1 0 0,2-1 1 0 0,-1 0 0 0 0,1 0-1 0 0,0 0 1 0 0,-1 0 0 0 0,3 0 2 0 0,-6-5-1 0 0,1 0 1 0 0,0-1-1 0 0,0 1 0 0 0,0 0 1 0 0,0 0-1 0 0,0-1 1 0 0,0 1-1 0 0,0 0 1 0 0,0-1-1 0 0,0 1 1 0 0,1-1-1 0 0,-2 0 1 0 0,2 0-1 0 0,-1 1 1 0 0,0-1-1 0 0,0 0 1 0 0,0 0-1 0 0,1 0 0 0 0,-1 0 1 0 0,0 0-1 0 0,0 0 1 0 0,0 0-1 0 0,1 0 1 0 0,-1-1-1 0 0,1 1 1 0 0,1-1 1 0 0,0-1 0 0 0,0 1-1 0 0,0-1 1 0 0,0 0-1 0 0,0 1 1 0 0,-1-2 0 0 0,1 1-1 0 0,-1 0 1 0 0,3-3-1 0 0,5-5 8 0 0,-1-1-1 0 0,0-1 1 0 0,-1 0 0 0 0,0-1-8 0 0,10-19-4 0 0,-1 0 0 0 0,-2-2 0 0 0,-1 1 0 0 0,-1-2 0 0 0,-3 1 0 0 0,-1-2 0 0 0,-1 0 0 0 0,-2 0 0 0 0,-1 0 0 0 0,-2 0 1 0 0,-2-1-1 0 0,-1-14 4 0 0,-2 35 9 0 0,1 0 0 0 0,-2 1 0 0 0,-1-9-9 0 0,3 21 3 0 0,0-1 0 0 0,1 0 0 0 0,-2 1 0 0 0,1-1-1 0 0,-1 1 1 0 0,1 0 0 0 0,-1 0 0 0 0,0 0 0 0 0,0-1 0 0 0,0 2 0 0 0,0-1 0 0 0,0 0 0 0 0,-1 0 0 0 0,0 0 0 0 0,0 1 0 0 0,1 0 0 0 0,-1 0 0 0 0,0-1-3 0 0,2 3 0 0 0,-1 0 0 0 0,1-1 1 0 0,0 1-1 0 0,-1 0 0 0 0,1 0 1 0 0,0-1-1 0 0,0 1 1 0 0,-1 0-1 0 0,1 0 0 0 0,0 1 1 0 0,-1-1-1 0 0,1 0 0 0 0,0 1 1 0 0,0-1-1 0 0,-1 0 0 0 0,1 0 1 0 0,0 1-1 0 0,-1 0 1 0 0,2-1-1 0 0,-2 1 0 0 0,1-1 1 0 0,0 1-1 0 0,0 0 0 0 0,0 0 1 0 0,0 0-1 0 0,0 0 0 0 0,0 0 1 0 0,1 0-1 0 0,-1 0 1 0 0,0 0-1 0 0,0 0 0 0 0,1 0 1 0 0,-1 0-1 0 0,1 0 0 0 0,-1 1 1 0 0,0-1-1 0 0,1 1 0 0 0,-4 6-4 0 0,1 0 0 0 0,-1 1 0 0 0,2-1 0 0 0,-3 7 4 0 0,-3 25 14 0 0,2 0 0 0 0,1 0 1 0 0,2 1-1 0 0,1-1 0 0 0,3 1 1 0 0,1-1-1 0 0,2 0 0 0 0,2 0 0 0 0,2 0 1 0 0,7 24-15 0 0,-12-57 4 0 0,-1 0 1 0 0,1 0 0 0 0,0 0-1 0 0,1-1 1 0 0,-1 1 0 0 0,1-1 0 0 0,1 0-1 0 0,-1 0 1 0 0,1 0 0 0 0,0-1-1 0 0,2 2-4 0 0,-4-5 0 0 0,-1 0 0 0 0,0 0-1 0 0,0-1 1 0 0,1 1 0 0 0,0-1-1 0 0,-1 1 1 0 0,0-2 0 0 0,1 2-1 0 0,0-1 1 0 0,-1-1 0 0 0,1 1-1 0 0,0 0 1 0 0,0-1-1 0 0,0 1 1 0 0,0-1 0 0 0,0 0-1 0 0,0 0 1 0 0,0 0 0 0 0,-1-1-1 0 0,1 1 1 0 0,0-1 0 0 0,0 0-1 0 0,-1 1 1 0 0,1-1 0 0 0,-1 0-1 0 0,1 0 1 0 0,0-1 0 0 0,0 1-1 0 0,-1 0 1 0 0,1-1 0 0 0,7-6 6 0 0,-1 1-1 0 0,0-1 1 0 0,0-1 0 0 0,0 1-1 0 0,-1-1 1 0 0,-1-1 0 0 0,1 0-1 0 0,-1 1 1 0 0,-1-2 0 0 0,0-2-6 0 0,6-7-13 0 0,-3-1 0 0 0,0 0 1 0 0,-1-1-1 0 0,5-21 13 0 0,-11 29-26 0 0,-7 17 210 0 0,-5 27 458 0 0,8-15-547 0 0,0 0 0 0 0,1 1 0 0 0,1 0 0 0 0,0-1-1 0 0,1 1 1 0 0,1-1 0 0 0,0 0 0 0 0,1 1 0 0 0,1-1 0 0 0,0 0 0 0 0,1 0 0 0 0,1-1-1 0 0,3 9-94 0 0,-9-23-19 0 0,0 1 0 0 0,0-1-1 0 0,0 0 1 0 0,1 0 0 0 0,-1 0-1 0 0,0 1 1 0 0,0-1-1 0 0,0 0 1 0 0,1 1 0 0 0,-1-1-1 0 0,0 0 1 0 0,1 1-1 0 0,-1-1 1 0 0,0 0 0 0 0,0 0-1 0 0,0 0 1 0 0,0 0 0 0 0,1 1-1 0 0,-1-1 1 0 0,0 0-1 0 0,1 0 1 0 0,-1 0 0 0 0,1 1-1 0 0,-1-1 1 0 0,0 0-1 0 0,0 0 1 0 0,0 0 0 0 0,1 0-1 0 0,-1 0 1 0 0,1 0-1 0 0,-1 0 1 0 0,1 0 0 0 0,-1 0-1 0 0,0 0 20 0 0,6-10-1724 0 0,0-16-1889 0 0,-3-23 1126 0 0,-1 30 2285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56 0 0,'1'-11'881'0'0,"1"0"-1"0"0,0 0 1 0 0,0 1-1 0 0,1-1 1 0 0,1 1 0 0 0,0-1-1 0 0,0 1-880 0 0,1-3-162 0 0,-32 42-5745 0 0,22-21 5760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98 20 0 0,'2'-1'113'0'0,"-1"0"0"0"0,1 1 0 0 0,-1-1-1 0 0,1-1 1 0 0,-1 2 0 0 0,1-2 0 0 0,-1 1 0 0 0,0 0 0 0 0,1 0-1 0 0,-2 0 1 0 0,2-1 0 0 0,-1 1 0 0 0,-1-1 0 0 0,1 1 0 0 0,0-1-1 0 0,0 1 1 0 0,-1-1 0 0 0,1 1-113 0 0,-1 0 28 0 0,0 1 0 0 0,0 0-1 0 0,1-1 1 0 0,-1 1 0 0 0,0 0 0 0 0,0-1 0 0 0,0 1-1 0 0,0 0 1 0 0,0 0 0 0 0,0 0 0 0 0,0-1-1 0 0,-1 1 1 0 0,1 0 0 0 0,0-1 0 0 0,0 1 0 0 0,0 0-1 0 0,0-1 1 0 0,0 1 0 0 0,0 0 0 0 0,-1 0 0 0 0,1 0-1 0 0,0 0 1 0 0,0-1 0 0 0,0 1 0 0 0,0 0-1 0 0,0 0 1 0 0,0-1 0 0 0,-1 1 0 0 0,1 0 0 0 0,0 0-1 0 0,-1 0 1 0 0,1-1 0 0 0,0 1 0 0 0,0 0 0 0 0,-1 0-28 0 0,-17 3 266 0 0,12 0-264 0 0,-1 1 0 0 0,0 0 1 0 0,0 0-1 0 0,1 1 1 0 0,0-1-1 0 0,0 2 0 0 0,1-1 1 0 0,0 0-1 0 0,0 1 1 0 0,-1 0-1 0 0,2 0 1 0 0,-1 1-1 0 0,-1 4-2 0 0,3-7 9 0 0,1 0 0 0 0,1-1 0 0 0,-2 1 0 0 0,2 1 0 0 0,-1-2 0 0 0,1 1 0 0 0,0 1 0 0 0,0-1 0 0 0,0 0 0 0 0,1 0 0 0 0,-1 1 0 0 0,1-1 0 0 0,0 0 0 0 0,0 1 0 0 0,1-1 0 0 0,-1 0 0 0 0,1 0 0 0 0,-1 1 0 0 0,2-1 0 0 0,-1 0 0 0 0,1 0 0 0 0,-1 0 0 0 0,1 0 0 0 0,2 3-9 0 0,-3-5 14 0 0,1 0 0 0 0,-1-1 0 0 0,1 1 0 0 0,-1 0 0 0 0,1-1 0 0 0,0 1 0 0 0,-1-1 0 0 0,1 0 0 0 0,0 1 0 0 0,0-2 0 0 0,0 2 0 0 0,0-1 0 0 0,0-1 0 0 0,1 1 0 0 0,-1 0 0 0 0,-1 0 0 0 0,2-1 0 0 0,0 0-14 0 0,2 1 29 0 0,-1-1-1 0 0,1 0 0 0 0,0 0 1 0 0,0-1-1 0 0,-1 1 0 0 0,1-1 0 0 0,-1 0 1 0 0,1 0-1 0 0,1-1-28 0 0,2-1 82 0 0,1-1-1 0 0,0 1 1 0 0,-1-2-1 0 0,0 1 1 0 0,0-2-1 0 0,-1 1 1 0 0,1-1-1 0 0,6-6-81 0 0,-8 6 72 0 0,-1-1-1 0 0,0 1 1 0 0,-1-2-1 0 0,1 1 0 0 0,-1 0 1 0 0,-1-1-1 0 0,0 0 0 0 0,0 1 1 0 0,0-2-1 0 0,0 1 0 0 0,-1-2-71 0 0,-1 7 14 0 0,-1 0-1 0 0,0-1 0 0 0,0 0 0 0 0,1 0 1 0 0,-2 0-1 0 0,1 0 0 0 0,0 0 0 0 0,0 1 1 0 0,-1 0-1 0 0,0-1 0 0 0,0 0 0 0 0,0 0-13 0 0,-1 1 0 0 0,2 2 0 0 0,-2-1-1 0 0,1-1 1 0 0,0 2-1 0 0,-1-1 1 0 0,1 0 0 0 0,-1 0-1 0 0,0 0 1 0 0,1 1-1 0 0,-1-1 1 0 0,0 1 0 0 0,0-1-1 0 0,0 1 1 0 0,0 0-1 0 0,0 0 1 0 0,-1 0 0 0 0,2 0-1 0 0,-1 0 1 0 0,-1 1 0 0 0,0-1 0 0 0,3 1 2 0 0,0 0 1 0 0,-1 1-1 0 0,1-1 1 0 0,-1 0 0 0 0,0 0-1 0 0,1 1 1 0 0,0-1 0 0 0,0 1-1 0 0,-1-1 1 0 0,1 1 0 0 0,-1-1-1 0 0,1 0 1 0 0,-1 1 0 0 0,1-1-1 0 0,0 1 1 0 0,0 0 0 0 0,0-1-1 0 0,0 0 1 0 0,-1 1-1 0 0,1 0 1 0 0,0-1 0 0 0,0 1-1 0 0,0-1 1 0 0,0 1 0 0 0,0 0-1 0 0,0-1 1 0 0,0 1 0 0 0,0-1-1 0 0,0 1 1 0 0,0-1 0 0 0,0 1-1 0 0,0 0 1 0 0,1-1 0 0 0,-1 1-3 0 0,2 23 412 0 0,9 35 342 0 0,6 9-754 0 0,-8-38-8 0 0,-1 0 0 0 0,-2 1 1 0 0,-1-1-1 0 0,-2 2 0 0 0,-1-1 0 0 0,-1 30 8 0 0,-2-53 6 0 0,-1 1-1 0 0,0 0 1 0 0,0 0-1 0 0,-1-1 1 0 0,0 0 0 0 0,-1 0-1 0 0,0 0 1 0 0,0-1 0 0 0,-1 1-1 0 0,1-1 1 0 0,-5 5-6 0 0,8-10-25 0 0,-1-1 1 0 0,1 2-1 0 0,-1-1 0 0 0,1-1 1 0 0,-1 1-1 0 0,0 0 0 0 0,0 0 1 0 0,0-1-1 0 0,0 1 0 0 0,0-1 1 0 0,0 0-1 0 0,-1 0 0 0 0,1 0 1 0 0,0 1-1 0 0,-1-2 0 0 0,1 1 1 0 0,-1 0-1 0 0,0-1 0 0 0,1 1 1 0 0,0-1-1 0 0,-1 0 1 0 0,1 0-1 0 0,-1 0 0 0 0,0 0 1 0 0,1 0-1 0 0,-1 0 0 0 0,1-1 1 0 0,0 0-1 0 0,-1 0 0 0 0,0 1 1 0 0,1-1-1 0 0,0 0 0 0 0,0 0 1 0 0,-1 0-1 0 0,1-1 0 0 0,0 1 1 0 0,0-1-1 0 0,0 1 0 0 0,0-1 1 0 0,0 1-1 0 0,0-1 25 0 0,-2-2-9 0 0,1 0-1 0 0,0 0 1 0 0,1 1-1 0 0,-1-2 1 0 0,1 1-1 0 0,0 0 1 0 0,0-1-1 0 0,0 1 1 0 0,0-1-1 0 0,1 1 1 0 0,-1-1-1 0 0,2 1 1 0 0,-1-1-1 0 0,0 0 1 0 0,1 0-1 0 0,-1 0 1 0 0,1 1 0 0 0,1-1-1 0 0,-1 0 1 0 0,1 1-1 0 0,0-2 1 0 0,0 2-1 0 0,0-1 1 0 0,0 1-1 0 0,2-1 1 0 0,-2 1-1 0 0,3-3 10 0 0,0 3-2 0 0,1-1 1 0 0,-1 1-1 0 0,2 1 0 0 0,-1 0 0 0 0,0-1 1 0 0,1 1-1 0 0,-1 1 0 0 0,1-1 0 0 0,0 0 1 0 0,0 2-1 0 0,3-2 2 0 0,30-12 12 0 0,-20 3 2 0 0,0 0-1 0 0,0-1 1 0 0,-2-1 0 0 0,0 0 0 0 0,0-2-1 0 0,-1 0 1 0 0,-1-1 0 0 0,-1 0 0 0 0,5-9-14 0 0,-11 16 0 0 0,-2 1 1 0 0,0-1-1 0 0,0-1 1 0 0,-2 1 0 0 0,1-1-1 0 0,-1 1 1 0 0,0-1-1 0 0,-1-1 1 0 0,0 1 0 0 0,-1 0-1 0 0,0 0 1 0 0,-1-1 0 0 0,0 0-1 0 0,-1 0 1 0 0,0 1-1 0 0,-1-1 1 0 0,0 1 0 0 0,-1 0-1 0 0,-1-2 0 0 0,3 12 1 0 0,0 0-1 0 0,0 1 1 0 0,-1-1 0 0 0,1 0-1 0 0,0 0 1 0 0,0 1-1 0 0,0-1 1 0 0,-1 0 0 0 0,1 0-1 0 0,-1 1 1 0 0,1 0-1 0 0,-1-1 1 0 0,1 0 0 0 0,0 0-1 0 0,-1 1 1 0 0,0 0-1 0 0,0-1 1 0 0,1 0-1 0 0,0 1 0 0 0,-10 3 10 0 0,8-1-8 0 0,1 0-1 0 0,0-1 1 0 0,0 2-1 0 0,0-2 1 0 0,-1 1-1 0 0,2 1 1 0 0,-1-2-1 0 0,0 1 1 0 0,0 1-1 0 0,1-1 1 0 0,-1 0 0 0 0,1 1-2 0 0,-1 21 26 0 0,2 0 0 0 0,0 0 1 0 0,5 20-27 0 0,0 4 37 0 0,-1 51 691 0 0,-4 0-728 0 0,-1-99 8 0 0,0 0 0 0 0,-3-31 514 0 0,1 3-436 0 0,1 1 1 0 0,1-1-1 0 0,1 1 1 0 0,4-24-87 0 0,-3 41-9 0 0,0-1 1 0 0,1 0-1 0 0,0 1 0 0 0,1 0 1 0 0,0-1-1 0 0,0 2 1 0 0,1-1-1 0 0,1 0 1 0 0,0 0-1 0 0,0 1 0 0 0,0 1 1 0 0,1-1-1 0 0,6-4 9 0 0,-12 11 1 0 0,1 1 0 0 0,-1-1 0 0 0,0 1 0 0 0,1-1 0 0 0,0 1 0 0 0,-1 0 0 0 0,1-1 0 0 0,-1 2 0 0 0,2-2 0 0 0,-2 1-1 0 0,1 1 1 0 0,0-1 0 0 0,0 0 0 0 0,0 0 0 0 0,0 1 0 0 0,0 0 0 0 0,0 0 0 0 0,1-1 0 0 0,-2 1 0 0 0,1 0 0 0 0,1 0 0 0 0,-2 0 0 0 0,1 1-1 0 0,1-1 1 0 0,-1 0 0 0 0,-1 0 0 0 0,2 1 0 0 0,0 0-1 0 0,-1 1 2 0 0,1 0 0 0 0,0 0 1 0 0,-1 0-1 0 0,1 0 0 0 0,-1 1 0 0 0,1 0 0 0 0,-1-1 0 0 0,-1 1 1 0 0,2-1-1 0 0,-1 1 0 0 0,-1 0 0 0 0,1 0 0 0 0,-1 0 1 0 0,1 1-1 0 0,-1-1 0 0 0,-1 0 0 0 0,2 1-2 0 0,2 14 13 0 0,0 0 0 0 0,-1 0-1 0 0,-1 0 1 0 0,-1 0 0 0 0,0 2-13 0 0,-1-3-1 0 0,1 1 0 0 0,2-1 0 0 0,-1 1 0 0 0,2-1 0 0 0,2 9 1 0 0,-6-24-85 0 0,1 0 1 0 0,0-1-1 0 0,0 1 0 0 0,-1-1 0 0 0,2 2 0 0 0,-1-2 0 0 0,-1 1 0 0 0,2-1 0 0 0,-1 1 0 0 0,0-1 1 0 0,1 0-1 0 0,-1 0 0 0 0,0 1 0 0 0,0-1 0 0 0,2 0 85 0 0,-2 0-199 0 0,0-1-1 0 0,0 1 1 0 0,-1-1-1 0 0,1 0 1 0 0,1 0-1 0 0,-2 0 1 0 0,1 0-1 0 0,1 0 1 0 0,-2 0-1 0 0,1 0 1 0 0,0 0-1 0 0,0 0 1 0 0,0 0-1 0 0,0 0 1 0 0,0 0-1 0 0,0 0 1 0 0,0 0 0 0 0,0-1-1 0 0,-1 1 1 0 0,2-1-1 0 0,-1 0 1 0 0,-1 1-1 0 0,1 0 1 0 0,0-1-1 0 0,0 1 1 0 0,-1-1-1 0 0,1 0 1 0 0,0 1-1 0 0,0-1 200 0 0,5-4-393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167 600 44 0 0,'2'-1'94'0'0,"-1"-1"0"0"0,1 2 1 0 0,-1-2-1 0 0,1 0 0 0 0,-1 0 0 0 0,1 1 0 0 0,-1-1 1 0 0,1 0-1 0 0,-1 1 0 0 0,0-2 0 0 0,0 2 1 0 0,0-1-1 0 0,-1-1 0 0 0,1 1 0 0 0,0 1 0 0 0,0-2 1 0 0,-1 1-1 0 0,0 0 0 0 0,0 0 0 0 0,0-1 0 0 0,0 1 1 0 0,0 0-1 0 0,0 0 0 0 0,0 0 0 0 0,0 0 0 0 0,0 0 1 0 0,-1-1-1 0 0,0 0-94 0 0,0 1 95 0 0,0 0 0 0 0,-1 0 0 0 0,1 0 1 0 0,-1 1-1 0 0,1-1 0 0 0,-1 1 0 0 0,0-1 0 0 0,1 1 0 0 0,-2-1 0 0 0,2 1 1 0 0,-1 0-1 0 0,-1-1 0 0 0,2 2 0 0 0,-1-1 0 0 0,-1 0 0 0 0,1 0 1 0 0,0 1-1 0 0,0-1 0 0 0,-1 0 0 0 0,1 1 0 0 0,0 0 0 0 0,0 0 1 0 0,-1-1-1 0 0,1 2 0 0 0,0-1 0 0 0,0 0 0 0 0,-1 1-95 0 0,-3 0 11 0 0,-1 0 1 0 0,1 1-1 0 0,0 0 0 0 0,0 0 1 0 0,0 1-1 0 0,1-1 0 0 0,-1 1 0 0 0,0 1 1 0 0,1-1-1 0 0,0 1 0 0 0,0 0 1 0 0,0 0-1 0 0,1 1 0 0 0,-1-1 0 0 0,1 1 1 0 0,0 0-1 0 0,0 0 0 0 0,0 0 0 0 0,1 1 1 0 0,0-1-1 0 0,0 1 0 0 0,-2 5-11 0 0,2-5 16 0 0,1 0 0 0 0,-1 0 0 0 0,1 1 0 0 0,0-1 0 0 0,1 1 0 0 0,-1-1 0 0 0,1 0 0 0 0,0 1 0 0 0,1 0 0 0 0,-1 0 0 0 0,2-1 0 0 0,-1 0 0 0 0,1 1 0 0 0,-1 0 0 0 0,2 0 0 0 0,-1-1 0 0 0,1 0 0 0 0,0 0 0 0 0,0 0 0 0 0,1 0 0 0 0,3 6-16 0 0,-4-9 29 0 0,0 0 1 0 0,0 0-1 0 0,1 0 1 0 0,-1 0-1 0 0,1-1 1 0 0,-1 0-1 0 0,1 0 1 0 0,0 1 0 0 0,0-1-1 0 0,0 0 1 0 0,0 0-1 0 0,1-1 1 0 0,-1 1-1 0 0,1-1 1 0 0,-1 0-1 0 0,0 0 1 0 0,0 0 0 0 0,1 0-1 0 0,0 0 1 0 0,0-1-1 0 0,-1 0 1 0 0,0 0-1 0 0,1 0 1 0 0,0 0-1 0 0,0 0 1 0 0,-1-1 0 0 0,0 1-1 0 0,1-2 1 0 0,0 2-1 0 0,-1-1 1 0 0,1-1-1 0 0,-1 1 1 0 0,0-1-1 0 0,0 1 1 0 0,0-1-30 0 0,5-2 43 0 0,-1-1 1 0 0,1 0-1 0 0,-1 0 1 0 0,-1 0-1 0 0,0-1 1 0 0,1 0-1 0 0,-1 0 1 0 0,-1 0-1 0 0,1-1 1 0 0,-1 0-1 0 0,-1 0 0 0 0,1-1 1 0 0,-1 1-1 0 0,1-4-43 0 0,-2 3-5 0 0,0 0 0 0 0,-1-1-1 0 0,0 0 1 0 0,0 1 0 0 0,-1-1 0 0 0,-1 0-1 0 0,1-4 6 0 0,-1 10 0 0 0,0 0 0 0 0,0-1 0 0 0,0 1 0 0 0,-1-1-1 0 0,1 1 1 0 0,0 0 0 0 0,-1-1 0 0 0,-1 1 0 0 0,2 0 0 0 0,-2 0-1 0 0,1 0 1 0 0,-1 0 0 0 0,1 0 0 0 0,-1 0 0 0 0,0 0 0 0 0,0 0-1 0 0,0 1 1 0 0,0 0 0 0 0,0-1 0 0 0,-1 1 0 0 0,0-1 0 0 0,3 3 0 0 0,0 0 0 0 0,0 0 0 0 0,0 0 0 0 0,-1 0 0 0 0,1 0 0 0 0,-1 0 1 0 0,1 0-1 0 0,0 0 0 0 0,-1 0 0 0 0,1 0 0 0 0,0 0 0 0 0,0 0 0 0 0,-1 0 0 0 0,1 0 1 0 0,-1 0-1 0 0,1 0 0 0 0,0 0 0 0 0,-1 0 0 0 0,1 0 0 0 0,0 0 0 0 0,0 0 0 0 0,0 0 1 0 0,-1 0-1 0 0,1 0 0 0 0,-1 0 0 0 0,1 0 0 0 0,0 1 0 0 0,-1-1 0 0 0,1 0 0 0 0,0 1 1 0 0,0-1-1 0 0,0 0 0 0 0,0 1 0 0 0,0-1 0 0 0,-9 14 4 0 0,-1 17 6 0 0,8-18 2 0 0,2 1 1 0 0,-1-1-1 0 0,1 1 1 0 0,1 0-1 0 0,2 6-12 0 0,-3-15 4 0 0,1 1 0 0 0,0-1 1 0 0,0 0-1 0 0,1 0 0 0 0,-1 0 0 0 0,2-1 1 0 0,-1 2-1 0 0,0-2 0 0 0,0 1 0 0 0,1-1 1 0 0,0 0-1 0 0,0 0 0 0 0,1 0 0 0 0,0 1 1 0 0,3 1-5 0 0,-5-5-1 0 0,0 1 1 0 0,0-2 0 0 0,1 2 0 0 0,-1-1-1 0 0,0-1 1 0 0,0 1 0 0 0,1 0 0 0 0,0-1-1 0 0,-1 1 1 0 0,0-1 0 0 0,1 0-1 0 0,-1 0 1 0 0,1 0 0 0 0,0 0 0 0 0,-1 0-1 0 0,0-1 1 0 0,1 0 0 0 0,-1 1 0 0 0,1-1-1 0 0,-1 1 1 0 0,0-2 0 0 0,0 1 0 0 0,1 0-1 0 0,-1 0 1 0 0,0 0 0 0 0,0-1-1 0 0,1 1 1 0 0,-2-1 0 0 0,7-3-6 0 0,0-1-1 0 0,-1 0 0 0 0,0 0 1 0 0,0-1-1 0 0,-1 0 0 0 0,5-6 7 0 0,-6 6-3 0 0,0 0-1 0 0,-1 0 0 0 0,1-1 0 0 0,-1 1 1 0 0,-1-1-1 0 0,0 1 0 0 0,0-1 1 0 0,0-1-1 0 0,-2 1 0 0 0,1 0 0 0 0,0 0 1 0 0,-1-3 3 0 0,-1-2-5 0 0,0 1 1 0 0,-1-1-1 0 0,-1 0 1 0 0,0 0-1 0 0,0 1 1 0 0,-1 0-1 0 0,-4-10 5 0 0,-3-3 1 0 0,4 21-1 0 0,4 18 7 0 0,4 22 18 0 0,2-1 0 0 0,1 1 1 0 0,8 23-26 0 0,-2-2 46 0 0,10 14-11 0 0,-16-52-28 0 0,-4-18-7 0 0,-4-6-2 0 0,0-6-3 0 0,0-1-1 0 0,1 1 0 0 0,0 0 1 0 0,1 0-1 0 0,0-1 1 0 0,1 0-1 0 0,0 1 0 0 0,1-1 1 0 0,0 1-1 0 0,1 0 0 0 0,2-8 6 0 0,0 4-5 0 0,-1 0-1 0 0,2 0 1 0 0,1 1-1 0 0,0-1 0 0 0,1 1 1 0 0,-1 1-1 0 0,3-1 1 0 0,3-4 5 0 0,-12 17 0 0 0,1-1 0 0 0,0 1 0 0 0,0 0 0 0 0,0-1 1 0 0,0 1-1 0 0,0 0 0 0 0,0 0 0 0 0,1 0 0 0 0,-1 0 0 0 0,0 0 1 0 0,0 0-1 0 0,1 0 0 0 0,-1 0 0 0 0,1 1 0 0 0,-1-1 1 0 0,1 1-1 0 0,-1-1 0 0 0,1 0 0 0 0,-1 1 0 0 0,2 0 0 0 0,-1 0 1 0 0,-1 0-1 0 0,0 0 0 0 0,0 1 1 0 0,0-1-1 0 0,0 1 1 0 0,1 0-1 0 0,-2-1 0 0 0,2 0 1 0 0,-1 1-1 0 0,0 0 1 0 0,0 0-1 0 0,0-1 0 0 0,-1 1 1 0 0,2 1-1 0 0,-1-2 1 0 0,-1 1-1 0 0,1 1 1 0 0,0-2-1 0 0,0 1 0 0 0,-1 1 0 0 0,6 8 3 0 0,-2 1 0 0 0,1-1 1 0 0,-2 1-1 0 0,0-1 0 0 0,2 7-3 0 0,-2-5 1 0 0,-1-3 2 0 0,0 1 1 0 0,-1 1 0 0 0,0-2-1 0 0,0 1 1 0 0,-1 1 0 0 0,-1-2-1 0 0,-1 10-3 0 0,1-5 5 0 0,0-1 0 0 0,1 1 0 0 0,2 10-5 0 0,-3-22 0 0 0,1-1 0 0 0,0 1 0 0 0,1-1-1 0 0,-1 1 1 0 0,0-1 0 0 0,0 1 0 0 0,0-1-1 0 0,0 1 1 0 0,1-1 0 0 0,0 0 0 0 0,0 1-1 0 0,-1-1 1 0 0,0 1 0 0 0,1-1 0 0 0,1 0-1 0 0,-2 0 1 0 0,1 1 0 0 0,0-1-1 0 0,0 0 1 0 0,0 0 0 0 0,1 0 0 0 0,-2 0-1 0 0,2 0 1 0 0,-1 0 0 0 0,0-1 0 0 0,1 1-1 0 0,-1 0 1 0 0,1 0 0 0 0,-2-1 0 0 0,2 0-1 0 0,-1 1 1 0 0,1-1 0 0 0,-1 0 0 0 0,1 1-1 0 0,-1-1 1 0 0,1 0 0 0 0,-1 0 0 0 0,1 0-1 0 0,-1 0 1 0 0,1 0 0 0 0,-1 0 0 0 0,2-1 0 0 0,1 0-1 0 0,0 0 0 0 0,0-1-1 0 0,0 0 1 0 0,0 1 0 0 0,0-2 0 0 0,0 1 0 0 0,-1 0 0 0 0,1 0 0 0 0,0-1 0 0 0,-1 0 0 0 0,0 0 0 0 0,0 0 0 0 0,0 0 0 0 0,0-2 1 0 0,10-12-6 0 0,-2-2-1 0 0,0 0 1 0 0,-1 1 0 0 0,-2-2-1 0 0,0 0 1 0 0,-1 0-1 0 0,0-1 1 0 0,-2 0 0 0 0,-1 0-1 0 0,-1 0 1 0 0,0 0 0 0 0,-1-9 6 0 0,-1-37 39 0 0,-1 0 1 0 0,-5 0 0 0 0,-5-20-40 0 0,5 44-17 0 0,-2 2 0 0 0,-1-1 1 0 0,-8-17 16 0 0,37 139 29 0 0,-6 1-1 0 0,-2 0 1 0 0,-2 18-29 0 0,-9-39-15 0 0,-4 33 15 0 0,0-57 7 0 0,1 0-1 0 0,2 1 0 0 0,1-1 1 0 0,3 0-1 0 0,8 34-6 0 0,-7-56-62 0 0,-5-13 28 0 0,-1-1-1 0 0,0 0 1 0 0,1 0 0 0 0,-1 0-1 0 0,0 0 1 0 0,0 0-1 0 0,1 0 1 0 0,-1 0 0 0 0,0-1-1 0 0,0 1 1 0 0,0 0 0 0 0,0 0-1 0 0,1 0 1 0 0,-1 0-1 0 0,0 0 1 0 0,0 0 0 0 0,1 0-1 0 0,-1-1 1 0 0,0 1 0 0 0,0 0-1 0 0,1 0 1 0 0,-1 0-1 0 0,0 0 1 0 0,0 0 0 0 0,0 0-1 0 0,0 0 1 0 0,0-1 0 0 0,0 1-1 0 0,0 0 1 0 0,0 0-1 0 0,0-1 1 0 0,0 1 0 0 0,1 0-1 0 0,-1 0 1 0 0,0-1-1 0 0,0 1 35 0 0,1-3-299 0 0,0 1 0 0 0,-1 0 0 0 0,1-1 0 0 0,0 1 0 0 0,0-1 0 0 0,-1 0-1 0 0,0 0 1 0 0,0 0 0 0 0,0 1 0 0 0,0-2 299 0 0,-14-52-2904 0 0,9 40 2630 0 0,-3-5 99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12 360 12 0 0,'0'0'68'0'0,"-11"6"2477"0"0,38-72-12 0 0,29-48-2533 0 0,-32 69 491 0 0,36-81 221 0 0,-60 126-671 0 0,1-2 0 0 0,0 1 1 0 0,0 0-1 0 0,0 0 1 0 0,0 0-1 0 0,0 1 0 0 0,0-2 1 0 0,0 1-1 0 0,0 1 1 0 0,0-1-1 0 0,1 0 0 0 0,-2 1 1 0 0,2-1-1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0,2 0-1 0 0,-1 0 1 0 0,2 2 0 0 0,-5 10 7 0 0,-9 22-12 0 0,-9 23 12 0 0,22-51 6 0 0,0 0 0 0 0,-3 0 0 0 0,1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0,0 0 0 0 0,0 1 0 0 0,1-1 0 0 0,0-1 0 0 0,0 1 0 0 0,1-1 0 0 0,-1-1 82 0 0,0-4-3128 0 0,-2-12-383 0 0,7 15 3335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7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32 0 0,'1'-1'129'0'0,"-1"-1"0"0"0,1 1 1 0 0,-1-1-1 0 0,0 1 0 0 0,1 0 0 0 0,0-1 1 0 0,0 1-1 0 0,-1 0 0 0 0,1 0 0 0 0,0-1 0 0 0,0 1 1 0 0,-1 1-1 0 0,2-2 0 0 0,-1 1 0 0 0,0 1 0 0 0,0-2 1 0 0,0 1-1 0 0,0 1 0 0 0,1-1 0 0 0,-1 0 1 0 0,1 1-1 0 0,-2-1 0 0 0,2 1 0 0 0,-1 0 0 0 0,2-1-129 0 0,43-13 2105 0 0,-30 11-1114 0 0,185-45 9195 0 0,-113 30-9224 0 0,-74 13-1120 0 0,-8 0-4125 0 0,-5-11-6910 0 0,-2-1 9714 0 0,1 4 1110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8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 0 0,'5'3'2545'0'0,"39"19"-937"0"0,-40-21-1565 0 0,0 2-1 0 0,0 0 1 0 0,0 0 0 0 0,0-1-1 0 0,0 2 1 0 0,-1-1-1 0 0,0 0 1 0 0,1 0 0 0 0,-1 1-1 0 0,0 0 1 0 0,-1 0-1 0 0,1-1 1 0 0,0 2 0 0 0,0 1-43 0 0,17 22 187 0 0,-15-22 81 0 0,6 4-153 0 0,-2 1 0 0 0,1 0 0 0 0,-2 0 0 0 0,1 1 0 0 0,-1 0 0 0 0,-1 1 0 0 0,0 0 0 0 0,-1-1 0 0 0,0 2 0 0 0,3 12-115 0 0,12 50-3 0 0,13 54 1671 0 0,-30-109-1574 0 0,-1 0 1 0 0,0 0-1 0 0,-2 0 1 0 0,-1 0 0 0 0,-1 5-95 0 0,-2 31-22 0 0,-6 55 24 0 0,3-82 512 0 0,-3-2 0 0 0,0 0-1 0 0,-2 0 1 0 0,-1-1-1 0 0,-1 0 1 0 0,-8 11-514 0 0,4-6-357 0 0,-8 12 359 0 0,-2-1 0 0 0,-18 19-2 0 0,0 1-98 0 0,39-52 46 0 0,3-7-32 0 0,1 0 0 0 0,0 0 0 0 0,-1 0 0 0 0,1-1-1 0 0,-1 1 1 0 0,-1 0 0 0 0,1-1 0 0 0,-3 3 84 0 0,5-6-180 0 0,1-1-1 0 0,-1 1 1 0 0,1 0 0 0 0,0 0-1 0 0,0 0 1 0 0,-1-1 0 0 0,1 1-1 0 0,0 0 1 0 0,-1 0 0 0 0,1 0-1 0 0,-1 0 1 0 0,1-1 0 0 0,0 1-1 0 0,0 0 1 0 0,0-1 0 0 0,0 1-1 0 0,0-1 1 0 0,-1 1 0 0 0,1 0-1 0 0,0 0 1 0 0,0 0-1 0 0,0-1 1 0 0,0 1 0 0 0,-1-1-1 0 0,1 1 1 0 0,0-1 0 0 0,0 1-1 0 0,0 0 1 0 0,0 0 0 0 0,0-1-1 0 0,0 1 1 0 0,0-1 0 0 0,0 1-1 0 0,1-1 1 0 0,-1 1 0 0 0,0 0-1 0 0,0 0 1 0 0,0 0 0 0 0,0-1 180 0 0,1-16-2529 0 0,2 6 1948 0 0,2-2 353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3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 4 0 0,'0'0'23'0'0,"0"0"19"0"0,0 0 31 0 0,7-3 2608 0 0,-5 8-2572 0 0,-1 0 1 0 0,0 0 0 0 0,0 0-1 0 0,-1 1 1 0 0,0-1-1 0 0,1 0 1 0 0,-2 0-1 0 0,1 4-109 0 0,0 10 173 0 0,0 66 797 0 0,-6 54-970 0 0,-2 31 490 0 0,10-150-56 0 0,-2-20-426 0 0,0 1 0 0 0,0-1 0 0 0,0 1-1 0 0,0-1 1 0 0,0 0 0 0 0,0 1 0 0 0,0-1 0 0 0,0 1 0 0 0,0-1 0 0 0,0 1-1 0 0,0-1 1 0 0,0 0 0 0 0,0 1 0 0 0,0-1 0 0 0,0 1 0 0 0,0-1 0 0 0,0 1-1 0 0,0-1 1 0 0,0 0 0 0 0,1 0 0 0 0,-1 0 0 0 0,0 1 0 0 0,1-1 0 0 0,-1 1-1 0 0,0-1 1 0 0,1 1 0 0 0,-1-1 0 0 0,0 0 0 0 0,0 0 0 0 0,1 0 0 0 0,-1 0-1 0 0,1 0 1 0 0,-1 1 0 0 0,1-1 0 0 0,-1 0 0 0 0,0 0 0 0 0,0 0 0 0 0,1 1-8 0 0,1-3 104 0 0,1 0 0 0 0,0 1 0 0 0,0-1 1 0 0,0 1-1 0 0,-1 0 0 0 0,1 0 1 0 0,0 0-1 0 0,0 0 0 0 0,0 1 0 0 0,0-1 1 0 0,0 0-1 0 0,0 1 0 0 0,2 0-104 0 0,51 2 1844 0 0,-8-1 747 0 0,0-8 32 0 0,28-1-1738 0 0,-75 8-847 0 0,-1 0-1 0 0,1 0 1 0 0,-1 0 0 0 0,1 0 0 0 0,-1 0-1 0 0,1 0 1 0 0,0 0 0 0 0,-1 0 0 0 0,0 0 0 0 0,1 0-1 0 0,0 1 1 0 0,0-1 0 0 0,-1 0 0 0 0,0 0-1 0 0,1 1 1 0 0,-1-1 0 0 0,1 1 0 0 0,0-1 0 0 0,-1 0-1 0 0,0 0 1 0 0,0 0 0 0 0,1 1 0 0 0,-1 0-1 0 0,1-1 1 0 0,-1 1 0 0 0,1-1-38 0 0,-1 0-126 0 0,0 1-1 0 0,0 0 1 0 0,0-1 0 0 0,0 1-1 0 0,0-1 1 0 0,0 0 0 0 0,0 1-1 0 0,0-1 1 0 0,0 1 0 0 0,0-1-1 0 0,0 1 1 0 0,0-1 0 0 0,0 0-1 0 0,-1 1 1 0 0,1-1-1 0 0,0 1 1 0 0,0-1 0 0 0,-1 1-1 0 0,1-1 1 0 0,0 0 0 0 0,-1 0-1 0 0,1 1 1 0 0,0-1 0 0 0,0 1 126 0 0,-1 0-281 0 0,0-1-1 0 0,0 0 1 0 0,1 1 0 0 0,-1-1 0 0 0,1 1 0 0 0,-1-1-1 0 0,0 0 1 0 0,1 1 0 0 0,-1-1 0 0 0,0 0 0 0 0,0 0-1 0 0,1 0 1 0 0,-1 0 0 0 0,0 0 0 0 0,0 0 0 0 0,1 0-1 0 0,-1 0 1 0 0,0 0 0 0 0,0 0 0 0 0,0 0 0 0 0,0 0-1 0 0,0 0 1 0 0,1 0 0 0 0,-1 0 0 0 0,1 0 0 0 0,-1-1-1 0 0,0 1 1 0 0,1-1 0 0 0,-1 1 0 0 0,0-1 0 0 0,0 1-1 0 0,1 0 1 0 0,0-1 0 0 0,-1 1 0 0 0,0-1 0 0 0,0 0-1 0 0,1 1 1 0 0,0 0 0 0 0,-1-1 0 0 0,1 0 0 0 0,-1 0-1 0 0,1 1 1 0 0,0-1 0 0 0,-1 0 281 0 0,-2-4-672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4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16 0 0,'-2'49'3139'0'0,"2"-28"-2639"0"0,2 1 1 0 0,0-1-1 0 0,1 0 1 0 0,1 0-1 0 0,1 0 0 0 0,0-1 1 0 0,4 6-501 0 0,-7-22-14 0 0,-2-3 16 0 0,0 1 0 0 0,0-1 0 0 0,1 0-1 0 0,0 1 1 0 0,-1-2 0 0 0,1 2 0 0 0,-1-1 0 0 0,1 0 0 0 0,0 0 0 0 0,0 0 0 0 0,-1 0-1 0 0,2 0 1 0 0,-1 0 0 0 0,-1 0 0 0 0,2 0 0 0 0,-1 0 0 0 0,1 0-2 0 0,4-4-367 0 0,-3-11-840 0 0,-11-36-3247 0 0,5 32 4004 0 0,0 1 264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4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34 12 0 0,'-1'1'64'0'0,"0"-1"0"0"0,1 1 0 0 0,-1-1 0 0 0,0 0 0 0 0,0 0 0 0 0,0 1 0 0 0,0 0 0 0 0,0-1 0 0 0,1 1 0 0 0,-1-1 0 0 0,1 1 0 0 0,-1 0 0 0 0,0-1 0 0 0,1 1 0 0 0,-1-1-1 0 0,1 1 1 0 0,-1 0 0 0 0,0 0 0 0 0,1 0 0 0 0,0 0 0 0 0,0 0 0 0 0,-1-1 0 0 0,1 1 0 0 0,0 0 0 0 0,0 0 0 0 0,-1 0 0 0 0,1 0 0 0 0,0 0 0 0 0,0-1 0 0 0,0 2 0 0 0,0-1 0 0 0,0-1 0 0 0,0 1 0 0 0,1 1 0 0 0,-1-2 0 0 0,0 1 0 0 0,1 0 0 0 0,-1 0 0 0 0,0-1 0 0 0,0 1 0 0 0,1 1 0 0 0,-1-2 0 0 0,1 1-64 0 0,-1 0 36 0 0,1 0 0 0 0,-1 0 0 0 0,0 0 0 0 0,0 0 1 0 0,1 0-1 0 0,-1 0 0 0 0,1 0 0 0 0,0-1 0 0 0,-1 1 1 0 0,0 0-1 0 0,1 0 0 0 0,0-1 0 0 0,0 1 0 0 0,-1 0 0 0 0,1 0 1 0 0,0-1-1 0 0,0 1 0 0 0,0 0 0 0 0,0-1 0 0 0,0 1 1 0 0,-1-1-1 0 0,1 0 0 0 0,1 1 0 0 0,-2-1 0 0 0,1 0 1 0 0,1 1-1 0 0,-2-1 0 0 0,2 0 0 0 0,-1 0 0 0 0,-1 0 0 0 0,2 0 1 0 0,-1 0-1 0 0,-1 0 0 0 0,2 0 0 0 0,-1 0 0 0 0,-1-1 1 0 0,2 1-1 0 0,-1 0 0 0 0,-1-1 0 0 0,2 1 0 0 0,-1 0 1 0 0,-1-1-1 0 0,1 1 0 0 0,1-1 0 0 0,-2 0-36 0 0,3-2 74 0 0,0 1-1 0 0,-1 0 1 0 0,0-1-1 0 0,0 0 1 0 0,0 0-1 0 0,0 0 1 0 0,0 0-1 0 0,-1 0 1 0 0,1 0-1 0 0,-1 0 1 0 0,0-1-1 0 0,0 1 1 0 0,0-4-74 0 0,0 7 0 0 0,0-2 1 0 0,-1 1 0 0 0,0 1-1 0 0,0-2 1 0 0,0 1-1 0 0,1 1 1 0 0,-1-2-1 0 0,0 1 1 0 0,0 0-1 0 0,0 0 1 0 0,0 0 0 0 0,0 0-1 0 0,0 0 1 0 0,0 0-1 0 0,-1 0 1 0 0,1 0-1 0 0,0 0 1 0 0,0 0-1 0 0,0 0 1 0 0,-1 0 0 0 0,0 0-1 0 0,1 0 1 0 0,-1 0-1 0 0,1 0 1 0 0,-1 0-1 0 0,1 0 1 0 0,-1 1-1 0 0,0-1 1 0 0,1 0 0 0 0,-1 0-1 0 0,-1 1 1 0 0,2-1-1 0 0,-1 1 1 0 0,0-1-1 0 0,0 0 1 0 0,0 1-1 0 0,0 0 1 0 0,0 0 0 0 0,0-1-1 0 0,0 1 1 0 0,0-1-1 0 0,0 1 1 0 0,0 0-1 0 0,0 0 1 0 0,0 0-1 0 0,0 0 0 0 0,-1 0 1 0 0,0 1 0 0 0,-1 0 0 0 0,1-1 0 0 0,0 1 0 0 0,0 0 0 0 0,0 0 0 0 0,0 0 0 0 0,0 0 0 0 0,0 0 0 0 0,1 1 0 0 0,-1-1 0 0 0,0 0 0 0 0,0 1 0 0 0,1 0 0 0 0,-1-1-1 0 0,1 1 1 0 0,0 0 0 0 0,0 0 0 0 0,0 0 0 0 0,-1 1-1 0 0,-20 41-121 0 0,19-37 29 0 0,-10 27-1269 0 0,12-34 1242 0 0,1 1-1 0 0,0 0 0 0 0,0 0 0 0 0,-1 0 0 0 0,1 0 0 0 0,0 0 0 0 0,0-1 0 0 0,-1 1 1 0 0,1 1-1 0 0,0-2 0 0 0,0 1 0 0 0,0 0 0 0 0,0 0 0 0 0,1 0 0 0 0,-1 0 0 0 0,0 0 0 0 0,0 0 1 0 0,1 0-1 0 0,-1 0 0 0 0,0-1 0 0 0,0 1 0 0 0,1 0 0 0 0,-1 0 0 0 0,1 0 0 0 0,0 0 0 0 0,-1 0 1 0 0,0-1-1 0 0,2 1 120 0 0,4 1-381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7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189 437 36 0 0,'0'-1'112'0'0,"0"1"-1"0"0,1-1 1 0 0,0 1 0 0 0,0 0 0 0 0,-1-1-1 0 0,0 1 1 0 0,1-1 0 0 0,-1 0-1 0 0,1 1 1 0 0,-1 0 0 0 0,1-1-1 0 0,-1 0 1 0 0,0 0 0 0 0,0 1 0 0 0,0 0-1 0 0,0-1 1 0 0,1 0 0 0 0,-1 0-1 0 0,0 1 1 0 0,0-1 0 0 0,0 0-1 0 0,0 0-111 0 0,0 1 59 0 0,0 0-1 0 0,-1-1 0 0 0,1 1 1 0 0,0-1-1 0 0,0 1 0 0 0,0-1 0 0 0,-1 1 1 0 0,1 0-1 0 0,-1 0 0 0 0,1 0 1 0 0,-1 0-1 0 0,1-1 0 0 0,0 1 0 0 0,0 0 1 0 0,-1 0-1 0 0,0-1 0 0 0,1 1 0 0 0,-1 0 1 0 0,1 0-1 0 0,0 0 0 0 0,-1 0 1 0 0,1 0-1 0 0,-1 0 0 0 0,0 0-58 0 0,-2-1 84 0 0,0 1-1 0 0,0 0 1 0 0,0 0-1 0 0,0 1 1 0 0,-1 0 0 0 0,1-1-1 0 0,0 1 1 0 0,0 0-1 0 0,-3 1-83 0 0,-7 4 15 0 0,0 0 0 0 0,1 2-1 0 0,0-1 1 0 0,0 2 0 0 0,0 0-1 0 0,2 0 1 0 0,-11 10-15 0 0,16-14 4 0 0,1 0-1 0 0,-1 0 1 0 0,2 0 0 0 0,-1 1 0 0 0,0 0-1 0 0,1 0 1 0 0,0 0 0 0 0,0 0-1 0 0,1 0 1 0 0,0 0 0 0 0,-1 1-1 0 0,2 0 1 0 0,-1 0 0 0 0,2-1-1 0 0,-1 0 1 0 0,0 1 0 0 0,1 6-4 0 0,0-10 21 0 0,0-1 0 0 0,0 0 0 0 0,1 1 0 0 0,-1-1 0 0 0,1 0 0 0 0,-1 0 0 0 0,1 1 0 0 0,0-1 0 0 0,0 0 0 0 0,0 0 0 0 0,0 0 0 0 0,0 0 0 0 0,0 0 0 0 0,1 0 1 0 0,-1 0-1 0 0,1 0 0 0 0,-1-1 0 0 0,1 1 0 0 0,0-1 0 0 0,-1 1 0 0 0,2-1 0 0 0,-2 1 0 0 0,1-1 0 0 0,1 0 0 0 0,-1 0 0 0 0,-1 0 0 0 0,2 0 0 0 0,-1 0 0 0 0,0-1 0 0 0,0 1 0 0 0,1-1 0 0 0,-1 1 0 0 0,1-1 0 0 0,-1 0 1 0 0,0 0-1 0 0,1 0 0 0 0,-1 0 0 0 0,0 0 0 0 0,3-1-21 0 0,0 0 54 0 0,1 1 1 0 0,0-1-1 0 0,0-1 1 0 0,-1 1-1 0 0,1-1 1 0 0,-1 0-1 0 0,1-1 1 0 0,0 1-1 0 0,-2-1 1 0 0,1 0-1 0 0,1 0 0 0 0,-2-1 1 0 0,1 0-1 0 0,0 1 1 0 0,1-3-55 0 0,-3 1 3 0 0,1 0 0 0 0,-1-1 0 0 0,-1 1 1 0 0,0-1-1 0 0,0 0 0 0 0,1 0 0 0 0,-2 0 0 0 0,1 0 0 0 0,-1 0 1 0 0,0 0-1 0 0,0 0 0 0 0,-1 0 0 0 0,0 0 0 0 0,0 0 0 0 0,0 0 1 0 0,-1 0-1 0 0,0 0 0 0 0,0 0 0 0 0,-1 0 0 0 0,1 0 0 0 0,-2 0 1 0 0,2 0-1 0 0,-2 0 0 0 0,-1 0-3 0 0,4 6 0 0 0,0 0 0 0 0,0-1 0 0 0,0 1 0 0 0,0 0 0 0 0,0 0 0 0 0,-1 0 0 0 0,1 0 0 0 0,0 0 0 0 0,0 0 0 0 0,0 0 0 0 0,0 0 0 0 0,0 0 0 0 0,0 0 0 0 0,0 0 0 0 0,0 0 0 0 0,0 0 0 0 0,0 0 0 0 0,-1 0 0 0 0,1 0 0 0 0,0 0 0 0 0,0 0 0 0 0,0 0 0 0 0,0 0 0 0 0,-1 0 0 0 0,1 1 0 0 0,0-1 0 0 0,0 0 0 0 0,0 0 0 0 0,0 0 0 0 0,0 0 0 0 0,0 0 0 0 0,-1 0 0 0 0,1 0 0 0 0,0 0 0 0 0,0 0 0 0 0,0 0 0 0 0,0 0 0 0 0,0 0 0 0 0,0 0 0 0 0,0 0 0 0 0,0 0 0 0 0,0 1 0 0 0,0-1 0 0 0,0 0 0 0 0,0 0 0 0 0,0 0 0 0 0,0 0 0 0 0,0 1 0 0 0,0-1 0 0 0,0 0 0 0 0,0 0 0 0 0,0 0 0 0 0,0 0 0 0 0,0 1 0 0 0,0-1-1 0 0,0 0 1 0 0,0 0 0 0 0,0 0 0 0 0,0 0 0 0 0,0 0 0 0 0,0 0 0 0 0,-3 15 7 0 0,1-5 0 0 0,4-19-7 0 0,3-13-15 0 0,-2 11 3 0 0,-1 0 0 0 0,0 0-1 0 0,-1-10 13 0 0,-2 13-3 0 0,-3 14 4 0 0,-1 16 9 0 0,6 2-1 0 0,2-1 0 0 0,1 1 0 0 0,1-1 0 0 0,1 1 0 0 0,5 9-9 0 0,10 48-37 0 0,-16-57 32 0 0,-1-2-1 0 0,-2 1 1 0 0,-1 0-1 0 0,0 2 6 0 0,-1-16-2 0 0,-1 1-1 0 0,1 0 1 0 0,-2-1-1 0 0,1 1 1 0 0,-2-1-1 0 0,1 0 1 0 0,-1 0-1 0 0,0 0 0 0 0,-1 0 1 0 0,1-1-1 0 0,-3 3 3 0 0,5-10-1 0 0,1 0 0 0 0,-1-1 0 0 0,0 1-1 0 0,1 0 1 0 0,-1-1 0 0 0,1 1 0 0 0,-1-1 0 0 0,0 1-1 0 0,1-1 1 0 0,-1 1 0 0 0,0-1 0 0 0,0 1-1 0 0,0-1 1 0 0,0 0 0 0 0,0 0 0 0 0,1 1 0 0 0,-1-1-1 0 0,0 0 1 0 0,0 0 0 0 0,0 0 0 0 0,0 0 0 0 0,0 0-1 0 0,1 0 1 0 0,-2 0 0 0 0,1 0 1 0 0,-3-1-3 0 0,1 1 1 0 0,-1-1-1 0 0,1 0 0 0 0,0 0 1 0 0,-1-1-1 0 0,1 1 1 0 0,0-1-1 0 0,0 1 3 0 0,-5-5-7 0 0,0 1 0 0 0,0-1 0 0 0,0-1 0 0 0,1 1 0 0 0,-2-3 7 0 0,7 8 1 0 0,1-1-1 0 0,0 1 1 0 0,0-1-1 0 0,0 0 0 0 0,1 1 1 0 0,-1-1-1 0 0,0 0 1 0 0,0 0-1 0 0,1 0 1 0 0,0 1-1 0 0,-1-2 0 0 0,1 2 1 0 0,0-1-1 0 0,0 0 1 0 0,-1 0-1 0 0,2 0 1 0 0,-1 0-1 0 0,0 1 0 0 0,0-2 1 0 0,1 2-1 0 0,-1-1 1 0 0,0 0-1 0 0,1 0 1 0 0,0 0-1 0 0,0 0 0 0 0,-1 1 1 0 0,2-1-1 0 0,-1-1 0 0 0,6-7 6 0 0,0-1-1 0 0,0 1 0 0 0,2 0 0 0 0,2-3-5 0 0,7-9 12 0 0,2-8 11 0 0,0 0 1 0 0,-2-2-1 0 0,-2 0 0 0 0,-1-1 1 0 0,11-34-24 0 0,-20 47-7 0 0,-1-1 1 0 0,-1 1 0 0 0,-1-1-1 0 0,0 0 1 0 0,-1 0 0 0 0,-2-1 0 0 0,0 1-1 0 0,-2 0 1 0 0,1 0 0 0 0,-6-19 6 0 0,3 23-6 0 0,0 0 0 0 0,-1-1 0 0 0,-1 1 0 0 0,0 1 0 0 0,-2-1 1 0 0,0 1 5 0 0,8 16 0 0 0,0 0-1 0 0,0 0 1 0 0,0 0 0 0 0,0 0 0 0 0,0 0 0 0 0,0 0 0 0 0,0 0 0 0 0,1 1 0 0 0,-1-1 0 0 0,0 0 0 0 0,0 0 0 0 0,0 0 0 0 0,0 0 0 0 0,0 0 0 0 0,0 0 0 0 0,0 1 0 0 0,0-1 0 0 0,0 0 0 0 0,-1 0 0 0 0,1 0 0 0 0,0 0 0 0 0,0 0-1 0 0,0 0 1 0 0,0 0 0 0 0,0 1 0 0 0,0-1 0 0 0,0 0 0 0 0,0 0 0 0 0,0 0 0 0 0,0 0 0 0 0,0 0 0 0 0,0 0 0 0 0,0 0 0 0 0,0 0 0 0 0,-1 0 0 0 0,1 0 0 0 0,0 0 0 0 0,0 0 0 0 0,0 0 0 0 0,0 0 0 0 0,0 0 0 0 0,0 0-1 0 0,0 0 1 0 0,-1 0 0 0 0,1 0 0 0 0,0 0 0 0 0,0 0 0 0 0,0 0 0 0 0,0 0 0 0 0,0 0 0 0 0,0 0 0 0 0,0 0 0 0 0,0 0 0 0 0,0 0 0 0 0,0 0 0 0 0,0 0 0 0 0,0 0 0 0 0,0 0 0 0 0,0 0 0 0 0,0 0 0 0 0,-1 0 0 0 0,1 0 0 0 0,-1 17-7 0 0,3 18-4 0 0,16 72 54 0 0,-3 0 0 0 0,-6 0 0 0 0,-5 24-43 0 0,-7-168 219 0 0,2 23-212 0 0,-1-1 1 0 0,1 1-1 0 0,1-1 1 0 0,1 1-1 0 0,1-2-7 0 0,0 1-11 0 0,1 1-1 0 0,1-1 0 0 0,5-12 12 0 0,-8 23-1 0 0,1 0 0 0 0,-1 1 0 0 0,1 0 0 0 0,-1 0-1 0 0,1-1 1 0 0,1 1 0 0 0,-1 0 0 0 0,0 0 0 0 0,0 1 0 0 0,1-1 0 0 0,0 0 0 0 0,0 0 0 0 0,0 1-1 0 0,0 0 1 0 0,0 0 0 0 0,0 0 0 0 0,0 0 0 0 0,3 0 1 0 0,-5 1 1 0 0,1 0 0 0 0,-1 1 0 0 0,1-1 0 0 0,-2 1 0 0 0,2 0 0 0 0,-1 0 0 0 0,1 0 1 0 0,-1 0-1 0 0,1 0 0 0 0,-1 0 0 0 0,1 0 0 0 0,-1 0 0 0 0,1 0 0 0 0,-1 1 0 0 0,1-1 0 0 0,-1 1 0 0 0,0 0 0 0 0,1-1 0 0 0,-1 0 0 0 0,0 1 1 0 0,0 0-1 0 0,1 0 0 0 0,-1 0-1 0 0,2 1 1 0 0,-2 0 1 0 0,1 0-1 0 0,0 0 1 0 0,-1 1 0 0 0,1-1-1 0 0,-1 0 1 0 0,1 1-1 0 0,-1-1 1 0 0,0 1-1 0 0,1 0 1 0 0,-1 2-2 0 0,1 4 10 0 0,1 1 0 0 0,-2-1 0 0 0,0 0 0 0 0,0 0 0 0 0,-1 1 0 0 0,0 8-10 0 0,-2 5 13 0 0,-2 48-38 0 0,5-66 22 0 0,-1 0 1 0 0,1 0-1 0 0,0-1 1 0 0,0 1-1 0 0,0 0 1 0 0,0 0-1 0 0,1-1 1 0 0,0 1-1 0 0,0-1 0 0 0,0 0 1 0 0,1 0-1 0 0,2 4 3 0 0,-4-7 5 0 0,0 1 0 0 0,-1-1-1 0 0,2 0 1 0 0,-1 1-1 0 0,0-2 1 0 0,0 2 0 0 0,0-1-1 0 0,1-1 1 0 0,-1 2-1 0 0,0-1 1 0 0,1-1 0 0 0,-1 1-1 0 0,1 0 1 0 0,-1-1-1 0 0,1 1 1 0 0,-1-1 0 0 0,1 0-1 0 0,0 1 1 0 0,-1-1 0 0 0,1 0-1 0 0,-1 0 1 0 0,1 0-1 0 0,0 0-4 0 0,0 0 34 0 0,1-1 0 0 0,-1 1 0 0 0,0-1-1 0 0,0 0 1 0 0,1 0 0 0 0,-1 0 0 0 0,-1 0-1 0 0,2 0 1 0 0,-1-1 0 0 0,-1 1 0 0 0,2-1 0 0 0,-2 1-1 0 0,1-1 1 0 0,0 0-34 0 0,4-5 50 0 0,-1 1 0 0 0,0-1 0 0 0,-1 1 0 0 0,1-2 0 0 0,-2 1 0 0 0,1 0 0 0 0,0-1 0 0 0,0-3-50 0 0,2-12 11 0 0,0-1 0 0 0,-2 0 0 0 0,-1 0 0 0 0,-1-1 0 0 0,0-1-11 0 0,-5-126-76 0 0,1 106 70 0 0,-1-28 14 0 0,-5 2 0 0 0,-8-35-8 0 0,29 158-77 0 0,5 18 42 0 0,0 50 122 0 0,1 82-87 0 0,-9-80 61 0 0,-3-77-69 0 0,1 15-70 0 0,-11-66-630 0 0,2 0 0 0 0,-1 1-1 0 0,-1 0 1 0 0,0-1 0 0 0,0 1 0 0 0,0 0-1 0 0,-3-5 709 0 0,-11-19-1826 0 0,5-1 1039 0 0,8 16 655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7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 40 0 0,'0'0'44'0'0,"0"0"-1"0"0,0 0 1 0 0,0 0 0 0 0,1 0-1 0 0,-1 0 1 0 0,0 0 0 0 0,0 0-1 0 0,0 0 1 0 0,1 0 0 0 0,-1 0-1 0 0,0 0 1 0 0,0 0 0 0 0,0 0-1 0 0,0 0 1 0 0,0 0 0 0 0,0 0-1 0 0,0 0 1 0 0,1 0 0 0 0,-1 0-1 0 0,0 0 1 0 0,0 0 0 0 0,0 0-1 0 0,0 0 1 0 0,1 0 0 0 0,-1-1-1 0 0,0 1 1 0 0,0 0 0 0 0,0 0-1 0 0,0 0 1 0 0,0 0 0 0 0,0-1-1 0 0,1 1 1 0 0,-1 0 0 0 0,0 0-1 0 0,0 0 1 0 0,0-1 0 0 0,0 1-1 0 0,0 0 1 0 0,0 0 0 0 0,0 0-1 0 0,0 0 1 0 0,0 0-1 0 0,0 0 1 0 0,0 0 0 0 0,0-1-1 0 0,0 1 1 0 0,0 0 0 0 0,0 0-1 0 0,0 0 1 0 0,0-1 0 0 0,0 1-1 0 0,0 0 1 0 0,-1 0 0 0 0,1 0-1 0 0,0-1 1 0 0,0 1 0 0 0,0 0-1 0 0,0 0 1 0 0,0 0 0 0 0,0 0-1 0 0,-1 0 1 0 0,1 0 0 0 0,0 0-1 0 0,0 0 1 0 0,0 0 0 0 0,0 0-1 0 0,-1 0 1 0 0,1 0-44 0 0,26-8 1400 0 0,33-2 166 0 0,6 3-615 0 0,-24 3-3175 0 0,32-8 2224 0 0,-71 11-249 0 0,-1 1 0 0 0,1 0 0 0 0,-1-1 0 0 0,1 0 0 0 0,0 0 0 0 0,0 1 0 0 0,-1-1 0 0 0,0 0 0 0 0,0 0 0 0 0,1 0 0 0 0,-1 0 0 0 0,0 0 0 0 0,1-1 0 0 0,-1 1 0 0 0,0 0 0 0 0,0-1 0 0 0,0 1 0 0 0,0-1 249 0 0,3-6-212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8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126 213 4 0 0,'-5'-4'838'0'0,"4"4"-774"0"0,1-1 0 0 0,-1-1 0 0 0,0 2 0 0 0,0-1 0 0 0,1 0 0 0 0,-1 0 0 0 0,0 1 0 0 0,0-1 0 0 0,0 0 0 0 0,0 0 0 0 0,0 1 0 0 0,0-1 0 0 0,0 1 0 0 0,0-1 0 0 0,0 0 0 0 0,-1 1 0 0 0,2 0 0 0 0,-2 0 0 0 0,1 0 0 0 0,0 0 0 0 0,-1-1 0 0 0,2 1 0 0 0,-2 0 0 0 0,1 0 1 0 0,0 0-1 0 0,-1 1 0 0 0,2-1 0 0 0,-2 0 0 0 0,1 0 0 0 0,0 0 0 0 0,0 1 0 0 0,0-1 0 0 0,0 1 0 0 0,-1-1 0 0 0,2 1 0 0 0,-1-1 0 0 0,-1 1 0 0 0,2 0 0 0 0,-1 0 0 0 0,-1 0-64 0 0,-5 5 32 0 0,1 0 1 0 0,-1 1-1 0 0,1 0 1 0 0,0 0-1 0 0,1 0 0 0 0,0 1 1 0 0,0 0-1 0 0,1 0 1 0 0,-1 0-1 0 0,1 0 0 0 0,1 1 1 0 0,-3 7-33 0 0,5-8 33 0 0,-1-2 0 0 0,0 2 0 0 0,1-1 0 0 0,0 1 0 0 0,0-1 0 0 0,1 0 0 0 0,0 1 0 0 0,0-1 0 0 0,1 1 0 0 0,0-1 0 0 0,0 0 0 0 0,1 0 0 0 0,0 0 0 0 0,0 1 0 0 0,1-2 0 0 0,1 4-33 0 0,-3-7 44 0 0,0-1 0 0 0,1 1 1 0 0,0 0-1 0 0,-1 0 0 0 0,1 0 0 0 0,0-1 1 0 0,0 0-1 0 0,1 0 0 0 0,-1 1 1 0 0,0-1-1 0 0,0-1 0 0 0,1 2 1 0 0,0-2-1 0 0,-1 1 0 0 0,1 0 0 0 0,0-1 1 0 0,0 0-1 0 0,0 1 0 0 0,0-2 1 0 0,0 1-1 0 0,0 0 0 0 0,0 0 0 0 0,0-1 1 0 0,0 0-1 0 0,0 1 0 0 0,1-1 1 0 0,-1 0-1 0 0,0-1 0 0 0,0 1 0 0 0,0 0 1 0 0,0 0-1 0 0,0-1 0 0 0,0-1 1 0 0,0 2-1 0 0,0-1 0 0 0,0-1-44 0 0,4-1 33 0 0,0 0 0 0 0,0-1 0 0 0,-1-1 0 0 0,1 2 1 0 0,0-3-1 0 0,-1 2 0 0 0,0-1 0 0 0,-1-1 0 0 0,0 0 0 0 0,1 0 0 0 0,-1 0 0 0 0,-1 0 0 0 0,5-7-33 0 0,-3 0-1 0 0,0 0-1 0 0,0 1 1 0 0,-2-2 0 0 0,1 1 0 0 0,-2-1-1 0 0,0 1 1 0 0,0-2 0 0 0,-1 1-1 0 0,-1 1 1 0 0,-1-2 0 0 0,0 1 0 0 0,0 0-1 0 0,-3-12 2 0 0,0 6-3 0 0,-2 0 0 0 0,0 0-1 0 0,-1 1 1 0 0,-1 0 0 0 0,0 0 0 0 0,-2 1-1 0 0,0 0 1 0 0,-1 0 0 0 0,-4-4 3 0 0,11 21-1 0 0,3 7 1 0 0,0 18 0 0 0,7 29 4 0 0,40 241 104 0 0,-46-279-109 0 0,0-3-1 0 0,0 0 1 0 0,1 0-1 0 0,0 0 0 0 0,1 0 1 0 0,0 0-1 0 0,1 0 1 0 0,5 9 1 0 0,-9-21 12 0 0,0 0 1 0 0,0 0-1 0 0,0 0 1 0 0,0 0-1 0 0,0 1 1 0 0,0-1-1 0 0,0 0 1 0 0,0 0-1 0 0,1 0 1 0 0,-1 0-1 0 0,0 0 1 0 0,0 0-1 0 0,0 1 1 0 0,0-1-1 0 0,0 0 1 0 0,0 0-1 0 0,0 0 1 0 0,0 0-1 0 0,0 0 1 0 0,0 0-1 0 0,0 0 1 0 0,0 0 0 0 0,0 0-1 0 0,0 0 1 0 0,0 1-1 0 0,0-1 1 0 0,0 0-1 0 0,1 0 1 0 0,-1 0-1 0 0,0 0 1 0 0,0 0-1 0 0,0 0 1 0 0,0 0-1 0 0,0 0 1 0 0,1 0-1 0 0,-1 0 1 0 0,0 0-1 0 0,0 0 1 0 0,0 0-1 0 0,0 0 1 0 0,0 0-1 0 0,1-1 1 0 0,-1 1-1 0 0,0 0 1 0 0,0 0-1 0 0,0 0 1 0 0,0 0 0 0 0,0 0-1 0 0,0 0 1 0 0,0 0-1 0 0,0 0 1 0 0,0 0-1 0 0,0 0 1 0 0,0-1-1 0 0,0 1 1 0 0,0 0-1 0 0,0 0 1 0 0,0 0-1 0 0,0 0 1 0 0,0 0-1 0 0,0 0 1 0 0,0-1-1 0 0,1 1-12 0 0,3-11 398 0 0,0-13-242 0 0,7-94-61 0 0,-8 99-109 0 0,1 2 0 0 0,0-1 1 0 0,1 0-1 0 0,1 1 0 0 0,5-8 14 0 0,-11 24 0 0 0,1-1-1 0 0,-1 2 0 0 0,0-2 0 0 0,0 1 1 0 0,0 1-1 0 0,1-1 0 0 0,0-1 0 0 0,-1 2 1 0 0,1-1-1 0 0,-1 0 0 0 0,1 0 1 0 0,0 1-1 0 0,0-2 0 0 0,-1 2 0 0 0,1-1 1 0 0,0 1-1 0 0,0-1 0 0 0,-1 0 0 0 0,2 0 1 0 0,-1 1-1 0 0,-1 0 0 0 0,1-1 0 0 0,1 1 1 0 0,-2-1-1 0 0,1 1 0 0 0,1 0 0 0 0,-2-1 1 0 0,2 1-1 0 0,-1 0 1 0 0,0 1 0 0 0,1 0 0 0 0,-1 0 0 0 0,0-1 1 0 0,0 1-1 0 0,1 0 0 0 0,-1 0 0 0 0,0 0 0 0 0,0 1 0 0 0,0-2 0 0 0,0 2 1 0 0,0-1-1 0 0,0 0 0 0 0,-1 1 0 0 0,1-2 0 0 0,0 2 0 0 0,0-1 0 0 0,-1 2 0 0 0,6 11 16 0 0,0 0 0 0 0,-2 1 1 0 0,3 9-17 0 0,-7-23 0 0 0,7 46 16 0 0,-6-37-35 0 0,0 0 0 0 0,0-1 0 0 0,2 0-1 0 0,-1 1 1 0 0,0-1 0 0 0,1 0 0 0 0,1 0 0 0 0,0 0 0 0 0,5 8 19 0 0,-9-17-78 0 0,0 0 1 0 0,0 1-1 0 0,0-1 1 0 0,0 0-1 0 0,1 0 1 0 0,-1 1 0 0 0,1-1-1 0 0,-1 0 1 0 0,0 0-1 0 0,1 0 1 0 0,-1 0-1 0 0,0 0 1 0 0,0 0-1 0 0,1 0 1 0 0,-1 0-1 0 0,0 0 1 0 0,1 0 0 0 0,-1 0-1 0 0,1 0 1 0 0,-1 0-1 0 0,0 0 1 0 0,0 0-1 0 0,1 0 1 0 0,-1 0-1 0 0,0 0 1 0 0,1-1 0 0 0,-1 1-1 0 0,1 0 1 0 0,-1 0-1 0 0,0 0 1 0 0,0-1-1 0 0,0 1 1 0 0,0 0-1 0 0,1 0 1 0 0,-1 0-1 0 0,0 0 1 0 0,1-1 0 0 0,-1 1-1 0 0,0 0 1 0 0,0-1-1 0 0,0 1 1 0 0,1-1-1 0 0,-1 1 1 0 0,0 0-1 0 0,0 0 1 0 0,0 0-1 0 0,0-1 78 0 0,11-18-3389 0 0,-10 15 2979 0 0,1 0 235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19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60 4 0 0,'1'-1'240'0'0,"2"0"-1"0"0,-2 0 1 0 0,1 1-1 0 0,-1-2 1 0 0,1 1-1 0 0,-1 0 1 0 0,1-1-1 0 0,-1 2 1 0 0,1-2 0 0 0,-1 1-1 0 0,0-1 1 0 0,0 1-1 0 0,1-2-239 0 0,-2 1 69 0 0,0 1 0 0 0,0 0-1 0 0,-1 0 1 0 0,1 0 0 0 0,0 0 0 0 0,-1 0-1 0 0,1 0 1 0 0,0 1 0 0 0,-1-2-1 0 0,0 1 1 0 0,1 1 0 0 0,-1-1 0 0 0,1 0-1 0 0,-1 0 1 0 0,0 1 0 0 0,0-1 0 0 0,1 0-1 0 0,-1 0 1 0 0,0 1 0 0 0,0-1-1 0 0,0 1 1 0 0,0-1 0 0 0,0 0 0 0 0,1 1-1 0 0,-2 0 1 0 0,1 0 0 0 0,0-1-69 0 0,-2-1 2 0 0,-1-1 0 0 0,1 1 1 0 0,-1 1-1 0 0,1-2 0 0 0,-1 2 1 0 0,0-1-1 0 0,0 1 0 0 0,1 0 1 0 0,-1 0-1 0 0,-1 1 0 0 0,2-1 1 0 0,-1 0-1 0 0,-1 1 0 0 0,2 0 0 0 0,-1 0 1 0 0,-1 0-1 0 0,2 1 0 0 0,-1 0 1 0 0,-1-1-1 0 0,2 1 0 0 0,-1 0 1 0 0,0 0-1 0 0,0 1 0 0 0,1-1 1 0 0,-1 2-1 0 0,0-2 0 0 0,1 1 0 0 0,-1 1 1 0 0,1-1-1 0 0,0 1 0 0 0,0-1 1 0 0,0 1-1 0 0,0 0 0 0 0,0 0 1 0 0,1 0-1 0 0,0 1 0 0 0,0-1 1 0 0,-1 1-1 0 0,1-1 0 0 0,1 0 1 0 0,-1 1-1 0 0,1 0 0 0 0,-1 1-2 0 0,-1 3 4 0 0,0-2-1 0 0,1 2 1 0 0,0-1-1 0 0,1 1 1 0 0,-1-1-1 0 0,2 1 1 0 0,-1-1-1 0 0,0 2 1 0 0,1-2-1 0 0,1 1 1 0 0,0-1 0 0 0,0 3-4 0 0,-1-7 23 0 0,1 0 1 0 0,0-1-1 0 0,-1 1 1 0 0,2-1-1 0 0,-1 1 1 0 0,0 0 0 0 0,1-1-1 0 0,-2 1 1 0 0,2-1-1 0 0,0 0 1 0 0,0 1 0 0 0,-1-1-1 0 0,1-1 1 0 0,1 2-1 0 0,-2-2 1 0 0,1 1 0 0 0,1 0-1 0 0,-1-1 1 0 0,0 1-1 0 0,1-1 1 0 0,-1 1 0 0 0,1-1-1 0 0,0 0 1 0 0,-1 0-1 0 0,1 0 1 0 0,-1-1-1 0 0,1 1 1 0 0,0-1 0 0 0,-1 1-1 0 0,1-1 1 0 0,0 0-1 0 0,0 0 1 0 0,0 0 0 0 0,0 0-1 0 0,0-1-23 0 0,3 0 34 0 0,-1 1 0 0 0,1-1 0 0 0,-1-1 0 0 0,0 1 0 0 0,1-1 0 0 0,0-1 0 0 0,-1 1 0 0 0,0 0 0 0 0,0-1 0 0 0,0 0 0 0 0,-1 0 0 0 0,1 0 0 0 0,-1-1 0 0 0,1 0 0 0 0,-1 0 0 0 0,0 0 0 0 0,0 0 0 0 0,-1-1 0 0 0,1 1 0 0 0,-1-1 0 0 0,0 0-34 0 0,0 0-3 0 0,-1 1 1 0 0,0-1-1 0 0,0 1 1 0 0,0-1-1 0 0,-1 0 0 0 0,1 1 1 0 0,-1-1-1 0 0,0 0 1 0 0,0 0-1 0 0,0 0 0 0 0,-1 0 1 0 0,0 0-1 0 0,0 0 1 0 0,0 0-1 0 0,-1 0 0 0 0,0 0 1 0 0,0 1-1 0 0,0-2 1 0 0,-1 2-1 0 0,1-1 0 0 0,-1 0 1 0 0,0 1-1 0 0,0-1 1 0 0,-1-1 2 0 0,3 5 0 0 0,-1 1 0 0 0,1-1 0 0 0,-1 0 1 0 0,1 0-1 0 0,0 1 0 0 0,-1-1 1 0 0,0 0-1 0 0,1 0 0 0 0,-1 1 1 0 0,1-1-1 0 0,-1 0 0 0 0,0 0 0 0 0,0 1 1 0 0,1 0-1 0 0,-1-1 0 0 0,0 0 1 0 0,0 1-1 0 0,1-1 0 0 0,-2 1 0 0 0,1 0 1 0 0,1 0-1 0 0,-1-1 0 0 0,0 1 1 0 0,0 0-1 0 0,0 0 0 0 0,0 0 1 0 0,-1 0-1 0 0,1 0 0 0 0,0 1 1 0 0,0-1 0 0 0,0 1 0 0 0,0 0 0 0 0,0 0 0 0 0,0-1 0 0 0,0 1-1 0 0,0 0 1 0 0,0 0 0 0 0,0 0 0 0 0,1 0 0 0 0,-1 0 0 0 0,0 0 0 0 0,0 0 0 0 0,1 0-1 0 0,0 0 1 0 0,-1 1-1 0 0,-2 6 5 0 0,0-1 0 0 0,1 2 0 0 0,-1-2 0 0 0,2 1 0 0 0,-1 0 0 0 0,2 0-5 0 0,-1-3 6 0 0,1 0 0 0 0,0 0 0 0 0,1 0 0 0 0,-1 0 0 0 0,0-1 1 0 0,2 1-1 0 0,-1 0 0 0 0,0 0 0 0 0,1-1 0 0 0,-1 1 0 0 0,1-1 0 0 0,1 1 1 0 0,-1-2-1 0 0,0 2 0 0 0,1-1 0 0 0,0-1 0 0 0,0 1 0 0 0,0 0 1 0 0,1 0-1 0 0,-1-1 0 0 0,1 0 0 0 0,-1 0 0 0 0,1 0 0 0 0,1 0 1 0 0,-2-1-1 0 0,4 2-6 0 0,-3-3 38 0 0,0 1 0 0 0,0-1 1 0 0,0 1-1 0 0,0-2 0 0 0,0 2 1 0 0,1-2-1 0 0,-2 1 1 0 0,2-1-1 0 0,-1 0 0 0 0,1 0 1 0 0,-1 0-1 0 0,0 0 0 0 0,0-1 1 0 0,0 0-1 0 0,1 0 0 0 0,-1 0 1 0 0,-1-1-1 0 0,2 1 0 0 0,-1-1 1 0 0,-1 1-1 0 0,1-1 1 0 0,0-1-1 0 0,0 1 0 0 0,-1-1 1 0 0,0 1-1 0 0,0-1 0 0 0,0 0 1 0 0,0 0-1 0 0,0 0 0 0 0,0-1-38 0 0,2-2 4 0 0,-1 0 0 0 0,-1 0-1 0 0,0 0 1 0 0,0 0-1 0 0,0-1 1 0 0,0 1-1 0 0,-1 0 1 0 0,-1-1-1 0 0,2 0 1 0 0,-3 0 0 0 0,2 1-1 0 0,-1-2 1 0 0,-1 1-1 0 0,0 1 1 0 0,0-1-1 0 0,-1-1 1 0 0,0 2 0 0 0,0-1-1 0 0,0 0 1 0 0,-1 0-1 0 0,0 1 1 0 0,0-1-1 0 0,-3-4-3 0 0,8 23 5 0 0,0-1-1 0 0,-2 1 0 0 0,1-1 0 0 0,-1 10-4 0 0,0-1 12 0 0,1-1-1 0 0,1 0 1 0 0,1 0-1 0 0,3 11-11 0 0,5-6-216 0 0,-4-19-995 0 0,-3-18-1426 0 0,-6-27-1070 0 0,-1 26 3430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0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54 28 0 0,'-6'-33'2089'0'0,"4"15"-1217"0"0,1 16-837 0 0,1 7-384 0 0,-2 8-928 0 0,2 10 4 0 0,3-14 1152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 0 0 0 0,-1 0 0 0 0,1-1 0 0 0,1 2-5 0 0,3 3-5 0 0,1 2 0 0 0,-2-1 1 0 0,6 11 4 0 0,-8-12-4 0 0,1-1 1 0 0,1 1-1 0 0,-1-1 1 0 0,2 0-1 0 0,-1 0 1 0 0,3 2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12-10 0 0,-36 21-15 0 0,85-66 18 0 0,1 1-2 0 0,0-1 1 0 0,-12 146 71 0 0,5-77-114 0 0,4-57 59 0 0,1 0 1 0 0,1 0-1 0 0,0 0 0 0 0,0 0 1 0 0,2 0-1 0 0,0 0 0 0 0,-1 0 1 0 0,3 5-19 0 0,-3-16 9 0 0,0-1 0 0 0,1 1 0 0 0,-1 0 0 0 0,0-1 0 0 0,0 1 0 0 0,0-1 0 0 0,0 1-1 0 0,1 0 1 0 0,-1-1 0 0 0,0 1 0 0 0,0-1 0 0 0,-1 1 0 0 0,1 0 0 0 0,0-1 0 0 0,0 1 0 0 0,0-1 0 0 0,0 1 0 0 0,-1 0 0 0 0,1-1 0 0 0,0 1 0 0 0,0-1 0 0 0,0 1 0 0 0,0-1 0 0 0,-1 1 0 0 0,1 0 0 0 0,-1-1 0 0 0,0 0 0 0 0,1 0 0 0 0,0 1 0 0 0,0 0-1 0 0,-1-1 1 0 0,0 1 0 0 0,1-1 0 0 0,-1 0 0 0 0,1 0 0 0 0,-1 0 0 0 0,1 0 0 0 0,-1 1 0 0 0,0-1 0 0 0,1 0 0 0 0,0 0 0 0 0,-1 1 0 0 0,0-1 0 0 0,0 0 0 0 0,1 0 0 0 0,0 0 0 0 0,-1 0 0 0 0,0 0 0 0 0,0 0 0 0 0,1-1 0 0 0,-1 1 0 0 0,1 0 0 0 0,-2 0-9 0 0,0-1 3 0 0,0 1 0 0 0,0 0 1 0 0,-1 0-1 0 0,0-1 1 0 0,1 1-1 0 0,0 1 0 0 0,-1-1 1 0 0,1 0-1 0 0,-1 0 1 0 0,0 1-4 0 0,-16 1 232 0 0,-23-12 241 0 0,33 7-476 0 0,0 0 0 0 0,-1 1 0 0 0,0 1 0 0 0,1-1 0 0 0,-6 1 3 0 0,-14 1 12 0 0,35-11 23 0 0,-2 5-31 0 0,-1 0 1 0 0,0 0-1 0 0,-1 0 1 0 0,0 0-1 0 0,1 0 1 0 0,-2 0-1 0 0,1-1 1 0 0,-1 1-1 0 0,0-1 1 0 0,0 0-1 0 0,-1-1-4 0 0,-1-74 43 0 0,-1 52-42 0 0,0 17-15 0 0,1 0-1 0 0,1 0 1 0 0,0 0-1 0 0,0 0 0 0 0,2 0 1 0 0,-1 0-1 0 0,5-11 15 0 0,-3 17 265 0 0,-3 6-372 0 0,0 1 1 0 0,0 0-1 0 0,0 0 1 0 0,0 0-1 0 0,0 0 1 0 0,0 0-1 0 0,0 0 1 0 0,0-1 0 0 0,1 1-1 0 0,-1 0 1 0 0,0 0-1 0 0,0-1 1 0 0,0 1-1 0 0,0 0 1 0 0,0-1-1 0 0,0 1 1 0 0,0 0-1 0 0,0 0 1 0 0,0 0 0 0 0,0 0-1 0 0,0 0 1 0 0,0-1-1 0 0,0 1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0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51 4 0 0,'2'1'136'0'0,"0"0"1"0"0,0 0-1 0 0,0-1 1 0 0,-1 1-1 0 0,1 0 1 0 0,0 0-1 0 0,-1-1 1 0 0,2 2-1 0 0,-2-1 0 0 0,1 0 1 0 0,-1 1-1 0 0,1-1 1 0 0,-1 0-1 0 0,0 0 1 0 0,0 1-1 0 0,1 0 0 0 0,-1 0 1 0 0,-1-1-1 0 0,2 1 1 0 0,-1 0-1 0 0,-1-1 1 0 0,1 1-1 0 0,0 0 1 0 0,0 2-137 0 0,2 6 241 0 0,0 0 0 0 0,0 0 1 0 0,0 0-1 0 0,-1 2-241 0 0,1 12 141 0 0,-2-15-119 0 0,0 0 1 0 0,1-1-1 0 0,-1 1 0 0 0,1-1 1 0 0,1 1-1 0 0,0-1 0 0 0,3 7-22 0 0,-9-23 51 0 0,1 1 1 0 0,0 0-1 0 0,0 0 0 0 0,1 0 0 0 0,-1-1 1 0 0,2 1-1 0 0,-1-1 0 0 0,1 1 0 0 0,1-1 1 0 0,-1 1-1 0 0,0-1 0 0 0,2 1 0 0 0,-1-2-51 0 0,2-3-12 0 0,0 1 1 0 0,0-1-1 0 0,0 1 0 0 0,1 0 0 0 0,1 0 0 0 0,-1 1 0 0 0,2-1 0 0 0,3-5 12 0 0,-7 14 0 0 0,-2 0 0 0 0,2 0 0 0 0,-1 0 0 0 0,1 1 0 0 0,-1-1 0 0 0,1 1 0 0 0,-1-1 0 0 0,1 1 0 0 0,-1 0 0 0 0,2-1 0 0 0,-2 1 0 0 0,1 0 0 0 0,0 0 0 0 0,0 0 0 0 0,0 0-1 0 0,0 0 1 0 0,0 1 0 0 0,0 0 0 0 0,0-1 0 0 0,0 1 0 0 0,0-1 0 0 0,1 1 0 0 0,-1 0 0 0 0,-1 1 1 0 0,2 0-1 0 0,-2-1 1 0 0,1 1-1 0 0,0 0 0 0 0,-1 0 1 0 0,1-1-1 0 0,-1 1 0 0 0,1 1 1 0 0,-1-2-1 0 0,1 2 1 0 0,-1-1-1 0 0,1 1 0 0 0,-1-1 1 0 0,0 0-1 0 0,1 1 0 0 0,-2-1 1 0 0,1 1-1 0 0,1 0 1 0 0,-2-1-1 0 0,1 1 0 0 0,0-1 1 0 0,0 2-1 0 0,-1-2 0 0 0,0 1 0 0 0,6 16 13 0 0,-1 0-1 0 0,-1 0 0 0 0,2 17-12 0 0,-4-20 3 0 0,0 0 1 0 0,1 0 0 0 0,1-1 0 0 0,0 0-1 0 0,1 1 1 0 0,2 2-4 0 0,-7-16-31 0 0,1 0 0 0 0,-1 0 0 0 0,1 0 0 0 0,-1-1 0 0 0,1 1 0 0 0,-1 0 0 0 0,0 0 1 0 0,1-1-1 0 0,0 1 0 0 0,0 0 0 0 0,-1-1 0 0 0,0 1 0 0 0,1-1 0 0 0,0 1 0 0 0,0-1 0 0 0,-1 1 0 0 0,1-1 0 0 0,0 1 0 0 0,0-1 31 0 0,0 0-89 0 0,0 0 1 0 0,-1 0-1 0 0,1 0 0 0 0,-1 0 1 0 0,0 0-1 0 0,1 0 0 0 0,0 0 1 0 0,-1 0-1 0 0,1-1 1 0 0,-1 1-1 0 0,0 0 0 0 0,1-1 1 0 0,-1 1-1 0 0,1 0 0 0 0,-1-1 1 0 0,1 1-1 0 0,-1 0 0 0 0,0 0 1 0 0,0-1-1 0 0,1 1 0 0 0,-1-1 1 0 0,0 1-1 0 0,1-1 1 0 0,-1 1 88 0 0,12-32-2311 0 0,-9 18 2166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1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0 48 0 0,'-12'1'483'0'0,"-1"-1"-1"0"0,0 1 1 0 0,0 1-1 0 0,1 0 1 0 0,0 1-1 0 0,0 1 1 0 0,0 0-1 0 0,-6 2-482 0 0,14-4-12 0 0,0-1 0 0 0,0 2 0 0 0,1-1-1 0 0,-1 0 1 0 0,0 0 0 0 0,1 1 0 0 0,-1 0 0 0 0,1 0 0 0 0,0 0-1 0 0,0 0 1 0 0,0 0 0 0 0,0 0 0 0 0,1 1 0 0 0,0 0 0 0 0,0 0-1 0 0,-1-1 1 0 0,1 1 0 0 0,1 0 0 0 0,-1 0 0 0 0,1 0 0 0 0,0 1-1 0 0,-1-2 1 0 0,2 2 0 0 0,-1-1 0 0 0,1 0 0 0 0,-1 4 12 0 0,2-8 6 0 0,-1 2 1 0 0,0-1 0 0 0,1 0 0 0 0,-1 0-1 0 0,0 0 1 0 0,1 0 0 0 0,0 0 0 0 0,-1 0-1 0 0,1 0 1 0 0,-1 0 0 0 0,1 0-1 0 0,0-1 1 0 0,0 2 0 0 0,-1-1 0 0 0,1-1-1 0 0,1 1 1 0 0,-2-1 0 0 0,1 1 0 0 0,0 0-1 0 0,0-1 1 0 0,0 1 0 0 0,1-1-1 0 0,-2 1-6 0 0,35 12 112 0 0,-14-5-122 0 0,-13-4 10 0 0,0 1 0 0 0,1 0 0 0 0,-2 0 1 0 0,1 1-1 0 0,-2 0 0 0 0,2 1 0 0 0,-1-1 0 0 0,-1 2 0 0 0,0-2 0 0 0,0 2 0 0 0,3 6 0 0 0,-7-10 1 0 0,0 0 0 0 0,0 1 0 0 0,0-1 0 0 0,-1 0 0 0 0,1 1 0 0 0,-1-1 0 0 0,0 1 0 0 0,0 0 0 0 0,0-1 0 0 0,-1 1 0 0 0,0-1 0 0 0,0 2 0 0 0,0-2 0 0 0,0 1 0 0 0,-1 0 0 0 0,0-1 0 0 0,0 1-1 0 0,-1-1 1 0 0,1 1 0 0 0,-1-1 0 0 0,1 1 0 0 0,-2-1 0 0 0,1 0 0 0 0,-2 3-1 0 0,3-5 1 0 0,-1 0 0 0 0,0 0 0 0 0,1 0-1 0 0,-2 0 1 0 0,2 0 0 0 0,-1-1 0 0 0,-1 2-1 0 0,1-2 1 0 0,0 1 0 0 0,0-2 0 0 0,-1 2-1 0 0,1-1 1 0 0,0 0 0 0 0,-1 0 0 0 0,1 0-1 0 0,-1-1 1 0 0,0 1 0 0 0,0 0 0 0 0,1-1-1 0 0,-1 1 1 0 0,1-1 0 0 0,-1 0 0 0 0,0 0-1 0 0,1 0 1 0 0,-1-1 0 0 0,0 1 0 0 0,-2-2-1 0 0,-5 0-17 0 0,0-1 1 0 0,-1 0-1 0 0,2-1 1 0 0,-1 1-1 0 0,0-2 1 0 0,-6-4 16 0 0,16 9-82 0 0,-1-1-1 0 0,0 1 1 0 0,0 0 0 0 0,1 0 0 0 0,-1-1 0 0 0,0 0 0 0 0,0 0 0 0 0,1 1-1 0 0,-1 0 1 0 0,0-1 0 0 0,1 0 0 0 0,-1 0 0 0 0,1 1 0 0 0,-1-1 0 0 0,1 0-1 0 0,-1 0 1 0 0,1 1 0 0 0,-1-1 0 0 0,1 0 0 0 0,0 0 0 0 0,0 0 0 0 0,0 0-1 0 0,0 0 1 0 0,-1 1 0 0 0,1-1 0 0 0,0-1 0 0 0,0 2 0 0 0,0-1 0 0 0,0 0-1 0 0,0 0 1 0 0,1 0 0 0 0,-1 0 0 0 0,0 0 0 0 0,0 1 0 0 0,0-1-1 0 0,0 0 1 0 0,1 0 0 0 0,-1 0 0 0 0,1 0 0 0 0,0 0 0 0 0,-1 1 0 0 0,0-1-1 0 0,1 0 1 0 0,0 0 82 0 0,3-5-159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2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40 0 0,'5'4'111'0'0,"-1"-1"1"0"0,1 0-1 0 0,0 0 0 0 0,0 0 0 0 0,0 0 1 0 0,1-1-1 0 0,-1 0 0 0 0,1 0 1 0 0,-1 0-1 0 0,1-1 0 0 0,-1 1 1 0 0,1-1-1 0 0,0-1 0 0 0,0 1 0 0 0,0-1 1 0 0,0 0-1 0 0,0-1 0 0 0,-1 1 1 0 0,1-1-1 0 0,0 0 0 0 0,-1 0 1 0 0,1-1-1 0 0,-1 1 0 0 0,1-2 0 0 0,0 1 1 0 0,-1 0-1 0 0,-1-1 0 0 0,2 0 1 0 0,-1 0-112 0 0,-1 0 3 0 0,0 0 0 0 0,1 0 0 0 0,-2-1 0 0 0,1 1 0 0 0,-1-1 0 0 0,1 1 0 0 0,-1-1 0 0 0,0-1 0 0 0,0 2 0 0 0,-1-2 0 0 0,3-2-3 0 0,-5 6 1 0 0,1-1 0 0 0,-1 1-1 0 0,1-1 1 0 0,0 2-1 0 0,-1-2 1 0 0,0 1-1 0 0,1-1 1 0 0,-1 1-1 0 0,0-1 1 0 0,0 1-1 0 0,1-1 1 0 0,-1 1-1 0 0,0 0 1 0 0,-1-1-1 0 0,1 1 1 0 0,0-1-1 0 0,0 1 1 0 0,-1-1 0 0 0,1 1-1 0 0,0-1 1 0 0,-1 2-1 0 0,0-2 1 0 0,1 1-1 0 0,-1 0 1 0 0,1-1-1 0 0,-1 1 1 0 0,0 0-1 0 0,0 0 1 0 0,0 0-1 0 0,0-1 1 0 0,0 2-1 0 0,0-1 1 0 0,-1 0-1 0 0,2 0 1 0 0,-2 0-1 0 0,1 0 1 0 0,0 0 0 0 0,-1 1-1 0 0,1 0 1 0 0,0-1-1 0 0,0 0 1 0 0,-2 1-1 0 0,0-1-2 0 0,-1 0 1 0 0,0-1 0 0 0,0 2-1 0 0,0-1 1 0 0,0 1 0 0 0,0 0-1 0 0,0-1 1 0 0,0 2 0 0 0,0-1-1 0 0,0 1 1 0 0,0-1 0 0 0,0 0-1 0 0,1 2 1 0 0,-1-1 0 0 0,0 0-1 0 0,0 1 1 0 0,1-1 0 0 0,-1 1-1 0 0,1 0 1 0 0,-1 0 0 0 0,1 0-1 0 0,-1 1 1 0 0,1-1 0 0 0,0 2 1 0 0,-1-1 25 0 0,0 0 0 0 0,0 1 0 0 0,1 0 0 0 0,0 0 1 0 0,0 0-1 0 0,0 1 0 0 0,0-1 0 0 0,0 1 1 0 0,1-1-1 0 0,1 1 0 0 0,-2 0 0 0 0,2 0 1 0 0,-1 0-1 0 0,1 0 0 0 0,0 0 0 0 0,0 0 0 0 0,1 1 1 0 0,0-1-26 0 0,0 6 178 0 0,0 0 0 0 0,2 0 1 0 0,-1-1-1 0 0,2 1 1 0 0,0 0-1 0 0,0-1 0 0 0,0 0 1 0 0,1 1-1 0 0,1-1 1 0 0,-1-1-1 0 0,2 1 1 0 0,4 5-179 0 0,-7-10 55 0 0,0-1 0 0 0,0 0 0 0 0,1 0 0 0 0,-1 0 0 0 0,1 0 0 0 0,1 0 0 0 0,-2-1 0 0 0,2 0 0 0 0,-1 0 0 0 0,1 0 0 0 0,-1 0 0 0 0,2-1 0 0 0,-2 0 0 0 0,1 0 0 0 0,1 0 0 0 0,-1-1 0 0 0,0 1 1 0 0,0-1-1 0 0,1 0 0 0 0,-1-1 0 0 0,0 1 0 0 0,1-1 0 0 0,-1 0 0 0 0,1 0 0 0 0,-1-1 0 0 0,2 0-55 0 0,-3 0-122 0 0,-1 0 0 0 0,1 0 0 0 0,0 1 0 0 0,-1-2-1 0 0,0 1 1 0 0,1-1 0 0 0,-1 1 0 0 0,0-2 0 0 0,0 2 0 0 0,0-1 0 0 0,0-1 0 0 0,0 1-1 0 0,0-1 1 0 0,-1 1 0 0 0,1-1 0 0 0,0 0 0 0 0,0-1 122 0 0,1-3-779 0 0,1-1 0 0 0,-2 0 0 0 0,1 0 0 0 0,-1-1 1 0 0,0 1-1 0 0,1-6 779 0 0,3-8-469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4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128 301 32 0 0,'11'-8'1061'0'0,"-15"2"25"0"0,4 5-1043 0 0,-2 0 0 0 0,1 1 0 0 0,-1 0 0 0 0,1-1 0 0 0,0 1 0 0 0,-1 0 0 0 0,1 0 0 0 0,-1 0 0 0 0,1 0 0 0 0,-1 0 0 0 0,2 0 0 0 0,-2 1 0 0 0,1-1 0 0 0,-1 0 0 0 0,1 1 0 0 0,0 0 0 0 0,-1-1 0 0 0,1 0 0 0 0,-1 1-43 0 0,-5 4 15 0 0,-1 0 0 0 0,1 0 0 0 0,-1 0 0 0 0,2 1 0 0 0,-1 0 0 0 0,0 1 0 0 0,1 0 0 0 0,0 0 0 0 0,1 0 1 0 0,0 1-1 0 0,0-1 0 0 0,1 1 0 0 0,-1 1 0 0 0,1-1 0 0 0,1 0 0 0 0,0 0 0 0 0,0 1 0 0 0,1 0 0 0 0,0 0 0 0 0,0 0 1 0 0,1 0-1 0 0,0 0 0 0 0,1 0 0 0 0,0 0 0 0 0,1 0 0 0 0,0 0 0 0 0,-1 0 0 0 0,2 0 0 0 0,0 0 0 0 0,1 1-15 0 0,-3-8 14 0 0,1 1 0 0 0,0 0 0 0 0,0 0 0 0 0,0-1 0 0 0,0 1 0 0 0,1-1-1 0 0,-1 0 1 0 0,1 1 0 0 0,-1-1 0 0 0,1 0 0 0 0,-1 0 0 0 0,2 1 0 0 0,-1-1 0 0 0,-1-1-1 0 0,2 1 1 0 0,-1 0 0 0 0,0 0 0 0 0,1-1 0 0 0,-1 1 0 0 0,1-2 0 0 0,0 2 0 0 0,-1-1-1 0 0,0 0 1 0 0,1 0 0 0 0,0 0 0 0 0,-1-1 0 0 0,1 0 0 0 0,0 0 0 0 0,0 1 0 0 0,0-1 0 0 0,0 0-1 0 0,0 0 1 0 0,-1-1 0 0 0,1 1 0 0 0,0 0 0 0 0,-1-1 0 0 0,1 0 0 0 0,-1 0 0 0 0,1 1-1 0 0,0-2 1 0 0,0 1-14 0 0,4-2 7 0 0,0-1 1 0 0,0 0-1 0 0,-1 0 0 0 0,0 1 0 0 0,0-2 0 0 0,0 1 0 0 0,-1-2 0 0 0,0 1 1 0 0,0 0-1 0 0,0 0 0 0 0,-1-1 0 0 0,1 0 0 0 0,-1 0 0 0 0,-1-1 0 0 0,3-4-7 0 0,-4 6 2 0 0,0-1-1 0 0,0 0 0 0 0,-1 0 0 0 0,1 0 0 0 0,-2-1 0 0 0,1 1 0 0 0,-1-2-1 0 0,1 5 1 0 0,-1 1-1 0 0,0-1 1 0 0,-1 1-1 0 0,1-1 1 0 0,-1 0-1 0 0,1 0 0 0 0,0 1 1 0 0,-1 0-1 0 0,0-1 1 0 0,0 1-1 0 0,0-1 1 0 0,0 1-1 0 0,0 0 1 0 0,-1 0-1 0 0,1-1 0 0 0,-1 1 1 0 0,1 0-1 0 0,-2 0 0 0 0,3 2 0 0 0,0 0 0 0 0,0 0 0 0 0,0 0 0 0 0,0 0 0 0 0,0 0 0 0 0,0-1 0 0 0,0 1 0 0 0,0 0 0 0 0,-1 0 0 0 0,1 0 0 0 0,0-1 0 0 0,0 1 0 0 0,0 0 0 0 0,0 0 0 0 0,0-1-1 0 0,-1 1 1 0 0,1 0 0 0 0,0 0 0 0 0,0 0 0 0 0,0 0 0 0 0,0 0 0 0 0,0 0 0 0 0,0-1 0 0 0,0 1 0 0 0,0 0 0 0 0,0-1 0 0 0,0 1 0 0 0,0 0 0 0 0,0 0 0 0 0,0-1 0 0 0,0 1 0 0 0,0 0-1 0 0,0 0 1 0 0,1 0 0 0 0,-1 0 0 0 0,0 0 0 0 0,0 0 0 0 0,0-1 0 0 0,0 1 0 0 0,0 0 0 0 0,1 0 0 0 0,-1 0 0 0 0,0-1 0 0 0,0 1 0 0 0,0 0 0 0 0,0 0 0 0 0,0 0 0 0 0,1 0 0 0 0,-1-1-1 0 0,0 1 1 0 0,1 0 0 0 0,-1 0 0 0 0,1 0 0 0 0,-1 0 0 0 0,0 0 0 0 0,0 0 0 0 0,1 1 0 0 0,-1-1 0 0 0,0 0 0 0 0,1 0 0 0 0,-1 0 0 0 0,1 0-1 0 0,-1 0 1 0 0,0 1 0 0 0,0-1 0 0 0,0 0 0 0 0,1 0 0 0 0,-1 1 0 0 0,0-1 0 0 0,1 0 0 0 0,-1 0 0 0 0,0 0 0 0 0,1 0 0 0 0,-1 0 0 0 0,0 1 0 0 0,0-1-1 0 0,0 1 1 0 0,0-1 0 0 0,0 0 0 0 0,0 1 0 0 0,0-1 0 0 0,0 0 0 0 0,9 17 3 0 0,-2 0 0 0 0,0 1 0 0 0,2 11-3 0 0,13 34 8 0 0,-16-47-2 0 0,-3-11-4 0 0,-2 1 1 0 0,1-1 0 0 0,1 0 0 0 0,0 0 0 0 0,0 1 0 0 0,0-2 0 0 0,0 1-1 0 0,4 3-2 0 0,-19-57-3 0 0,5 23-8 0 0,1 0 1 0 0,-1-24 10 0 0,5 40-1 0 0,2 0 1 0 0,0-1 0 0 0,0 1-1 0 0,0 0 1 0 0,2 0-1 0 0,-1 0 1 0 0,1 0 0 0 0,1 0-1 0 0,0-2 1 0 0,-2 12 0 0 0,-1-1 0 0 0,0 0 0 0 0,0 1 0 0 0,0-1 0 0 0,0 1 0 0 0,0 0 0 0 0,0-1 0 0 0,1 1 0 0 0,-1-1-1 0 0,1 1 1 0 0,-1-1 0 0 0,0 1 0 0 0,1 0 0 0 0,-1 0 0 0 0,0-1 0 0 0,1 1 0 0 0,-1-1 0 0 0,1 1 0 0 0,-1 0 0 0 0,1-1 0 0 0,-1 1-1 0 0,0 0 1 0 0,1 0 0 0 0,-1 0 0 0 0,1 0 0 0 0,0 0 0 0 0,-1 0 0 0 0,0 0 0 0 0,1 0 0 0 0,-1 0 0 0 0,1 0 0 0 0,0 0-1 0 0,-1 0 1 0 0,19 10 1 0 0,18 29 3 0 0,-32-33-5 0 0,0 1 1 0 0,1 0 1 0 0,0-1-1 0 0,0 0 0 0 0,1-1 1 0 0,0 0-1 0 0,0 0 0 0 0,7 4 0 0 0,-12-8 0 0 0,0 0 1 0 0,0 0-1 0 0,0-1 0 0 0,0 1 0 0 0,1 0 0 0 0,-1 0 0 0 0,0-1 0 0 0,0 0 0 0 0,1 0 0 0 0,-1 0 0 0 0,0 0 0 0 0,0 0 0 0 0,1 0 0 0 0,-1 0 0 0 0,0-1 0 0 0,0 0 0 0 0,1 0 0 0 0,-1 1 0 0 0,0-1 0 0 0,0 0 1 0 0,1 0-1 0 0,-2 0 0 0 0,1 0 0 0 0,0 0 0 0 0,0-1 0 0 0,0 1 0 0 0,0-1 0 0 0,-1 1 0 0 0,1-1 0 0 0,-1 1 0 0 0,1-2 0 0 0,-1 1 0 0 0,2 0 0 0 0,-1-1 0 0 0,0 0 0 0 0,0 1 1 0 0,0-1-1 0 0,-1 0 0 0 0,1 0 0 0 0,-1 0 0 0 0,1 0 0 0 0,-1-1 0 0 0,-1 1 0 0 0,2 0 0 0 0,-2-1 1 0 0,1 1-1 0 0,-1-1 0 0 0,0 1 0 0 0,0 0 0 0 0,0 0 0 0 0,0-1 0 0 0,0 2 1 0 0,0-1-1 0 0,-1 1 1 0 0,0 0-1 0 0,0 0 0 0 0,1 0 1 0 0,-2 0-1 0 0,1 0 1 0 0,0 0-1 0 0,0 1 1 0 0,0-1-1 0 0,-1 0 1 0 0,1 0-1 0 0,-1 1 1 0 0,1-1-1 0 0,-1 1 0 0 0,1-1 1 0 0,-2 2-1 0 0,2-2 1 0 0,-1 1-1 0 0,0 0 1 0 0,0 0-1 0 0,0 0 1 0 0,0 0-1 0 0,0 1 1 0 0,0-1-1 0 0,0 0 0 0 0,0 1 1 0 0,0 0-1 0 0,-1 0 0 0 0,1-1 1 0 0,-1 0-1 0 0,1 1 0 0 0,-1-1 0 0 0,0 1 0 0 0,1 0 0 0 0,-1 0 1 0 0,0 0-1 0 0,0 1 0 0 0,1-1 0 0 0,-1 1 0 0 0,1 0 0 0 0,-1-1 1 0 0,1 1-1 0 0,-1 0 0 0 0,0 0 0 0 0,1 0 0 0 0,0 1 0 0 0,0-1 1 0 0,-1 1-1 0 0,0 1 0 0 0,0 0-1 0 0,0 0 1 0 0,0 0 0 0 0,1 0-1 0 0,0 0 1 0 0,0 0 0 0 0,-1 1-1 0 0,1 0 1 0 0,1 0-1 0 0,-1-1 1 0 0,1 1 0 0 0,0 0-1 0 0,-1 3 1 0 0,0 2 5 0 0,1 0-1 0 0,-1 0 0 0 0,1 0 1 0 0,1-1-1 0 0,0 1 0 0 0,0 0 1 0 0,1 0-1 0 0,1-1 0 0 0,-1 1 0 0 0,1 0 1 0 0,1-1-1 0 0,0 4-4 0 0,-1-7 29 0 0,0-1 0 0 0,0 0-1 0 0,1 1 1 0 0,0-1 0 0 0,0 0-1 0 0,0 0 1 0 0,0-1 0 0 0,0 1 0 0 0,1 0-1 0 0,0-1 1 0 0,0 1 0 0 0,-1-1 0 0 0,2-1-1 0 0,-1 1 1 0 0,0-1 0 0 0,1 0 0 0 0,-1 1-1 0 0,1-2 1 0 0,-1 1 0 0 0,1 0-1 0 0,0-1 1 0 0,0 0 0 0 0,0 0 0 0 0,0 0-1 0 0,0-1 1 0 0,0 0 0 0 0,0 0 0 0 0,-1 0-1 0 0,6-2-28 0 0,-2 1 27 0 0,-2 0 0 0 0,2-1 0 0 0,-1 0 0 0 0,-1 0 1 0 0,2 0-1 0 0,-1-1 0 0 0,-1 0 0 0 0,0-1 0 0 0,0 0 0 0 0,1 0 0 0 0,-1 0 0 0 0,-1-1 0 0 0,1 1 0 0 0,0-1 0 0 0,-1-1 0 0 0,-1 1 0 0 0,1-1 0 0 0,-1 1 0 0 0,1-1 0 0 0,-1-2-27 0 0,4-7 2 0 0,-1-2-1 0 0,-1 0 0 0 0,0 0 1 0 0,-2-1-1 0 0,1 1 0 0 0,-2-1 1 0 0,0 1-1 0 0,-2-1 0 0 0,0 0 1 0 0,-1 0-1 0 0,-1-8-1 0 0,-3-31-3 0 0,-4 1-1 0 0,-12-51 4 0 0,18 99 7 0 0,-1-1 1 0 0,1 1-1 0 0,-1 0 0 0 0,-1 0 0 0 0,-2-6-7 0 0,3 37 68 0 0,6-6-47 0 0,1-1 0 0 0,1 2 0 0 0,1-2 1 0 0,0 0-1 0 0,4 7-21 0 0,0-2-6 0 0,-2 0 1 0 0,5 20 5 0 0,6 55-120 0 0,2 51 120 0 0,-12-73-44 0 0,-6-67 45 0 0,-1-7-986 0 0,-7-15-1394 0 0,-12-15 254 0 0,11 22 1989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4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8 0 0,'5'-3'270'0'0,"1"1"0"0"0,-1 0 0 0 0,0 0 0 0 0,0 0 0 0 0,1 1 0 0 0,-1-1 0 0 0,1 1 0 0 0,-1 1 0 0 0,1-1 0 0 0,-1 1 0 0 0,1 0 0 0 0,0 0 0 0 0,0 1-270 0 0,14-2 708 0 0,36-2 703 0 0,-18 1-1585 0 0,1-1-1 0 0,17-5 175 0 0,-55 8-134 0 0,-1 0 0 0 0,0 0-1 0 0,1 0 1 0 0,0 0-1 0 0,-1 0 1 0 0,1-1 0 0 0,-1 1-1 0 0,0 0 1 0 0,1 0-1 0 0,0 0 1 0 0,-1 0 0 0 0,1-1-1 0 0,-1 1 1 0 0,0 0-1 0 0,0-1 1 0 0,1 1 0 0 0,-1-1-1 0 0,1 1 1 0 0,-1 0-1 0 0,1-1 1 0 0,-1 1 0 0 0,0-1-1 0 0,0 1 1 0 0,0-1-1 0 0,0 1 1 0 0,1 0 0 0 0,-1-1-1 0 0,0 0 1 0 0,0 1-1 0 0,0-1 1 0 0,0 1 0 0 0,0-1-1 0 0,0 1 1 0 0,0-1-1 0 0,0 0 1 0 0,0 1 0 0 0,0 0-1 0 0,0-1 135 0 0,1-4-4 0 0,0-3-169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6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90 44 0 0,'7'-5'140'0'0,"7"-5"1006"0"0,-14 10-1119 0 0,0 0 0 0 0,0 0 0 0 0,0-1-1 0 0,0 1 1 0 0,0 0 0 0 0,0-1 0 0 0,0 1-1 0 0,0 0 1 0 0,0-1 0 0 0,0 1 0 0 0,0 0 0 0 0,0 0-1 0 0,0 0 1 0 0,0-1 0 0 0,0 1 0 0 0,0 0-1 0 0,0-1 1 0 0,0 1 0 0 0,0 0 0 0 0,0-1-1 0 0,0 1 1 0 0,0 0 0 0 0,-1 0 0 0 0,1 0-1 0 0,0 0 1 0 0,0-1 0 0 0,0 1 0 0 0,-1 0-1 0 0,1-1 1 0 0,0 1 0 0 0,-1 0 0 0 0,1 0-1 0 0,0 0 1 0 0,0-1 0 0 0,0 1 0 0 0,0 0-1 0 0,0 0 1 0 0,-1 0 0 0 0,1 0 0 0 0,-1 0-1 0 0,1 0 1 0 0,0 0 0 0 0,-1 0 0 0 0,1 0-1 0 0,0 0 1 0 0,0 0 0 0 0,0 0 0 0 0,-1 0-1 0 0,1 0 1 0 0,0 0 0 0 0,-1 0-27 0 0,-1 0 40 0 0,0-1 1 0 0,-1 0 0 0 0,2 1-1 0 0,-1-1 1 0 0,-1 1-1 0 0,1 0 1 0 0,0 0-1 0 0,0 0 1 0 0,-1 1-1 0 0,1-1 1 0 0,0 1-1 0 0,0 0 1 0 0,0-1 0 0 0,0 0-1 0 0,0 1 1 0 0,-1 1-1 0 0,2-2 1 0 0,-1 1-1 0 0,0 1 1 0 0,0-2-1 0 0,0 3-40 0 0,-1 0 12 0 0,-1 0-1 0 0,1 0 1 0 0,0 0-1 0 0,0 0 1 0 0,0 1-1 0 0,1 0 1 0 0,-1 0-1 0 0,1-1 1 0 0,0 1-1 0 0,0 1 1 0 0,0-2-12 0 0,0 3 0 0 0,0-1 0 0 0,0 0 0 0 0,1 1 0 0 0,-1-1 0 0 0,1 1 0 0 0,1 0 1 0 0,-1-1-1 0 0,0 1 0 0 0,1-1 0 0 0,0 1 0 0 0,1-1 0 0 0,0 1 0 0 0,-1 0 0 0 0,1 0 1 0 0,1-1-1 0 0,-1 0 0 0 0,1 0 0 0 0,1 3 0 0 0,-1-5 22 0 0,1 1 0 0 0,0-1 0 0 0,0 0 0 0 0,0 0 0 0 0,0 0 0 0 0,1 0 0 0 0,-1-1 0 0 0,0 0 0 0 0,1 0 0 0 0,0 1 0 0 0,0-1 0 0 0,-1-1 0 0 0,2 1 0 0 0,-1-1 0 0 0,-1 1 1 0 0,2-1-1 0 0,-1-1 0 0 0,0 1 0 0 0,1 0 0 0 0,-1-1 0 0 0,0 1 0 0 0,0-2 0 0 0,1 1 0 0 0,-1 0 0 0 0,0-1 0 0 0,1 0 0 0 0,-1 0 0 0 0,0 0 0 0 0,0 0 0 0 0,2-2-22 0 0,-1 2 4 0 0,0-1 0 0 0,0 0-1 0 0,-1 1 1 0 0,1-2 0 0 0,-2 1 0 0 0,2-1 0 0 0,-1 1 0 0 0,0-1 0 0 0,0 0-1 0 0,0-1 1 0 0,-1 1 0 0 0,0-1 0 0 0,0 1 0 0 0,0-1 0 0 0,0 0-1 0 0,0 0 1 0 0,0 0 0 0 0,-1-1 0 0 0,0 1 0 0 0,0-1 0 0 0,0 1 0 0 0,-1-1-1 0 0,1 1 1 0 0,-1-1 0 0 0,0 0 0 0 0,0 1 0 0 0,0-2-4 0 0,-1 0 0 0 0,-1 2 1 0 0,1-1-1 0 0,-1 1 1 0 0,0-1 0 0 0,0 2-1 0 0,-1-2 1 0 0,1 1-1 0 0,-1-1 1 0 0,0 1 0 0 0,1 0-1 0 0,-2 0 1 0 0,1 0-1 0 0,-1 1 1 0 0,0-1-1 0 0,1 0 1 0 0,-1 1 0 0 0,-1 0-1 0 0,1-1 1 0 0,-1 1-1 0 0,1 1 1 0 0,0-1-1 0 0,-4-1 0 0 0,2 1 0 0 0,0 1 0 0 0,1 0 0 0 0,-2 0 0 0 0,2-1 0 0 0,-1 2 0 0 0,-1-1 0 0 0,1 1 0 0 0,0 0 0 0 0,0 0 0 0 0,-1 1 0 0 0,0 0 0 0 0,1 0 0 0 0,0 0 0 0 0,0 0 0 0 0,-1 1 0 0 0,1 0 0 0 0,0 0 0 0 0,0 0 0 0 0,-3 1 0 0 0,8-2 0 0 0,0 0 0 0 0,0 0 0 0 0,0 1 0 0 0,0-1 0 0 0,0 0 0 0 0,0 0 0 0 0,0 0 0 0 0,0 0 0 0 0,0 0 0 0 0,0 0 0 0 0,0 0 0 0 0,0 0 0 0 0,0 0 0 0 0,0 0 0 0 0,0 0 0 0 0,0 1 0 0 0,0-1 0 0 0,0 0 0 0 0,0 0 0 0 0,0 0 0 0 0,0 0 0 0 0,0 0-1 0 0,0 0 1 0 0,0 0 0 0 0,0 0 0 0 0,0 0 0 0 0,0 0 0 0 0,0 1 0 0 0,0-1 0 0 0,0 0 0 0 0,0 0 0 0 0,0 0 0 0 0,0 0 0 0 0,0 0 0 0 0,0 0 0 0 0,0 0 0 0 0,0 0 0 0 0,0 0 0 0 0,0 0 0 0 0,0 0 0 0 0,0 0 0 0 0,-1 0 0 0 0,1 0 0 0 0,0 0 0 0 0,0 0 0 0 0,0 0 0 0 0,0 0-1 0 0,0 0 1 0 0,0 0 0 0 0,0 0 0 0 0,0 0 0 0 0,0 0 0 0 0,0 0 0 0 0,11 1 1 0 0,17 0 4 0 0,-27-1-4 0 0,8 0 0 0 0,-1 1-1 0 0,1 0 1 0 0,-2 0 0 0 0,1 1 0 0 0,1 0-1 0 0,-1 1 1 0 0,-1-1 0 0 0,1 2-1 0 0,-1-1 1 0 0,1 0 0 0 0,-1 2-1 0 0,0-1 1 0 0,0 1 0 0 0,0-1-1 0 0,-1 2 1 0 0,0 0 0 0 0,0 0-1 0 0,0 0 1 0 0,0 0 0 0 0,-2 0 0 0 0,1 1-1 0 0,0 0 1 0 0,-1 0 0 0 0,0 0-1 0 0,-1 1 1 0 0,1 0 0 0 0,-1-1-1 0 0,-1 1 1 0 0,0 0 0 0 0,1 0-1 0 0,-2 1 1 0 0,0-1 0 0 0,0 5-1 0 0,3 19 253 0 0,-4-32-152 0 0,-4-16 157 0 0,0-3-235 0 0,0 0-1 0 0,1 0 0 0 0,1 0 0 0 0,1-1 0 0 0,0 1 0 0 0,2 0 1 0 0,1-1-1 0 0,0 1 0 0 0,2-7-22 0 0,-3 20 0 0 0,1 2 1 0 0,-1-1-1 0 0,1 1 1 0 0,-1 0-1 0 0,1 0 1 0 0,1-1-1 0 0,-1 1 1 0 0,1 1-1 0 0,-1-1 1 0 0,1 0-1 0 0,2-2 0 0 0,-4 5 1 0 0,0 1-1 0 0,0-1 0 0 0,-1 1 1 0 0,1-1-1 0 0,0 0 0 0 0,0 1 1 0 0,-1 0-1 0 0,1 0 0 0 0,0-1 1 0 0,0 1-1 0 0,0 0 0 0 0,0-1 1 0 0,0 1-1 0 0,0 0 1 0 0,0 0-1 0 0,0 0 0 0 0,-1 0 1 0 0,2 0-1 0 0,-1 0 0 0 0,-1 0 1 0 0,1 0-1 0 0,1 1 0 0 0,0 0 1 0 0,0-1 0 0 0,0 2-1 0 0,0-1 1 0 0,-1 0 0 0 0,2 1 0 0 0,-2-2 0 0 0,1 2 0 0 0,-1-1-1 0 0,1 1 1 0 0,-1 0 0 0 0,1 0 0 0 0,-1-1 0 0 0,0 1-1 0 0,0 1 0 0 0,3 2 1 0 0,0 1 0 0 0,-1-1 0 0 0,0 1 0 0 0,-1 0 0 0 0,0 1 0 0 0,1-1 0 0 0,-2 0 0 0 0,1 1 0 0 0,-1-1-1 0 0,0 3 0 0 0,0 10 9 0 0,0 1-1 0 0,-2 14-8 0 0,0 5 18 0 0,0-37 9 0 0,1 0-1 0 0,0 0 0 0 0,0 0 1 0 0,0 0-1 0 0,0 0 0 0 0,1 0 1 0 0,-1 0-1 0 0,0-1 0 0 0,1 2 1 0 0,-1-2-1 0 0,1 1 0 0 0,0 0 1 0 0,0-1-1 0 0,-1 1 0 0 0,1 0 1 0 0,0 0-1 0 0,0-1 0 0 0,0 1 1 0 0,1-1-1 0 0,-1 1 0 0 0,1-1 1 0 0,-2 0-1 0 0,2 0 0 0 0,-1 1 1 0 0,1-1-1 0 0,0 0 0 0 0,0 0 1 0 0,-1 0-1 0 0,1-1 0 0 0,0 1 1 0 0,-1 0-1 0 0,1 0 0 0 0,0-1 1 0 0,0 0-1 0 0,0 1 0 0 0,-1-1 0 0 0,2 0 1 0 0,-1 0-1 0 0,-1 0-26 0 0,4 0 88 0 0,-1 0 0 0 0,1-1 0 0 0,-1 1 1 0 0,0-1-1 0 0,1-1 0 0 0,-2 1 0 0 0,2-1 0 0 0,-1 1 0 0 0,0-1 0 0 0,0 0 0 0 0,0 0 0 0 0,-1 0 0 0 0,0-1 1 0 0,1 0-1 0 0,0 0 0 0 0,1-2-88 0 0,3-3 21 0 0,-2 0 0 0 0,1-1 0 0 0,-1-1 0 0 0,-1 1 1 0 0,1-1-1 0 0,-1 0 0 0 0,-1 0 0 0 0,0-1 0 0 0,2-6-21 0 0,-4 13 2 0 0,-2 0 0 0 0,2 0 0 0 0,-1 0 0 0 0,-1 0 0 0 0,1 0 0 0 0,-1 0 0 0 0,1 0 0 0 0,-1 0 0 0 0,0 0 0 0 0,-1 0 0 0 0,1-1 0 0 0,-1 2 0 0 0,1-1 0 0 0,-2-1 0 0 0,1 2 0 0 0,0-1 0 0 0,-1 0 0 0 0,1 0 0 0 0,-1 1 0 0 0,0-1 0 0 0,0 0 0 0 0,0 1 0 0 0,-1 0 0 0 0,0-1 0 0 0,0 1 0 0 0,0 0 0 0 0,0 0-2 0 0,-9-3-1 0 0,5 8-3 0 0,7-1 5 0 0,0 1-1 0 0,-1-1 0 0 0,1 1 0 0 0,0-1 0 0 0,0 2 0 0 0,0-2 0 0 0,0 1 0 0 0,1-1 0 0 0,-1 1 0 0 0,0-1 0 0 0,1 1 0 0 0,-1-1 0 0 0,0 1 0 0 0,33 100-1 0 0,6 23 45 0 0,-33-103-20 0 0,-2-1 1 0 0,0 2-1 0 0,-2-1 0 0 0,0 17-24 0 0,-1-38 3 0 0,-1 1-1 0 0,0-1 0 0 0,0 1 0 0 0,0-1 0 0 0,0 0 0 0 0,0 0 0 0 0,0 1 0 0 0,0-1 1 0 0,-1 1-1 0 0,1-1 0 0 0,0 1 0 0 0,0-1 0 0 0,-1 0 0 0 0,0 1 0 0 0,0-1 0 0 0,1 1 1 0 0,-1-2-1 0 0,0 2 0 0 0,0-1 0 0 0,1 0 0 0 0,-1 0 0 0 0,-1 0 0 0 0,2 0 1 0 0,-1 0-1 0 0,-1 0-2 0 0,0 0-1 0 0,1-1 1 0 0,-1 0-1 0 0,1 0 1 0 0,-1 0 0 0 0,1 0-1 0 0,-1 0 1 0 0,1 0-1 0 0,-1 0 1 0 0,0-1 0 0 0,0 1-1 0 0,2 0 1 0 0,-2-1-1 0 0,1 0 1 0 0,-1 1 0 0 0,1-1-1 0 0,-1 1 1 0 0,1-1-1 0 0,0-1 1 0 0,-1 2 0 0 0,-8-8-16 0 0,1 1-1 0 0,0-2 1 0 0,0 1 0 0 0,1 0-1 0 0,-4-6 17 0 0,10 13-1 0 0,1-1-1 0 0,0 0 1 0 0,-1 1-1 0 0,1-2 1 0 0,-1 2-1 0 0,2-1 0 0 0,-2-1 1 0 0,1 2-1 0 0,1-1 1 0 0,-1-1-1 0 0,0 1 1 0 0,0 0-1 0 0,1 0 0 0 0,0-1 1 0 0,0 1-1 0 0,0 0 1 0 0,0 0-1 0 0,0-1 0 0 0,0 1 1 0 0,0 0-1 0 0,0 0 1 0 0,0-1-1 0 0,1 1 1 0 0,-1 0-1 0 0,1 0 0 0 0,0 0 1 0 0,0 0-1 0 0,0 0 1 0 0,0 0-1 0 0,1-2 2 0 0,4-2-8 0 0,0-2 0 0 0,0 1 0 0 0,1 1-1 0 0,-1 0 1 0 0,2 0 0 0 0,-1 0 0 0 0,1 1 8 0 0,8-8-4 0 0,45-30-315 0 0,-38 28-53 0 0,-1-1 0 0 0,0-1 0 0 0,-2-1 0 0 0,9-9 372 0 0,-27 25-328 0 0,-1 0 1 0 0,1 1-1 0 0,-1-2 1 0 0,1 2 0 0 0,-1-1-1 0 0,1-1 1 0 0,-1 2-1 0 0,0-1 1 0 0,0-1-1 0 0,0 1 1 0 0,0 0-1 0 0,0 0 1 0 0,-1-1-1 0 0,1 1 1 0 0,-1-1-1 0 0,0 1 1 0 0,0 0-1 0 0,0-2 328 0 0,0-3-295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7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108 427 4 0 0,'5'-1'40'0'0,"16"-6"541"0"0,-21 7-541 0 0,0-1 0 0 0,0 1 0 0 0,1 0 0 0 0,0 0 0 0 0,-1 0 0 0 0,1-1 0 0 0,-1 1 0 0 0,0 0 0 0 0,0 0 0 0 0,1 0 0 0 0,-1 0 0 0 0,0-1 0 0 0,1 1 0 0 0,-1 0 0 0 0,1-1 0 0 0,-1 1 0 0 0,0-1 0 0 0,0 1-1 0 0,0 0 1 0 0,0 0 0 0 0,1-1 0 0 0,-1 1 0 0 0,0-1 0 0 0,0 1 0 0 0,0-1 0 0 0,1 1 0 0 0,-1 0 0 0 0,0 0 0 0 0,0-1 0 0 0,0 0 0 0 0,0 1 0 0 0,0-1 0 0 0,0 1 0 0 0,0 0 0 0 0,0 0 0 0 0,0-1 0 0 0,0 0 0 0 0,-1 1 0 0 0,1-1-40 0 0,-1 1 110 0 0,-2-2 0 0 0,2 1 1 0 0,-1 1-1 0 0,-1-2 0 0 0,1 1 1 0 0,1 1-1 0 0,-2 0 1 0 0,1-1-1 0 0,0 1 0 0 0,0-1 1 0 0,-1 1-1 0 0,1 0 1 0 0,-1 0-111 0 0,-33-1 110 0 0,33 1-110 0 0,0 0 0 0 0,1 0 0 0 0,-1 0 0 0 0,0 0 0 0 0,0 1 0 0 0,1 0 0 0 0,-1 0 0 0 0,0-1 0 0 0,0 1 0 0 0,0 1 0 0 0,1-1 0 0 0,-1 1 0 0 0,1-1 0 0 0,0 1 0 0 0,-1-1 0 0 0,1 1 0 0 0,0 0 0 0 0,0-1 0 0 0,-1 3 0 0 0,0 0-2 0 0,0-1 0 0 0,1 1 0 0 0,0 0 1 0 0,0 0-1 0 0,0 0 0 0 0,1 0 1 0 0,-1 0-1 0 0,1 0 0 0 0,0 1 0 0 0,0-1 1 0 0,0 0-1 0 0,1 1 2 0 0,-1 4 8 0 0,0-1 1 0 0,1 0-1 0 0,1 0 1 0 0,-1 1-1 0 0,1-1 1 0 0,1 0-1 0 0,-1 0 1 0 0,2 1-1 0 0,-1-2 0 0 0,0 1 1 0 0,2 0-1 0 0,-1-1 1 0 0,3 5-9 0 0,-4-9 23 0 0,1 2 0 0 0,-1-1 1 0 0,1-1-1 0 0,0 0 1 0 0,1 1-1 0 0,-1-1 0 0 0,1 0 1 0 0,0 0-1 0 0,-1 0 0 0 0,1-1 1 0 0,0 1-1 0 0,0-1 1 0 0,1 0-1 0 0,-1 0 0 0 0,0 0 1 0 0,1-1-1 0 0,-1 1 0 0 0,1-1 1 0 0,-1-1-1 0 0,1 1 0 0 0,0 0 1 0 0,-1-1-1 0 0,1 1 1 0 0,0-2-1 0 0,0 1 0 0 0,-1-1 1 0 0,4 0-24 0 0,-1-1 3 0 0,0 0 0 0 0,0 0 1 0 0,0-1-1 0 0,0 0 0 0 0,-1 0 0 0 0,1-1 1 0 0,-1 0-1 0 0,0 0 0 0 0,0 0 0 0 0,0-1 1 0 0,-1 0-1 0 0,0 0 0 0 0,0 0 1 0 0,0-1-1 0 0,-1 0 0 0 0,1 0 0 0 0,2-3-3 0 0,1-9 2 0 0,0 2 0 0 0,0-1 0 0 0,-2-1 0 0 0,0 0 0 0 0,0 0 0 0 0,-3-1 0 0 0,1 1 0 0 0,-2-1 0 0 0,1-14-2 0 0,-1-18-6 0 0,-2-1 0 0 0,-8-48 6 0 0,-1 35-1 0 0,7 53 10 0 0,0 1 0 0 0,-1 1 0 0 0,-1-2 0 0 0,0 2 0 0 0,0-1 0 0 0,-1 1 0 0 0,-4-8-9 0 0,9 18 2 0 0,0 0-1 0 0,0-1 0 0 0,0 1 0 0 0,0 0 0 0 0,0-1 1 0 0,0 1-1 0 0,-1 0 0 0 0,1 0 0 0 0,0 0 0 0 0,0 0 1 0 0,0 0-1 0 0,-1 0 0 0 0,1-1 0 0 0,0 1 0 0 0,0 0 1 0 0,-1 0-1 0 0,1 0 0 0 0,0 0 0 0 0,0-1 0 0 0,0 1 1 0 0,0 0-1 0 0,0 0 0 0 0,-1 0 0 0 0,1 0 0 0 0,0 0 1 0 0,-1 0-1 0 0,1 0 0 0 0,0 0 0 0 0,-1 0 0 0 0,1 0 1 0 0,0 0-1 0 0,0 0 0 0 0,0 0 0 0 0,0 0 0 0 0,0 0 1 0 0,-1 0-1 0 0,1 0 0 0 0,0 0 0 0 0,-1 0 0 0 0,1 0 1 0 0,0 0-1 0 0,-1 1 0 0 0,1-1 0 0 0,0 0 0 0 0,0 0 1 0 0,0 0-1 0 0,0 1-1 0 0,-8 13 36 0 0,3 9-12 0 0,3-12-15 0 0,0 19 1 0 0,1 2 0 0 0,2-1 0 0 0,1 0 1 0 0,1 1-1 0 0,3-2 0 0 0,3 17-10 0 0,0 0-10 0 0,-3-11-15 0 0,2 0 0 0 0,7 17 25 0 0,-11-41-7 0 0,-1-1-1 0 0,3 0 0 0 0,-1 0 0 0 0,0 1 0 0 0,2-2 1 0 0,0 0-1 0 0,-1 0 0 0 0,2-1 0 0 0,3 5 8 0 0,-9-13 13 0 0,-2 0 0 0 0,1 0-1 0 0,1 0 1 0 0,-2 0 0 0 0,2 0 0 0 0,-1 0-1 0 0,0-1 1 0 0,1 1 0 0 0,-2 0-1 0 0,2-1 1 0 0,-1 1 0 0 0,1-1 0 0 0,-1 0-1 0 0,2 1-12 0 0,-3-1-48 0 0,1 0 1 0 0,0 0-1 0 0,0 0 0 0 0,-1 0 0 0 0,0 0 0 0 0,1 0 0 0 0,0-1 0 0 0,0 1 0 0 0,-1 0 0 0 0,1 0 0 0 0,-1 0 0 0 0,1 0 0 0 0,0-1 0 0 0,-1 1 0 0 0,0-1 0 0 0,1 1 0 0 0,0-1 0 0 0,0 1 0 0 0,-1 0 0 0 0,0-1 0 0 0,1 0 48 0 0,1-1-315 0 0,-1-1-1 0 0,1 1 1 0 0,-1-1-1 0 0,0 0 1 0 0,0 0-1 0 0,0 0 1 0 0,0 0-1 0 0,0 0 1 0 0,-1 0 0 0 0,0 0-1 0 0,1-2 316 0 0,0-5-274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8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57 16 0 0,'0'0'17'0'0,"33"-14"1182"0"0,-31 14-1163 0 0,-1-1-1 0 0,-1 1 0 0 0,1 0 0 0 0,0-1 1 0 0,0 1-1 0 0,-1-1 0 0 0,1 0 0 0 0,-1 1 1 0 0,1-1-1 0 0,0 1 0 0 0,-1-1 0 0 0,1 0 1 0 0,-1 1-1 0 0,1-2 0 0 0,-1 1 1 0 0,1 1-1 0 0,-1-1 0 0 0,0 0 0 0 0,0 0 1 0 0,1 1-1 0 0,-1-1 0 0 0,0-1 0 0 0,0 2 1 0 0,0-1-1 0 0,0 0 0 0 0,0 0 0 0 0,0 0 1 0 0,0 0-1 0 0,0 0 0 0 0,0 1 0 0 0,0-2 1 0 0,-1 1-1 0 0,1 1 0 0 0,0-1 0 0 0,0 0 1 0 0,0 0-1 0 0,-1 0-35 0 0,-1-1 43 0 0,1 2 0 0 0,0-2 0 0 0,0 1 0 0 0,-1 1 0 0 0,1-1 0 0 0,-1 0 0 0 0,1 0 0 0 0,-1 1 0 0 0,1-1 0 0 0,-1 0 0 0 0,1 1-1 0 0,-1-1 1 0 0,1 1 0 0 0,-2 0 0 0 0,2 0 0 0 0,-1 0 0 0 0,1 0 0 0 0,-1 0 0 0 0,1 0 0 0 0,-1 0 0 0 0,0 0 0 0 0,1 0 0 0 0,-1 1 0 0 0,1 0 0 0 0,-1-1 0 0 0,0 1-43 0 0,-43 14-18 0 0,41-14 20 0 0,0 1 0 0 0,1 0 0 0 0,0 0 0 0 0,-1 0 0 0 0,1 1 1 0 0,0-1-1 0 0,-1 0 0 0 0,1 1 0 0 0,1 0 0 0 0,-1 0 0 0 0,1 0 0 0 0,-1 0 0 0 0,0 0 0 0 0,1 1 0 0 0,1-1 0 0 0,-2 1 0 0 0,2-1 0 0 0,-1 1 0 0 0,0 2-2 0 0,1-1 21 0 0,0 1-1 0 0,0 0 1 0 0,1-1 0 0 0,0 0 0 0 0,0 1-1 0 0,0-1 1 0 0,1 1 0 0 0,0-1-1 0 0,-1 0 1 0 0,2 1 0 0 0,-1-1 0 0 0,1 0-1 0 0,0 0 1 0 0,1 3-21 0 0,-1-3 55 0 0,1 0 0 0 0,0 1 0 0 0,0-1 1 0 0,0 1-1 0 0,0-2 0 0 0,1 1 0 0 0,0 0 0 0 0,0-1 0 0 0,0 1 0 0 0,1-1 0 0 0,-1-1 1 0 0,1 1-1 0 0,0 0 0 0 0,0-1 0 0 0,6 3-55 0 0,-8-5 45 0 0,1 1-1 0 0,1-1 1 0 0,-1 1 0 0 0,0-1 0 0 0,0-1-1 0 0,1 1 1 0 0,-1-1 0 0 0,0 1 0 0 0,1-1-1 0 0,-1-1 1 0 0,1 1 0 0 0,-2-1 0 0 0,2 1-1 0 0,-1-1 1 0 0,1-1 0 0 0,-1 2 0 0 0,0-2 0 0 0,0 0-1 0 0,0 0 1 0 0,-1 0 0 0 0,1 0 0 0 0,3-2-45 0 0,-1 0 4 0 0,0-2 0 0 0,0 2 0 0 0,0-2 0 0 0,-1 1 0 0 0,0-1 0 0 0,0 0 0 0 0,0 0 0 0 0,-1-1 0 0 0,0 0 0 0 0,0 0 0 0 0,0 1 0 0 0,-1-2 0 0 0,0 0-4 0 0,-1 3 2 0 0,0 1 0 0 0,-1-1 0 0 0,1 1 0 0 0,-2-1 1 0 0,1 1-1 0 0,0-1 0 0 0,0 0 0 0 0,-1 1 0 0 0,0-2 0 0 0,0 2 0 0 0,-1-1 0 0 0,1 0 0 0 0,-1 1 0 0 0,0-1 0 0 0,0 1 0 0 0,-1-1 0 0 0,1 1 0 0 0,-1-1 0 0 0,0 1 0 0 0,0-1 1 0 0,-3-2-3 0 0,2 4 0 0 0,1 0 1 0 0,-1 0 0 0 0,1 1 0 0 0,-1 0 0 0 0,0 0 0 0 0,0 0 0 0 0,-1 0 0 0 0,1 0 0 0 0,0 1 0 0 0,-1-1 0 0 0,1 1 0 0 0,0 0-1 0 0,-1 0 1 0 0,0 1 0 0 0,0-1 0 0 0,1 0 0 0 0,0 1 0 0 0,-3 0-1 0 0,-7-1-29 0 0,0 1 0 0 0,0 1 0 0 0,1 1 0 0 0,-9 1 29 0 0,40-10-5413 0 0,-10 3 5117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29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 16 0 0,'0'1'51'0'0,"-1"-1"0"0"0,1 0 0 0 0,0 0 0 0 0,0 1 0 0 0,0-1 0 0 0,0 0 0 0 0,0 0 0 0 0,0 0 0 0 0,0 0 0 0 0,0 1 0 0 0,0-1 0 0 0,0 0 0 0 0,0 1 0 0 0,0-1 0 0 0,0 0 0 0 0,0 1 0 0 0,0-1 0 0 0,0 0 0 0 0,0 0 0 0 0,0 0 1 0 0,0 0-1 0 0,1 1 0 0 0,-1-1 0 0 0,0 0 0 0 0,0 0 0 0 0,0 1 0 0 0,0-1 0 0 0,1 0 0 0 0,-1 0 0 0 0,0 1 0 0 0,0-1 0 0 0,0 0 0 0 0,0 0 0 0 0,0 0 0 0 0,0 0 0 0 0,1 0 0 0 0,-1 0 0 0 0,0 0 0 0 0,1 0 0 0 0,-1 0 0 0 0,0 0 0 0 0,1 0 0 0 0,-1 0 0 0 0,0 1 0 0 0,0-1 0 0 0,0 0 0 0 0,0 0 0 0 0,1 0 0 0 0,-1 0 0 0 0,0 0 0 0 0,0-1 0 0 0,1 1 0 0 0,-1 0 0 0 0,0 0 0 0 0,1 0 0 0 0,-1 0 0 0 0,0 0 0 0 0,0 0 0 0 0,0 0 0 0 0,0 0 0 0 0,1 0-51 0 0,-3 19 182 0 0,6 5-135 0 0,1 0-1 0 0,0-1 0 0 0,2 1 1 0 0,3 3-47 0 0,-1 3 173 0 0,0 0 1 0 0,-1 3-174 0 0,-9-33 10 0 0,1 0-1 0 0,0 0 1 0 0,0 0 0 0 0,0 0 0 0 0,0 0-1 0 0,0 0 1 0 0,0 0 0 0 0,0 0-1 0 0,0 0 1 0 0,0 0 0 0 0,-1 0 0 0 0,1 0-1 0 0,0 0 1 0 0,0 0 0 0 0,0 0 0 0 0,0 0-1 0 0,0 0 1 0 0,0 0 0 0 0,0 0-1 0 0,0 0 1 0 0,0 0 0 0 0,0 0 0 0 0,0 0-1 0 0,0 0 1 0 0,0 0 0 0 0,0 0-1 0 0,0 0 1 0 0,0 0 0 0 0,0 0 0 0 0,0 0-1 0 0,0 0 1 0 0,0 0 0 0 0,0 0-1 0 0,0 0 1 0 0,0 0 0 0 0,0 0 0 0 0,0 0-1 0 0,-1 0 1 0 0,1 1 0 0 0,0-1 0 0 0,0 0-1 0 0,0 0 1 0 0,0 0 0 0 0,0 0-1 0 0,0 0 1 0 0,0 0 0 0 0,0 0 0 0 0,0 0-10 0 0,-8-12 113 0 0,-6-21-95 0 0,12 20 11 0 0,0 1 0 0 0,2-1 0 0 0,-1 1 0 0 0,2-1 0 0 0,-1 0 0 0 0,1 1 0 0 0,1-1-1 0 0,1 1 1 0 0,0-1 0 0 0,0 1 0 0 0,1 0 0 0 0,1 0 0 0 0,3-7-29 0 0,-7 18 0 0 0,0-1 1 0 0,1 0-1 0 0,-1 0 0 0 0,1 0 0 0 0,-1 1 1 0 0,1-1-1 0 0,-1 1 0 0 0,1-1 1 0 0,0 1-1 0 0,-1-1 0 0 0,2 2 0 0 0,-2-2 1 0 0,1 1-1 0 0,1 1 0 0 0,-1-2 0 0 0,-1 1 1 0 0,2 1-1 0 0,-1 0 0 0 0,0-1 1 0 0,1 0-1 0 0,2 1 1 0 0,-2 0 0 0 0,1 0-1 0 0,1 1 1 0 0,-2-1 0 0 0,2 1 0 0 0,-1-1 0 0 0,-1 1 0 0 0,1 1 0 0 0,0-1 0 0 0,0 0 0 0 0,1 1-1 0 0,2 2 2 0 0,-1-1-1 0 0,1 1 0 0 0,-1 0 0 0 0,1 1 1 0 0,-1-1-1 0 0,0 1 0 0 0,-1 1 0 0 0,0-1 1 0 0,1 0-1 0 0,-1 1 0 0 0,-1 0 0 0 0,1 2-1 0 0,-2-2-10 0 0,-1 0-1 0 0,0 1 0 0 0,0 0 0 0 0,0 0 0 0 0,-1-1 1 0 0,0 1-1 0 0,-1 0 0 0 0,1 0 0 0 0,-1 0 0 0 0,-1 0 0 0 0,1 0 1 0 0,0-1-1 0 0,-2 1 0 0 0,1 0 0 0 0,-1 0 0 0 0,0 0 11 0 0,-1 7-53 0 0,1-1-1 0 0,0 1 1 0 0,1 7 53 0 0,0-21-42 0 0,1 0-1 0 0,0 1 1 0 0,0-1-1 0 0,0 1 1 0 0,0-1-1 0 0,0 1 1 0 0,0-1-1 0 0,0 0 1 0 0,0 0-1 0 0,0 1 1 0 0,0-1-1 0 0,0 1 1 0 0,0-1-1 0 0,1 1 1 0 0,-1-1-1 0 0,0 0 1 0 0,0 0 0 0 0,0 0-1 0 0,0 1 1 0 0,0-1-1 0 0,0 1 1 0 0,0-1-1 0 0,1 0 1 0 0,-1 1-1 0 0,0-1 1 0 0,1 0-1 0 0,-1 0 1 0 0,1 0-1 0 0,-1 0 1 0 0,0 1-1 0 0,0-1 1 0 0,0 0-1 0 0,1 0 1 0 0,-1 0-1 0 0,1 1 1 0 0,-1-1 0 0 0,1 0-1 0 0,-1 0 1 0 0,0 0-1 0 0,0 0 1 0 0,1 0-1 0 0,-1 0 1 0 0,1 0-1 0 0,-1 0 1 0 0,1 0-1 0 0,-1 0 1 0 0,0 0-1 0 0,0 0 1 0 0,0 0-1 0 0,1 0 1 0 0,-1-1-1 0 0,1 1 1 0 0,-1 0-1 0 0,1 0 1 0 0,-1-1 42 0 0,19-11-1878 0 0,-11 5 1637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3:30.9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60 16 0 0,'1'1'90'0'0,"0"-1"0"0"0,0 1-1 0 0,0-1 1 0 0,0 1 0 0 0,0 0 0 0 0,0 0 0 0 0,0-1 0 0 0,-1 1-1 0 0,1 0 1 0 0,0 0 0 0 0,0 0 0 0 0,-1 0 0 0 0,1 0 0 0 0,0 0-1 0 0,-1 0 1 0 0,1 0 0 0 0,-1 0 0 0 0,0 1 0 0 0,0-2 0 0 0,1 2-1 0 0,-1-1 1 0 0,0 0 0 0 0,1 1 0 0 0,-1-2 0 0 0,0 2-90 0 0,0 1 106 0 0,1-1-1 0 0,-1 0 1 0 0,1 1 0 0 0,0-1 0 0 0,0 1 0 0 0,0-1 0 0 0,0 0 0 0 0,0 0-1 0 0,1 0 1 0 0,0 1-106 0 0,4 2 105 0 0,0-1-1 0 0,0 0 0 0 0,0-1 1 0 0,1 1-1 0 0,-1-1 0 0 0,1-1 1 0 0,-1 1-1 0 0,2-2 0 0 0,-1 2 1 0 0,-1-2-1 0 0,2 0 1 0 0,-1 0-1 0 0,0-1 0 0 0,1 1-104 0 0,-3-1 31 0 0,-1 0-1 0 0,2 0 0 0 0,-2 0 1 0 0,1-1-1 0 0,-1 1 0 0 0,1-1 1 0 0,-1 0-1 0 0,1 0 0 0 0,-1 0 1 0 0,1-1-1 0 0,-1 0 1 0 0,0 0-1 0 0,0 0 0 0 0,0-1 1 0 0,0 1-1 0 0,0 0 0 0 0,-1-1 1 0 0,1 0-1 0 0,-1 0 0 0 0,1-1 1 0 0,-1 1-1 0 0,1-3-30 0 0,-2 5 0 0 0,-1-2 1 0 0,0 2-1 0 0,0-1 1 0 0,0 0-1 0 0,-1 0 0 0 0,1 0 1 0 0,0-1-1 0 0,0 2 0 0 0,-1-1 1 0 0,0-1-1 0 0,0 1 0 0 0,1 0 1 0 0,-1 0-1 0 0,0-1 0 0 0,0 1 1 0 0,-1 1-1 0 0,1-2 0 0 0,0 1 1 0 0,0 0-1 0 0,-1 0 0 0 0,0-1 1 0 0,0 1-1 0 0,0-1 1 0 0,-1-1 0 0 0,0 1 0 0 0,0 0 0 0 0,0 1 0 0 0,-1-1 0 0 0,1 0 0 0 0,-1 1 1 0 0,1 0-1 0 0,-1-1 0 0 0,0 1 0 0 0,0 0 0 0 0,0 0 0 0 0,-1 0-1 0 0,0-1 2 0 0,-2 0-1 0 0,1 1 0 0 0,0-1 1 0 0,-1 1-1 0 0,1 0 0 0 0,-1 1 1 0 0,0-1-1 0 0,0 1 0 0 0,0 1 1 0 0,0-1-1 0 0,1 0 0 0 0,-1 1 1 0 0,0 0-1 0 0,0 1 0 0 0,0 0 1 0 0,-4 0-2 0 0,3 2 33 0 0,-1 1 1 0 0,2 0 0 0 0,-2 0 0 0 0,1 1 0 0 0,1-1 0 0 0,0 1 0 0 0,0 1 0 0 0,0-1 0 0 0,0 1 0 0 0,0 0-1 0 0,1 0 1 0 0,1 1 0 0 0,-1-1 0 0 0,1 1 0 0 0,0 0 0 0 0,0 0 0 0 0,1 1 0 0 0,0-1 0 0 0,-1 6-34 0 0,1-8 28 0 0,2 1 0 0 0,0 0 0 0 0,0-1 0 0 0,0 1 0 0 0,0-1 0 0 0,1 0 1 0 0,0 1-1 0 0,0 0 0 0 0,1 0 0 0 0,0-1 0 0 0,-1 0 0 0 0,1 1 0 0 0,1-1 0 0 0,-1 1 0 0 0,1-1 1 0 0,0 0-1 0 0,1 0 0 0 0,-1 0 0 0 0,1 0 0 0 0,-1 0 0 0 0,2-1 0 0 0,-1 1 0 0 0,1-1 0 0 0,0 0 1 0 0,-1 0-1 0 0,1 0 0 0 0,1 0 0 0 0,-1-1 0 0 0,1 1-28 0 0,1-1 213 0 0,0 0 1 0 0,0 1-1 0 0,0-2 1 0 0,1 1-1 0 0,-1 0 1 0 0,1-2-1 0 0,0 1 1 0 0,-1-1-1 0 0,1 1 1 0 0,0-2-1 0 0,0 0 1 0 0,0 0-1 0 0,0 0 1 0 0,0 0-1 0 0,-1 0 1 0 0,1-2-1 0 0,0 1 1 0 0,0-1-1 0 0,-1 1 1 0 0,1-2-1 0 0,-1 1 1 0 0,4-2-214 0 0,-3 1-191 0 0,0-1 0 0 0,0-1 0 0 0,0 2-1 0 0,-1-2 1 0 0,0 0 0 0 0,0 0 0 0 0,0-1 0 0 0,0 1 0 0 0,0-2 191 0 0,-2 2-772 0 0,0 0-1 0 0,0 0 1 0 0,-1-1-1 0 0,0 1 0 0 0,0-1 1 0 0,0 1-1 0 0,-1-1 1 0 0,0 0-1 0 0,0 0 0 0 0,-1 0 1 0 0,1-5 772 0 0,2-12-1242 0 0,-1 12 1065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8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1 0 0 0,0-1 0 0 0,0 0 0 0 0,0 0 0 0 0,-1 0 0 0 0,1 0 0 0 0,0 0-1 0 0,0 0 1 0 0,0 0 0 0 0,0 0 0 0 0,0 0 0 0 0,0 0 0 0 0,0 0 0 0 0,-1 0 0 0 0,1 0-1 0 0,0 0 1 0 0,0 0 0 0 0,0 0 0 0 0,0 0-11 0 0,0 12 78 0 0,0-9-78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1-1 0 0,1-1 1 0 0,-1 1 0 0 0,2-2 2 0 0,0 2 0 0 0,0-2 0 0 0,-1 1 0 0 0,2 0 0 0 0,-1-1 0 0 0,0 1 0 0 0,0-1 0 0 0,1 1 0 0 0,-1-1 0 0 0,0 0 0 0 0,3 1-2 0 0,11 7 5 0 0,-3 3 1 0 0,0 0-1 0 0,-1 0 1 0 0,-1 1 0 0 0,9 14-6 0 0,-8-10 6 0 0,1-2 0 0 0,1 1-1 0 0,4 2-5 0 0,-1-2 9 0 0,-11-9-8 0 0,0-1 1 0 0,0 0-1 0 0,1-1 0 0 0,1 0 1 0 0,-1 0-1 0 0,4 2-1 0 0,-9-7 3 0 0,-2 0 1 0 0,1 2-3 0 0,-1-2 3 0 0,5-43 35 0 0,-4 36-19 0 0,-2 1-1 0 0,1 0 0 0 0,-1 0 0 0 0,0-1 0 0 0,0 1 1 0 0,-1 0-1 0 0,0 0-19 0 0,2 5-61 0 0,-1-1 1 0 0,1 1-1 0 0,0-1 1 0 0,-1 2-1 0 0,0-2 1 0 0,0 1 0 0 0,1 0-1 0 0,-1 0 1 0 0,-1 0-1 0 0,2 0 1 0 0,-1-1-1 0 0,-1 2 1 0 0,2-1-1 0 0,-2 0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 0 0 0 0,0 0 0 0 0,0-1 0 0 0,-1 0 1 0 0,1 1-1 0 0,0-1 0 0 0,-1 1 0 0 0,1 0 1 0 0,0-1 89 0 0,0-4-235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05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62 4 0 0,'2'-7'2351'0'0,"-17"-16"-1708"0"0,15 21-627 0 0,-2-1 0 0 0,1 2 0 0 0,1-1 0 0 0,-1 0 0 0 0,-1 0 0 0 0,2 0 0 0 0,-2 0 0 0 0,1 1 0 0 0,-1-1 0 0 0,1 1 0 0 0,-1-1-1 0 0,1 1 1 0 0,-1-1 0 0 0,1 1 0 0 0,-2 0 0 0 0,2 0 0 0 0,-1 0 0 0 0,0 0 0 0 0,0 0-16 0 0,-1 3 1 0 0,0-1 1 0 0,0 1-1 0 0,1 0 1 0 0,-1 0-1 0 0,0 0 1 0 0,0 0-1 0 0,1 0 1 0 0,0 1-1 0 0,0-1 1 0 0,-1 1-1 0 0,2 0 1 0 0,-2 1-2 0 0,-5 6 2 0 0,-28 28 21 0 0,-24 39-23 0 0,16-28-12 0 0,44-48 18 0 0,0 0-1 0 0,0-1 0 0 0,1 1 0 0 0,-1-1 1 0 0,0 1-1 0 0,1 0 0 0 0,-1-1 0 0 0,0 1 1 0 0,0-1-1 0 0,0 1 0 0 0,1 0 0 0 0,-1-1 1 0 0,1 0-1 0 0,-1 1 0 0 0,1-1 1 0 0,-1 1-1 0 0,0-1 0 0 0,1 1 0 0 0,0-1 1 0 0,0 0-1 0 0,-1 0 0 0 0,0 1 0 0 0,1-1 1 0 0,0 0-1 0 0,-1 0 0 0 0,1 1 0 0 0,-1-1 1 0 0,1 0-6 0 0,70 40 88 0 0,-70-40-86 0 0,0 0 0 0 0,0 0-1 0 0,-1 1 1 0 0,1-1 0 0 0,0 0 0 0 0,0 1 0 0 0,0-1 0 0 0,0 0 0 0 0,0 0 0 0 0,-1 0 0 0 0,1 0 0 0 0,1 0 0 0 0,-2 0 0 0 0,1 0 0 0 0,0 0 0 0 0,0-1 0 0 0,-1 1 0 0 0,2 0 0 0 0,-1-1 0 0 0,-1 1 0 0 0,1 0-1 0 0,0 0 1 0 0,0-1 0 0 0,-1 0 0 0 0,1 1 0 0 0,0-1 0 0 0,0 1 0 0 0,-1-1 0 0 0,0 1 0 0 0,1-1 0 0 0,0 0 0 0 0,0 1 0 0 0,-1-1 0 0 0,0 0 0 0 0,1 0-2 0 0,20-38 33 0 0,-10 19 88 0 0,30-34 130 0 0,-32 44-253 0 0,0 0 1 0 0,-1-1-1 0 0,0 1 0 0 0,-1-1 0 0 0,0-1 1 0 0,-1 0-1 0 0,4-9 2 0 0,-10 21 0 0 0,0 0 0 0 0,0 0 0 0 0,0 0 0 0 0,0-1 0 0 0,0 1 0 0 0,1-1 0 0 0,-1 1 0 0 0,0 0 0 0 0,0-1 0 0 0,0 1 1 0 0,0 0-1 0 0,0 0 0 0 0,0-1 0 0 0,0 1 0 0 0,0 0 0 0 0,0-1 0 0 0,0 1 0 0 0,0-1 0 0 0,0 1 0 0 0,0 0 0 0 0,0 0 0 0 0,0-1 0 0 0,0 1 0 0 0,0 0 0 0 0,-1-1 0 0 0,1 1 0 0 0,0-1 0 0 0,0 1 0 0 0,0 0 0 0 0,0 0 0 0 0,0 0 0 0 0,0 0 0 0 0,-1-1 1 0 0,1 1-1 0 0,0 0 0 0 0,-1 0 0 0 0,1-1 0 0 0,0 1 0 0 0,-1 0 0 0 0,1 0 0 0 0,0-1 0 0 0,0 1 0 0 0,0 0 0 0 0,-1 0 0 0 0,1 0 0 0 0,-1 0 0 0 0,1 0 0 0 0,0 0 0 0 0,-1 0 0 0 0,1 0 0 0 0,0 0 0 0 0,0 0 0 0 0,-1 0 0 0 0,1 0 0 0 0,-1 0 0 0 0,1 0 1 0 0,0 0-1 0 0,-1 0 0 0 0,1 0 0 0 0,0 0 0 0 0,0 1 0 0 0,-15 6-3773 0 0,15-7 3550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06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128 197 16 0 0,'0'0'36'0'0,"0"0"0"0"0,0 0 0 0 0,0 0 0 0 0,0 0 0 0 0,0 1 0 0 0,0-1 0 0 0,0 0 0 0 0,0 0 0 0 0,0 1 0 0 0,1-1 0 0 0,-1 0 0 0 0,0 0 0 0 0,0 1 0 0 0,1-1 0 0 0,-1 0 0 0 0,0 0 0 0 0,1 0 0 0 0,-1 0 0 0 0,0 0 0 0 0,0 0 0 0 0,0 0 0 0 0,0 0 0 0 0,1 0 0 0 0,-1 0-1 0 0,0 0 1 0 0,1 0 0 0 0,-1 0 0 0 0,0 0 0 0 0,1 0 0 0 0,-1 0 0 0 0,0 0 0 0 0,0 0 0 0 0,0 0 0 0 0,0 0 0 0 0,1 0 0 0 0,-1 0 0 0 0,0 0 0 0 0,1 0 0 0 0,-1 0 0 0 0,0 0 0 0 0,1 0 0 0 0,-1 0 0 0 0,0 0 0 0 0,0-1 0 0 0,0 1 0 0 0,0 0 0 0 0,0 0 0 0 0,1-1 0 0 0,-1 1 0 0 0,0 0 0 0 0,0 0 0 0 0,0-1 0 0 0,1 1 0 0 0,-1 0 0 0 0,0 0 0 0 0,0 0 0 0 0,0 0 0 0 0,0-1 0 0 0,0 1 0 0 0,0-1-36 0 0,0 0 56 0 0,0 1-1 0 0,0-1 1 0 0,0 0 0 0 0,0 0 0 0 0,0 0 0 0 0,-1 0-1 0 0,1 0 1 0 0,0 1 0 0 0,-1-1 0 0 0,1 0 0 0 0,0 0-1 0 0,0 1 1 0 0,-1-1 0 0 0,1 0 0 0 0,-1 0 0 0 0,0 1-1 0 0,1-1 1 0 0,0 0 0 0 0,-1 1 0 0 0,0-1 0 0 0,0 1 0 0 0,1-1-1 0 0,-1 1-55 0 0,-16-14 118 0 0,-1 0-1 0 0,2-1 1 0 0,0 0-1 0 0,1-1 1 0 0,1-2 0 0 0,0 1-1 0 0,0-4-117 0 0,13 21 0 0 0,1-1-1 0 0,0 1 1 0 0,-1 0 0 0 0,1-1-1 0 0,-1 0 1 0 0,1 1-1 0 0,-1-1 1 0 0,1 1 0 0 0,0-1-1 0 0,0 0 1 0 0,0 0 0 0 0,-1 1-1 0 0,1 0 1 0 0,0-1-1 0 0,0 0 1 0 0,-1 0 0 0 0,1 1-1 0 0,0-1 1 0 0,0 0 0 0 0,0 0-1 0 0,0 1 1 0 0,0-1-1 0 0,1 1 1 0 0,-1-1 0 0 0,0 0-1 0 0,0 1 1 0 0,0-1 0 0 0,1 0-1 0 0,-1 0 1 0 0,0 1 0 0 0,0 0-1 0 0,1-1 1 0 0,-1 0-1 0 0,1 0 1 0 0,-1 1 0 0 0,1 0-1 0 0,-1-1 1 0 0,0 1 0 0 0,1-1-1 0 0,-1 0 1 0 0,1 1-1 0 0,0 0 1 0 0,2-2-3 0 0,2 1 0 0 0,-1-1 0 0 0,0 1 0 0 0,0 0 0 0 0,0 0 0 0 0,5 0 3 0 0,3-2-3 0 0,1 0 1 0 0,-4 1-4 0 0,-1 0 1 0 0,1 0-1 0 0,0 2 1 0 0,6-2 5 0 0,-15 2-2 0 0,0 0 3 0 0,2 0-4 0 0,-1 2 4 0 0,1-1-1 0 0,-1 0 0 0 0,1 0 0 0 0,-1 1 1 0 0,0-1-1 0 0,1 2 0 0 0,-1-2 0 0 0,0 1 0 0 0,0-1 1 0 0,-1 1-1 0 0,2 0 0 0 0,-1 2 0 0 0,5 5 5 0 0,8 9-4 0 0,-1 0-1 0 0,11 20 0 0 0,10 14-21 0 0,-12-15-11 0 0,-22-37 33 0 0,0 0-1 0 0,0 1 0 0 0,0-1 0 0 0,0 1 0 0 0,0-1 1 0 0,0 0-1 0 0,0 0 0 0 0,0 0 0 0 0,0 0 1 0 0,0 1-1 0 0,0-1 0 0 0,0 0 0 0 0,0 1 0 0 0,-1-1 1 0 0,1 0-1 0 0,0 1 0 0 0,0-1 0 0 0,0 0 1 0 0,-1 0-1 0 0,1 0 0 0 0,0 0 0 0 0,0 0 0 0 0,0 1 1 0 0,0-1-1 0 0,0 0 0 0 0,0 0 0 0 0,-1 0 1 0 0,1 1-1 0 0,0-1 0 0 0,-1 0 0 0 0,1 0 0 0 0,0 0 1 0 0,-1 0-1 0 0,1 0 0 0 0,0 0 0 0 0,0 1 1 0 0,0-1-1 0 0,0 0 0 0 0,-1 0 0 0 0,1 0 0 0 0,-1 0 1 0 0,1 0-1 0 0,0 0 0 0 0,-1-1 0 0 0,-10 2 3 0 0,11-1-3 0 0,-13 0-60 0 0,-42-3-301 0 0,51 3-131 0 0,0-1 1 0 0,0-1-1 0 0,0 2 0 0 0,0-2 0 0 0,1 0 1 0 0,-1 0-1 0 0,-3-1 492 0 0,2-1-262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07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0 363 8 0 0,'2'0'69'0'0,"-2"-1"0"0"0,2 0 0 0 0,-1 0-1 0 0,0 0 1 0 0,0 0 0 0 0,0 0 0 0 0,0 0 0 0 0,0-1 0 0 0,0 1-1 0 0,-1 0 1 0 0,1 0 0 0 0,0-1 0 0 0,-1 1 0 0 0,1 0 0 0 0,-1-1 0 0 0,0 1-1 0 0,1-1 1 0 0,-1 1 0 0 0,0-1 0 0 0,1 1 0 0 0,-1 0 0 0 0,0 0-1 0 0,0-1 1 0 0,0 1 0 0 0,-1-1 0 0 0,1 1 0 0 0,0-1-69 0 0,2-23 161 0 0,3 4-55 0 0,-1 0 0 0 0,-1 0 0 0 0,0 0 1 0 0,-3-16-107 0 0,0 22 57 0 0,1-1 1 0 0,0 0 0 0 0,1 1-1 0 0,0 0 1 0 0,1-1 0 0 0,1 1-1 0 0,1 0 1 0 0,0 0 0 0 0,5-10-58 0 0,-10 24 2 0 0,1 0 1 0 0,0 0 0 0 0,0 0-1 0 0,0 0 1 0 0,0 0 0 0 0,0 0-1 0 0,0 0 1 0 0,0 0 0 0 0,0 0-1 0 0,0 1 1 0 0,0-1 0 0 0,0 0 0 0 0,1 0-1 0 0,-1 1 1 0 0,0 0 0 0 0,1-1-1 0 0,-2 0 1 0 0,2 1 0 0 0,-1 0-1 0 0,1-1 1 0 0,-1 1 0 0 0,0 0-1 0 0,1 0 1 0 0,-1 0 0 0 0,1 0-1 0 0,-2 0 1 0 0,2 0 0 0 0,-1 1 0 0 0,1-1-1 0 0,-1 0 1 0 0,1 1-3 0 0,25-1 5 0 0,9-4-9 0 0,-44 18-3 0 0,5-4 53 0 0,0 1 1 0 0,0-2-1 0 0,0 2 1 0 0,2-1-1 0 0,-1 1 1 0 0,2 0-1 0 0,-1 9-46 0 0,-1 3 142 0 0,0 29-90 0 0,3-37 57 0 0,-2 0 0 0 0,0 0 0 0 0,-1 0 0 0 0,0 0 0 0 0,-1-1 0 0 0,-5 14-109 0 0,5-18 14 0 0,2-8-12 0 0,1 0 0 0 0,-1-1 0 0 0,0 2 0 0 0,1-2 0 0 0,-1 1 0 0 0,0-1 0 0 0,0 1 0 0 0,1 0 1 0 0,-1-1-1 0 0,-1 1 0 0 0,2-1 0 0 0,-2 0 0 0 0,1 1 0 0 0,0-1 0 0 0,-1 1 0 0 0,1-2 0 0 0,-1 2 0 0 0,1-1 0 0 0,-1-1 0 0 0,1 1 0 0 0,-1 1 0 0 0,1-2 0 0 0,-1 1 1 0 0,0-1-1 0 0,1 1 0 0 0,-2 0 0 0 0,1-1-2 0 0,1 0-8 0 0,-1 1 0 0 0,1 0 1 0 0,-1 0-1 0 0,1-1 1 0 0,-1 1-1 0 0,0-1 0 0 0,0 1 1 0 0,1-1-1 0 0,-1 0 0 0 0,1 0 1 0 0,-1 0-1 0 0,0 0 1 0 0,1 0-1 0 0,-2 0 0 0 0,2 0 1 0 0,-1-1-1 0 0,1 1 0 0 0,-1-1 1 0 0,0 1-1 0 0,1 0 1 0 0,-1-1-1 0 0,-1-1 8 0 0,-7-2-634 0 0,-14-6-2456 0 0,20 7 2766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09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62 372 16 0 0,'-13'-33'1948'0'0,"9"27"-1867"0"0,0-1-1 0 0,1 0 0 0 0,0 0 1 0 0,0 0-1 0 0,0 0 0 0 0,0 0 1 0 0,2-1-1 0 0,-1 1 0 0 0,1-1 1 0 0,-1 0-81 0 0,-4-18 15 0 0,5 23-7 0 0,-1 0-1 0 0,2 0 1 0 0,-2 0-1 0 0,1-1 1 0 0,1 1-1 0 0,0-1 1 0 0,-1 1-1 0 0,1-1 1 0 0,0 1-1 0 0,0 0 1 0 0,1 0 0 0 0,-1-1-1 0 0,0 1 1 0 0,1-1-1 0 0,0 1 1 0 0,0-2-8 0 0,2-1 11 0 0,-2-1 0 0 0,1 1 0 0 0,-1 0 1 0 0,0-1-1 0 0,0 1 0 0 0,-1 0 0 0 0,0-3-11 0 0,0 0 8 0 0,0 2 0 0 0,1-1 0 0 0,1-1 0 0 0,-1 2 0 0 0,1-1-8 0 0,4-10 109 0 0,-3 10-93 0 0,0 1 0 0 0,0-2 1 0 0,-2 2-1 0 0,1-1 0 0 0,1-7-16 0 0,2 17 26 0 0,1-1-1 0 0,0 1 1 0 0,1-1 0 0 0,-1-1 0 0 0,0 0 0 0 0,0 0 0 0 0,0 0 0 0 0,3-1-26 0 0,42-6 487 0 0,-51 7-477 0 0,0 0-6 0 0,-3 3 6 0 0,1 0 0 0 0,0 1-1 0 0,0-1 1 0 0,0 0 0 0 0,1 1-1 0 0,-1-1 1 0 0,1 1-1 0 0,0-1 1 0 0,-1 1 0 0 0,2 0-1 0 0,-1-1 1 0 0,1 1 0 0 0,-1 0-1 0 0,1 0 1 0 0,0 3-10 0 0,2 61 429 0 0,-1-64-386 0 0,2 25 99 0 0,-1 1 1 0 0,-2-1-1 0 0,-1 0 1 0 0,-1 0-1 0 0,-6 24-142 0 0,7-52 1 0 0,1 0-1 0 0,0 0 1 0 0,0 0-1 0 0,-1 0 1 0 0,1 0-1 0 0,-1 0 1 0 0,0 0 0 0 0,1 0-1 0 0,0 0 1 0 0,-1-1-1 0 0,0 1 1 0 0,0 0-1 0 0,1 0 1 0 0,-1-1-1 0 0,0 1 1 0 0,0 0-1 0 0,0 0 1 0 0,0-1 0 0 0,0 1-1 0 0,1-1 1 0 0,-2 1-1 0 0,1-1 1 0 0,1 1-1 0 0,-2-1 1 0 0,1 0-1 0 0,1 0 1 0 0,-2 0-1 0 0,1 0 1 0 0,0 1 0 0 0,0-1-1 0 0,0 0 1 0 0,0 0-1 0 0,-1-1 1 0 0,2 1-1 0 0,-1 0 1 0 0,-1 0-1 0 0,2 0 1 0 0,-2 0-1 0 0,1-1 1 0 0,1 1 0 0 0,-2-1-1 0 0,1 1 1 0 0,1-1-1 0 0,-1 1 1 0 0,-1-1-1 0 0,2 0 0 0 0,-4 0-17 0 0,-1-2-1 0 0,2 1 1 0 0,-2-1-1 0 0,1 1 0 0 0,1-1 1 0 0,-1 0-1 0 0,1 0 1 0 0,-1-1-1 0 0,1 0 0 0 0,-2-2 18 0 0,3 4-397 0 0,-1-1-1 0 0,0 1 1 0 0,1 0-1 0 0,-1 0 0 0 0,1 0 1 0 0,-1 0-1 0 0,0 0 1 0 0,0 1-1 0 0,0-1 0 0 0,-1 1 1 0 0,0-1 397 0 0,-2 0-361 0 0,-2-1 57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11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93 270 32 0 0,'-7'-4'460'0'0,"0"-1"1"0"0,-1-1-1 0 0,2 0 1 0 0,0 0-1 0 0,-1 0 0 0 0,-4-7-460 0 0,2 2 109 0 0,4 5-78 0 0,0-1 1 0 0,0 1-1 0 0,0-1 1 0 0,1 0-1 0 0,-4-8-31 0 0,8 15 0 0 0,0 0 0 0 0,0-1 0 0 0,0 1 0 0 0,0-1 0 0 0,0 0 0 0 0,0 1 0 0 0,1 0 0 0 0,-1-1 0 0 0,0 1 0 0 0,0-1 0 0 0,0 0 0 0 0,1 1 0 0 0,-1 0 0 0 0,0-1 0 0 0,0 1 0 0 0,0-1 0 0 0,0 1 0 0 0,1-1 0 0 0,-1 1 0 0 0,1 0-1 0 0,-1 0 1 0 0,1-1 0 0 0,-1 1 0 0 0,0-1 0 0 0,0 1 0 0 0,1 0 0 0 0,-1-1 0 0 0,1 1 0 0 0,-1 0 0 0 0,1 0 0 0 0,-1 0 0 0 0,0 0 0 0 0,1 0 0 0 0,0 0 0 0 0,-1 0 0 0 0,1 0 0 0 0,-1-1 0 0 0,1 1 0 0 0,14-2 2 0 0,-3-2 34 0 0,-1-1-1 0 0,1 1 1 0 0,0-1-1 0 0,-2-1 1 0 0,1 0-36 0 0,37-17 21 0 0,-1 5-1 0 0,-15 7 56 0 0,0-2-1 0 0,0-1 0 0 0,11-8-75 0 0,12 4 980 0 0,-56 19-964 0 0,0 0 0 0 0,0 0-1 0 0,1 1 1 0 0,-1-2 0 0 0,1 2 0 0 0,-1-1-1 0 0,1 0 1 0 0,-1 1 0 0 0,1-1-1 0 0,-1 1 1 0 0,1-2 0 0 0,0 2-1 0 0,0-1 1 0 0,0 1 0 0 0,0-1-1 0 0,0 1 1 0 0,0-1 0 0 0,0 0-1 0 0,0 1 1 0 0,1-1 0 0 0,-1 0-1 0 0,1 0 1 0 0,-1 1 0 0 0,1-1-1 0 0,-1 0 1 0 0,1 1-16 0 0,15 43 336 0 0,-15-43-252 0 0,2 4 52 0 0,-1-1-1 0 0,-1 1 0 0 0,1 0 0 0 0,-1-1 0 0 0,0 1 0 0 0,0 6-135 0 0,-31-3 483 0 0,-17 14-480 0 0,23-11 0 0 0,0-1-1 0 0,0 0 1 0 0,-1-3 0 0 0,0 0 0 0 0,-13 2-3 0 0,34-9-341 0 0,0-1-1 0 0,-1 0 0 0 0,1 1 1 0 0,0-1-1 0 0,-1 0 0 0 0,1-1 1 0 0,-1 1-1 0 0,2 0 0 0 0,-2-1 1 0 0,1-1-1 0 0,0 2 1 0 0,0-2-1 0 0,0 1 0 0 0,0-2 1 0 0,0 2-1 0 0,0-1 0 0 0,1-1 1 0 0,-1 1-1 0 0,-1-2 342 0 0,0-2-130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12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21 168 8 0 0,'12'-3'2191'0'0,"-12"-19"-1666"0"0,-1-6-274 0 0,2 0 1 0 0,0 0 0 0 0,6-22-252 0 0,-7 49 0 0 0,0 1 0 0 0,0 0 1 0 0,1-1-1 0 0,-1 1 0 0 0,0-1 0 0 0,0 1 0 0 0,0-1 0 0 0,0 1 1 0 0,1 0-1 0 0,-1-1 0 0 0,1 1 0 0 0,-1 0 0 0 0,1-1 0 0 0,-1 1 1 0 0,0-1-1 0 0,0 1 0 0 0,1 0 0 0 0,0 0 0 0 0,-1 0 1 0 0,1 0-1 0 0,-1-1 0 0 0,0 1 0 0 0,1 0 0 0 0,-1 0 0 0 0,1 0 1 0 0,0-1-1 0 0,-1 1 0 0 0,0 0 0 0 0,1 0 0 0 0,-1 0 0 0 0,1 0 1 0 0,0 0-1 0 0,-1 1 0 0 0,24 3 3 0 0,-6 0 6 0 0,108 7 678 0 0,-23-8 353 0 0,-88 3-1031 0 0,-14-6-8 0 0,0 0 0 0 0,-1 0 1 0 0,0 1-1 0 0,1-1 0 0 0,-1 0 0 0 0,1 1 0 0 0,-1-1 0 0 0,1 1 0 0 0,-1-1 0 0 0,0 0 0 0 0,1 0 0 0 0,-1 1 0 0 0,0-1 0 0 0,1 1 0 0 0,-1 0 0 0 0,1-1 0 0 0,-1 0 0 0 0,0 0 0 0 0,0 1 0 0 0,0 0 0 0 0,0-1 0 0 0,0 1 0 0 0,0-1 0 0 0,1 1 0 0 0,-1-1 0 0 0,0 1 0 0 0,0 0 0 0 0,0-1 1 0 0,0 0-1 0 0,0 1 0 0 0,0 0 0 0 0,0-1 0 0 0,-1 1 0 0 0,1-1 0 0 0,0 0 0 0 0,0 1 0 0 0,0 0-1 0 0,-5 8 16 0 0,4-7-15 0 0,-1 0 1 0 0,1 1-1 0 0,-1 0 1 0 0,1 0-1 0 0,1-1 1 0 0,-2 1-1 0 0,1 0 1 0 0,1-1-1 0 0,-1 4-1 0 0,-1 8 1 0 0,2-7 4 0 0,-2 1 0 0 0,1-1 1 0 0,-1 1-1 0 0,1-2 0 0 0,-2 2 0 0 0,-2 4-5 0 0,4-11 40 0 0,1-1 0 0 0,-1 0 0 0 0,0 1 0 0 0,0-1 0 0 0,1 1 0 0 0,-1 0 0 0 0,0-1 0 0 0,0 0 0 0 0,1 0 0 0 0,-1 0 0 0 0,-1 0 0 0 0,2 1 0 0 0,-1-1 0 0 0,0 0 0 0 0,0 0 0 0 0,0 0 0 0 0,0 0 0 0 0,0 0 0 0 0,1 0 0 0 0,-1-1 0 0 0,-1 1 0 0 0,2 0-40 0 0,-30-6 191 0 0,18 3-195 0 0,-26 0 3 0 0,0 2-1 0 0,-24 2 2 0 0,9 0 0 0 0,47-1-382 0 0,-1 0 0 0 0,1 1 1 0 0,0 0-1 0 0,0 0 1 0 0,0 1-1 0 0,0-1 0 0 0,0 1 1 0 0,0 1-1 0 0,-2 0 382 0 0,8-3-984 0 0,5-9-839 0 0,1 4 1672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14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92 258 40 0 0,'-4'0'316'0'0,"-1"-1"0"0"0,1 0 0 0 0,0 0 0 0 0,0 0 0 0 0,0 0 0 0 0,-1-1 0 0 0,2 0 0 0 0,-3 0-316 0 0,-11-5 212 0 0,12 5-168 0 0,0 1 0 0 0,-1-2 0 0 0,2 0 0 0 0,-1 1 0 0 0,-1-1 0 0 0,1-1-44 0 0,6 3 2 0 0,-1-1-1 0 0,1 1 1 0 0,-1-1-1 0 0,0 1 1 0 0,1-1-1 0 0,0 1 1 0 0,0-1-1 0 0,-1 2 1 0 0,1-2-1 0 0,0 1 1 0 0,0 0-1 0 0,0-1 1 0 0,0 1 0 0 0,0 0-1 0 0,0 0 1 0 0,1 0-1 0 0,-1-1-1 0 0,2-1 2 0 0,71-87 26 0 0,-44 58 155 0 0,1 1-1 0 0,6-2-182 0 0,-35 31-1 0 0,6-4-4 0 0,-10 15 10 0 0,2-7-5 0 0,1 1 1 0 0,0 0-1 0 0,-1-1 1 0 0,1 0-1 0 0,1 0 1 0 0,-2 1-1 0 0,2-1 1 0 0,-1 0-1 0 0,0 0 1 0 0,1 1-1 0 0,-1-1 1 0 0,1-1-1 0 0,0 2 1 0 0,-1-2-1 0 0,2 1 1 0 0,-1 0-1 0 0,7 8-8 0 0,-8-8 8 0 0,-1-1 0 0 0,1-1 0 0 0,0 2 0 0 0,0-1 0 0 0,-1-1 0 0 0,0 2 0 0 0,1-1 0 0 0,-1 0 0 0 0,1 0 0 0 0,-1 0 0 0 0,0 0 1 0 0,1 1-1 0 0,-1-1 0 0 0,0 0 0 0 0,0 0 0 0 0,0 0 0 0 0,0 1 0 0 0,0-1 0 0 0,-1 0 0 0 0,1 0 0 0 0,0 0 0 0 0,-1 1 0 0 0,1-2 0 0 0,-1 2 1 0 0,1-1-1 0 0,0 0 0 0 0,-1 0 0 0 0,0 0 0 0 0,1 0 0 0 0,-1 0 0 0 0,1 0 0 0 0,-2 0 0 0 0,-2 4 38 0 0,-1-2 0 0 0,1 1 0 0 0,-2 0-1 0 0,2-1 1 0 0,-1 0 0 0 0,-4 1-38 0 0,4-1 16 0 0,0 0 0 0 0,0 0-1 0 0,0 0 1 0 0,1 1 0 0 0,-5 3-16 0 0,-2 7-3 0 0,1 0 0 0 0,1 1 0 0 0,-3 4 3 0 0,-24 35-25 0 0,35-54-27 0 0,1 1 0 0 0,0-1 1 0 0,-1 0-1 0 0,1 1 0 0 0,0-1 1 0 0,-1 0-1 0 0,1 0 1 0 0,0 0-1 0 0,0 0 0 0 0,0 0 1 0 0,-1 0-1 0 0,1 0 0 0 0,-1 0 1 0 0,1 0-1 0 0,-1 0 0 0 0,1 0 1 0 0,0 0-1 0 0,0 0 0 0 0,0 0 1 0 0,-1 0-1 0 0,1 0 1 0 0,-1 0-1 0 0,1 0 0 0 0,-1 0 1 0 0,1 0-1 0 0,0 0 0 0 0,0 0 1 0 0,0 0-1 0 0,-1 0 0 0 0,1 0 1 0 0,0 0-1 0 0,-1-1 0 0 0,1 1 1 0 0,-1 0-1 0 0,1 0 0 0 0,0-1 1 0 0,0 1-1 0 0,0 0 1 0 0,0-1-1 0 0,0 1 0 0 0,-1 0 1 0 0,1 0-1 0 0,0 0 52 0 0,-8-14-1280 0 0,8 7 1063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15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27 124 4 0 0,'0'0'77'0'0,"1"-1"1"0"0,0 0-1 0 0,0 1 0 0 0,-1 0 1 0 0,0 0-1 0 0,1-1 0 0 0,0 0 1 0 0,0 0-1 0 0,-1 1 0 0 0,0 0 1 0 0,0-1-1 0 0,1 0 0 0 0,-1 0 0 0 0,1 1 1 0 0,-1-1-1 0 0,1 0 0 0 0,-1 0 1 0 0,0 1-1 0 0,0-1 0 0 0,0 0 1 0 0,0 0-1 0 0,0 1 0 0 0,0-1 1 0 0,0 0-1 0 0,0 0 0 0 0,0 1 1 0 0,0-1-1 0 0,0 0 0 0 0,0 0 1 0 0,0 1-1 0 0,0-1-77 0 0,-4-39-32 0 0,2 21 131 0 0,2 19-92 0 0,0-1 0 0 0,0-1 0 0 0,0 2 0 0 0,1-1 0 0 0,-1 0 1 0 0,1 0-1 0 0,-1 1 0 0 0,1-2 0 0 0,-1 1 0 0 0,0 1 1 0 0,1-1-1 0 0,-1 0 0 0 0,1 0 0 0 0,0 1 0 0 0,-1 0 0 0 0,1-1 1 0 0,-1 0-1 0 0,1 0 0 0 0,0 1 0 0 0,-1 0 0 0 0,1-1 1 0 0,0 1-1 0 0,0-1 0 0 0,0 1 0 0 0,0-1 0 0 0,0 1 0 0 0,-1 0 1 0 0,1 0-1 0 0,1 0 0 0 0,-2 0 0 0 0,1-1 0 0 0,0 1-7 0 0,40-3-12 0 0,-13 1 27 0 0,-8-1 84 0 0,0 0-1 0 0,1 0 1 0 0,14 2-99 0 0,21-9 441 0 0,-55 10-441 0 0,0 1 0 0 0,-1-1 0 0 0,0 0 0 0 0,1 1 1 0 0,-1-1-1 0 0,1 0 0 0 0,-1 0 0 0 0,1 0 0 0 0,-1 1 0 0 0,0 0 0 0 0,1-1 0 0 0,-1 1 0 0 0,1-1 1 0 0,-1 0-1 0 0,0 0 0 0 0,1 1 0 0 0,-1 0 0 0 0,0-1 0 0 0,0 1 0 0 0,0-1 0 0 0,0 0 0 0 0,0 1 1 0 0,0 0-1 0 0,1 0 0 0 0,-1-1 0 0 0,0 0 0 0 0,0 1 0 0 0,0-1 0 0 0,0 1 0 0 0,0 0 0 0 0,0-1 1 0 0,0 0-1 0 0,-1 1 0 0 0,1 0 0 0 0,-2 23 4 0 0,1-20-9 0 0,2 2 5 0 0,-1 0 0 0 0,-1 0 0 0 0,1 0 0 0 0,0 0 0 0 0,-1-1 0 0 0,-1 1 0 0 0,2-1 0 0 0,-3 0 0 0 0,2 1 0 0 0,-3 3 0 0 0,3-8 1 0 0,-2 0 0 0 0,1 0-1 0 0,-1-1 1 0 0,1 0 0 0 0,-1 1-1 0 0,1-1 1 0 0,-1 0 0 0 0,0 0-1 0 0,1 0 1 0 0,-1 0 0 0 0,1-1-1 0 0,-1 1 1 0 0,0 0-1 0 0,-9-2 2 0 0,-56-3-6 0 0,57 3 3 0 0,-1 0 0 0 0,1 1-1 0 0,-1 0 1 0 0,0 1 0 0 0,1 1-1 0 0,-1-1 1 0 0,0 2 0 0 0,0 0 0 0 0,-7 3 1 0 0,2 3 19 0 0,9-4-53 0 0,8-7-397 0 0,5-13-2354 0 0,-5 11 2596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17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88 359 12 0 0,'-19'-10'2298'0'0,"-18"-2"-2129"0"0,34 11-167 0 0,-19-3 20 0 0,21 4-22 0 0,1 0 1 0 0,0 0-1 0 0,-1 0 0 0 0,1-1 0 0 0,0 1 1 0 0,0 0-1 0 0,0 0 0 0 0,-1 0 1 0 0,1 0-1 0 0,0 0 0 0 0,-1-1 0 0 0,1 1 1 0 0,0 0-1 0 0,-1 0 0 0 0,1-1 0 0 0,0 1 1 0 0,0 0-1 0 0,0 0 0 0 0,0 0 0 0 0,0 0 1 0 0,0 0-1 0 0,-1-1 0 0 0,1 1 1 0 0,0 0-1 0 0,0-1 0 0 0,0 1 0 0 0,0 0 1 0 0,-1-1-1 0 0,1 1 0 0 0,0 0 0 0 0,0 0 1 0 0,0 0-1 0 0,0-1 0 0 0,0 1 0 0 0,0-1 1 0 0,0 1-1 0 0,0 0 0 0 0,0-1 1 0 0,0 1-1 0 0,0 0 0 0 0,0 0 0 0 0,1 0 1 0 0,-1-1-1 0 0,0 1 0 0 0,0 0 0 0 0,0-1 1 0 0,0 1-1 0 0,1 0 0 0 0,-1-1 0 0 0,0 1 1 0 0,0 0-1 0 0,0 0 0 0 0,0 0 1 0 0,0 0-1 0 0,1 0 0 0 0,-1 0 0 0 0,0-1 1 0 0,0 1-1 0 0,1 0 0 0 0,0-2 0 0 0,1-1 0 0 0,-1 1 0 0 0,1 0 0 0 0,-1 0 0 0 0,-1-1 0 0 0,2 0 0 0 0,-1 1 0 0 0,-1-1 0 0 0,1 1 0 0 0,-1-1-1 0 0,1 1 1 0 0,-1-1 0 0 0,0 0 0 0 0,2-38-1 0 0,-2 25 0 0 0,-1 7 2 0 0,1 0-1 0 0,0 0 1 0 0,1 0 0 0 0,0 0 0 0 0,0-1-1 0 0,1 1 1 0 0,0 1 0 0 0,0-1-1 0 0,1 0 1 0 0,3-5-1 0 0,1-3 177 0 0,0 0 0 0 0,-2 0-1 0 0,3-14-176 0 0,-2 9 20 0 0,-5 20-19 0 0,-1 2-1 0 0,1-2 1 0 0,0 1-1 0 0,-1 0 1 0 0,1 0-1 0 0,0 0 1 0 0,0 0 0 0 0,0 0-1 0 0,0 0 1 0 0,0 1-1 0 0,0-1 1 0 0,0-1 0 0 0,0 2-1 0 0,0 0 1 0 0,0-1-1 0 0,0 0 1 0 0,1 0 0 0 0,-1 1-1 0 0,0 0 1 0 0,1 0-1 0 0,-2-1 1 0 0,2 1 0 0 0,-1-1-1 0 0,0 1 1 0 0,1 0-1 0 0,-1 0 1 0 0,1 0 0 0 0,-2 0-1 0 0,2 0 1 0 0,-1 1-1 0 0,1-1 0 0 0,1 0 0 0 0,0 1-1 0 0,0-1 1 0 0,1 0-1 0 0,-1 1 1 0 0,0 0-1 0 0,0 0 1 0 0,0 0-1 0 0,0 1 1 0 0,0-1-1 0 0,-1 1 1 0 0,1-1-1 0 0,-1 1 1 0 0,1 0 0 0 0,-4 1 0 0 0,-1 1 0 0 0,1-1 0 0 0,1 0 0 0 0,-2 0 0 0 0,1 1 0 0 0,1 0 1 0 0,0 0-1 0 0,0 1 0 0 0,-1 7-1 0 0,-1 0 0 0 0,0 0 1 0 0,0 0-1 0 0,-1 0 0 0 0,-2 2 1 0 0,-7 39-1 0 0,7-11 2 0 0,4-27-56 0 0,1-2 0 0 0,-3 1-1 0 0,1 0 1 0 0,-1-1 0 0 0,-1 1 0 0 0,-2 5 55 0 0,-3-7-937 0 0,9-12 893 0 0,0 0 1 0 0,0 0 0 0 0,0 0 0 0 0,0 1-1 0 0,-1-1 1 0 0,1 0 0 0 0,0 1-1 0 0,-1-1 1 0 0,1 0 0 0 0,0 1 0 0 0,-1-1-1 0 0,1 0 1 0 0,0 0 0 0 0,0 0-1 0 0,0 0 1 0 0,-1 0 0 0 0,1 0-1 0 0,-1 0 1 0 0,1 0 0 0 0,0 0 0 0 0,-1 0-1 0 0,1 0 1 0 0,0 0 0 0 0,0 0-1 0 0,-1 0 1 0 0,1 0 0 0 0,-1 0 0 0 0,1 0-1 0 0,-1 0 1 0 0,1 0 0 0 0,0 0-1 0 0,0 0 1 0 0,0 0 0 0 0,-1 0 0 0 0,1 0-1 0 0,0 0 1 0 0,-1 0 0 0 0,0-1 43 0 0,0-3-157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19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43 162 12 0 0,'-1'0'69'0'0,"1"0"1"0"0,-1 0-1 0 0,1 0 1 0 0,-1 0-1 0 0,1 0 0 0 0,-1 0 1 0 0,0-1-1 0 0,1 1 1 0 0,0 0-1 0 0,-1 0 0 0 0,1 0 1 0 0,-1 0-1 0 0,0-1 1 0 0,1 1-1 0 0,0 0 0 0 0,-1-1 1 0 0,1 1-1 0 0,-1-1 1 0 0,1 1-1 0 0,-1 0 0 0 0,1-1 1 0 0,0 1-1 0 0,0-1 1 0 0,0 1-1 0 0,-1-1 0 0 0,1 1-69 0 0,-14-24 501 0 0,11 17-460 0 0,0 1 0 0 0,0-1 0 0 0,1 0 1 0 0,0 1-1 0 0,0-2 0 0 0,0-4-41 0 0,3 12 8 0 0,0-1 0 0 0,-1 1-1 0 0,0-1 1 0 0,1 0 0 0 0,0 0 0 0 0,0 1-1 0 0,-1 0 1 0 0,1-1 0 0 0,0 1 0 0 0,0-1-1 0 0,-1 1 1 0 0,1-1 0 0 0,0 1 0 0 0,0 0-1 0 0,-1 0 1 0 0,1 0 0 0 0,0-1 0 0 0,0 1-1 0 0,0 0 1 0 0,0 0 0 0 0,0 0-8 0 0,28-5-24 0 0,-18 3 34 0 0,67-20 164 0 0,-51 13-81 0 0,2 2-1 0 0,-1 1 0 0 0,16-2-92 0 0,39-3 501 0 0,-84 12-490 0 0,0-1 1 0 0,0 1-1 0 0,-1-1 1 0 0,2 0-1 0 0,-1 0 1 0 0,-1 1-1 0 0,2 0 1 0 0,-1 0-1 0 0,0-1 1 0 0,0 1-1 0 0,0 0 1 0 0,0 0-1 0 0,0-1 1 0 0,1 1-1 0 0,-1 0 0 0 0,0 0 1 0 0,0-1-1 0 0,1 2 1 0 0,0-1-1 0 0,-1-1 1 0 0,0 2-1 0 0,1-1 1 0 0,-1 0-1 0 0,1 0 1 0 0,0 1-12 0 0,-12 40-7 0 0,2-7 42 0 0,8-32-25 0 0,1-2 0 0 0,-1 1 0 0 0,0 0 0 0 0,1 0 0 0 0,-2 0-1 0 0,1-1 1 0 0,0 1 0 0 0,0-1 0 0 0,-1 1 0 0 0,1-1 0 0 0,0 1-1 0 0,0-2 1 0 0,-1 1 0 0 0,0 0 0 0 0,1 0 0 0 0,0-1 0 0 0,-1 1-1 0 0,1-1 1 0 0,-3 1-10 0 0,-60 6 201 0 0,49-7-224 0 0,-36 5 27 0 0,-44 2-14 0 0,95-7-214 0 0,0 0 1 0 0,0-1-1 0 0,0 1 0 0 0,0 0 1 0 0,0 0-1 0 0,1-1 1 0 0,-1 1-1 0 0,0 0 0 0 0,0-1 1 0 0,1 1-1 0 0,0 0 0 0 0,-1-1 1 0 0,0 1-1 0 0,0-1 0 0 0,1 0 1 0 0,-1 1-1 0 0,0 0 0 0 0,1-1 224 0 0,-1 0-265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9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20.6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3 146 8 0 0,'6'-20'706'0'0,"0"-1"0"0"0,-1 0 0 0 0,-2-2-706 0 0,6-19 186 0 0,-9 41-165 0 0,1 0 0 0 0,0-1-1 0 0,0 1 1 0 0,0 0 0 0 0,1 0 0 0 0,-2 0-1 0 0,2-1 1 0 0,-1 2 0 0 0,0-1 0 0 0,1-1-1 0 0,-1 2 1 0 0,1-1 0 0 0,-2 0 0 0 0,2 0-1 0 0,-1 1 1 0 0,1 0 0 0 0,-1-1 0 0 0,1 1-1 0 0,0-1 1 0 0,0 1 0 0 0,-1 0-1 0 0,1 0 1 0 0,-1 0 0 0 0,1 0 0 0 0,-1 0-1 0 0,1 0 1 0 0,0 0-21 0 0,56 4 302 0 0,-46-3-242 0 0,3 0 93 0 0,-1 1-1 0 0,0-1 0 0 0,0 2 0 0 0,1 0 1 0 0,-2 2-1 0 0,1-1 0 0 0,4 3-152 0 0,-11-6 149 0 0,0 1-1 0 0,0-1 0 0 0,0 0 0 0 0,0 0 0 0 0,0-1 0 0 0,0 0 0 0 0,6-2-148 0 0,4 2 24 0 0,-17 0-23 0 0,0 0-1 0 0,0 0 1 0 0,1 0 0 0 0,-1 0-1 0 0,0 0 1 0 0,0 0-1 0 0,1 0 1 0 0,-1 0 0 0 0,0 0-1 0 0,0 0 1 0 0,0 0-1 0 0,0 0 1 0 0,0-1 0 0 0,0 1-1 0 0,1 0 1 0 0,-1 1-1 0 0,0-1 1 0 0,0 0 0 0 0,1 0-1 0 0,-1 0 1 0 0,0 0-1 0 0,0 0 1 0 0,1 0 0 0 0,-1 0-1 0 0,0 0 1 0 0,0 0-1 0 0,0 0 1 0 0,0 0 0 0 0,0 0-1 0 0,0 0 1 0 0,0 0-1 0 0,0 0 1 0 0,1 0 0 0 0,-1 1-1 0 0,0-1 1 0 0,0 0-1 0 0,0 0 1 0 0,0 0 0 0 0,1 1-1 0 0,-1-1 1 0 0,0 0-1 0 0,0 0 1 0 0,0 1 0 0 0,0-1-1 0 0,0 0 1 0 0,0 0-1 0 0,0 0 1 0 0,0 0-1 0 0,-8 9 8 0 0,5-8-9 0 0,2 0 1 0 0,-1 0 0 0 0,0 1-1 0 0,1-1 1 0 0,-1 1 0 0 0,1-1 0 0 0,0 1-1 0 0,-1-1 1 0 0,1 1 0 0 0,0 0 0 0 0,0 0-1 0 0,0 0 1 0 0,0-1 0 0 0,0 2 0 0 0,1-2-1 0 0,-1 1 1 0 0,0 1 0 0 0,1 59 22 0 0,-5-61 79 0 0,-1-1 0 0 0,1 1 0 0 0,-1 0 1 0 0,0-1-1 0 0,1 0 0 0 0,-5-2-101 0 0,-1 2-23 0 0,-10-1 17 0 0,-1-1-1 0 0,1-1 1 0 0,0-1-1 0 0,0-1 0 0 0,0-1 1 0 0,-12-6 6 0 0,23 10-168 0 0,0 0 0 0 0,1 0-1 0 0,-1 2 1 0 0,1-1 0 0 0,-2 0 168 0 0,-17 0-2174 0 0,28 1 2067 0 0,-1 0 1 0 0,1 0 0 0 0,-1 0-1 0 0,0-1 1 0 0,1 1-1 0 0,0 0 1 0 0,0 0-1 0 0,-1 0 1 0 0,0-1-1 0 0,1 1 1 0 0,-1 0-1 0 0,1-1 1 0 0,0 1-1 0 0,-1 0 1 0 0,1 0-1 0 0,-1 0 1 0 0,1-1-1 0 0,-1 1 1 0 0,1-1 0 0 0,0 1-1 0 0,0-1 1 0 0,0 1-1 0 0,-1 0 1 0 0,1-1-1 0 0,0 1 1 0 0,-1-1 106 0 0,4-3-165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22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179 149 20 0 0,'15'-11'1740'0'0,"-29"19"-476"0"0,-14 5-1106 0 0,20-8-131 0 0,0-1 1 0 0,0 0 0 0 0,-1 0 0 0 0,0-1 0 0 0,0 0 0 0 0,0-1 0 0 0,0 0-1 0 0,0 0 1 0 0,-7 0-28 0 0,15-2 48 0 0,0-2-35 0 0,-1 1 0 0 0,1 0 0 0 0,-1 0 1 0 0,1-1-1 0 0,-1 1 0 0 0,1-1 0 0 0,-1 1 0 0 0,1-1 0 0 0,0 0 0 0 0,-1 0 0 0 0,2 1 0 0 0,-1-1 0 0 0,0 0 0 0 0,0 0 0 0 0,1 0 0 0 0,-1 0 0 0 0,0-1-13 0 0,-9-18 86 0 0,7 17-86 0 0,0 1-1 0 0,0-2 1 0 0,0 1-1 0 0,0-1 1 0 0,1 1 0 0 0,0-1-1 0 0,0 0 1 0 0,1 0-1 0 0,-1 0 1 0 0,0-3 0 0 0,3 7-4 0 0,8 1 73 0 0,0-1 1 0 0,0 0-1 0 0,0-1 0 0 0,0 1 0 0 0,-1-1 0 0 0,1-1 0 0 0,-1 0 0 0 0,1-1 0 0 0,6-4-69 0 0,12-4-26 0 0,-12 8 51 0 0,0-1 0 0 0,-1 2 0 0 0,1 0 0 0 0,7 0-25 0 0,-10 2 242 0 0,-1-1-1 0 0,0 0 0 0 0,1-1 0 0 0,-1 0 1 0 0,1-1-1 0 0,-2 0 0 0 0,11-6-241 0 0,-21 10 157 0 0,-1 1-138 0 0,1-1 1 0 0,-1 1-1 0 0,0-1 1 0 0,0 0-1 0 0,1 0 1 0 0,-1 1-1 0 0,0 0 1 0 0,0-1-1 0 0,1 1 1 0 0,0-1-1 0 0,-1 1 1 0 0,0 0-1 0 0,1 0 1 0 0,-1-1-1 0 0,1 0 1 0 0,0 1-1 0 0,0 0 1 0 0,-1 0-1 0 0,1-1 1 0 0,-1 1-1 0 0,1 0 1 0 0,0 0-1 0 0,0 0 1 0 0,-1 0-1 0 0,1 0 1 0 0,0-1-1 0 0,0 1 1 0 0,0 0-1 0 0,0 0 0 0 0,0-1 1 0 0,1 2-20 0 0,-1 2 2 0 0,0 0 1 0 0,0 0-1 0 0,0 0 0 0 0,0-1 1 0 0,-1 2-1 0 0,1-1 0 0 0,-1-1 1 0 0,0 1-1 0 0,0 0 0 0 0,-1 0 1 0 0,1-1-1 0 0,-1 1 0 0 0,1-1 1 0 0,-2 1-1 0 0,1-1 0 0 0,0 1 1 0 0,0-1-1 0 0,-1 0 0 0 0,0 0 1 0 0,0-1-1 0 0,0 1 0 0 0,0-1 1 0 0,0 1-1 0 0,0-1 0 0 0,0 0 1 0 0,0 0-1 0 0,-1 0 0 0 0,-3 1-2 0 0,0 0-57 0 0,1 1 0 0 0,-1-1 1 0 0,-1 0-1 0 0,1-1 0 0 0,0 1 0 0 0,0-2 0 0 0,-1 1 0 0 0,1-1 0 0 0,-1 0 0 0 0,0-1 57 0 0,4 0-613 0 0,0 0 0 0 0,1 0-1 0 0,-1-1 1 0 0,1 0-1 0 0,-1 1 1 0 0,0-1 0 0 0,1-1-1 0 0,-3 1 614 0 0,-1-6-1250 0 0,5 4 1017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24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4 205 4 0 0,'-3'-29'2066'0'0,"17"-94"-483"0"0,-14 122-1546 0 0,0 0 0 0 0,0 0 0 0 0,0-1 1 0 0,0 1-1 0 0,0 0 0 0 0,0 0 0 0 0,0 0 0 0 0,0-1 0 0 0,0 1 0 0 0,1 0 1 0 0,-1 0-1 0 0,1 0 0 0 0,0 0 0 0 0,-1-1 0 0 0,0 2 0 0 0,1-2 1 0 0,0 1-1 0 0,0 1 0 0 0,-1-1 0 0 0,1-1 0 0 0,1 1-37 0 0,0 0 0 0 0,0 0 0 0 0,0 1 0 0 0,1-1 0 0 0,-1 0-1 0 0,0 0 1 0 0,0 1 0 0 0,1 0 0 0 0,-1 0 0 0 0,1 0 0 0 0,-1 0 0 0 0,2 0 0 0 0,2 0 31 0 0,0-1-1 0 0,0-1 1 0 0,0 2 0 0 0,0-3 0 0 0,0 2 0 0 0,0-1 0 0 0,-1-1 0 0 0,1 0 0 0 0,-1 1-1 0 0,4-4-30 0 0,-10 8 2 0 0,-1 1-1 0 0,1-1 0 0 0,-1-1 0 0 0,2 2 0 0 0,-2 0 1 0 0,1-1-1 0 0,1 0 0 0 0,-2 0 0 0 0,1 1 1 0 0,1 0-1 0 0,0-1 0 0 0,-1 1 0 0 0,1-1 0 0 0,0 3-1 0 0,-1 43 23 0 0,2-31-20 0 0,12 91 234 0 0,-15-106-202 0 0,1 0 0 0 0,-1 1 0 0 0,1-1 0 0 0,-2 0 0 0 0,2 0 0 0 0,-1 0 0 0 0,0-1 0 0 0,0 1 0 0 0,0-1-1 0 0,-1 1 1 0 0,1-1 0 0 0,0 1 0 0 0,0-1 0 0 0,-1 0 0 0 0,0 1-35 0 0,-18 11-31 0 0,19-12 31 0 0,1 0 1 0 0,-1 0 0 0 0,1 0 0 0 0,0 0 0 0 0,-1-1 0 0 0,0 1 0 0 0,1 0 0 0 0,-1-1 0 0 0,1 1-1 0 0,-1-1 1 0 0,1 0 0 0 0,-2 0 0 0 0,2 0 0 0 0,-1 0 0 0 0,1 0 0 0 0,-1 0 0 0 0,0 0 0 0 0,1 0 0 0 0,-1 0-1 0 0,0 0 1 0 0,0-1 0 0 0,1 1 0 0 0,-1-1 0 0 0,1 0 0 0 0,-1 1 0 0 0,1-1 0 0 0,-2-1-1 0 0,1 2-1 0 0,2-1 0 0 0,-2 0 0 0 0,1 0 1 0 0,1 1-1 0 0,-2-1 0 0 0,1-1 1 0 0,1 2-1 0 0,-1-1 0 0 0,0-1 0 0 0,0 2 1 0 0,1-2-1 0 0,-1 1 0 0 0,0 0 0 0 0,0-1 1 0 0,1 2-1 0 0,0-2 0 0 0,0 1 1 0 0,-1 0-1 0 0,1-1 0 0 0,-1 1 0 0 0,1-1 1 0 0,0 2-1 0 0,0-2 0 0 0,0 1 0 0 0,0-1 1 0 0,0 1-1 0 0,0 0 0 0 0,1-1 1 0 0,-1 1-1 0 0,1 0 0 0 0,-1 0 0 0 0,0-1 1 0 0,0 1-1 0 0,1 0 0 0 0,0-1 0 0 0,0 1 2 0 0,-1 0-152 0 0,1 0 1 0 0,0 0 0 0 0,-1-1 0 0 0,1 2 0 0 0,-1-2-1 0 0,0 1 1 0 0,0 0 0 0 0,0 0 0 0 0,0 0 0 0 0,0 0 0 0 0,0-1-1 0 0,0 2 1 0 0,0-2 0 0 0,0 1 0 0 0,0 0 0 0 0,0 0 0 0 0,0 0-1 0 0,0 0 1 0 0,-1-1 0 0 0,1 2 0 0 0,-1-2 0 0 0,1 1-1 0 0,-1 1 1 0 0,1-2 0 0 0,-1 1 150 0 0,-3-8-1263 0 0,1 3 870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26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1 123 28 0 0,'8'-2'2034'0'0,"-9"-23"-1587"0"0,0 19-430 0 0,0-1 1 0 0,1 0 0 0 0,0 0-1 0 0,1 1 1 0 0,0-2-1 0 0,0 1 1 0 0,0 1 0 0 0,2-5-18 0 0,-2 10 12 0 0,0 1 1 0 0,-1-1-1 0 0,1 0 0 0 0,0 0 1 0 0,0 1-1 0 0,-1-1 1 0 0,2 0-1 0 0,-1 0 1 0 0,-1 1-1 0 0,1 0 1 0 0,1-1-1 0 0,-2 1 1 0 0,2-1-1 0 0,-1 1 1 0 0,-1-1-1 0 0,2 1 1 0 0,-1 0-1 0 0,0 0 1 0 0,0 0-1 0 0,0 0 0 0 0,1 0-12 0 0,33-1-15 0 0,-12 0 23 0 0,-4-1 4 0 0,34-6 532 0 0,0 3 0 0 0,12 2-544 0 0,-63 3-3 0 0,-1 1 2 0 0,2 4 2 0 0,0 1 0 0 0,-1-1 1 0 0,1 1-1 0 0,-2 0 0 0 0,1 0 1 0 0,0 0-1 0 0,-1 0 0 0 0,0 2-1 0 0,1 1-5 0 0,-2-8 9 0 0,0-1 1 0 0,0 1-1 0 0,0 0 1 0 0,0 0-1 0 0,0-1 1 0 0,1 0-1 0 0,-1 1 1 0 0,0 0-1 0 0,0 0 1 0 0,-1-1-1 0 0,1 1 0 0 0,0-1 1 0 0,0 1-1 0 0,0 0 1 0 0,0-1-1 0 0,0 1 1 0 0,0 0-1 0 0,-1-1 1 0 0,1 1-1 0 0,0-1 0 0 0,-1 1 1 0 0,1-1-1 0 0,-1 1 1 0 0,1 0-1 0 0,0-1 1 0 0,-1 0-1 0 0,1 1 1 0 0,-1-1-1 0 0,0 1-4 0 0,0 0 17 0 0,-1-1 1 0 0,0 1-1 0 0,1-1 0 0 0,-1 1 1 0 0,1-1-1 0 0,-2 1 0 0 0,2-1 1 0 0,-1 0-1 0 0,1 0 0 0 0,-1 0 1 0 0,0 0-1 0 0,0 0-17 0 0,-12-3 141 0 0,2 1 0 0 0,-1-1 1 0 0,-7-2-142 0 0,7 1 76 0 0,11 3-66 0 0,-71-13 142 0 0,67 13-164 0 0,0 1 0 0 0,0 0 0 0 0,0-1 0 0 0,-1 2 0 0 0,1-1 0 0 0,0 0 0 0 0,0 2 0 0 0,0-1 0 0 0,0 0 0 0 0,-5 3 12 0 0,-5 7-4635 0 0,16-11 4410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3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16 0 0,'-2'-1'197'0'0,"-1"0"0"0"0,1 1 0 0 0,-1 0 0 0 0,0 0-1 0 0,0 0 1 0 0,0 0 0 0 0,1 0 0 0 0,-1 1 0 0 0,1 0 0 0 0,-1-1 0 0 0,1 0 0 0 0,-1 2-1 0 0,0-1 1 0 0,1-1 0 0 0,-1 2-197 0 0,-38 20 617 0 0,30-16-583 0 0,0 3 1 0 0,1-2-1 0 0,-1 2 0 0 0,1 0 0 0 0,1 0 0 0 0,0 1 0 0 0,1 0 1 0 0,-5 8-35 0 0,10-12 8 0 0,-1-1 0 0 0,1 1 0 0 0,0 0 0 0 0,1 0 0 0 0,-1 0 0 0 0,1 0 0 0 0,1 1 0 0 0,-1-1 0 0 0,1 0 0 0 0,0 0 0 0 0,0 1 0 0 0,1 0 0 0 0,0-1 0 0 0,0 1 0 0 0,1-1 0 0 0,0 0 0 0 0,-1 1 0 0 0,2 1-8 0 0,0 1 14 0 0,1 0-1 0 0,0 0 1 0 0,1 0-1 0 0,0 0 1 0 0,-1 0-1 0 0,3-1 1 0 0,-2 0-1 0 0,1 0 1 0 0,1 0-1 0 0,3 2-13 0 0,-6-7 11 0 0,0 0 0 0 0,0 0-1 0 0,1 0 1 0 0,0 0 0 0 0,0 0 0 0 0,-1 0-1 0 0,1-1 1 0 0,1 0 0 0 0,-1 0 0 0 0,0 0-1 0 0,0-1 1 0 0,1 1 0 0 0,-1-1 0 0 0,1 0-1 0 0,0 0 1 0 0,0 0 0 0 0,-1-1 0 0 0,1 0-1 0 0,0 0 1 0 0,-1 0 0 0 0,1 0 0 0 0,1-1-11 0 0,3-1 2 0 0,-1-1 1 0 0,1 0-1 0 0,-1 0 0 0 0,1-1 1 0 0,-1-1-1 0 0,-1 1 1 0 0,1-1-1 0 0,-1 0 0 0 0,1 0 1 0 0,-1-1-1 0 0,-1 0 1 0 0,1 0-1 0 0,1-3-2 0 0,-1-1 3 0 0,1 0-1 0 0,-2 0 1 0 0,0-1 0 0 0,4-9-3 0 0,-8 14 1 0 0,0 1 0 0 0,-1 0 0 0 0,1-1 0 0 0,-1 0 0 0 0,0 0 0 0 0,-1 0 0 0 0,1 0-1 0 0,-1 0 1 0 0,0 0 0 0 0,-1 1 0 0 0,0-2-1 0 0,0-8 41 0 0,1 12-13 0 0,0 0 1 0 0,-1 0 0 0 0,1 0 0 0 0,-1-1 0 0 0,1 1 0 0 0,-1 0-1 0 0,0 0 1 0 0,0-1 0 0 0,0 1 0 0 0,-1 0 0 0 0,1 0 0 0 0,-1 1-1 0 0,1-1 1 0 0,-1 0 0 0 0,0 1 0 0 0,0-1 0 0 0,0 0 0 0 0,-1 1-1 0 0,-1-2-28 0 0,0 1 5 0 0,1-2-1 0 0,-1 1 0 0 0,1 0 0 0 0,0-1 0 0 0,0 1 0 0 0,0-1-4 0 0,2 2 2 0 0,-1 0 0 0 0,0 0 1 0 0,1 0-1 0 0,-2 0 0 0 0,2 1 0 0 0,-1-1 0 0 0,-1 1 1 0 0,0 0-1 0 0,1-1 0 0 0,0 1 0 0 0,-1 1 1 0 0,0-2-1 0 0,1 2 0 0 0,-1-1 0 0 0,0 1 0 0 0,-3-1-2 0 0,-6-4 360 0 0,11 6-507 0 0,-1-1 1 0 0,2 0-1 0 0,-2 0 1 0 0,1 1 0 0 0,0 0-1 0 0,-1-1 1 0 0,1 0 0 0 0,0 1-1 0 0,0-1 1 0 0,-1 1 0 0 0,1 0-1 0 0,-1 0 1 0 0,1 0 0 0 0,0 0-1 0 0,-1 0 1 0 0,1 0-1 0 0,-1 0 1 0 0,1 0 0 0 0,-1 1-1 0 0,2-1 1 0 0,-2 1 0 0 0,1-1-1 0 0,-1 1 1 0 0,1-1 0 0 0,0 0-1 0 0,-1 1 1 0 0,2 0 0 0 0,-2 0-1 0 0,1-1 1 0 0,0 2-1 0 0,0-1 1 0 0,0-1 0 0 0,0 1-1 0 0,0 1 1 0 0,0-2 0 0 0,0 3 146 0 0,-2 0-163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 0 0,'0'0'52'0'0,"1"-1"-1"0"0,-1 1 1 0 0,0 0-1 0 0,0 0 1 0 0,0-1-1 0 0,0 1 1 0 0,0 0 0 0 0,0 0-1 0 0,1 0 1 0 0,-1 0-1 0 0,0 0 1 0 0,0 0-1 0 0,0 0 1 0 0,0 0 0 0 0,0 0-1 0 0,0-1 1 0 0,0 1-1 0 0,0 0 1 0 0,0 0-1 0 0,1 0 1 0 0,-1 0 0 0 0,0 0-1 0 0,0 0 1 0 0,1-1-1 0 0,-1 1 1 0 0,0 0-1 0 0,0 0 1 0 0,1 0 0 0 0,-1 0-1 0 0,0 0 1 0 0,0 0-1 0 0,0 0 1 0 0,0 0-1 0 0,0 0 1 0 0,1 0 0 0 0,-1 0-1 0 0,0 1 1 0 0,0-1-1 0 0,1 0 1 0 0,-1 0-1 0 0,0 0 1 0 0,0 0 0 0 0,0 0-1 0 0,1 0 1 0 0,-1 0-1 0 0,0 1 1 0 0,0-1-1 0 0,0 0 1 0 0,0 0 0 0 0,0 0-52 0 0,0 12 682 0 0,0 5-607 0 0,3-3-53 0 0,4 50-90 0 0,-8-63-24 0 0,1-1 1 0 0,0 0 0 0 0,0 0 0 0 0,-1 0 0 0 0,1 0-1 0 0,-1 0 1 0 0,1 1 0 0 0,-1-1 0 0 0,1 0 0 0 0,0 0-1 0 0,0 0 1 0 0,-1 1 0 0 0,1-1 0 0 0,-1 0 0 0 0,0 0-1 0 0,1 0 1 0 0,0 0 0 0 0,0 0 0 0 0,-1 0-1 0 0,1 0 1 0 0,-1 0 0 0 0,0 0 0 0 0,1-1 0 0 0,0 1-1 0 0,0 0 1 0 0,-1 0 0 0 0,1 0 0 0 0,-1-1 0 0 0,1 1-1 0 0,-1 0 1 0 0,1 0 0 0 0,0 0 0 0 0,0 0 0 0 0,-1-1-1 0 0,1 1 92 0 0,-4-3-117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56 0 0,'90'2'2512'0'0,"-90"-2"-2611"0"0,1 0 1 0 0,0 0 0 0 0,-1 0 0 0 0,1-1 0 0 0,0 1 0 0 0,-1 0 0 0 0,1-1-1 0 0,-1 1 1 0 0,1 0 0 0 0,-1 0 0 0 0,1 0 0 0 0,0-1 0 0 0,-1 1 0 0 0,0-1-1 0 0,1 1 1 0 0,-1-1 0 0 0,1 1 0 0 0,-1 0 0 0 0,1-1 0 0 0,-1 0 0 0 0,0 1-1 0 0,0-1 1 0 0,0 1 0 0 0,1-1 98 0 0,0-1 40 0 0,2-3-256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3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 0 0,'77'1'3995'0'0,"-30"-5"-3035"0"0,22 1-960 0 0,-68 4-23 0 0,-5 2-245 0 0,-10 0-1040 0 0,-16-9-1802 0 0,24 4 2868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 28 0 0,'-1'-1'81'0'0,"0"0"-1"0"0,1-1 1 0 0,0 1 0 0 0,-1 0 0 0 0,0-1-1 0 0,0 1 1 0 0,1 0 0 0 0,-2 0 0 0 0,1 0-1 0 0,1-1 1 0 0,-2 2 0 0 0,1-1-1 0 0,0 0 1 0 0,0 0 0 0 0,0 0 0 0 0,-1 0-1 0 0,1 0 1 0 0,0 1 0 0 0,-1 0 0 0 0,1-1-1 0 0,-1 0 1 0 0,2 1 0 0 0,-2-1-1 0 0,1 1 1 0 0,-1 0 0 0 0,1 0 0 0 0,-1 0-1 0 0,1 0 1 0 0,-2 0-81 0 0,-5-1 16 0 0,-1 0-1 0 0,1 1 1 0 0,0 0 0 0 0,-7 1-16 0 0,-1 1 50 0 0,0 1 1 0 0,0 0 0 0 0,1 2 0 0 0,0 0-1 0 0,0 0 1 0 0,1 1 0 0 0,0 1 0 0 0,-1 1-51 0 0,3-1 9 0 0,1 0 0 0 0,-1 1 1 0 0,1 1-1 0 0,-4 4-9 0 0,11-9 4 0 0,0 1-1 0 0,-1 0 1 0 0,2 0 0 0 0,-1 0 0 0 0,1 1-1 0 0,-1 0 1 0 0,1 0 0 0 0,1 0 0 0 0,0 0-1 0 0,-1 3-3 0 0,0-4 32 0 0,1 0 0 0 0,1 0-1 0 0,0 1 1 0 0,-1 0-1 0 0,2-1 1 0 0,-1 1 0 0 0,1-1-1 0 0,-1 1 1 0 0,2-1-1 0 0,-1 1 1 0 0,1 0 0 0 0,-1 0-1 0 0,1-1 1 0 0,1 2-32 0 0,-2-6 12 0 0,3 9 98 0 0,0 0 0 0 0,0-1 0 0 0,1 1 0 0 0,1 0 0 0 0,-1 0-110 0 0,-2-7 42 0 0,1 0-1 0 0,-2 0 1 0 0,1 0-1 0 0,1-1 1 0 0,0 1-1 0 0,-1-1 1 0 0,1 0-1 0 0,0 1 1 0 0,0-1-1 0 0,0 0 1 0 0,0 0-1 0 0,0-1 1 0 0,0 1-1 0 0,0-1 1 0 0,1 1-1 0 0,2 0-41 0 0,10 2 40 0 0,0 1 1 0 0,0-2-1 0 0,1 0 0 0 0,0-1 0 0 0,0-1 1 0 0,12 0-41 0 0,-19-2 15 0 0,-1 0 0 0 0,0 0 0 0 0,0-1 0 0 0,0 0 0 0 0,0 0 0 0 0,0-1 0 0 0,0-1 1 0 0,-1 0-1 0 0,1 0 0 0 0,-2 0 0 0 0,2-1 0 0 0,-1 0 0 0 0,-1 0-15 0 0,15-10 145 0 0,-19 13-102 0 0,0 1 1 0 0,0-1 0 0 0,0 1-1 0 0,-1-1 1 0 0,1-1-1 0 0,0 2 1 0 0,0-1 0 0 0,-1-1-1 0 0,0 0 1 0 0,0 1 0 0 0,0 0-1 0 0,0-1 1 0 0,0 0-1 0 0,0 0 1 0 0,-1 1 0 0 0,1-1-1 0 0,-1-1 1 0 0,0 1-1 0 0,0 0 1 0 0,0 0 0 0 0,0 0-1 0 0,0-2-43 0 0,0-5 92 0 0,-1 1-1 0 0,0-1 0 0 0,0 1 1 0 0,-1-1-1 0 0,-1 1 0 0 0,1 0 1 0 0,-1 0-1 0 0,-1 0 0 0 0,0 0 1 0 0,0 0-1 0 0,-3-6-91 0 0,1 3 82 0 0,4 9-110 0 0,1 0 0 0 0,-1 1 0 0 0,-1-1 0 0 0,2 0 1 0 0,-2 1-1 0 0,1-1 0 0 0,-1 1 0 0 0,1-1 0 0 0,-1 0 0 0 0,0 1 0 0 0,0 0 0 0 0,0 0 0 0 0,0 0 1 0 0,0 0-1 0 0,-1 0 0 0 0,1 0 0 0 0,0 1 0 0 0,0-1 0 0 0,-1 1 0 0 0,0-1 0 0 0,0 1 0 0 0,1 0 1 0 0,-3-1 27 0 0,-48-20-6191 0 0,47 17 5885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3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2526 4 0 0,'-2'-24'1107'0'0,"10"-31"-891"0"0,-2 23-157 0 0,-3-1 0 0 0,0-22-59 0 0,1-38 451 0 0,10-50-451 0 0,-5 49 53 0 0,-1-49-53 0 0,-4 64 304 0 0,9-56-304 0 0,3-41 135 0 0,-15 99-141 0 0,-1 32 27 0 0,2 0 0 0 0,3-13-21 0 0,6-48 65 0 0,-3-42-65 0 0,-6 95 19 0 0,3 11-21 0 0,1 0-1 0 0,2 0 1 0 0,12-38 2 0 0,4-17-17 0 0,-3 16 41 0 0,23-55-24 0 0,-3 10 52 0 0,-35 109-59 0 0,1 2 1 0 0,0-1 0 0 0,1 1 0 0 0,1 0-1 0 0,0 1 1 0 0,6-7 6 0 0,24-38-18 0 0,-38 55 17 0 0,40-60-11 0 0,-38 60 11 0 0,0 0 0 0 0,0-1 0 0 0,0 1 0 0 0,1 1 0 0 0,0-1 1 0 0,0 1-1 0 0,0-1 0 0 0,1 1 0 0 0,-1 1 0 0 0,1-1 0 0 0,-1 1 0 0 0,5-3 1 0 0,-7 5 0 0 0,-1 0 1 0 0,1 0-1 0 0,-1 1 0 0 0,1-1 0 0 0,-2 0 1 0 0,2 1-1 0 0,-1-1 0 0 0,1 0 0 0 0,-1 1 1 0 0,0 0-1 0 0,1-1 0 0 0,-1 1 0 0 0,0-1 1 0 0,0 1-1 0 0,1 1 0 0 0,-1-2 0 0 0,-1 1 1 0 0,2 0-1 0 0,-1 0 0 0 0,0 1 0 0 0,19 22 4 0 0,-17-20-4 0 0,-2 1 1 0 0,1-1-1 0 0,0 0 0 0 0,-1 1 1 0 0,0-1-1 0 0,0 1 1 0 0,0 0-1 0 0,-1-1 0 0 0,1 1 1 0 0,-1-1-1 0 0,0 3 0 0 0,-5 58 18 0 0,2-34-1 0 0,1 50 5 0 0,4 18-22 0 0,-1-22 132 0 0,-4 40-132 0 0,0-40 230 0 0,3-1 0 0 0,4 2 0 0 0,4 0-230 0 0,-4 9 91 0 0,-6 72-91 0 0,0-69 697 0 0,6 57-697 0 0,5 46 20 0 0,-8 16-20 0 0,-1-106 13 0 0,2-33 31 0 0,6 24-44 0 0,-1-25-9 0 0,-2 25 9 0 0,-5-71-7 0 0,2 1 0 0 0,1 0 0 0 0,1 0-1 0 0,1-1 1 0 0,0-1 0 0 0,8 17 7 0 0,12 29 5 0 0,8 29 33 0 0,-33-95-37 0 0,1-1 0 0 0,-1 0-1 0 0,0 0 1 0 0,0 0 0 0 0,0 0-1 0 0,1 1 1 0 0,-1-2 0 0 0,1 1-1 0 0,-1 1 1 0 0,0-2 0 0 0,1 1-1 0 0,-1 1 1 0 0,1-2-1 0 0,0 1 1 0 0,-1 0 0 0 0,1 0-1 0 0,0 0 1 0 0,0 0 0 0 0,-1 0-1 0 0,1-1 1 0 0,0 0 0 0 0,0 1-1 0 0,0 0 1 0 0,0 0 0 0 0,0-1-1 0 0,0 0 1 0 0,0 1 0 0 0,0-1-1 0 0,0 1 1 0 0,0-1-1 0 0,0 0 1 0 0,0 1 0 0 0,1-1-1 0 0,-2 0 1 0 0,2 0 0 0 0,-1 0-1 0 0,0 0 1 0 0,0 0 0 0 0,0 0-1 0 0,0-1 1 0 0,0 1 0 0 0,0 0-1 0 0,0-1 1 0 0,1 1 0 0 0,-2-1-1 0 0,2 1 0 0 0,20-3 6 0 0,-20 3-6 0 0,-1 0 0 0 0,2-1 0 0 0,-2 0 0 0 0,1 0 0 0 0,0 1 0 0 0,-1-1 0 0 0,2 0 0 0 0,-2 0 0 0 0,1 0 0 0 0,-1 0 0 0 0,1 0 0 0 0,-1-1 0 0 0,1 1 0 0 0,-1 0 0 0 0,1-1 0 0 0,-1 1 0 0 0,0-1 0 0 0,0 1 0 0 0,0-1 0 0 0,1-1 0 0 0,24-46 0 0 0,-11 18 0 0 0,-6 14-3 0 0,-1 0 1 0 0,0-1-1 0 0,-2 0 0 0 0,4-16 3 0 0,7-19-5 0 0,-6 26 2 0 0,1 1 0 0 0,1 1 1 0 0,1 0-1 0 0,5-6 3 0 0,-10 18 3 0 0,-9 10-2 0 0,1 1 0 0 0,1 0 0 0 0,-2-1 0 0 0,2 1 0 0 0,-1-1 0 0 0,1 1 1 0 0,-1 1-1 0 0,1-2 0 0 0,0 1 0 0 0,0 1 0 0 0,0-2 0 0 0,-1 2 0 0 0,2-1 0 0 0,-1 1 0 0 0,0-1 0 0 0,0 1 0 0 0,1-1 0 0 0,-1 2 0 0 0,1-2 0 0 0,-1 1 0 0 0,0 1 0 0 0,1-1 0 0 0,1 0-1 0 0,-3 1 0 0 0,0-1 0 0 0,0 1 0 0 0,0 0 0 0 0,0 0 0 0 0,0 0 0 0 0,0 0 0 0 0,0 0 0 0 0,0 0-1 0 0,0 1 1 0 0,0-1 0 0 0,0 0 0 0 0,0 1 0 0 0,0-1 0 0 0,0 1 0 0 0,0-1 0 0 0,0 0 0 0 0,-1 0 0 0 0,1 1-1 0 0,1 0 1 0 0,-2 0 0 0 0,1-1 0 0 0,0 0 0 0 0,0 1 0 0 0,-1 0 0 0 0,0 0 0 0 0,1-1 0 0 0,0 2 0 0 0,0-1-1 0 0,-1-1 1 0 0,0 1 0 0 0,1 0 0 0 0,-1 0 0 0 0,1 0 0 0 0,-1 0 0 0 0,0 0 0 0 0,1 0 0 0 0,-1 0-1 0 0,0 0 1 0 0,2 5 0 0 0,2 4-4 0 0,-1 1 0 0 0,0 1-1 0 0,0-1 1 0 0,-1 0 0 0 0,0 1-1 0 0,-1-1 1 0 0,0 11 4 0 0,1 14-7 0 0,-1-25 5 0 0,0 0-1 0 0,1 0 1 0 0,1 0 0 0 0,0-1-1 0 0,3 6 3 0 0,-6-12 1 0 0,2-1-1 0 0,-1 0 0 0 0,1 0 0 0 0,-1 0 0 0 0,1 0 0 0 0,0 0 0 0 0,0-1 0 0 0,0 1 0 0 0,0-1 0 0 0,0 0 0 0 0,1 1 0 0 0,0-1 1 0 0,-1 0-1 0 0,1 0 0 0 0,0 0 0 0 0,0 0 0 0 0,0 0 0 0 0,0-1 0 0 0,1 1 0 0 0,-2-2 1 0 0,-1 0 0 0 0,0 0 0 0 0,1 0 0 0 0,-1 0 0 0 0,0 0 1 0 0,0 0-1 0 0,1 0 0 0 0,-1-1 0 0 0,0 1 0 0 0,1-1 0 0 0,-2 1 0 0 0,2-1 0 0 0,-1 1 0 0 0,0-1 0 0 0,1 0 0 0 0,-2 0 0 0 0,1 1 0 0 0,1-1 1 0 0,-2 0-1 0 0,1 0 0 0 0,0 1 0 0 0,0-2 0 0 0,0 1 0 0 0,0 0 0 0 0,0 0 0 0 0,-1 0 0 0 0,1-1-1 0 0,21-38 1 0 0,-15 26 4 0 0,9-19-11 0 0,10-27 6 0 0,-18 38 50 0 0,2 0 0 0 0,-1 0 0 0 0,3 1 0 0 0,0 0 0 0 0,7-7-50 0 0,-16 24 9 0 0,0 0 0 0 0,1 1 0 0 0,-1-1 0 0 0,1 1 0 0 0,-1 0 0 0 0,2 1 0 0 0,2-3-9 0 0,-5 4 4 0 0,-1 0 0 0 0,1 1 0 0 0,-1-1 0 0 0,1 0 0 0 0,-1 0 0 0 0,1 1 0 0 0,0 0 0 0 0,0 0 0 0 0,-1-1 0 0 0,1 1 0 0 0,0 0 0 0 0,-1 0 0 0 0,1 0 0 0 0,-1 0 1 0 0,2 0-1 0 0,-2 0 0 0 0,1 1 0 0 0,-1-1 0 0 0,1 0 0 0 0,0 0 0 0 0,-1 1 0 0 0,2 1-4 0 0,-2-2 2 0 0,0 1 1 0 0,0 1-1 0 0,0-2 0 0 0,0 2 1 0 0,0-1-1 0 0,-1 0 0 0 0,1 1 1 0 0,0-2-1 0 0,0 2 1 0 0,-1-1-1 0 0,0 1 0 0 0,1-1 1 0 0,-1 0-1 0 0,1 1 1 0 0,-1-1-1 0 0,0 1 0 0 0,1 0-2 0 0,1 32 0 0 0,-1-18 9 0 0,26 166-18 0 0,-21-162 7 0 0,0 7-2 0 0,16-68 34 0 0,7-34-17 0 0,-14 36 1 0 0,0 1 1 0 0,3 1-1 0 0,9-17-14 0 0,-24 51 1 0 0,-1 0-1 0 0,0 0 0 0 0,0 0 0 0 0,1 0 0 0 0,0 0 0 0 0,-1 1 0 0 0,1 0 0 0 0,0 0 0 0 0,0-1 0 0 0,-2 3 0 0 0,-1 0 1 0 0,0 0-1 0 0,1-1 0 0 0,0 1 0 0 0,-1 0 0 0 0,1-1 0 0 0,-1 1 0 0 0,1 0 0 0 0,0 0 0 0 0,0-1 0 0 0,-1 1 0 0 0,0 0 0 0 0,1 0 0 0 0,0 0 0 0 0,0 0 0 0 0,-1 0 0 0 0,1 1 0 0 0,0-1 1 0 0,-1 0-1 0 0,1 0 0 0 0,-1 0 0 0 0,1 1 0 0 0,0 0 0 0 0,0-1 0 0 0,0 1 0 0 0,0 0 0 0 0,0 0 0 0 0,-1-1 0 0 0,0 1 0 0 0,1 0 0 0 0,0 0 1 0 0,0 0-1 0 0,-1 0 0 0 0,0 0 0 0 0,1 0 0 0 0,-1 0 0 0 0,1 0 0 0 0,-1 0 0 0 0,0 1 0 0 0,1-2 0 0 0,-1 2 0 0 0,27 97 116 0 0,-3-1 408 0 0,0 0-540 0 0,-24-98 16 0 0,0 1 0 0 0,0-1 1 0 0,0 1-1 0 0,0-1 0 0 0,0 0 0 0 0,0 1 1 0 0,0-1-1 0 0,0 0 0 0 0,0 0 0 0 0,1 0 1 0 0,-1 0-1 0 0,0 1 0 0 0,0-1 0 0 0,0 0 0 0 0,1 1 1 0 0,-1-1-1 0 0,0 0 0 0 0,0 0 0 0 0,1 1 1 0 0,-1-1-1 0 0,0 0 0 0 0,0 0 0 0 0,0 0 1 0 0,0 0-1 0 0,0 0 0 0 0,1 0 0 0 0,-1 0 1 0 0,0 1-1 0 0,1-1 0 0 0,-1 0 0 0 0,0 0 1 0 0,1 0-1 0 0,-1 0 0 0 0,0 0 0 0 0,0 0 1 0 0,0 0-1 0 0,1 0 0 0 0,-1 0 0 0 0,0 0 1 0 0,1 0-1 0 0,9-9 11 0 0,4-16-7 0 0,62-156 71 0 0,-71 168-23 0 0,0 1 0 0 0,0 0 1 0 0,1 0-1 0 0,1 1 0 0 0,1 0 0 0 0,-1 0 1 0 0,1 1-1 0 0,2-2-52 0 0,-10 12 0 0 0,0 0 0 0 0,1 0 0 0 0,-1-1 1 0 0,0 1-1 0 0,1 0 0 0 0,-1 0 0 0 0,0-1 0 0 0,0 1 0 0 0,0 0 1 0 0,1 0-1 0 0,-1-1 0 0 0,0 1 0 0 0,1 0 0 0 0,-1 0 1 0 0,1 0-1 0 0,-1 0 0 0 0,0 0 0 0 0,0 0 0 0 0,1 0 0 0 0,-1 0 1 0 0,0 0-1 0 0,1 0 0 0 0,-1 0 0 0 0,1 0 0 0 0,-1 0 1 0 0,0 0-1 0 0,0 0 0 0 0,1 0 0 0 0,-1 0 0 0 0,0 0 0 0 0,1 0 1 0 0,-1 0-1 0 0,1 1 0 0 0,-1-1 0 0 0,0 0 0 0 0,0 0 0 0 0,0 1 0 0 0,8 14 16 0 0,-1 34 19 0 0,-6-31-29 0 0,12 75 71 0 0,-8-69-18 0 0,-3-18-31 0 0,0 2-1 0 0,-1-1 1 0 0,1 1 0 0 0,-2-1 0 0 0,1 2-28 0 0,-1-8 34 0 0,0 1 0 0 0,0-1 0 0 0,0 1 0 0 0,1-1 0 0 0,-1 1 0 0 0,1-1 0 0 0,-1 0 0 0 0,1 0 0 0 0,-1 1 0 0 0,1-1 0 0 0,0 1 0 0 0,0-1 0 0 0,-1 0 0 0 0,2 1-34 0 0,-1-2 3 0 0,-1 1 1 0 0,1 1-1 0 0,0-1 1 0 0,0 0-1 0 0,-1 0 1 0 0,1 1-1 0 0,-1-1 1 0 0,1 0-1 0 0,0 1 1 0 0,-1-1-1 0 0,0 0 1 0 0,0 0-1 0 0,0 2-3 0 0,1 4 3 0 0,0-1 0 0 0,0 1 0 0 0,1-1 1 0 0,0 0-1 0 0,0 1 0 0 0,1-1 0 0 0,-1-1 0 0 0,1 1 0 0 0,1 0 0 0 0,2 4-3 0 0,-1-1 13 0 0,-1-5-8 0 0,-1-1 1 0 0,1 0 0 0 0,0-1 0 0 0,0 1 0 0 0,-1 0 0 0 0,2-1 0 0 0,-1 0-1 0 0,0 0 1 0 0,1 0-6 0 0,12 7 19 0 0,1 1-14 0 0,-8-5 0 0 0,-1 1 0 0 0,0 0 0 0 0,0 1 0 0 0,2 2-5 0 0,-8-8 3 0 0,0 1 0 0 0,0-1-1 0 0,0 1 1 0 0,0-2 0 0 0,0 2-1 0 0,0-1 1 0 0,0-1 0 0 0,1 1-1 0 0,-1 0 1 0 0,0 0 0 0 0,0-1-1 0 0,2 0-2 0 0,40-2 48 0 0,-26-2-33 0 0,0-2 0 0 0,0-2 0 0 0,-1 1 1 0 0,0-2-1 0 0,0 0 0 0 0,-2 0 0 0 0,11-9-15 0 0,-7 6 30 0 0,5-6 289 0 0,-1 0 0 0 0,0-2 1 0 0,-2-1-1 0 0,0-1 0 0 0,5-8-319 0 0,25-24 519 0 0,-12 11-335 0 0,14-22-184 0 0,5-4 34 0 0,-14 22-136 0 0,46-36 102 0 0,-41 39-36 0 0,-2 5-6 0 0,42-27 42 0 0,-17 13 24 0 0,-41 31-19 0 0,0 1 0 0 0,1 2 0 0 0,1 2 0 0 0,0 0 0 0 0,1 2 0 0 0,1 2 0 0 0,18-4-5 0 0,-17 7 16 0 0,1 2 0 0 0,1 2 0 0 0,0 1 0 0 0,35 0-16 0 0,-30 8-14 0 0,0 1 0 0 0,1 2 0 0 0,-1 2 1 0 0,13 5 13 0 0,-57-12 0 0 0,13 3-12 0 0,1 0 1 0 0,-1 2-1 0 0,0-1 1 0 0,0 2 0 0 0,0 0-1 0 0,6 6 12 0 0,-8-6-3 0 0,0 0 0 0 0,0 0 0 0 0,1-1 0 0 0,-1-1 0 0 0,1-1 0 0 0,1 1 0 0 0,-1-1 0 0 0,6 0 3 0 0,-10-2-2 0 0,-2 0 1 0 0,2 1 0 0 0,-1-1-1 0 0,-1 2 1 0 0,1-1 0 0 0,-1 1-1 0 0,5 2 2 0 0,20 12-9 0 0,-17-12 6 0 0,0 2 0 0 0,-1-1 1 0 0,0 2-1 0 0,0 0 0 0 0,-1 0 0 0 0,7 8 3 0 0,68 50 7 0 0,-39-36 20 0 0,-32-21-25 0 0,1 1 1 0 0,-2 0-1 0 0,3 4-2 0 0,-9-8 17 0 0,0-1 0 0 0,1 1 0 0 0,0-2-1 0 0,0 0 1 0 0,0 1 0 0 0,1-2 0 0 0,7 2-17 0 0,-6-1-9 0 0,0-1 1 0 0,0 2 0 0 0,0 0-1 0 0,0 0 1 0 0,5 5 8 0 0,34 19 37 0 0,-40-24-30 0 0,0 0-1 0 0,-1 0 0 0 0,1 1 1 0 0,7 7-7 0 0,-9-7-1 0 0,0-1 0 0 0,0-1-1 0 0,0 1 1 0 0,0-1 0 0 0,9 3 1 0 0,28 15-107 0 0,-27-12 97 0 0,0-2 1 0 0,0-1-1 0 0,1 0 1 0 0,0-1 0 0 0,0-1-1 0 0,12 1 10 0 0,25 9 14 0 0,187 44-415 0 0,-212-51-113 0 0,-2-1 0 0 0,3-1 0 0 0,-2-3 0 0 0,1 0 0 0 0,13-2 514 0 0,29-1-6089 0 0,-65 0 5920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44.3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23 387 4 0 0,'7'-3'270'0'0,"0"-2"1"0"0,0 0-1 0 0,-1 0 1 0 0,1-1-1 0 0,-1 1 1 0 0,-1-1-1 0 0,3-3-270 0 0,12-11 306 0 0,118-106 1371 0 0,3-15-1677 0 0,-125 127 8 0 0,-13 12-4 0 0,0 0 0 0 0,0-1 0 0 0,0 1 0 0 0,-1-1 0 0 0,1 0 0 0 0,0 0 0 0 0,0-2-4 0 0,-9 12 54 0 0,0 0 0 0 0,0-1 0 0 0,0 0 1 0 0,-1 0-1 0 0,-2 2-54 0 0,-14 11 97 0 0,-274 274-105 0 0,287-283 8 0 0,2-3-2 0 0,1 0 1 0 0,-1 0-1 0 0,2 1 1 0 0,0 0-1 0 0,-2 3 2 0 0,22-24-13 0 0,16-12-6 0 0,157-131 247 0 0,-74 65 33 0 0,11-20-261 0 0,-123 110 2 0 0,3-4 7 0 0,1 1 0 0 0,-1-1 0 0 0,0 1 0 0 0,0-1 0 0 0,1-3-9 0 0,-36 28 17 0 0,31-20-17 0 0,-96 70 3 0 0,-83 81-3 0 0,146-121-468 0 0,32-37-2849 0 0,2-6 2709 0 0,1 0 281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399 300 8 0 0,'4'-5'160'0'0,"-1"0"0"0"0,0 0 0 0 0,-1-1 0 0 0,1 1 1 0 0,-1-1-1 0 0,0 1 0 0 0,0-1 0 0 0,-1 0 0 0 0,0 0 0 0 0,0 1 0 0 0,-1-1 0 0 0,1 0 0 0 0,-1 0 1 0 0,0 0-1 0 0,-1 0 0 0 0,1 0 0 0 0,-1 0 0 0 0,-1 0 0 0 0,1 0 0 0 0,-2-3-160 0 0,-2-7 159 0 0,1 1-1 0 0,-2 0 0 0 0,-1 0 1 0 0,0 1-1 0 0,-1-1 1 0 0,0 2-1 0 0,-3-2-158 0 0,8 10 14 0 0,0 0-1 0 0,0 1 1 0 0,-1 0 0 0 0,0 0 0 0 0,0 0-1 0 0,0 1 1 0 0,-1-1 0 0 0,1 1-1 0 0,-1 0 1 0 0,0 0 0 0 0,1 0-1 0 0,-2 1 1 0 0,1-1 0 0 0,0 1-1 0 0,0 1 1 0 0,-1-1 0 0 0,1 1-1 0 0,-2-1-13 0 0,-2 2 3 0 0,1 0 0 0 0,1 0 0 0 0,-2 1-1 0 0,2 0 1 0 0,-1 0 0 0 0,0 1-1 0 0,0-1 1 0 0,0 1 0 0 0,1 1-1 0 0,-1 0 1 0 0,2 0 0 0 0,-6 3-3 0 0,1 0 6 0 0,1 1-1 0 0,1 0 1 0 0,0 0 0 0 0,0 1 0 0 0,0-1 0 0 0,1 2 0 0 0,1 0 0 0 0,-1 0 0 0 0,1 0-1 0 0,0 0 1 0 0,1 2 0 0 0,0-1 0 0 0,1 0 0 0 0,0 1 0 0 0,0 1-6 0 0,-5 15 20 0 0,1 0-1 0 0,1 0 1 0 0,2 1 0 0 0,1 1 0 0 0,-1 16-20 0 0,4-36 69 0 0,2-1 0 0 0,0 1-1 0 0,0-1 1 0 0,1 0 0 0 0,0 1 0 0 0,0-1-1 0 0,1 0 1 0 0,0 0 0 0 0,0 1 0 0 0,1-1 0 0 0,0-1-1 0 0,0 1 1 0 0,2-1 0 0 0,-2 1 0 0 0,3 0-69 0 0,-3-3 9 0 0,1 1 0 0 0,1-1 0 0 0,-1-1 1 0 0,1 1-1 0 0,-1-1 0 0 0,1 1 1 0 0,1-1-1 0 0,-1-1 0 0 0,1 1 1 0 0,-1 0-1 0 0,1-1 0 0 0,0-1 0 0 0,0 1 1 0 0,1-1-1 0 0,-1 0 0 0 0,1 0 1 0 0,-1-1-1 0 0,0 0 0 0 0,3 0-9 0 0,5 1 62 0 0,0-2-1 0 0,0 0 1 0 0,0 0-1 0 0,0-2 1 0 0,0 0 0 0 0,0 0-1 0 0,-1-1 1 0 0,1-1-1 0 0,-1-1 1 0 0,0 0-1 0 0,0 0 1 0 0,4-3-62 0 0,-9 3-1 0 0,1 1 1 0 0,-2-2-1 0 0,1 1 1 0 0,-1 0-1 0 0,1-1 1 0 0,-2-1-1 0 0,1 0 1 0 0,-1 1-1 0 0,0-1 1 0 0,-1-1-1 0 0,1 1 1 0 0,-1-1-1 0 0,-1 0 1 0 0,1 0-1 0 0,-1-1 1 0 0,-1 1-1 0 0,0-1 0 0 0,0 0 1 0 0,0 0 0 0 0,1-12-4 0 0,0 2 1 0 0,-1-1-1 0 0,-2-1 0 0 0,0 1 0 0 0,0 0 1 0 0,-3-9 3 0 0,1 17 0 0 0,-1 0 0 0 0,-1 1 1 0 0,0-1-1 0 0,0 1 1 0 0,-1 0-1 0 0,-1-1 0 0 0,0 2 1 0 0,0-1-1 0 0,-1 0 1 0 0,0 1-1 0 0,-5-5 0 0 0,10 14-73 0 0,0-1-1 0 0,0 0 1 0 0,-1 1 0 0 0,0-1-1 0 0,0 1 1 0 0,1-1-1 0 0,-1 1 1 0 0,0-1 0 0 0,1 1-1 0 0,-2 0 1 0 0,1 0 0 0 0,1 0-1 0 0,-2 0 74 0 0,2 1-182 0 0,0 0 0 0 0,0-1 0 0 0,0 1 0 0 0,0 0 0 0 0,0 0-1 0 0,0 0 1 0 0,0 0 0 0 0,0 0 0 0 0,0 1 0 0 0,0-1 0 0 0,0 0 0 0 0,0 1-1 0 0,0-1 1 0 0,0 0 0 0 0,0 0 0 0 0,0 1 0 0 0,0-1 0 0 0,1 1 0 0 0,-2 0-1 0 0,1-1 1 0 0,1 0 0 0 0,-1 1 0 0 0,0 0 0 0 0,0 0 0 0 0,1-1 0 0 0,-1 1-1 0 0,1 0 1 0 0,-1 0 0 0 0,0 0 0 0 0,1 1 182 0 0,-2 1-258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8 636 4 0 0,'0'0'117'0'0,"0"-1"0"0"0,1 0-1 0 0,0 1 1 0 0,-1-1 0 0 0,1 1 0 0 0,-1-1 0 0 0,0 1-1 0 0,1-1 1 0 0,0 0 0 0 0,-1 1 0 0 0,1-1 0 0 0,-1 0-1 0 0,0 0 1 0 0,0 1 0 0 0,0-1 0 0 0,0 0-1 0 0,1 0 1 0 0,-1 1 0 0 0,0-1 0 0 0,0 0 0 0 0,0 0-1 0 0,0 1 1 0 0,0-1 0 0 0,0 0 0 0 0,0 0 0 0 0,0 1-1 0 0,-1-1 1 0 0,1 0 0 0 0,0 0 0 0 0,0 1-117 0 0,-4-35 95 0 0,3 27 230 0 0,-4-51-48 0 0,2 1 1 0 0,2-1 0 0 0,4 1-1 0 0,2 0 1 0 0,12-57-278 0 0,-16 105 32 0 0,7-40-24 0 0,-7 47 76 0 0,-1 0 0 0 0,0-1 0 0 0,0 1 1 0 0,0 0-1 0 0,-1 0 0 0 0,0 0 0 0 0,1 0 0 0 0,-1 0 1 0 0,0 0-1 0 0,0 0 0 0 0,0 0 0 0 0,0 0 0 0 0,-1 0 1 0 0,1 0-85 0 0,14 109 517 0 0,-10-84-502 0 0,2 0 0 0 0,0-1 0 0 0,2 0 1 0 0,0 0-1 0 0,10 17-15 0 0,17 30 127 0 0,5 2-127 0 0,-16-29 25 0 0,-6-11-68 0 0,19 25 43 0 0,-35-54 1 0 0,-1-1-1 0 0,0 0 0 0 0,0 0 0 0 0,0 0 0 0 0,0 0 0 0 0,0 1 1 0 0,0-1-1 0 0,0 0 0 0 0,0 0 0 0 0,1 0 0 0 0,-1 0 1 0 0,0 0-1 0 0,0 0 0 0 0,0 0 0 0 0,0 0 0 0 0,0 0 1 0 0,0 0-1 0 0,0 0 0 0 0,0 0 0 0 0,0 0 0 0 0,0 0 0 0 0,1 0 1 0 0,-1 0-1 0 0,0 0 0 0 0,0 0 0 0 0,0 0 0 0 0,0 0 1 0 0,1 0-1 0 0,-1 0 0 0 0,0 0 0 0 0,0 0 0 0 0,0 0 1 0 0,1 0-1 0 0,-1 0 0 0 0,0 0 0 0 0,0 0 0 0 0,0 0 0 0 0,0 0 1 0 0,0 0-1 0 0,0 0 0 0 0,0 0 0 0 0,0 0 0 0 0,0 0 1 0 0,0 0-1 0 0,0 0 0 0 0,1 0 0 0 0,-1 0 0 0 0,0-1 0 0 0,5-8 16 0 0,-2-11 15 0 0,3-96 4832 0 0,15-92-4863 0 0,-9 116-106 0 0,3-29 180 0 0,-15 121-72 0 0,0 0 0 0 0,0 0 0 0 0,0 0 0 0 0,1 0 0 0 0,-1 0 0 0 0,0-1 0 0 0,0 1-1 0 0,0 0 1 0 0,0 0 0 0 0,0-1 0 0 0,0 1 0 0 0,0 0 0 0 0,0-1 0 0 0,0 1 0 0 0,0 0 0 0 0,1 0-1 0 0,-1 0 1 0 0,-1 0 0 0 0,1 0 0 0 0,0-1 0 0 0,0 1 0 0 0,0 0 0 0 0,0-1 0 0 0,0 1-1 0 0,0 0 1 0 0,0 0 0 0 0,0-1 0 0 0,0 1 0 0 0,0 0 0 0 0,-1 0 0 0 0,1 0 0 0 0,0 0-1 0 0,0 0 1 0 0,0 0 0 0 0,0-1 0 0 0,0 1 0 0 0,0 0 0 0 0,0 0 0 0 0,-1 0 0 0 0,1 0-1 0 0,0-1 1 0 0,0 1 0 0 0,-1 0 0 0 0,1 0 0 0 0,0 0 0 0 0,0 0 0 0 0,-1 0 0 0 0,1 0 0 0 0,0 0-3 0 0,-9 10-773 0 0,-9 19-3160 0 0,18-24 3423 0 0,-1-2 0 0 0,0 2 0 0 0,0-1 0 0 0,1 0 0 0 0,0 1 0 0 0,0-1 0 0 0,0 0 0 0 0,0 0 0 0 0,0 1 0 0 0,1-1 0 0 0,0 0-1 0 0,0 0 1 0 0,1 0 0 0 0,0 3 511 0 0,6 8-309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49 52 0 0,'3'-1'149'0'0,"-1"0"1"0"0,0 0-1 0 0,0 0 0 0 0,0 0 1 0 0,-1 0-1 0 0,2-1 0 0 0,-2 1 1 0 0,1-1-1 0 0,0 1 0 0 0,-1-1 1 0 0,1 0-1 0 0,-1 1 0 0 0,2-3-149 0 0,-3 3 51 0 0,0 0-1 0 0,0 1 1 0 0,0 0-1 0 0,0 0 1 0 0,0-1-1 0 0,0 0 1 0 0,1 1-1 0 0,-1-1 1 0 0,0 1-1 0 0,0 0 1 0 0,0-1-1 0 0,0 0 1 0 0,-1 1 0 0 0,1-1-1 0 0,0 1 1 0 0,0 0-1 0 0,0-1 1 0 0,0 1-1 0 0,0-1 1 0 0,0 0-1 0 0,0 1 1 0 0,-1 0-1 0 0,1 0 1 0 0,0-1-1 0 0,-1 0-50 0 0,0 0 67 0 0,0 0-1 0 0,-1 0 1 0 0,1 0-1 0 0,0 0 0 0 0,0 0 1 0 0,-1 0-1 0 0,1 1 1 0 0,-1-1-1 0 0,1 1 1 0 0,-1-1-1 0 0,1 0 1 0 0,-2 1-67 0 0,-3-1 58 0 0,0-1-1 0 0,0 2 1 0 0,0-1 0 0 0,0 1 0 0 0,0-1 0 0 0,0 2-1 0 0,0-1 1 0 0,0 1 0 0 0,0-1 0 0 0,0 2 0 0 0,0-1 0 0 0,0 1-1 0 0,1 0 1 0 0,-1 0 0 0 0,1 1 0 0 0,0 0 0 0 0,-1 0-1 0 0,1 0 1 0 0,-5 3-58 0 0,7-3 65 0 0,0-1-1 0 0,1 0 0 0 0,-1 0 0 0 0,1 1 0 0 0,0 0 1 0 0,-1 0-1 0 0,1 0 0 0 0,0-1 0 0 0,0 2 1 0 0,0-1-1 0 0,1 0 0 0 0,-1 0 0 0 0,1 0 0 0 0,0 0 1 0 0,0 1-1 0 0,0-1 0 0 0,1 1 0 0 0,-1 0 1 0 0,0-1-1 0 0,1 0 0 0 0,0 1 0 0 0,0 0 1 0 0,0-1-1 0 0,1 1 0 0 0,-1-1 0 0 0,1 0 0 0 0,-1 1 1 0 0,2 0-1 0 0,-1-1 0 0 0,0 1 0 0 0,1-1 1 0 0,-1 0-1 0 0,1 0 0 0 0,0 0-64 0 0,0 0 85 0 0,0 1 1 0 0,1 0-1 0 0,0-1 0 0 0,0 1 1 0 0,0-1-1 0 0,0 0 0 0 0,0 0 1 0 0,1-1-1 0 0,-1 1 1 0 0,1-1-1 0 0,0 0 0 0 0,-1 1 1 0 0,2-2-1 0 0,-1 1 0 0 0,0 0 1 0 0,4 0-86 0 0,-2 0 52 0 0,2-1-1 0 0,-1 1 1 0 0,0-2 0 0 0,0 1 0 0 0,0-1 0 0 0,0 0 0 0 0,1 0 0 0 0,-2-1 0 0 0,2 1-1 0 0,3-3-51 0 0,-5 2 6 0 0,-1-1 0 0 0,1 1-1 0 0,0-1 1 0 0,-1-1 0 0 0,1 1-1 0 0,-1-1 1 0 0,0 0 0 0 0,0 0 0 0 0,0-1-1 0 0,0 1 1 0 0,-1-1 0 0 0,3-2-6 0 0,-5 3 0 0 0,0 0 1 0 0,1 0 0 0 0,-1 0-1 0 0,0 0 1 0 0,0 0 0 0 0,0-1 0 0 0,-1 1-1 0 0,1-1 1 0 0,-1 1 0 0 0,0 0-1 0 0,0-1 1 0 0,0 0 0 0 0,-1 0 0 0 0,1 1-1 0 0,-1-1 1 0 0,0 0 0 0 0,0 0-1 0 0,0 1 1 0 0,0-1 0 0 0,-1 0-1 0 0,1 0-50 0 0,-2 0 1 0 0,1 0-1 0 0,0 0 0 0 0,-1 1 1 0 0,0-1-1 0 0,1 0 0 0 0,-2 1 1 0 0,1-1-1 0 0,0 1 0 0 0,0 0 1 0 0,-1 0-1 0 0,0 0 0 0 0,0 0 1 0 0,0 0-1 0 0,0 0 0 0 0,0 1 1 0 0,0 0-1 0 0,-1 0 0 0 0,1-1 1 0 0,-1 2-1 0 0,0-1 0 0 0,1 1 1 0 0,-1-1-1 0 0,0 1 1 0 0,0 0-1 0 0,0 0 0 0 0,0 1 1 0 0,0-1-1 0 0,0 1 0 0 0,-1 0 1 0 0,2 0-1 0 0,-1 0 0 0 0,-1 0 1 0 0,2 1-1 0 0,-1-1 0 0 0,-1 1 1 0 0,2 1-1 0 0,-2-1 50 0 0,4-1-54 0 0,1 0 1 0 0,0 0-1 0 0,0 0 1 0 0,0-1-1 0 0,0 1 0 0 0,0 0 1 0 0,0 0-1 0 0,0 0 1 0 0,0 0-1 0 0,0 0 0 0 0,0 0 1 0 0,0 0-1 0 0,0 0 0 0 0,0 0 1 0 0,-1 0-1 0 0,1 0 1 0 0,0 0-1 0 0,0 0 0 0 0,0 0 1 0 0,0 0-1 0 0,0 0 1 0 0,0 0-1 0 0,-1 0 0 0 0,1 0 1 0 0,0 0-1 0 0,0 1 1 0 0,0-1-1 0 0,0 0 0 0 0,0 0 1 0 0,0 0-1 0 0,-1 0 0 0 0,1 0 1 0 0,0 0-1 0 0,0 0 1 0 0,0 0-1 0 0,0 0 0 0 0,0 1 1 0 0,0-1-1 0 0,0 0 1 0 0,0 0-1 0 0,0 0 0 0 0,0 0 1 0 0,0 0-1 0 0,0 0 1 0 0,0 1-1 0 0,0-1 0 0 0,0 0 1 0 0,0 0-1 0 0,0 0 1 0 0,0 0-1 0 0,0 0 0 0 0,0 0 1 0 0,0 0-1 0 0,0 0 0 0 0,0 0 1 0 0,0 0-1 0 0,0 0 1 0 0,0 0-1 0 0,0 0 0 0 0,0 1 1 0 0,0-1-1 0 0,0 0 1 0 0,0 0-1 0 0,0 0 0 0 0,0 0 1 0 0,0 0-1 0 0,0 0 1 0 0,0 1-1 0 0,0-1 0 0 0,1 0 54 0 0,10 0-2205 0 0,14-2 916 0 0,-12-1 1132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8 0 0,'2'0'753'0'0,"-2"0"-695"0"0,1 0 0 0 0,0 0-1 0 0,-1 0 1 0 0,1 0 0 0 0,-1 0 0 0 0,1 0 0 0 0,0 0-1 0 0,-1 0 1 0 0,1 0 0 0 0,-1 0 0 0 0,1 0 0 0 0,-1 0-1 0 0,1 0 1 0 0,0 1 0 0 0,-1-1 0 0 0,0 1-1 0 0,1-1 1 0 0,-1 1 0 0 0,1-1 0 0 0,0 0 0 0 0,-1 0-1 0 0,0 1 1 0 0,0-1 0 0 0,1 1 0 0 0,-1 0 0 0 0,1-1-1 0 0,-1 0 1 0 0,0 1 0 0 0,1-1 0 0 0,-1 1-1 0 0,0 0 1 0 0,0-1 0 0 0,0 0 0 0 0,0 1 0 0 0,0 0-1 0 0,0 0 1 0 0,0-1 0 0 0,0 0 0 0 0,0 1-1 0 0,0 0 1 0 0,0 0 0 0 0,0-1 0 0 0,0 0 0 0 0,0 2-58 0 0,3 36 687 0 0,6 42 440 0 0,-7-72-1018 0 0,-1-1 0 0 0,1 0 0 0 0,0 1-1 0 0,1-2 1 0 0,0 1 0 0 0,0 0 0 0 0,1 0-1 0 0,0-1 1 0 0,0 1-109 0 0,-4-7 10 0 0,0 1 1 0 0,0-1-1 0 0,0 0 0 0 0,0 1 0 0 0,0-1 0 0 0,0 0 0 0 0,0 0 0 0 0,1 0 1 0 0,-1 1-1 0 0,0-1 0 0 0,0 0 0 0 0,0 0 0 0 0,1 1 0 0 0,-1-1 0 0 0,0 0 1 0 0,0 1-1 0 0,0-1 0 0 0,0 0 0 0 0,0 0 0 0 0,1 0 0 0 0,-1 0 0 0 0,0 0 1 0 0,1 0-1 0 0,-1 0 0 0 0,0 0 0 0 0,1 0 0 0 0,-1 1 0 0 0,0-1 0 0 0,0 0 1 0 0,0 0-1 0 0,1 0 0 0 0,-1 0 0 0 0,0 0 0 0 0,1 0 0 0 0,-1 0 0 0 0,1 0 1 0 0,-1 0-1 0 0,0 0 0 0 0,0-1 0 0 0,0 1 0 0 0,0 0 0 0 0,1 0 0 0 0,-1 0 1 0 0,1 0-1 0 0,-1 0 0 0 0,0 0-10 0 0,4-17 259 0 0,-6-20-153 0 0,-7-8-108 0 0,6 36-9 0 0,1-2 0 0 0,0 1 0 0 0,0 0 1 0 0,1-1-1 0 0,1 1 0 0 0,0-7 11 0 0,0 14-2 0 0,1-1 0 0 0,0 1-1 0 0,0-1 1 0 0,-1 1 0 0 0,2 0-1 0 0,-1-1 1 0 0,0 1 0 0 0,1 0 0 0 0,0 0-1 0 0,-1 0 1 0 0,2 0 0 0 0,-1 1-1 0 0,0-1 1 0 0,0 1 0 0 0,1-1 0 0 0,0 1-1 0 0,-1-1 1 0 0,1 2 0 0 0,-1-1 0 0 0,1-1-1 0 0,0 2 1 0 0,2-1 2 0 0,67-37-637 0 0,1 3-5384 0 0,-68 34 5879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36 0 0,'-2'3'215'0'0,"1"-2"-1"0"0,0 1 1 0 0,0 0-1 0 0,1 0 1 0 0,-1 0-1 0 0,0 0 1 0 0,0-1-1 0 0,1 2 1 0 0,0-1-1 0 0,-1 0 1 0 0,1 0-1 0 0,0 0 1 0 0,-1 0 0 0 0,1 0-1 0 0,1 1 1 0 0,-1-2-1 0 0,0 1-214 0 0,6 45 653 0 0,-4-34-251 0 0,3 20 131 0 0,-2-23-318 0 0,-1 0 0 0 0,-1 0 0 0 0,0 0 0 0 0,0 0 0 0 0,-1 0 0 0 0,0 1 0 0 0,-1-1 0 0 0,-1 8-215 0 0,-2-14 1050 0 0,1-11-605 0 0,-1-11-207 0 0,4 7-215 0 0,-1 1 0 0 0,1 0 0 0 0,1 0 0 0 0,-1 0 0 0 0,2 0 0 0 0,-1-1 0 0 0,2 2 0 0 0,0-1 0 0 0,1-4-23 0 0,-2 9-5 0 0,0-1 0 0 0,0 1 0 0 0,1-1 0 0 0,0 1 0 0 0,0-1-1 0 0,0 1 1 0 0,1 1 0 0 0,0-2 0 0 0,-1 2 0 0 0,2-1 0 0 0,-1 2-1 0 0,1-2 1 0 0,-1 1 0 0 0,2 1 0 0 0,-2 0 0 0 0,3-2 5 0 0,-6 4 0 0 0,0 1 0 0 0,1 0 1 0 0,-2-1-1 0 0,2 1 0 0 0,-1-1 1 0 0,0 1-1 0 0,1 0 0 0 0,-1 0 1 0 0,0-1-1 0 0,0 1 0 0 0,1 0 1 0 0,-1 0-1 0 0,0 1 0 0 0,1-1 1 0 0,-1 0-1 0 0,0 0 0 0 0,0 1 1 0 0,0-1-1 0 0,1 1 0 0 0,-1-1 1 0 0,0 0-1 0 0,0 1 0 0 0,1 1 0 0 0,1-1 0 0 0,-1 1 0 0 0,1 1 0 0 0,-1-1 0 0 0,1 0 0 0 0,-1 0 0 0 0,-1 1 0 0 0,2 0 0 0 0,-2 0 0 0 0,2 2 0 0 0,3 6 12 0 0,-1 1 0 0 0,1 0 0 0 0,-3 0 0 0 0,3 7-12 0 0,-3-6 14 0 0,-1-1 1 0 0,0 0-1 0 0,-1 1 0 0 0,0 0 1 0 0,-2 7-15 0 0,1-12-11 0 0,0-8 18 0 0,0 0-2 0 0,1-32 69 0 0,5 13 146 0 0,0-1-1 0 0,1 1 0 0 0,10-19-219 0 0,-14 30-7 0 0,1 0 0 0 0,1 1 0 0 0,-1 0 0 0 0,1 0 0 0 0,1 0 0 0 0,-1 1 1 0 0,1-1-1 0 0,0 1 0 0 0,1 0 0 0 0,5-3 7 0 0,-12 8 0 0 0,2 1 0 0 0,-1-1 1 0 0,0 0-1 0 0,1 0 1 0 0,-1 1-1 0 0,0 0 1 0 0,0-1-1 0 0,1 1 1 0 0,-1 0-1 0 0,1-1 0 0 0,-1 1 1 0 0,0 0-1 0 0,1 0 1 0 0,-1 0-1 0 0,1 0 1 0 0,-1 0-1 0 0,1 0 0 0 0,-1 1 1 0 0,1-1-1 0 0,-2 0 1 0 0,2 1-1 0 0,-1-1 1 0 0,1 0-1 0 0,-1 1 1 0 0,0 0-1 0 0,1 0 0 0 0,-2-1 1 0 0,2 1-1 0 0,-1 0 1 0 0,0 0-1 0 0,0 0 1 0 0,0 0-1 0 0,0 0 1 0 0,0 0-1 0 0,0 0 0 0 0,-1 0 1 0 0,1 1-1 0 0,0-1 1 0 0,0 0-1 0 0,0 1 0 0 0,4 8 12 0 0,0 1-1 0 0,-1-1 0 0 0,1 1 1 0 0,-2-1-1 0 0,1 1-11 0 0,-1 3 12 0 0,6 15 19 0 0,-2 0 0 0 0,3 25-31 0 0,-3-16-210 0 0,-7-50-6402 0 0,3-26 3967 0 0,-3 17 2344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178 415 16 0 0,'5'-1'316'0'0,"-1"-1"0"0"0,1 1 0 0 0,-2-1 1 0 0,2 0-1 0 0,-1 0 0 0 0,-1-1 0 0 0,4-1-316 0 0,-6 4 64 0 0,-1-1 0 0 0,1 0-1 0 0,-1 1 1 0 0,0 0 0 0 0,1-1-1 0 0,0 0 1 0 0,-1 1 0 0 0,1-1 0 0 0,-1 1-1 0 0,0-1 1 0 0,0 0 0 0 0,0 0 0 0 0,1 1-1 0 0,-1 0 1 0 0,0-1 0 0 0,1 0-1 0 0,-1 0 1 0 0,0 1 0 0 0,0-1 0 0 0,0 0-1 0 0,0 0-63 0 0,0 0 40 0 0,-1-1 0 0 0,0 2 0 0 0,1-2 0 0 0,0 1-1 0 0,-1 1 1 0 0,0-2 0 0 0,1 1 0 0 0,-1 1 0 0 0,1-2-1 0 0,-1 1 1 0 0,-1 1 0 0 0,2-1 0 0 0,-1 0 0 0 0,0 0-1 0 0,0 1 1 0 0,0-1 0 0 0,0 0 0 0 0,0 0-40 0 0,-5-1 30 0 0,-1-1 0 0 0,1 1 0 0 0,0 0 0 0 0,-1 0-1 0 0,1 1 1 0 0,-1 0 0 0 0,1 0 0 0 0,-1 0 0 0 0,1 1 0 0 0,-1 0 0 0 0,0 0 0 0 0,1 1 0 0 0,-1 0 0 0 0,1 0 0 0 0,-1 0 0 0 0,0 1 0 0 0,1 0 0 0 0,0 0 0 0 0,0 1 0 0 0,-2 0-30 0 0,4-1 0 0 0,-2 1-1 0 0,1 0 1 0 0,1 0 0 0 0,-2 0 0 0 0,2 1 0 0 0,-1-1 0 0 0,2 1 0 0 0,-2 0-1 0 0,1 0 1 0 0,1 1 0 0 0,-3 1 0 0 0,5-3 22 0 0,-1 0 1 0 0,0 0-1 0 0,1 0 0 0 0,-1 1 1 0 0,1-1-1 0 0,0 1 0 0 0,-1-1 1 0 0,2 1-1 0 0,-1-1 0 0 0,1 1 1 0 0,-1-1-1 0 0,1 1 0 0 0,0 0 1 0 0,0-1-1 0 0,0 1 0 0 0,1-1 1 0 0,0 1-1 0 0,-1 0-22 0 0,1-1 77 0 0,1 0 0 0 0,-1 1 0 0 0,1-2 0 0 0,-1 1 0 0 0,1 0 0 0 0,0 0 0 0 0,0 0 0 0 0,0 0 0 0 0,1-1 0 0 0,-1 0 0 0 0,0 0 0 0 0,0 1 0 0 0,1-1 0 0 0,0-1 0 0 0,0 2 0 0 0,0-2 0 0 0,0 1 0 0 0,0-1 0 0 0,0 1-1 0 0,0-2 1 0 0,0 2 0 0 0,0-1 0 0 0,0-1 0 0 0,1 1 0 0 0,-1-1 0 0 0,1 1 0 0 0,0-1-77 0 0,5 1 150 0 0,0-1 0 0 0,0 1-1 0 0,0-1 1 0 0,0-1 0 0 0,0 1 0 0 0,0-2-1 0 0,0 1 1 0 0,0-2 0 0 0,5 0-150 0 0,-10 0 0 0 0,0 2 1 0 0,0-1-1 0 0,0-1 1 0 0,-1 1-1 0 0,0-1 1 0 0,0 1-1 0 0,1-1 1 0 0,-1 0-1 0 0,0 0 1 0 0,0-1 0 0 0,-1 1-1 0 0,1-1 1 0 0,0 1-1 0 0,-1 0 1 0 0,-1-2-1 0 0,2 1 1 0 0,-2 1-1 0 0,1-1 1 0 0,-1-1-1 0 0,1 2 1 0 0,-2-2-1 0 0,1 1 1 0 0,0 0-1 0 0,0-1 1 0 0,-1 1-1 0 0,0 0 1 0 0,0 0-1 0 0,0-1 1 0 0,-1 1-1 0 0,0 0 1 0 0,0-1 0 0 0,1 2-1 0 0,-2-2 1 0 0,1 1-1 0 0,-1 0 1 0 0,1 0-1 0 0,-2 0 0 0 0,3 4 0 0 0,0 0 0 0 0,0 0 1 0 0,0 0-1 0 0,0-1 0 0 0,0 1 0 0 0,0 0 0 0 0,0 0 0 0 0,0 0 1 0 0,0-1-1 0 0,0 1 0 0 0,0 0 0 0 0,0 0 0 0 0,-1 0 0 0 0,1 0 0 0 0,0 0 1 0 0,0-1-1 0 0,0 1 0 0 0,0 0 0 0 0,-1 0 0 0 0,1 0 0 0 0,0 0 1 0 0,0 0-1 0 0,0 0 0 0 0,-1 0 0 0 0,1 0 0 0 0,0 0 0 0 0,0 0 0 0 0,0 0 1 0 0,0 0-1 0 0,0 0 0 0 0,0 0 0 0 0,0 0 0 0 0,0 0 0 0 0,-1 0 0 0 0,1 0 1 0 0,0 0-1 0 0,0 0 0 0 0,-1 0 0 0 0,1 0 0 0 0,0 0 0 0 0,0 0 1 0 0,0 0-1 0 0,-1 0 0 0 0,1 0 0 0 0,0 0 0 0 0,0 0 0 0 0,0 1 0 0 0,0-1 1 0 0,0 0-1 0 0,0 0 0 0 0,0 0 0 0 0,-6 11 20 0 0,0 16 7 0 0,8 0-19 0 0,-1-18 0 0 0,-1-1 0 0 0,1 1 1 0 0,1-1-1 0 0,-1 0 0 0 0,1 1 1 0 0,1 0-1 0 0,0 0-8 0 0,-1-6 2 0 0,-1-2-1 0 0,0 1 0 0 0,0 0 1 0 0,0-1-1 0 0,1 1 0 0 0,-1-1 1 0 0,0 1-1 0 0,1-1 0 0 0,0 1 1 0 0,-1-1-1 0 0,1 1 1 0 0,0-1-1 0 0,0 0 0 0 0,-1 0 1 0 0,1 0-1 0 0,1-1 0 0 0,-2 1 1 0 0,1 0-1 0 0,1 0 0 0 0,-2-1 1 0 0,1 0-1 0 0,1 0 1 0 0,-1 1-1 0 0,-1-1 0 0 0,2 0 1 0 0,-1 0-1 0 0,0-1 0 0 0,0 1 1 0 0,0 0-1 0 0,0 0 0 0 0,0-1 1 0 0,1 0-2 0 0,6-1-5 0 0,1-1-1 0 0,1-1 1 0 0,-2 0 0 0 0,0 0-1 0 0,0-1 1 0 0,1-1 0 0 0,-2 1-1 0 0,1-1 1 0 0,0 0 0 0 0,-1-1 0 0 0,-1 0-1 0 0,4-4 6 0 0,2-2-14 0 0,0-2-1 0 0,-1 0 0 0 0,-1 0 0 0 0,0-1 1 0 0,-1 0-1 0 0,3-8 15 0 0,-6 6 0 0 0,-1 2 0 0 0,-1-1 0 0 0,0-1 1 0 0,-2 0-1 0 0,0 0 0 0 0,0 0 0 0 0,-2 0 0 0 0,-1 0 1 0 0,0 0-1 0 0,-1 0 0 0 0,0 0 0 0 0,-2 1 0 0 0,0-1 1 0 0,-2 0-1 0 0,1 1 0 0 0,-1 0 0 0 0,-7-13 0 0 0,11 28 1 0 0,1 1 1 0 0,-1 0-1 0 0,1-1 0 0 0,-1 1 1 0 0,1 0-1 0 0,0 0 0 0 0,-1-1 1 0 0,0 1-1 0 0,0 0 0 0 0,1 0 1 0 0,-1 0-1 0 0,0 0 0 0 0,0 0 1 0 0,0 0-1 0 0,0 1 0 0 0,0-2 1 0 0,0 1-1 0 0,-1 1 0 0 0,2-1 1 0 0,-2 1-1 0 0,1-1 0 0 0,0 0 1 0 0,-1 1-1 0 0,2 0 0 0 0,-2-1 1 0 0,1 1-1 0 0,-1-1 0 0 0,1 1 1 0 0,-1 0-2 0 0,0 1-1 0 0,0 0 0 0 0,1 0 0 0 0,-1 0 0 0 0,1 0 1 0 0,-1 0-1 0 0,1 1 0 0 0,-1-1 0 0 0,1 1 1 0 0,-1-1-1 0 0,1 1 0 0 0,0-1 0 0 0,0 1 1 0 0,0-1-1 0 0,0 1 0 0 0,0 0 0 0 0,1-1 1 0 0,-1 2-1 0 0,0-2 0 0 0,0 3 1 0 0,-6 15-11 0 0,2 1 0 0 0,-1 0 0 0 0,3 0 0 0 0,-1 1 0 0 0,2 0-1 0 0,0 0 12 0 0,1 25 14 0 0,1 1 0 0 0,3 4-14 0 0,-1-34 45 0 0,0-1-1 0 0,1 0 1 0 0,1 1-1 0 0,0-2 0 0 0,2 1 1 0 0,0-1-1 0 0,0 1 1 0 0,2 0-45 0 0,-4-10-8 0 0,-1 1 0 0 0,1-1 1 0 0,1 0-1 0 0,-1 0 0 0 0,1 0 1 0 0,1-1-1 0 0,-1 1 0 0 0,5 3 8 0 0,-6-6-81 0 0,0-1-1 0 0,0 0 1 0 0,-1 0 0 0 0,1 1-1 0 0,0-2 1 0 0,0 1-1 0 0,1-1 1 0 0,-1 1 0 0 0,0-2-1 0 0,1 2 1 0 0,-2-2-1 0 0,2 1 1 0 0,-1-1-1 0 0,1 0 1 0 0,1 0 81 0 0,-3 0-364 0 0,0-1 0 0 0,1 0 0 0 0,-1 0 0 0 0,0 1 0 0 0,0-2 0 0 0,0 1 0 0 0,0 0 0 0 0,-1-1 0 0 0,1 1 0 0 0,0-1 0 0 0,-1 0 0 0 0,1 0 0 0 0,-1 0 0 0 0,1 0 0 0 0,-1 0 0 0 0,0-1 0 0 0,0 1 0 0 0,0-1 0 0 0,0 0 0 0 0,0 0 364 0 0,7-12-442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413 160 20 0 0,'0'-7'261'0'0,"0"0"0"0"0,-1 1 1 0 0,0 0-1 0 0,0-1 0 0 0,-1 1 0 0 0,1 0 1 0 0,-1-1-1 0 0,0 1 0 0 0,-1 0 0 0 0,1 0 1 0 0,-1 0-1 0 0,-1 1 0 0 0,1-1 0 0 0,-1 1 1 0 0,0-1-1 0 0,0 2 0 0 0,-1-2-261 0 0,-1 1 132 0 0,0-1 0 0 0,0 2-1 0 0,0-1 1 0 0,-1 1 0 0 0,0 0 0 0 0,0 0-1 0 0,0 1 1 0 0,-1 0 0 0 0,2 0 0 0 0,-2 0 0 0 0,1 2-1 0 0,-2-1 1 0 0,2 0 0 0 0,-1 1-132 0 0,-4 0 70 0 0,-1 0 0 0 0,1 1 0 0 0,-1 1 0 0 0,1 0 0 0 0,-1 0 0 0 0,1 1 0 0 0,0 1 0 0 0,0 0 0 0 0,0 1 0 0 0,-9 4-70 0 0,12-5 89 0 0,0 2-1 0 0,0-1 0 0 0,0 1 0 0 0,0 0 1 0 0,1 1-1 0 0,0 0 0 0 0,0 1 0 0 0,1 0 0 0 0,-1-1 1 0 0,2 2-1 0 0,-1-1 0 0 0,1 2 0 0 0,-3 3-88 0 0,8-10 70 0 0,0 0 0 0 0,-1 0-1 0 0,1 0 1 0 0,1 0 0 0 0,-2 1-1 0 0,1-1 1 0 0,1 1 0 0 0,0-1 0 0 0,-1 0-1 0 0,1 1 1 0 0,-1-1 0 0 0,1 1-1 0 0,0-1 1 0 0,0 1 0 0 0,0-1-1 0 0,1 0 1 0 0,-1 1 0 0 0,1 0-1 0 0,-1-1 1 0 0,1 0 0 0 0,1 2-70 0 0,-1 0 41 0 0,1-1 0 0 0,1 1 0 0 0,0 0 0 0 0,-1 0 1 0 0,1-1-1 0 0,0 0 0 0 0,0 0 0 0 0,0 0 0 0 0,1 0 1 0 0,-1-1-1 0 0,0 1 0 0 0,1-1-41 0 0,8 5 8 0 0,0 0 0 0 0,0-2 1 0 0,0 0-1 0 0,1 0 0 0 0,0-1 0 0 0,0 0 0 0 0,11 1-8 0 0,-10-3 4 0 0,-1 1 0 0 0,1 0 1 0 0,-2 0-1 0 0,1 1 0 0 0,0 1 0 0 0,1 1-4 0 0,-7-3-2 0 0,-1 1 1 0 0,0 1 0 0 0,0-2-1 0 0,-1 2 1 0 0,1 0-1 0 0,-1 0 1 0 0,0 0-1 0 0,0 0 1 0 0,0 1-1 0 0,-1 0 1 0 0,0 0 0 0 0,1 3 1 0 0,3 6-9 0 0,1 0 1 0 0,-3 1-1 0 0,1 0 1 0 0,-1 0 0 0 0,-1 1-1 0 0,-1-1 1 0 0,0 1-1 0 0,-1 0 1 0 0,0 11 8 0 0,-3-19 2 0 0,0-2 0 0 0,0 1 0 0 0,-1 0 0 0 0,0-1-1 0 0,0 2 1 0 0,-1-2 0 0 0,0 1 0 0 0,-1-1 0 0 0,1 1 0 0 0,-2 1-2 0 0,1-4 5 0 0,1-1 0 0 0,-1 1 0 0 0,-1 0 0 0 0,1-1 0 0 0,-1 0 0 0 0,1 1 0 0 0,-1-1 0 0 0,-1-1 0 0 0,2 1 0 0 0,-2-1 0 0 0,1 0 0 0 0,-2 0 0 0 0,2 0 0 0 0,-1-1 0 0 0,-1 1-5 0 0,-3 1 3 0 0,0-1 0 0 0,1-1 1 0 0,-1 1-1 0 0,0-2 0 0 0,1 1 1 0 0,-1-1-1 0 0,0 0 0 0 0,0-1 0 0 0,0 0 1 0 0,0-1-1 0 0,0 0 0 0 0,-5-1-3 0 0,7 1-1 0 0,0-1 0 0 0,0 1 0 0 0,1-2-1 0 0,-1 1 1 0 0,0-1 0 0 0,1 0-1 0 0,0 0 1 0 0,0-1 0 0 0,0 1 0 0 0,0-1-1 0 0,1-1 1 0 0,-1 1 0 0 0,1-1-1 0 0,0 0 1 0 0,1 0 0 0 0,-3-3 1 0 0,6 7 65 0 0,0-1 1 0 0,-1 0 0 0 0,1 0-1 0 0,1 0 1 0 0,-1 0-1 0 0,0 0 1 0 0,0 0-1 0 0,1 0 1 0 0,-1 0-1 0 0,0-3-65 0 0,1 3-258 0 0,0 0 0 0 0,0 0-1 0 0,1-1 1 0 0,-1 1 0 0 0,0 0 0 0 0,1 0-1 0 0,-1-1 1 0 0,1 2 0 0 0,0-1 0 0 0,0-1-1 0 0,-1 1 1 0 0,1 0 0 0 0,1 0 0 0 0,-1-1 258 0 0,3-2-880 0 0,0 1 0 0 0,0-2 0 0 0,1 2 0 0 0,-1-1 0 0 0,1 1 0 0 0,0 0 0 0 0,0 0 0 0 0,5-2 880 0 0,2-1-201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81 662 32 0 0,'0'0'74'0'0,"-1"0"1"0"0,1 0-1 0 0,0 0 1 0 0,0 0-1 0 0,0-1 1 0 0,0 1-1 0 0,0 0 1 0 0,0-1-1 0 0,0 1 1 0 0,0 0-1 0 0,-1 0 1 0 0,1-1-1 0 0,0 1 1 0 0,0 0-1 0 0,-1 0 1 0 0,1 0-1 0 0,0 0 1 0 0,-1 0-1 0 0,1 0 1 0 0,0 0-1 0 0,0 0 0 0 0,0 0 1 0 0,0 0-1 0 0,-1 0 1 0 0,1 0-1 0 0,0 0 1 0 0,-1 0-1 0 0,1 0 1 0 0,0 0-1 0 0,-1 0 1 0 0,1 0-1 0 0,0 0 1 0 0,0 0-1 0 0,0 0 1 0 0,0 0-1 0 0,-1 0 1 0 0,1 0-1 0 0,0 0 1 0 0,-1 0-1 0 0,1 0 1 0 0,0 0-1 0 0,-1 0 0 0 0,1 0 1 0 0,0 1-1 0 0,0-1 1 0 0,0 0-1 0 0,0 0 1 0 0,0 1-1 0 0,0-1 1 0 0,-1 0-1 0 0,1 1 1 0 0,0-1-1 0 0,0 0 1 0 0,0 0-75 0 0,-29-162 4597 0 0,1-87-3463 0 0,22 194-834 0 0,4 38-86 0 0,0 8 27 0 0,1 0 1 0 0,0 1-1 0 0,1-1 1 0 0,-1 1-1 0 0,1-1 1 0 0,1 1-1 0 0,0-1 1 0 0,0 0-1 0 0,1 1 1 0 0,0 0-1 0 0,0 0 1 0 0,3-4-242 0 0,-4 9 23 0 0,1 1 0 0 0,-1 1 1 0 0,1-2-1 0 0,0 2 0 0 0,0-1 1 0 0,0 0-1 0 0,1 1 0 0 0,-1-1 1 0 0,0 1-1 0 0,0-1 0 0 0,1 1 1 0 0,-1 0-1 0 0,1 0 1 0 0,-1 0-1 0 0,3 0-23 0 0,45-10 10 0 0,-23 5 34 0 0,-11 2-34 0 0,-1-1-12 0 0,2 1 0 0 0,-1 1 0 0 0,1 0 0 0 0,-1 1 0 0 0,12 0 2 0 0,-23 2-2 0 0,-2 0 1 0 0,1 1-1 0 0,0-1 1 0 0,0 1 0 0 0,0-1-1 0 0,0 2 1 0 0,0-1 0 0 0,-1 0-1 0 0,1 1 1 0 0,0-1-1 0 0,0 1 1 0 0,-1 0 0 0 0,0 0-1 0 0,0 0 1 0 0,0 1-1 0 0,0 0 1 0 0,0-1 0 0 0,0 1-1 0 0,0 0 1 0 0,0 0 0 0 0,-1 0-1 0 0,0 1 1 0 0,0-1-1 0 0,1 0 1 0 0,-1 0 0 0 0,-1 1 1 0 0,3 5 13 0 0,0 1 1 0 0,-1-1 0 0 0,0 1 0 0 0,-1-1 0 0 0,0 1 0 0 0,0 0 0 0 0,-1 0 0 0 0,-1-1 0 0 0,1 1 0 0 0,-2 1 0 0 0,1-2-1 0 0,-1 1 1 0 0,-1 0 0 0 0,-1 6-14 0 0,1-7 8 0 0,-1-1 0 0 0,1 0 0 0 0,-2 0 0 0 0,1-1 0 0 0,-1 1-1 0 0,0-1 1 0 0,-1 1 0 0 0,1-2 0 0 0,-1 1 0 0 0,-1 0 0 0 0,0-1-1 0 0,0 0 1 0 0,0 0 0 0 0,0-1 0 0 0,0 0 0 0 0,-1 0 0 0 0,-3 2-8 0 0,-5 1-12 0 0,0 0 1 0 0,-1 0-1 0 0,1-2 1 0 0,-2 0-1 0 0,-11 3 12 0 0,23-7-13 0 0,1-1 1 0 0,1 0-1 0 0,-2 0 1 0 0,1-1-1 0 0,0 1 1 0 0,0-1-1 0 0,0 0 1 0 0,0 0-1 0 0,-1-1 0 0 0,2 0 1 0 0,-2 1-1 0 0,1-1 1 0 0,1 0-1 0 0,-2-1 1 0 0,1 1-1 0 0,1-1 1 0 0,-1 1-1 0 0,0-1 0 0 0,0-1 1 0 0,1 1-1 0 0,0 0 1 0 0,0 0-1 0 0,0-1 1 0 0,0 0-1 0 0,0 0 1 0 0,-2-1 12 0 0,4 3-208 0 0,1 0 0 0 0,0 0 1 0 0,-1 0-1 0 0,0 0 0 0 0,1 0 1 0 0,-1 0-1 0 0,1 0 0 0 0,0 0 1 0 0,0 0-1 0 0,-1 0 1 0 0,1 0-1 0 0,0 0 0 0 0,0 0 1 0 0,-1 0-1 0 0,1 0 0 0 0,0 0 1 0 0,0 0-1 0 0,1-1 0 0 0,-1 2 1 0 0,0-2-1 0 0,0 1 0 0 0,1 1 1 0 0,-1-2-1 0 0,0 1 0 0 0,0 1 1 0 0,1-2-1 0 0,0 1 1 0 0,-1 1-1 0 0,1-1 0 0 0,-1-1 1 0 0,1 2-1 0 0,0-1 0 0 0,0 0 1 0 0,-1 0 207 0 0,3-1-552 0 0,0 0-1 0 0,-1 0 1 0 0,0 0 0 0 0,1 0 0 0 0,-1 0 0 0 0,1 1-1 0 0,0-1 1 0 0,0 1 0 0 0,0 0 0 0 0,0 0 0 0 0,2 0 552 0 0,7-2-331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358 571 28 0 0,'1'0'99'0'0,"0"0"0"0"0,-1 0 1 0 0,0 1-1 0 0,1-1 0 0 0,-1 0 0 0 0,1 0 1 0 0,-1 0-1 0 0,1 0 0 0 0,-1 1 0 0 0,0-1 0 0 0,1 0 1 0 0,-1 0-1 0 0,1 0 0 0 0,-1 0 0 0 0,1 1 0 0 0,-1-1 1 0 0,0 1-1 0 0,0-1 0 0 0,1 0 0 0 0,-1 1 1 0 0,0-1-1 0 0,1 0 0 0 0,-1 0 0 0 0,0 1 0 0 0,1 0 1 0 0,-1-1-1 0 0,0 1 0 0 0,0-1 0 0 0,0 0 0 0 0,0 1 1 0 0,0-1-1 0 0,0 1 0 0 0,0-1 0 0 0,0 1 1 0 0,0-1-1 0 0,0 0 0 0 0,0 1 0 0 0,0 0-99 0 0,-17 8 1777 0 0,-29-1-844 0 0,10-4-559 0 0,1-2-1 0 0,0-1 1 0 0,-1-2-1 0 0,1-2 1 0 0,-16-3-374 0 0,48 5 2 0 0,1 1-1 0 0,0-1 1 0 0,0 0 0 0 0,-1 0-1 0 0,2 0 1 0 0,-1-1 0 0 0,-1 1-1 0 0,2-1 1 0 0,-1 1-1 0 0,0-1 1 0 0,1 1 0 0 0,-1-1-1 0 0,1 0 1 0 0,-1 1 0 0 0,1-2-1 0 0,-1 1 1 0 0,1 1 0 0 0,0-2-1 0 0,0 1 1 0 0,0 0-1 0 0,0 0 1 0 0,0-1 0 0 0,0 1-1 0 0,1 0-1 0 0,-3-12 8 0 0,0 1-1 0 0,0-1 1 0 0,2 1-1 0 0,0-1-7 0 0,-2-13 8 0 0,-10-62 393 0 0,4-4-401 0 0,7 62 124 0 0,2-1-1 0 0,1 1 1 0 0,2 0 0 0 0,4-27-124 0 0,-4 35 46 0 0,-3 18 26 0 0,1-1 0 0 0,-1 1 0 0 0,1 0 0 0 0,0 0 0 0 0,0 0 0 0 0,1 0 0 0 0,-1 0 0 0 0,1 1 0 0 0,0-1 0 0 0,-1 0 0 0 0,2 1 0 0 0,0-1 0 0 0,0-1-72 0 0,0 5 30 0 0,1 1-1 0 0,-1-1 1 0 0,1 1-1 0 0,-1-1 1 0 0,1 1 0 0 0,-1 0-1 0 0,0 0 1 0 0,1 0 0 0 0,-1 1-1 0 0,1-1 1 0 0,-1 1 0 0 0,1 0-30 0 0,8 1 33 0 0,70 3 569 0 0,150 14 1139 0 0,-281-19-11634 0 0,9 2 6966 0 0,25-1 2708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 0 0,'0'2'124'0'0,"1"0"0"0"0,-1-1 1 0 0,1 2-1 0 0,-1-2 0 0 0,0 1 0 0 0,1 0 0 0 0,0-1 0 0 0,0 1 1 0 0,-1 0-1 0 0,2 0 0 0 0,-1-1 0 0 0,0 1 0 0 0,0-1 0 0 0,0 0 1 0 0,1 0-1 0 0,-1 1 0 0 0,0-1 0 0 0,1 0 0 0 0,-1 1 1 0 0,1-2-1 0 0,-1 1 0 0 0,1 0 0 0 0,0 0 0 0 0,-1-1 0 0 0,1 1 1 0 0,0 0-1 0 0,0 0 0 0 0,-1-1 0 0 0,1 0 0 0 0,1 0-124 0 0,9 3 639 0 0,1 0 0 0 0,1-1-1 0 0,-2-1 1 0 0,3-1-639 0 0,3 2 744 0 0,73 2 731 0 0,-32-7-4149 0 0,-57 3 2429 0 0,-1 0 0 0 0,-1 0 0 0 0,1 0 0 0 0,0-1 0 0 0,0 1 0 0 0,-1 0 0 0 0,1-1 0 0 0,0 1 0 0 0,0-1 0 0 0,-1 1 0 0 0,1 0 0 0 0,0-1 0 0 0,0 1-1 0 0,-1-1 1 0 0,1 0 0 0 0,0 1 0 0 0,-1 0 0 0 0,1-1 0 0 0,-1 0 0 0 0,1 0 0 0 0,-1 1 0 0 0,1-1 245 0 0,0-4-382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4:5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71 637 44 0 0,'2'-7'4153'0'0,"-2"6"-4053"0"0,1 1-1 0 0,-1-1 0 0 0,0 0 0 0 0,0 0 1 0 0,0 0-1 0 0,0 0 0 0 0,0 0 0 0 0,0 1 1 0 0,0-1-1 0 0,0 0 0 0 0,0 0 1 0 0,0 1-1 0 0,0-1 0 0 0,-1 0 0 0 0,1 0 1 0 0,0 1-1 0 0,-1-1 0 0 0,1 0 0 0 0,-1 0 1 0 0,1 1-1 0 0,0-1-99 0 0,-5-8 347 0 0,1 0 0 0 0,1 0 0 0 0,0-1 0 0 0,0 1 0 0 0,0-1 0 0 0,1 1-1 0 0,1-5-346 0 0,-5-72 301 0 0,2 26-228 0 0,-32-224 1666 0 0,36 284-1640 0 0,-1-2-1 0 0,1 1 1 0 0,0 0-1 0 0,0 0 1 0 0,0 0 0 0 0,0 0-1 0 0,0 0 1 0 0,0 0-1 0 0,1 0 1 0 0,-1-1 0 0 0,0 2-1 0 0,1-1 1 0 0,-1-1-1 0 0,0 2 1 0 0,1-1 0 0 0,-1-1-1 0 0,1 2 1 0 0,0-1-1 0 0,-1 0 1 0 0,0 0 0 0 0,1 0-1 0 0,0 0 1 0 0,0 0-1 0 0,0 1 1 0 0,0-1 0 0 0,0 0-1 0 0,-1 1 1 0 0,2-1-99 0 0,1 0 42 0 0,1-1 1 0 0,-1 2-1 0 0,0-1 0 0 0,1 0 1 0 0,0 0-1 0 0,0 1 1 0 0,2 0-43 0 0,-1 0 8 0 0,-1 0 1 0 0,2-1 0 0 0,-2 0 0 0 0,1 0-1 0 0,-1 0 1 0 0,4-1-9 0 0,30-17 0 0 0,-22 11-10 0 0,0-1 1 0 0,1 3 0 0 0,-1-1-1 0 0,1 2 1 0 0,13-4 9 0 0,-24 9-1 0 0,-1-1-1 0 0,0 1 0 0 0,0-1 1 0 0,1 1-1 0 0,-1 1 1 0 0,-1-1-1 0 0,2 1 1 0 0,-1 0-1 0 0,0 0 0 0 0,0 0 1 0 0,0 1-1 0 0,0 0 1 0 0,0 0-1 0 0,0 0 1 0 0,-1 0-1 0 0,1 1 1 0 0,-1 0-1 0 0,0 0 0 0 0,1 0 1 0 0,-2 0-1 0 0,5 5 2 0 0,-3-3-17 0 0,0 0-1 0 0,1 0 1 0 0,-2 1-1 0 0,1 0 1 0 0,-1 0-1 0 0,0 1 1 0 0,0 0-1 0 0,-1 0 1 0 0,0-1-1 0 0,0 1 1 0 0,0 1-1 0 0,-2-2 1 0 0,2 6 17 0 0,-2-6 193 0 0,0 0 1 0 0,-1 1 0 0 0,0 0-1 0 0,-1 0 1 0 0,1-1-1 0 0,-2 0 1 0 0,2 1-1 0 0,-2 0 1 0 0,0-1 0 0 0,0 0-1 0 0,-1 1 1 0 0,1-1-1 0 0,-1 0 1 0 0,0 0 0 0 0,-2 2-194 0 0,-7 12 2083 0 0,-2 0 0 0 0,0-1 0 0 0,-1 0 0 0 0,-16 15-2083 0 0,25-28 565 0 0,0 0 0 0 0,-1 0-1 0 0,-1 0 1 0 0,2 0-1 0 0,-2-2 1 0 0,1 1 0 0 0,-2-1-1 0 0,1 0 1 0 0,0 0 0 0 0,0-1-1 0 0,-1 0 1 0 0,1-1-1 0 0,-1 0 1 0 0,-7 1-565 0 0,13-3-204 0 0,0 0-1 0 0,1-1 1 0 0,-1 1-1 0 0,0 0 1 0 0,0 0-1 0 0,0-1 1 0 0,0 0-1 0 0,0 0 1 0 0,-1-1 204 0 0,0 1-527 0 0,1-1 0 0 0,-1 0 0 0 0,1 0 0 0 0,0 0 1 0 0,0 1-1 0 0,0-2 0 0 0,0 1 0 0 0,1-1 0 0 0,-1 1 0 0 0,1-1 0 0 0,-1 1 1 0 0,1-1-1 0 0,0 0 0 0 0,0 0 0 0 0,0-1 0 0 0,1 1 0 0 0,-1 0 1 0 0,1-1-1 0 0,-1 1 0 0 0,1-2 527 0 0,2-12-14383 0 0,10-7 8864 0 0,-9 22 5337 0 0,4-8-108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728 20 0 0,'7'-20'327'0'0,"-2"0"0"0"0,0 0 0 0 0,-1-1 0 0 0,-2 1 0 0 0,1-1 0 0 0,-2 0 0 0 0,-1 1 0 0 0,-1-1 0 0 0,0 0 0 0 0,-1 1 0 0 0,-2-1 0 0 0,-1 0 1 0 0,-1-6-328 0 0,-6-9 285 0 0,-1 0 0 0 0,-1 1 0 0 0,-3 1 1 0 0,0 0-1 0 0,-2 2 0 0 0,-21-29-285 0 0,30 47 45 0 0,0 2 0 0 0,0-1-1 0 0,-1 1 1 0 0,-1 1 0 0 0,0-1-1 0 0,0 2 1 0 0,-1 0 0 0 0,0 1-1 0 0,-1 0 1 0 0,0 1 0 0 0,0 0-1 0 0,-1 2 1 0 0,0 0 0 0 0,0 0-1 0 0,-1 1 1 0 0,0 1 0 0 0,1 1-1 0 0,-1 0 1 0 0,-1 0 0 0 0,2 2-1 0 0,-3 0-44 0 0,-15 2 18 0 0,-2 2 0 0 0,1 1-1 0 0,1 1 1 0 0,-1 2 0 0 0,1 1-1 0 0,0 2 1 0 0,1 0 0 0 0,-1 3 0 0 0,2 1-1 0 0,1 1 1 0 0,-4 4-18 0 0,15-6 5 0 0,2 0 1 0 0,0 2-1 0 0,0 0 0 0 0,2 1 1 0 0,0 1-1 0 0,0 0 0 0 0,1 1 1 0 0,1 0-1 0 0,1 1 0 0 0,0 3-5 0 0,-10 21-21 0 0,2-1 0 0 0,2 3 0 0 0,1 0 0 0 0,0 12 21 0 0,12-42 6 0 0,0 2 0 0 0,1 0 1 0 0,1 0-1 0 0,1 0 0 0 0,1 0 1 0 0,-1 0-1 0 0,2 1 1 0 0,1-2-1 0 0,0 1 0 0 0,2 1 1 0 0,0-1-1 0 0,0-1 0 0 0,2 1 1 0 0,0-1-1 0 0,1 0 1 0 0,0 1-1 0 0,2-2 0 0 0,-1 0 1 0 0,2 0-1 0 0,2 3-6 0 0,10 13 306 0 0,2 0 1 0 0,23 24-307 0 0,-35-45 94 0 0,0 1 1 0 0,0-2-1 0 0,1 0 0 0 0,0 0 1 0 0,0 0-1 0 0,1-2 0 0 0,1 0 0 0 0,11 5-94 0 0,13 2 287 0 0,-1-2-1 0 0,1-1 1 0 0,1-2-1 0 0,18 1-286 0 0,-30-6 799 0 0,0-2 0 0 0,0 0 0 0 0,0-2 0 0 0,1-2 0 0 0,-1 0 0 0 0,25-6-799 0 0,-23 0 83 0 0,0-1 1 0 0,25-12-84 0 0,14-4 0 0 0,-46 16 15 0 0,0 0 1 0 0,-1-1-1 0 0,0-1 1 0 0,-1-1-1 0 0,1-1 0 0 0,-3-1 1 0 0,1-1-1 0 0,-1 0 0 0 0,-1 0 1 0 0,0-3-1 0 0,-1 1 1 0 0,-1-2-1 0 0,0 1 0 0 0,4-12-15 0 0,-1 4-61 0 0,-1-1-1 0 0,-2 0 1 0 0,4-12 61 0 0,-14 29-9 0 0,-2-2 0 0 0,1 1 1 0 0,-1 0-1 0 0,-1 0 0 0 0,1-1 0 0 0,-2 0 1 0 0,0 0-1 0 0,0 0 0 0 0,-1 1 0 0 0,-2-9 9 0 0,1 14-150 0 0,1 1 1 0 0,-1-1-1 0 0,0 0 0 0 0,0 0 0 0 0,-1 1 0 0 0,0-1 0 0 0,0 1 0 0 0,-1 0 0 0 0,1-1 0 0 0,-1 2 1 0 0,0-1-1 0 0,0-1 150 0 0,0 3-812 0 0,0 0 1 0 0,-1 0 0 0 0,1 0 0 0 0,0 0-1 0 0,-1 0 1 0 0,1 0 0 0 0,-2 1-1 0 0,2 0 1 0 0,-1 0 0 0 0,-1-1 811 0 0,-34-17-4328 0 0,28 13 3974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0.8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1 40 0 0,'21'11'2687'0'0,"-18"-5"-2802"0"0,-15-7-1323 0 0,-4-4 469 0 0,9 1 780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3.6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0 738 28 0 0,'5'-6'154'0'0,"-1"0"-1"0"0,0 0 1 0 0,0-1 0 0 0,-1 1 0 0 0,0-1-1 0 0,0 0 1 0 0,0 0 0 0 0,-1 0 0 0 0,0-1-1 0 0,0 1 1 0 0,-1-1 0 0 0,0 1-1 0 0,0-1-153 0 0,5-28 302 0 0,16-60-27 0 0,-5-1 1 0 0,-4-1 0 0 0,0-93-276 0 0,-12 179 83 0 0,-1-44 144 0 0,0 52-190 0 0,0 0 0 0 0,-1-1 0 0 0,0 1 0 0 0,0 0 0 0 0,0 0 0 0 0,-1 0 0 0 0,2 0-1 0 0,-3 0 1 0 0,2 0 0 0 0,-1 1 0 0 0,-1-3-37 0 0,3 6 6 0 0,0 0 1 0 0,0 0-1 0 0,0-1 0 0 0,-1 1 0 0 0,1-1 1 0 0,0 1-1 0 0,-1 0 0 0 0,1-1 1 0 0,0 1-1 0 0,-1 0 0 0 0,1 0 0 0 0,0 0 1 0 0,0 0-1 0 0,0 0 0 0 0,-1-1 1 0 0,1 1-1 0 0,-1 0 0 0 0,1 0 1 0 0,-1 0-1 0 0,1 0 0 0 0,0-1 0 0 0,0 1 1 0 0,-1 0-1 0 0,1 0 0 0 0,-1 0 1 0 0,1 0-1 0 0,0 0 0 0 0,-1 0 0 0 0,1 0 1 0 0,0 0-1 0 0,0 1 0 0 0,-1-1-6 0 0,-8 10 53 0 0,-2 23-94 0 0,10-30 54 0 0,-10 31 141 0 0,3 0 0 0 0,1 0 0 0 0,1 0 0 0 0,2 1 0 0 0,1-1-1 0 0,2 1 1 0 0,1-1 0 0 0,2 1 0 0 0,1 0 0 0 0,3-1 0 0 0,0 0 0 0 0,7 21-154 0 0,1-2 455 0 0,-6-23-113 0 0,0 0 1 0 0,12 26-343 0 0,-20-56-1 0 0,0 1 0 0 0,0 0 0 0 0,1 0 0 0 0,-1-1 0 0 0,1 1 0 0 0,-1 0 1 0 0,1 0-1 0 0,-1-1 0 0 0,0 1 0 0 0,1 0 0 0 0,0-1 0 0 0,0 1 0 0 0,-1-1 0 0 0,1 1 0 0 0,-1-1 0 0 0,1 1 0 0 0,0 0 0 0 0,-1-1 1 0 0,1 0-1 0 0,0 0 0 0 0,0 1 0 0 0,-1-1 0 0 0,2 0 0 0 0,-1 1 0 0 0,-1-1 0 0 0,1 0 0 0 0,0 0 0 0 0,0 0 0 0 0,-1 0 0 0 0,2 0 1 0 0,-1 0 10 0 0,2-1 0 0 0,-2 0 0 0 0,1 1 0 0 0,0-1 0 0 0,-1 0 0 0 0,1 0 0 0 0,-1 1 0 0 0,2-2 0 0 0,-2 1 0 0 0,1 0 0 0 0,-1-1 0 0 0,0 2 0 0 0,1-3-10 0 0,3-1-449 0 0,-2 0 0 0 0,0 0 0 0 0,1-1-1 0 0,-1 1 1 0 0,0-2 0 0 0,-1 2 0 0 0,1-1-1 0 0,0-1 1 0 0,0-2 449 0 0,-3-16-2798 0 0,0 17 2505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4.0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8 0 0,'0'9'1450'0'0,"-6"14"-420"0"0,4-15-613 0 0,1 2-89 0 0,0-1-1 0 0,0 1 1 0 0,2 0 0 0 0,-1 0-1 0 0,2-1 1 0 0,-1 1 0 0 0,1 0-1 0 0,1 2-327 0 0,0 1 305 0 0,-1 2 0 0 0,-1-1 0 0 0,1 5-305 0 0,-2 44-134 0 0,-9-81-5223 0 0,2 8 4651 0 0,4 2 490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4.4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40 48 0 0,'0'-1'79'0'0,"0"0"-1"0"0,-1 1 1 0 0,1 0 0 0 0,0 0 0 0 0,0-1-1 0 0,0 0 1 0 0,0 1 0 0 0,0-1 0 0 0,0 1-1 0 0,0 0 1 0 0,0-1 0 0 0,0 1 0 0 0,0-1-1 0 0,0 0 1 0 0,0 1 0 0 0,0 0-1 0 0,0 0 1 0 0,0-1 0 0 0,0 0 0 0 0,0 1-1 0 0,0-1 1 0 0,0 1 0 0 0,0 0 0 0 0,1-1-1 0 0,-1 1 1 0 0,0-1 0 0 0,1 1 0 0 0,-1-1-1 0 0,1 1-78 0 0,11-17 940 0 0,-6 8-705 0 0,-20 17-457 0 0,12-5 78 0 0,-1 0-142 0 0,-1-1 1 0 0,1 1-1 0 0,1 0 1 0 0,-1 0-1 0 0,1 0 1 0 0,-1 1-1 0 0,0-1 1 0 0,1 0-1 0 0,1 1 1 0 0,-2-1 285 0 0,1 7-245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6.5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161 386 24 0 0,'0'0'73'0'0,"2"-1"1"0"0,-1 0-1 0 0,-1 0 0 0 0,1 1 1 0 0,0-2-1 0 0,0 1 0 0 0,-1 1 1 0 0,1-1-1 0 0,0-1 1 0 0,0 2-1 0 0,-1-2 0 0 0,1 1 1 0 0,-1 0-1 0 0,1 0 0 0 0,-1 0 1 0 0,1 0-1 0 0,-1-1 0 0 0,0 1 1 0 0,0 0-1 0 0,0 0 0 0 0,0-1 1 0 0,0 1-74 0 0,0 0 58 0 0,0 0 1 0 0,-1 0-1 0 0,1 0 1 0 0,-1 0-1 0 0,0 0 1 0 0,1 0-1 0 0,0 0 1 0 0,-1 0 0 0 0,0 1-1 0 0,0-1 1 0 0,1 0-1 0 0,-1 0 1 0 0,0 1-1 0 0,0-1 1 0 0,1 0-1 0 0,-2 0 1 0 0,1 1-1 0 0,1 0 1 0 0,-3-1-59 0 0,0-1 72 0 0,-1 0 1 0 0,0 1-1 0 0,0 0 0 0 0,0-1 1 0 0,0 2-1 0 0,0-1 0 0 0,0 0 1 0 0,-1 1-1 0 0,2 0 1 0 0,-2 0-1 0 0,1 0 0 0 0,-1 1-72 0 0,-1 0 42 0 0,-1 2 1 0 0,1-1-1 0 0,0 0 0 0 0,0 1 0 0 0,0 0 0 0 0,0 1 0 0 0,0 0 0 0 0,1-1 0 0 0,0 1 0 0 0,0 1 0 0 0,0-1 0 0 0,0 1 0 0 0,0 0 1 0 0,2 0-1 0 0,-4 5-42 0 0,5-9 22 0 0,0 2 0 0 0,1-1 0 0 0,-1 0 0 0 0,1 0 0 0 0,0 1-1 0 0,-1 0 1 0 0,2-1 0 0 0,-1 1 0 0 0,-1-1 0 0 0,2 1 0 0 0,0-1 0 0 0,-1 1 0 0 0,1 0 0 0 0,-1 0 0 0 0,1-1 0 0 0,0 1 0 0 0,0 0 0 0 0,1-1 0 0 0,-1 1 0 0 0,1-1 0 0 0,-1 1 0 0 0,1 0 0 0 0,0 0 0 0 0,0-1 0 0 0,-1 1 0 0 0,2-1 0 0 0,-1 0 0 0 0,0 1 0 0 0,1-1 0 0 0,-1 0 0 0 0,1 0 0 0 0,0 1 0 0 0,-1-2 0 0 0,2 1 0 0 0,-1 0 0 0 0,-1 0 0 0 0,2 0 0 0 0,-1-1-1 0 0,1 1-21 0 0,1 1 26 0 0,1-1 0 0 0,0 0 0 0 0,0 0-1 0 0,-1 0 1 0 0,1-1 0 0 0,0 0-1 0 0,0 1 1 0 0,0-2 0 0 0,0 1 0 0 0,0-1-1 0 0,0 0 1 0 0,1 0 0 0 0,-1 0-1 0 0,-1-1 1 0 0,2 1 0 0 0,-1-1-1 0 0,-1 0 1 0 0,2 0 0 0 0,-2-1 0 0 0,1 0-1 0 0,0 0 1 0 0,-1 0 0 0 0,1 0-1 0 0,-1-1 1 0 0,1 0 0 0 0,-1 0 0 0 0,0 0-1 0 0,1-1-25 0 0,-2 1-1 0 0,1 1-1 0 0,-1-1 1 0 0,1-1 0 0 0,-1 1-1 0 0,0-1 1 0 0,0 1-1 0 0,0-1 1 0 0,-1 0 0 0 0,1 0-1 0 0,-1 1 1 0 0,0-2 0 0 0,0 1-1 0 0,0 0 1 0 0,-1-1-1 0 0,1 1 1 0 0,-2-1 0 0 0,2 1-1 0 0,-1-1 1 0 0,-1 0-1 0 0,0 1 1 0 0,0-1 0 0 0,0 1-1 0 0,0-1 1 0 0,0 0-1 0 0,-1 0 1 0 0,0 1 0 0 0,0-1-1 0 0,0 1 1 0 0,-1-1 0 0 0,-1-1 1 0 0,3 5 0 0 0,0 0 0 0 0,0 0 1 0 0,-1 0-1 0 0,0 0 0 0 0,1 0 1 0 0,-1 1-1 0 0,1-1 0 0 0,-1 0 1 0 0,1 0-1 0 0,-1 1 0 0 0,0-1 1 0 0,1 0-1 0 0,-1 0 0 0 0,0 1 1 0 0,0-1-1 0 0,1 1 0 0 0,-2-1 1 0 0,1 1-1 0 0,1-1 0 0 0,-1 1 0 0 0,0 0-1 0 0,0 0-1 0 0,1 0 1 0 0,0 0 0 0 0,-1 0-1 0 0,0 0 1 0 0,1 0-1 0 0,-1 1 1 0 0,1-1-1 0 0,0 0 1 0 0,-1 0 0 0 0,1 1-1 0 0,-1-1 1 0 0,0 1-1 0 0,1-1 1 0 0,0 0 0 0 0,0 0-1 0 0,-1 0 1 0 0,1 1-1 0 0,-1 0 1 0 0,1-1 0 0 0,-1 1-1 0 0,1-1 1 0 0,0 0-1 0 0,0 1 1 0 0,0-1 1 0 0,-2 3 30 0 0,1-1 0 0 0,0 1 1 0 0,-1 0-1 0 0,2 0 0 0 0,-1 0 0 0 0,0 0 0 0 0,1 0 1 0 0,-1 0-1 0 0,1-1 0 0 0,0 1 0 0 0,0 0 1 0 0,0 0-31 0 0,1 6 260 0 0,6 42 874 0 0,-3 1 0 0 0,-2 7-1134 0 0,-3-41 3 0 0,0-1 0 0 0,-1 0 0 0 0,0 0-1 0 0,-1 0 1 0 0,-2 0 0 0 0,1 0 0 0 0,-2-1-1 0 0,-2 7-2 0 0,5-19-3 0 0,1 1 0 0 0,0-1 1 0 0,0 1-1 0 0,-1-1 0 0 0,0 0 0 0 0,0 0 0 0 0,0 0 0 0 0,0-1 0 0 0,-1 1 0 0 0,0-1 0 0 0,0 0 0 0 0,1 1 0 0 0,-4 0 3 0 0,5-3 0 0 0,1-1 0 0 0,-1 1 0 0 0,1 0 0 0 0,-1-1 0 0 0,1 0 0 0 0,-1 1 0 0 0,1-1 0 0 0,-1 0 0 0 0,1 0 0 0 0,-1 1 0 0 0,0-1 0 0 0,1-1 0 0 0,-1 1 0 0 0,1 0 0 0 0,-1 0 0 0 0,1-1 0 0 0,-2 1 0 0 0,0-1 1 0 0,1-1-1 0 0,0 2 1 0 0,0-2 0 0 0,-1 1-1 0 0,1-1 1 0 0,0 1 0 0 0,0-2 0 0 0,0 2-1 0 0,0-1 1 0 0,0 0 0 0 0,1 0-1 0 0,-1 0 1 0 0,-1-2-1 0 0,2 2 2 0 0,0 0-1 0 0,0 0 1 0 0,1 0-1 0 0,-1 0 1 0 0,0 0 0 0 0,0 0-1 0 0,1-1 1 0 0,0 2-1 0 0,-1-1 1 0 0,1-1-1 0 0,0 1 1 0 0,0 0-1 0 0,0 0 1 0 0,0-1 0 0 0,0 2-1 0 0,1-1 1 0 0,-1-1-1 0 0,0 1 1 0 0,1 0-1 0 0,0 0 1 0 0,0 0 0 0 0,-1 0-1 0 0,1 0 1 0 0,1 0-1 0 0,-2 1 1 0 0,2-2-1 0 0,-1 2 1 0 0,0-1 0 0 0,1 1-1 0 0,-1-1 1 0 0,2-1-2 0 0,8-7 9 0 0,-1 0 1 0 0,1 1 0 0 0,1 0 0 0 0,7-4-10 0 0,0 0 21 0 0,-1-1-17 0 0,0-2-1 0 0,-1 0 0 0 0,0 0 0 0 0,-2-2 1 0 0,1 1-1 0 0,-2-2 0 0 0,6-10-3 0 0,-12 15-6 0 0,0-1-1 0 0,-1 0 1 0 0,0-1 0 0 0,-2 0-1 0 0,0 1 1 0 0,0-1 0 0 0,-1-1-1 0 0,-1 1 1 0 0,-1-1 0 0 0,0-14 6 0 0,-1-20 18 0 0,-2 0 1 0 0,-3 1-1 0 0,-5-25-18 0 0,9 75 0 0 0,0-1 1 0 0,0 1-1 0 0,0-1 0 0 0,1 1 1 0 0,-1-1-1 0 0,0 1 0 0 0,0 0 0 0 0,0-1 1 0 0,0 1-1 0 0,0-1 0 0 0,-1 1 1 0 0,1-1-1 0 0,0 1 0 0 0,0 0 1 0 0,0 0-1 0 0,0-1 0 0 0,0 1 0 0 0,0-1 1 0 0,0 1-1 0 0,0 0 0 0 0,-1-1 1 0 0,1 1-1 0 0,0 0 0 0 0,-1 0 0 0 0,1 0 1 0 0,0-1-1 0 0,-1 1 0 0 0,1 0 1 0 0,0-1-1 0 0,0 1 0 0 0,0 0 1 0 0,-1-1-1 0 0,0 1 0 0 0,-3 13 5 0 0,-2 25-14 0 0,2 112 94 0 0,7 8-85 0 0,1 16 1643 0 0,-4-174-1627 0 0,0 0 6 0 0,-2-2-15 0 0,1 1 0 0 0,-1-1-1 0 0,1 0 1 0 0,0 0 0 0 0,0 0-1 0 0,0 0 1 0 0,1 1-1 0 0,-1-2 1 0 0,0 1 0 0 0,0 1-1 0 0,1-2 1 0 0,0 1 0 0 0,0 0-1 0 0,-1 0 1 0 0,1 0 0 0 0,0 0-1 0 0,0 0 1 0 0,0-1-1 0 0,1 1 1 0 0,-1 0 0 0 0,0 0-1 0 0,1-1-6 0 0,2-9-10 0 0,1 1 0 0 0,0 0-1 0 0,5-10 11 0 0,5-14-36 0 0,-11 28 29 0 0,-1-1-1 0 0,2 1 1 0 0,-1 0 0 0 0,1 0-1 0 0,0 0 1 0 0,5-7 7 0 0,-8 14-1 0 0,-1-2 1 0 0,1 1-1 0 0,-1 0 1 0 0,2-1-1 0 0,-1 2 1 0 0,-1-2-1 0 0,1 1 1 0 0,1 1-1 0 0,-2-1 1 0 0,1-1-1 0 0,1 2 1 0 0,-2-1-1 0 0,2 0 1 0 0,-1 0-1 0 0,0 1 1 0 0,1 0-1 0 0,-1-1 0 0 0,1 1 1 0 0,-2-1-1 0 0,2 1 1 0 0,-1-1-1 0 0,1 1 1 0 0,-1 0-1 0 0,1 0 1 0 0,-1 0-1 0 0,0 0 1 0 0,1 0-1 0 0,-1 0 1 0 0,1 0-1 0 0,-1 1 1 0 0,0-1-1 0 0,0 1 1 0 0,1-1-1 0 0,-1 1 1 0 0,0-1-1 0 0,1 1 1 0 0,-1 0-1 0 0,0-1 1 0 0,0 1-1 0 0,0 0 1 0 0,1 1 0 0 0,1 0 2 0 0,-2-1 1 0 0,1 2-1 0 0,0-1 1 0 0,0 1-1 0 0,0-1 0 0 0,-1 0 1 0 0,1 1-1 0 0,-2 0 1 0 0,2 0-1 0 0,-1 0 1 0 0,0-1-1 0 0,0 1 1 0 0,0 0-1 0 0,-1 0 1 0 0,0 0-1 0 0,0 0 1 0 0,0 2-3 0 0,0 7 13 0 0,0 0 1 0 0,-1-1 0 0 0,-1 1 0 0 0,-1 0-14 0 0,-3 37 60 0 0,6-44-58 0 0,0-1 0 0 0,1 0 0 0 0,0 0 0 0 0,0 1 0 0 0,-1-1 0 0 0,1 0-1 0 0,1 0 1 0 0,-1 0 0 0 0,1 0 0 0 0,-1 0 0 0 0,1 0 0 0 0,1-1 0 0 0,-1 1-2 0 0,-1-3-2 0 0,-1 0 0 0 0,1 0 0 0 0,0 0 0 0 0,0 0 0 0 0,-1-1 0 0 0,2 1 0 0 0,-1 0 0 0 0,-1 0 0 0 0,2-1 0 0 0,-1 0 0 0 0,-1 1 0 0 0,2 0 0 0 0,-1-1 0 0 0,0 1 0 0 0,0-1 1 0 0,0 0-1 0 0,0 0 0 0 0,1 0 0 0 0,0 0 2 0 0,-1 0 1 0 0,2 0 0 0 0,-2 0 0 0 0,1-1 0 0 0,0 1 0 0 0,0-1 0 0 0,0 0 0 0 0,0 1 0 0 0,-1-1 0 0 0,1 0 0 0 0,-1 0 0 0 0,2 0 0 0 0,-2-1 0 0 0,1 2 1 0 0,-1-2-1 0 0,1 1 0 0 0,-1-1-1 0 0,5-4-1 0 0,0-1 1 0 0,0 0 0 0 0,-1-1-1 0 0,1 1 1 0 0,-2-1 0 0 0,1 0-1 0 0,-2 0 1 0 0,1 0 0 0 0,-1-1-1 0 0,0 0 1 0 0,0 0 0 0 0,-1 0-1 0 0,0-1 1 0 0,4-25-27 0 0,-2-1 0 0 0,1-26 27 0 0,-4 36-8 0 0,2-45 16 0 0,-2-6-8 0 0,-2 49 31 0 0,-2 1-1 0 0,0 1 1 0 0,-1-1-1 0 0,-4-12-30 0 0,2 24 30 0 0,3 21 44 0 0,5 30 4 0 0,-2-31-99 0 0,19 471 104 0 0,-19-472-76 0 0,0-1-2 0 0,0 0-1 0 0,0 1 1 0 0,1 0 0 0 0,-1-1-1 0 0,1 1 1 0 0,0-1-1 0 0,0 0 1 0 0,0 1 0 0 0,2 1-5 0 0,4-30-2569 0 0,-7 16 1393 0 0,0 0 0 0 0,0 0-1 0 0,-1 0 1 0 0,0 0-1 0 0,-3-7 1177 0 0,-14-42-2482 0 0,11 45 2355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6.9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67 40 0 0,'-1'0'84'0'0,"0"0"1"0"0,0 0-1 0 0,1 0 0 0 0,0-1 0 0 0,-1 1 1 0 0,0 0-1 0 0,0 0 0 0 0,1-1 1 0 0,0 1-1 0 0,-1 0 0 0 0,0 0 0 0 0,0-1 1 0 0,1 1-1 0 0,0-1 0 0 0,-1 1 1 0 0,1-1-1 0 0,-1 1 0 0 0,1 0 0 0 0,-1-1 1 0 0,1 0-1 0 0,0 0 0 0 0,0 1 1 0 0,0 0-1 0 0,-1-1 0 0 0,1 0 0 0 0,0 0 1 0 0,-1 1-1 0 0,1-1-84 0 0,1 0 91 0 0,0 0-1 0 0,-1 1 1 0 0,0-1 0 0 0,1 0 0 0 0,0 1-1 0 0,0-1 1 0 0,-1 1 0 0 0,1 0-1 0 0,0-1 1 0 0,0 0 0 0 0,0 1 0 0 0,0-1-1 0 0,0 1 1 0 0,-1 0 0 0 0,1 0-1 0 0,0 0 1 0 0,1 0-91 0 0,51-9 2206 0 0,-47 9-1748 0 0,45-4 1760 0 0,31-4-1318 0 0,-81 8-988 0 0,-1 0 0 0 0,0 0 1 0 0,0 0-1 0 0,1 0 0 0 0,-1 0 0 0 0,0 0 0 0 0,0 0 0 0 0,0 0 0 0 0,0 0 0 0 0,1 0 0 0 0,-1 0 1 0 0,0 0-1 0 0,0 0 0 0 0,1 0 0 0 0,-1 0 0 0 0,0-1 0 0 0,1 1 0 0 0,-1 0 0 0 0,0 0 0 0 0,0 0 0 0 0,0 0 1 0 0,0-1-1 0 0,0 1 0 0 0,0 0 0 0 0,0 0 0 0 0,1 0 0 0 0,-1-1 0 0 0,0 1 0 0 0,0 0 0 0 0,0 0 1 0 0,0 0-1 0 0,1 0 0 0 0,-1 0 0 0 0,0 0 0 0 0,0-1 0 0 0,0 1 0 0 0,0 0 0 0 0,0-1 0 0 0,0 1 1 0 0,0 0-1 0 0,0-1 0 0 0,0 1 0 0 0,0 0 0 0 0,0 0 0 0 0,0 0 0 0 0,0 0 88 0 0,-8-9-5177 0 0,3 5 5204 0 0,-1-3-490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8.2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218 317 4 0 0,'10'-3'2812'0'0,"-22"-6"-908"0"0,8 6-1849 0 0,1 2 0 0 0,-1-1 0 0 0,0 1 1 0 0,0-1-1 0 0,0 2 0 0 0,0-1 0 0 0,0 0 0 0 0,0 0 1 0 0,0 1-1 0 0,0 0 0 0 0,0 0 0 0 0,-1 0 0 0 0,2 0 1 0 0,-2 1-1 0 0,1 0 0 0 0,1 0 0 0 0,-2 0 0 0 0,1 1 1 0 0,1-2-1 0 0,-1 3 0 0 0,0-2 0 0 0,0 1-55 0 0,-8 4-7 0 0,1 0-1 0 0,1 0 0 0 0,-2 2 1 0 0,3-1-1 0 0,-2 1 1 0 0,-4 5 7 0 0,11-8 8 0 0,0-1 0 0 0,-1 1 1 0 0,2-1-1 0 0,0 1 0 0 0,-1 0 1 0 0,1 0-1 0 0,0 1 0 0 0,1-1 1 0 0,-1 1-1 0 0,0-1 0 0 0,2 1 1 0 0,-1 0-1 0 0,1-1 0 0 0,-1 1 1 0 0,2 0-1 0 0,-1 0 1 0 0,0 0-1 0 0,1 1 0 0 0,0 0-8 0 0,1-3 42 0 0,0 0 0 0 0,-1 1-1 0 0,2-1 1 0 0,-1 0 0 0 0,0 0-1 0 0,1 0 1 0 0,0 1 0 0 0,-1-2-1 0 0,2 1 1 0 0,-1 0 0 0 0,1 0 0 0 0,-1-1-1 0 0,1 0 1 0 0,0 1 0 0 0,0-1-1 0 0,0 0 1 0 0,0 0 0 0 0,1-1-1 0 0,0 1 1 0 0,-1 0 0 0 0,1-1 0 0 0,0 0-1 0 0,0 0 1 0 0,-1 0 0 0 0,2-1-1 0 0,2 2-41 0 0,0-1 69 0 0,0-1 0 0 0,0 1 0 0 0,1-1 0 0 0,-1-1 0 0 0,0 1-1 0 0,1-1 1 0 0,-2 0 0 0 0,2 0 0 0 0,-1-1 0 0 0,0 0 0 0 0,1-1 0 0 0,-2 1 0 0 0,1-1-1 0 0,0-1 1 0 0,0 1 0 0 0,-1-1 0 0 0,1 0 0 0 0,0-1 0 0 0,-1 1 0 0 0,3-3-69 0 0,-1 0-5 0 0,0 0 0 0 0,0-1 1 0 0,-1 0-1 0 0,0 0 1 0 0,0-1-1 0 0,-1 1 0 0 0,1-1 1 0 0,-2-1-1 0 0,0 1 1 0 0,0 0-1 0 0,0-1 0 0 0,-1-1 1 0 0,0 1-1 0 0,1-6 5 0 0,2-12 6 0 0,-1 0 1 0 0,-1 0-1 0 0,-2-1 1 0 0,-1 1-1 0 0,-1-1 0 0 0,-1 1 1 0 0,-1-1-1 0 0,-2 0 1 0 0,-1 1-1 0 0,0-1 0 0 0,-2 1 1 0 0,-8-19-7 0 0,10 12 68 0 0,-12 60-84 0 0,13-2 3 0 0,1 1 0 0 0,2-1 0 0 0,0 1 0 0 0,2 0 0 0 0,1-1 0 0 0,1 0 0 0 0,3 12 13 0 0,7 46 71 0 0,10 143 746 0 0,-20-208-164 0 0,-6-29-524 0 0,0 6-135 0 0,-1 1 0 0 0,1-1 0 0 0,1 1 0 0 0,-1-1 0 0 0,1 0 0 0 0,1 0 0 0 0,-1 0 0 0 0,1 0 0 0 0,0 0 1 0 0,0 0-1 0 0,1 0 0 0 0,-1 1 0 0 0,1-1 0 0 0,1 0 0 0 0,-1 0 0 0 0,1 0 0 0 0,0 0 0 0 0,0 1 0 0 0,0 0 0 0 0,1-1 0 0 0,0 1 0 0 0,0 0 0 0 0,1 0 0 0 0,-1 0 0 0 0,2 1 0 0 0,0-3 6 0 0,8-9-10 0 0,38-42-16 0 0,-48 53 27 0 0,2 1 1 0 0,0 0-1 0 0,0 0 0 0 0,0 1 0 0 0,0-1 1 0 0,0 1-1 0 0,1 0 0 0 0,-1 1 0 0 0,1-1 1 0 0,4 0-2 0 0,-10 3 0 0 0,0 0-1 0 0,1 0 1 0 0,0 0 0 0 0,0 0 0 0 0,-1 0 0 0 0,0 0 0 0 0,1 0 0 0 0,0 0 0 0 0,0 0 0 0 0,-1 0 0 0 0,0 0 0 0 0,1 0 0 0 0,0 0 0 0 0,-1 1 0 0 0,1-1-1 0 0,-1 1 1 0 0,0-1 0 0 0,1 1 0 0 0,-1-1 0 0 0,1 0 0 0 0,0 0 0 0 0,-1 1 0 0 0,0-1 0 0 0,0 1 0 0 0,1 0 0 0 0,-1-1 0 0 0,0 0 0 0 0,1 1 0 0 0,-1 0 0 0 0,0-1-1 0 0,1 1 1 0 0,-1-1 0 0 0,0 1 0 0 0,0-1 0 0 0,0 1 0 0 0,0 0 0 0 0,0-1 0 0 0,0 1 0 0 0,0-1 0 0 0,0 1 0 0 0,0 0 0 0 0,0-1 0 0 0,0 32 3 0 0,-1-28 0 0 0,0 8-176 0 0,0 8 388 0 0,1-1 1 0 0,1 17-216 0 0,-1-33-169 0 0,1 2 0 0 0,-1-1-1 0 0,1 0 1 0 0,0 1 0 0 0,0-2 0 0 0,0 1 0 0 0,1 1 0 0 0,-1-2-1 0 0,2 1 1 0 0,-2 0 0 0 0,1 0 0 0 0,1-1 0 0 0,-1 0 0 0 0,1 1-1 0 0,1 1 170 0 0,-4-5-225 0 0,0 0-1 0 0,1 1 0 0 0,-1-1 0 0 0,1 0 0 0 0,-1 1 0 0 0,0-1 1 0 0,1 1-1 0 0,-1-1 0 0 0,0 0 0 0 0,0 0 0 0 0,1 0 0 0 0,-1 0 0 0 0,1 0 1 0 0,0 1-1 0 0,-1-1 0 0 0,0 0 0 0 0,0 0 0 0 0,1 0 0 0 0,0 0 1 0 0,-1 0-1 0 0,1 0 0 0 0,-1 0 0 0 0,0 0 0 0 0,1 0 0 0 0,-1 0 1 0 0,1 0-1 0 0,-1 0 0 0 0,1 0 0 0 0,-1 0 0 0 0,0-1 0 0 0,1 1 1 0 0,-1 0-1 0 0,1 0 226 0 0,0 0-217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9.3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186 83 20 0 0,'1'-1'107'0'0,"0"-1"-1"0"0,0 0 1 0 0,1 1 0 0 0,-2-2 0 0 0,1 2-1 0 0,0-1 1 0 0,0-1 0 0 0,-1 2 0 0 0,0-1-1 0 0,1-1 1 0 0,-1 1 0 0 0,1 0 0 0 0,-1 0-1 0 0,0 0 1 0 0,0 0 0 0 0,0 0-1 0 0,-1-1 1 0 0,1 2 0 0 0,-1-1 0 0 0,1-1-1 0 0,0 1 1 0 0,-1 1 0 0 0,0-2 0 0 0,0 1-1 0 0,1 1 1 0 0,-2-2 0 0 0,1 2-1 0 0,0-1 1 0 0,-1 0 0 0 0,2 1 0 0 0,-2-1-1 0 0,1 1 1 0 0,-1-1 0 0 0,1 1 0 0 0,-1 0-1 0 0,0-1 1 0 0,0 1 0 0 0,0 0 0 0 0,1 0-1 0 0,-3-1-106 0 0,0 1 25 0 0,0-1 0 0 0,1 1 0 0 0,-1 0 0 0 0,-1-1 0 0 0,2 2 0 0 0,-1-1 0 0 0,-1 1 0 0 0,2-1 0 0 0,-2 1 0 0 0,1 0 0 0 0,0 1 0 0 0,0-1 0 0 0,0 1 0 0 0,0-1 0 0 0,-1 1 0 0 0,2 1 0 0 0,-1-1 0 0 0,0 1-1 0 0,0-1 1 0 0,-3 3-25 0 0,0 0 21 0 0,0 1-1 0 0,1 0 1 0 0,0 0-1 0 0,0 1 0 0 0,1 0 1 0 0,0 0-1 0 0,0 0 1 0 0,0 0-1 0 0,1 0 0 0 0,-1 2 1 0 0,1-1-1 0 0,1 1-20 0 0,0-4 49 0 0,2-1 1 0 0,-1 0-1 0 0,2 1 0 0 0,-2 0 0 0 0,1 0 0 0 0,1-1 1 0 0,-1 1-1 0 0,1 1 0 0 0,-1-2 0 0 0,1 1 0 0 0,0 0 1 0 0,1 0-1 0 0,-1-1 0 0 0,1 2 0 0 0,-1-1 0 0 0,1-1 1 0 0,1 1-1 0 0,-1 0 0 0 0,0 0 0 0 0,1-1 0 0 0,0 0 1 0 0,-1 0-1 0 0,1 1 0 0 0,1-1 0 0 0,0 2-49 0 0,0-2 37 0 0,-1-2 0 0 0,-1 1 0 0 0,2 1 0 0 0,0-2 0 0 0,-1 1 0 0 0,0-1-1 0 0,1 1 1 0 0,-1-1 0 0 0,1 1 0 0 0,0-2 0 0 0,0 1 0 0 0,0 0 0 0 0,0 0 0 0 0,0-1 0 0 0,0 1-1 0 0,0-1 1 0 0,0 1 0 0 0,0-1 0 0 0,0 0 0 0 0,0-1 0 0 0,0 1 0 0 0,0-1 0 0 0,0 1-1 0 0,0 0 1 0 0,-1-1 0 0 0,1-1 0 0 0,0 2 0 0 0,0-2 0 0 0,-1 1 0 0 0,1 0 0 0 0,1-1-37 0 0,3-3 23 0 0,0 1 1 0 0,1-1 0 0 0,-2 1-1 0 0,1-2 1 0 0,0 1 0 0 0,-1-1-1 0 0,0 0 1 0 0,0-1 0 0 0,-1 1-1 0 0,3-4-23 0 0,-4 3-3 0 0,0 0 1 0 0,-1 1-1 0 0,0-1 0 0 0,0 0 0 0 0,-1 0 0 0 0,0-1 0 0 0,1 0 3 0 0,-3 5-1 0 0,1 0 1 0 0,-1 0-1 0 0,1 0 0 0 0,-1 0 1 0 0,0 0-1 0 0,0-1 1 0 0,0 1-1 0 0,0 0 0 0 0,-1 0 1 0 0,0 0-1 0 0,1 0 1 0 0,-1 0-1 0 0,0 0 0 0 0,0 0 1 0 0,0 0-1 0 0,-1 0 1 0 0,1 0-1 0 0,-1 0 1 0 0,2 3 1 0 0,0 0-1 0 0,0-1 1 0 0,-1 1 0 0 0,1 0 0 0 0,0 0-1 0 0,-1 0 1 0 0,1 0 0 0 0,0 0 0 0 0,-1 0-1 0 0,1 0 1 0 0,0 0 0 0 0,0 0 0 0 0,0 0-1 0 0,0 0 1 0 0,-1 0 0 0 0,1 0-1 0 0,0 0 1 0 0,-1 0 0 0 0,1 0 0 0 0,0 0-1 0 0,-1 0 1 0 0,1 0 0 0 0,0 0 0 0 0,0 0-1 0 0,0 0 1 0 0,0 0 0 0 0,-1 0 0 0 0,1 0-1 0 0,0 0 1 0 0,0 0 0 0 0,-1 0 0 0 0,1 0-1 0 0,0 1 1 0 0,-1-1 0 0 0,1 0-1 0 0,0 0 1 0 0,0 1-1 0 0,-12 11 20 0 0,-5 16-2 0 0,15-21-14 0 0,0 0 0 0 0,0 0 0 0 0,1 0 0 0 0,0 1 0 0 0,0-2 0 0 0,1 2 0 0 0,0-1 0 0 0,0 0 0 0 0,1 1 0 0 0,0-2 0 0 0,0 2 0 0 0,1-1 1 0 0,-1 0-1 0 0,2 2-4 0 0,-2-7 2 0 0,0 1 0 0 0,0 0 0 0 0,0 0 1 0 0,0-1-1 0 0,1 0 0 0 0,-1 1 1 0 0,1-1-1 0 0,-1 1 0 0 0,2-1 0 0 0,-2-1 1 0 0,1 2-1 0 0,1-1 0 0 0,-1-1 1 0 0,0 1-1 0 0,0 0 0 0 0,1 0 1 0 0,-1-1-1 0 0,0 0 0 0 0,1 0 0 0 0,-1 0 1 0 0,1 1-1 0 0,0-2 0 0 0,0 1 1 0 0,0 0-1 0 0,-1-1 0 0 0,1 1 0 0 0,0-1 1 0 0,0 0-1 0 0,-1 0 0 0 0,1 0 1 0 0,0 0-1 0 0,0 0 0 0 0,-1-1 0 0 0,1 0 1 0 0,0 0-1 0 0,2 0-2 0 0,4-1-2 0 0,-2-1 0 0 0,2-1 0 0 0,-1 0 0 0 0,-1 0 0 0 0,1 0 0 0 0,-1-1 0 0 0,0 0 0 0 0,0 0 0 0 0,0 0 0 0 0,-1-1 0 0 0,0 0 0 0 0,0-1 0 0 0,0 0 0 0 0,0-1 2 0 0,-3 3-1 0 0,0 1 0 0 0,0-1 0 0 0,0 1 0 0 0,-1-1 0 0 0,0 0 0 0 0,0 0 0 0 0,0 0 0 0 0,-1-1 0 0 0,1 1 0 0 0,-1 0 0 0 0,-1 0 0 0 0,1-1 0 0 0,-1 1-1 0 0,1 0 1 0 0,-2 0 0 0 0,1-1 0 0 0,-1 1 0 0 0,1-1 0 0 0,-1 1 0 0 0,-1 0 0 0 0,1 0 0 0 0,-1 0 0 0 0,0-1 1 0 0,2 5 0 0 0,0 1 0 0 0,0 0 0 0 0,0 0 0 0 0,0-1 0 0 0,0 1 1 0 0,0 0-1 0 0,0 0 0 0 0,0 0 0 0 0,0 0 0 0 0,0 0 0 0 0,0 0 0 0 0,0 0 0 0 0,0-1 0 0 0,0 1 0 0 0,0 0 0 0 0,-1 0 0 0 0,1 0 0 0 0,0-1 0 0 0,0 1 1 0 0,0 0-1 0 0,0 0 0 0 0,0 0 0 0 0,0 0 0 0 0,0-1 0 0 0,0 1 0 0 0,0 0 0 0 0,0 0 0 0 0,0 0 0 0 0,0 0 0 0 0,-1 0 0 0 0,1 0 0 0 0,0 0 1 0 0,0 0-1 0 0,0 0 0 0 0,-1 0 0 0 0,1 0 0 0 0,0 0 0 0 0,0 0 0 0 0,0 0 0 0 0,-1 0 0 0 0,1 0 0 0 0,0 0 0 0 0,0 0 0 0 0,0 0 0 0 0,0 0 1 0 0,0 0-1 0 0,0 0 0 0 0,0 0 0 0 0,-1 0 0 0 0,1 0 0 0 0,0 0 0 0 0,0 0 0 0 0,0 0 0 0 0,-1 0 0 0 0,1 0 0 0 0,0 0 0 0 0,0 0 0 0 0,0 0 0 0 0,-4 14 768 0 0,3 17 427 0 0,3-5-563 0 0,1-1 1 0 0,2 1-1 0 0,0-1 0 0 0,2-1 1 0 0,6 17-633 0 0,-13-40 16 0 0,1 1 0 0 0,-1-1 0 0 0,1 1 0 0 0,-1-1 0 0 0,1 0 0 0 0,0 1 0 0 0,0-1 0 0 0,-1 0 0 0 0,1 0 0 0 0,0 1 0 0 0,0-1 0 0 0,0 0 0 0 0,1 0 1 0 0,-1 0-17 0 0,0 0-119 0 0,0-1 0 0 0,-1 0 1 0 0,0 1-1 0 0,1-1 1 0 0,-1 0-1 0 0,1 0 1 0 0,0 0-1 0 0,-1 0 1 0 0,0 0-1 0 0,1 0 1 0 0,0 1-1 0 0,-1-2 1 0 0,1 1-1 0 0,-1 0 0 0 0,1 0 1 0 0,-1 0-1 0 0,1 0 1 0 0,0 0-1 0 0,-1-1 1 0 0,0 1-1 0 0,1 0 1 0 0,-1 0-1 0 0,1-1 1 0 0,0 1-1 0 0,-1 0 1 0 0,0 0 118 0 0,3-3-550 0 0,-2 2 0 0 0,1-1 0 0 0,0-1 0 0 0,-1 1 0 0 0,1 0 0 0 0,-1 0 0 0 0,1-1 0 0 0,-1 1 0 0 0,0 0 0 0 0,1-1 0 0 0,-2 1 0 0 0,1-1 0 0 0,0 0 0 0 0,0-1 550 0 0,3-30-1945 0 0,-3 13 1602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29.8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7 4 0 0,'-1'13'976'0'0,"1"-9"-728"0"0,0 0 1 0 0,0 0-1 0 0,0 0 1 0 0,0 0-1 0 0,1 1 0 0 0,0-2 1 0 0,-1 2-1 0 0,1-1 0 0 0,1 0-248 0 0,-2-2 47 0 0,2-1-1 0 0,-1 0 0 0 0,-1 0 1 0 0,2 1-1 0 0,-1-1 0 0 0,0 0 1 0 0,0 0-1 0 0,0 0 1 0 0,1 0-1 0 0,-1 0 0 0 0,0 0 1 0 0,1-1-1 0 0,-1 1 0 0 0,1 0 1 0 0,-1 0-1 0 0,1-1 0 0 0,-1 0 1 0 0,1 1-1 0 0,0-1 0 0 0,-1 0 1 0 0,1 1-1 0 0,-1-1 0 0 0,1 0 1 0 0,-1 0-1 0 0,2 0 0 0 0,-1-1-46 0 0,0 1 27 0 0,0-1 0 0 0,0 1-1 0 0,0 0 1 0 0,0-1-1 0 0,0 1 1 0 0,0-1 0 0 0,0 0-1 0 0,0 0 1 0 0,-1 0-1 0 0,1 0 1 0 0,0 0 0 0 0,0-1-1 0 0,-1 2 1 0 0,1-2-1 0 0,-1 1 1 0 0,1-1 0 0 0,-1 1-1 0 0,0-1 1 0 0,0 1-1 0 0,0-2 1 0 0,1 2 0 0 0,-2-1-1 0 0,1 0 1 0 0,0 1-1 0 0,0-2-26 0 0,-1 2 18 0 0,1-1-1 0 0,0 2 1 0 0,0-2-1 0 0,-1 1 1 0 0,0-1-1 0 0,0 1 0 0 0,1-1 1 0 0,-1 1-1 0 0,0-1 1 0 0,0 1-1 0 0,0-1 1 0 0,0 1-1 0 0,0-1 0 0 0,0 1 1 0 0,-1-1-1 0 0,1 1 1 0 0,0-1-1 0 0,0 1 1 0 0,-1-1-1 0 0,0 1 0 0 0,0-1 1 0 0,1 1-1 0 0,-1 0 1 0 0,0-1-1 0 0,0 1 1 0 0,1 0-1 0 0,-2 0 0 0 0,1-1 1 0 0,1 1-1 0 0,-2 1 1 0 0,1-2-1 0 0,0 1 1 0 0,-1 1-18 0 0,2-1-17 0 0,-1 1 0 0 0,0 0 1 0 0,0-1-1 0 0,0 1 1 0 0,0 0-1 0 0,0 0 1 0 0,1 0-1 0 0,-1 0 1 0 0,0 0-1 0 0,0 0 1 0 0,0 0-1 0 0,0 0 1 0 0,0 0-1 0 0,1 1 1 0 0,-1-1-1 0 0,0 0 0 0 0,0 1 1 0 0,1-1-1 0 0,-1 0 1 0 0,0 0-1 0 0,0 1 1 0 0,1 0-1 0 0,-1-1 1 0 0,0 1-1 0 0,0-1 1 0 0,1 1-1 0 0,-1-1 1 0 0,0 1-1 0 0,1 0 1 0 0,-1-1-1 0 0,1 1 0 0 0,0 0 1 0 0,-1 0-1 0 0,1-1 1 0 0,-1 1-1 0 0,1 0 17 0 0,-1 2-126 0 0,-1-1-1 0 0,1 1 0 0 0,-1-1 1 0 0,1 1-1 0 0,0 0 0 0 0,0 0 0 0 0,0 0 1 0 0,1 0-1 0 0,-1 3 127 0 0,1-6-1225 0 0,2 3-1257 0 0,0 0 2276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30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 45 12 0 0,'0'0'53'0'0,"1"0"-1"0"0,-1-1 1 0 0,0 1-1 0 0,0 0 1 0 0,0 0-1 0 0,0 0 1 0 0,0 0-1 0 0,0 0 1 0 0,0-1-1 0 0,0 1 1 0 0,0 0-1 0 0,0-1 1 0 0,0 1-1 0 0,0-1 1 0 0,0 1-1 0 0,0 0 1 0 0,0 0-1 0 0,0 0 1 0 0,0 0-1 0 0,0 0 1 0 0,0-1-1 0 0,0 1 1 0 0,0 0-1 0 0,0-1 1 0 0,0 1-1 0 0,-1 0 1 0 0,1-1-1 0 0,0 1 1 0 0,0 0-1 0 0,0 0 1 0 0,-1 0 0 0 0,1 0-1 0 0,0 0 1 0 0,0 0-1 0 0,-1 0 1 0 0,1-1-1 0 0,0 1 1 0 0,0 0-1 0 0,0 0 1 0 0,0 0-1 0 0,0 0 1 0 0,-1-1-1 0 0,1 1 1 0 0,0 0-1 0 0,-1 0 1 0 0,1 0-1 0 0,0 0 1 0 0,-1 0-1 0 0,1 0 1 0 0,0 0-1 0 0,0 0 1 0 0,0 0-1 0 0,0 0 1 0 0,-1 0-1 0 0,1 0 1 0 0,0 0-1 0 0,-1 1 1 0 0,1-1-1 0 0,0 0 1 0 0,-1 0-1 0 0,1 0 1 0 0,0 0-1 0 0,0 1 1 0 0,0-1 0 0 0,0 0-1 0 0,0 0 1 0 0,-1 0-1 0 0,1 0-52 0 0,-11 15 1835 0 0,7 0-1368 0 0,2 0 0 0 0,-1 0 0 0 0,2 1 0 0 0,0-1 0 0 0,1 0 0 0 0,1 1 1 0 0,0-1-1 0 0,1 0 0 0 0,1 2-467 0 0,4 64 1370 0 0,-7-81-1349 0 0,0 0-2 0 0,0 0-5 0 0,-2-28-7 0 0,1-12-57 0 0,0 26 36 0 0,1 0 1 0 0,0 0 0 0 0,1 0-1 0 0,-1 1 1 0 0,3-1-1 0 0,-1 0 1 0 0,4-8 13 0 0,-4 14-4 0 0,1 1-1 0 0,0-1 1 0 0,1 1-1 0 0,0 0 1 0 0,0 0-1 0 0,1 0 1 0 0,-1 1-1 0 0,1 0 1 0 0,1 0-1 0 0,-1 0 1 0 0,1 0-1 0 0,0 1 5 0 0,-4 4 0 0 0,0-2 0 0 0,1 2 0 0 0,0-1 0 0 0,-1 2 0 0 0,0-2 0 0 0,1 1 0 0 0,-1 0 0 0 0,1 0 0 0 0,0 0 0 0 0,0 1 0 0 0,0-1 0 0 0,0 1 0 0 0,0-1 0 0 0,-1 1 0 0 0,1 0 0 0 0,0 0 0 0 0,0 0 0 0 0,-1 1 0 0 0,1-1 0 0 0,0 1 0 0 0,0-1 0 0 0,-1 1 0 0 0,1 0 0 0 0,0 0 0 0 0,0 0 0 0 0,-1 1 0 0 0,0-1 0 0 0,1 1 0 0 0,-1-1-1 0 0,1 1 1 0 0,-1 0 0 0 0,0-1 0 0 0,0 2 0 0 0,0-2 0 0 0,0 2 0 0 0,2 1 5 0 0,-1 0 0 0 0,0-1 0 0 0,0 1 0 0 0,-1 0 0 0 0,0 0 0 0 0,1 0 0 0 0,-1 1 0 0 0,0-1 0 0 0,0 1 0 0 0,-1-1 0 0 0,1 1-1 0 0,-2-1 1 0 0,2 1 0 0 0,-1 0 0 0 0,-1 3-5 0 0,0 9-24 0 0,0-1-1 0 0,-1 1 1 0 0,-1-1-1 0 0,0 1 25 0 0,-4 43-4791 0 0,6-60 2782 0 0,3-12-1648 0 0,-1 6 3328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2830 32 0 0,'13'-7'300'0'0,"-2"0"0"0"0,0-1 0 0 0,1-1 1 0 0,-2 0-1 0 0,1-1 0 0 0,-2 0 0 0 0,5-6-300 0 0,25-23 37 0 0,21-21 535 0 0,-2-1 0 0 0,20-33-572 0 0,-9 11 14 0 0,-9 13-4 0 0,-3-2 0 0 0,-3-3 1 0 0,-3-1-1 0 0,16-40-10 0 0,19-38 25 0 0,-40 76-65 0 0,28-68 40 0 0,-26 47 210 0 0,18-23-210 0 0,-19 39 313 0 0,-4-1-1 0 0,-4-4-312 0 0,30-79-4 0 0,32-80 88 0 0,-33 79 1006 0 0,-34 88-821 0 0,-3-1-1 0 0,-3-6-268 0 0,7-16 22 0 0,-22 68-4 0 0,-2-1 0 0 0,0-1 1 0 0,1-16-19 0 0,-12 52 0 0 0,1 1 0 0 0,-1-1 0 0 0,0 0 0 0 0,0 1 0 0 0,0 0 1 0 0,0 0-1 0 0,0-1 0 0 0,0 0 0 0 0,0 1 0 0 0,0-1 0 0 0,0 1 1 0 0,0 0-1 0 0,0-1 0 0 0,0 1 0 0 0,0-1 0 0 0,0 1 1 0 0,0-1-1 0 0,0 1 0 0 0,-1 0 0 0 0,1-1 0 0 0,0 1 0 0 0,0-1 1 0 0,-1 1-1 0 0,1-1 0 0 0,0 1 0 0 0,-1 0 0 0 0,1 0 0 0 0,0-1 1 0 0,0 1-1 0 0,0 0 0 0 0,-1-1 0 0 0,-13 6 8 0 0,-23 28 12 0 0,23-21-9 0 0,-15 12-23 0 0,-107 89-56 0 0,199-208 151 0 0,-55 84-51 0 0,11-13-47 0 0,-1 1 0 0 0,9-6 15 0 0,-22 23 22 0 0,0 1 0 0 0,1 1 0 0 0,0-1 1 0 0,-1 1-1 0 0,2-1 0 0 0,-1 1 0 0 0,1 1 0 0 0,-1 0 0 0 0,1 0 1 0 0,0 0-1 0 0,0 0 0 0 0,0 1-22 0 0,-4 2 35 0 0,0 0 0 0 0,0 0 0 0 0,-1 0 0 0 0,1 0 0 0 0,0 1 0 0 0,-1-1 0 0 0,1 1-1 0 0,-1-1 1 0 0,1 1 0 0 0,0 1 0 0 0,0-2 0 0 0,-1 2 0 0 0,0-1 0 0 0,1 0 0 0 0,-1 1 0 0 0,1-1 0 0 0,-1 1 0 0 0,0 0 0 0 0,0-1 0 0 0,0 2 0 0 0,-1-1 0 0 0,2-1 0 0 0,-2 2 0 0 0,1-1 0 0 0,0 2-35 0 0,7 8 191 0 0,-2 2 0 0 0,2-1 0 0 0,-3 2-1 0 0,1 0-190 0 0,-1-2 340 0 0,6 13-250 0 0,-8-14-223 0 0,0-2-1 0 0,2 1 0 0 0,0 0 1 0 0,0-1-1 0 0,0-1 0 0 0,1 1 1 0 0,1 0-1 0 0,6 6 134 0 0,-19-26-5848 0 0,2-13 5079 0 0,2 18 333 0 0,-2-17 211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3:15:31.6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247 22 24 0 0,'2'7'906'0'0,"-1"-7"1043"0"0,-1-1-1874 0 0,0 0 0 0 0,0 1 0 0 0,0-1 0 0 0,-1 0 0 0 0,1 0-1 0 0,0 1 1 0 0,0-1 0 0 0,0 0 0 0 0,-1 0 0 0 0,1 1 0 0 0,-1 0 0 0 0,0-1 0 0 0,1 0 0 0 0,0 1 0 0 0,-1-1 0 0 0,1 1 0 0 0,-1 0-1 0 0,0-1 1 0 0,1 0 0 0 0,-1 1 0 0 0,0 0 0 0 0,0-1-75 0 0,-2-1 69 0 0,-2 0 0 0 0,1 0 0 0 0,0 0 0 0 0,-1 1 0 0 0,1 0 0 0 0,-1-1 0 0 0,1 2 0 0 0,-1-1 0 0 0,1 0 0 0 0,-1 1 0 0 0,0 0 0 0 0,1 0 1 0 0,-1 0-1 0 0,1 1 0 0 0,-1 0 0 0 0,1-1 0 0 0,-1 2 0 0 0,1-1 0 0 0,-1 0 0 0 0,1 1 0 0 0,-3 1-69 0 0,5-2 22 0 0,0 0 0 0 0,0 0 0 0 0,0 1 0 0 0,0-1 1 0 0,0 0-1 0 0,0 1 0 0 0,0-1 0 0 0,1 1 0 0 0,-1 0 0 0 0,1-1 1 0 0,-1 2-1 0 0,1-2 0 0 0,-1 1 0 0 0,1 0 0 0 0,0 0 0 0 0,0 0 1 0 0,0 1-1 0 0,0 0-22 0 0,0-1 23 0 0,1 0 1 0 0,0 0-1 0 0,0 1 1 0 0,0-1-1 0 0,0 1 1 0 0,0-1-1 0 0,1 0 1 0 0,-1 1-1 0 0,1-1 0 0 0,-1 0 1 0 0,1 0-1 0 0,0 1 1 0 0,0-1-1 0 0,0 0 1 0 0,0 0-1 0 0,0 0 1 0 0,0 0-1 0 0,1 0 1 0 0,-1 0-1 0 0,1-1 1 0 0,1 2-24 0 0,8 9 594 0 0,0 0 1 0 0,1-2-1 0 0,12 9-594 0 0,-10-8 595 0 0,0 0 0 0 0,-1 1 1 0 0,1 3-596 0 0,-13-15 6 0 0,0 2 0 0 0,0-1 0 0 0,0 0 0 0 0,0 1 0 0 0,-1-1 0 0 0,1 0 0 0 0,0 0 0 0 0,-1 1 0 0 0,1-1 0 0 0,-1 1 0 0 0,1-1 0 0 0,-1 1 0 0 0,1-1 0 0 0,-1 1 0 0 0,0-1 1 0 0,0 1-1 0 0,0-1 0 0 0,0 1 0 0 0,0-1 0 0 0,-1 0 0 0 0,1 1 0 0 0,0 0-6 0 0,-2 1 6 0 0,2 1 0 0 0,-2-1 0 0 0,1 0 0 0 0,-1 0 0 0 0,0 0 1 0 0,0-1-1 0 0,0 1 0 0 0,1 0 0 0 0,-2-1 0 0 0,0 1-6 0 0,-3 4 8 0 0,0-2-1 0 0,0 1 1 0 0,-2-1-1 0 0,1 1 1 0 0,0-2-1 0 0,-1 1 1 0 0,-6 2-8 0 0,8-5 7 0 0,-1 1 1 0 0,1 0-1 0 0,-1-2 1 0 0,0 1-1 0 0,0 0 1 0 0,0-1-1 0 0,0-1 1 0 0,0 1-1 0 0,-2-1-7 0 0,6 0-1 0 0,0-1 0 0 0,0 1 0 0 0,0 0-1 0 0,0-1 1 0 0,0-1 0 0 0,0 2 0 0 0,0-2 0 0 0,0 1 0 0 0,0 0 0 0 0,0-1-1 0 0,1 1 1 0 0,-1-1 0 0 0,1 0 0 0 0,0 0 0 0 0,-1 0 0 0 0,1-1 0 0 0,0 1 0 0 0,0 0-1 0 0,0 0 1 0 0,1-1 0 0 0,-2 0 0 0 0,2 0 1 0 0,-12-21-128 0 0,3 6-2897 0 0,-1 1-3502 0 0,8 13 5817 0 0,3-1 397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7845 8 0 0,'1'0'40'0'0,"1"0"-1"0"0,-1 0 1 0 0,0 0-1 0 0,0 0 1 0 0,1 0-1 0 0,-1 0 1 0 0,0 0-1 0 0,0 0 1 0 0,0-1-1 0 0,1 1 1 0 0,-1 0-1 0 0,0-1 1 0 0,0 1-1 0 0,0-1 1 0 0,0 1-1 0 0,0-1 1 0 0,0 0-1 0 0,0 0 1 0 0,0 1-1 0 0,0-1 1 0 0,0 0-1 0 0,0 0 1 0 0,0 0-1 0 0,0 0 1 0 0,-1 0-1 0 0,2-1-39 0 0,2-34 792 0 0,-4 29-979 0 0,13-613 987 0 0,-15 278-724 0 0,-1 131-56 0 0,-7-266-40 0 0,0 251 50 0 0,-8-349 340 0 0,10 386-381 0 0,3 87 46 0 0,6-66-35 0 0,2-68-44 0 0,0 0 68 0 0,6-178-23 0 0,-3 40 31 0 0,6-390-9 0 0,-12 676-23 0 0,15-492 8 0 0,-6 145 57 0 0,-20 45-109 0 0,0 44 139 0 0,7 217-109 0 0,0 52 588 0 0,5-30-574 0 0,0-149 254 0 0,-3 116-284 0 0,5 36 14 0 0,9-27 16 0 0,-12 125-12 0 0,1-1 0 0 0,1 1 0 0 0,-1 0 0 0 0,1 0-1 0 0,0 0 1 0 0,0 0 0 0 0,1-1 12 0 0,-11-4-3512 0 0,9 1 3273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 0 0,'38'-13'1635'0'0,"-10"7"-1496"0"0,-1 1 0 0 0,1 1-1 0 0,0 1 1 0 0,5 2-139 0 0,22-3 244 0 0,467-32 986 0 0,-173 22-1262 0 0,866-44 88 0 0,-324 35 688 0 0,1 35 96 0 0,-810-10-832 0 0,351 17 478 0 0,111 1 199 0 0,-343-17 1472 0 0,75 16-2157 0 0,-251-17 6 0 0,-14-2-1 0 0,-1 1 1 0 0,1 1-1 0 0,-1-1 0 0 0,0 2 1 0 0,4 0-6 0 0,-21-2-1166 0 0,0-1 0 0 0,0 0 0 0 0,1 0 0 0 0,-1 0 0 0 0,0-1 0 0 0,0 0 1166 0 0,-18-14-1470 0 0,13 4 1291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363 153 8 0 0,'0'-4'122'0'0,"-1"-1"1"0"0,1 1-1 0 0,-1 0 0 0 0,-1 0 0 0 0,1-1 1 0 0,-1 1-1 0 0,1 0 0 0 0,-1 0 0 0 0,0 0 1 0 0,0 1-1 0 0,-1-1 0 0 0,1 0 0 0 0,-1 1 1 0 0,-2-2-123 0 0,-48-45 1045 0 0,42 40-683 0 0,7 6-352 0 0,-1 1-1 0 0,1 0 1 0 0,0 0 0 0 0,-1 1 0 0 0,1-1-1 0 0,-1 1 1 0 0,0 0 0 0 0,0 0-1 0 0,0 0 1 0 0,0 1 0 0 0,0-1 0 0 0,0 1-1 0 0,-1 0 1 0 0,1 1 0 0 0,0-1-1 0 0,0 1 1 0 0,-1 0 0 0 0,1 1 0 0 0,0-1-1 0 0,-1 1 1 0 0,1 0 0 0 0,0 0 0 0 0,0 0-1 0 0,0 1 1 0 0,0 0 0 0 0,0 0-1 0 0,0 0 1 0 0,0 0 0 0 0,1 1 0 0 0,-1 0-1 0 0,-1 1-9 0 0,-2 2 1 0 0,1 0 0 0 0,1 1 0 0 0,-1-1 0 0 0,1 1 0 0 0,0 0 0 0 0,1 1 0 0 0,-1-1 0 0 0,1 1-1 0 0,1 0 1 0 0,0 0 0 0 0,-1 4-1 0 0,-4 8 10 0 0,2 1-1 0 0,0 0 1 0 0,1 0-1 0 0,1 4-9 0 0,2-14-5 0 0,1 0-1 0 0,0 0 0 0 0,1 0 0 0 0,0 0 0 0 0,1 0 1 0 0,0 0-1 0 0,1 0 0 0 0,0 0 0 0 0,2 4 6 0 0,2 3-3 0 0,-5-13 1 0 0,2 1 0 0 0,-1-1-1 0 0,1 0 1 0 0,-1 0 0 0 0,2 0-1 0 0,-1 0 1 0 0,0 0-1 0 0,1 0 1 0 0,0-1 0 0 0,0 1-1 0 0,1-1 1 0 0,-1 0 0 0 0,1 1-1 0 0,0-2 3 0 0,22 25-5 0 0,-24-25 4 0 0,0 0 1 0 0,0 0-1 0 0,0 0 0 0 0,1 0 0 0 0,-1-1 0 0 0,1 1 0 0 0,0-1 0 0 0,0 1 0 0 0,0-1 1 0 0,0 0-1 0 0,0 0 0 0 0,0 0 0 0 0,0-1 0 0 0,1 1 0 0 0,-1-1 0 0 0,1 0 1 0 0,0 0-1 0 0,-1 0 0 0 0,1 0 0 0 0,0 0 0 0 0,-1-1 0 0 0,4 0 1 0 0,2-1 2 0 0,0 0-1 0 0,1-1 1 0 0,-1 0 0 0 0,0-1-1 0 0,0 0 1 0 0,0 0-1 0 0,-1-1 1 0 0,1 0-1 0 0,-1 0 1 0 0,0-1-1 0 0,0 0 1 0 0,-1 0 0 0 0,1-1-1 0 0,-1 0 1 0 0,-1 0-1 0 0,1-1 1 0 0,-1 0-1 0 0,2-2-1 0 0,-2-1 12 0 0,1 1-1 0 0,-1-1 0 0 0,-1 0 1 0 0,0 0-1 0 0,-1-1 0 0 0,0 0 1 0 0,1-4-12 0 0,0 1 14 0 0,-2 0-1 0 0,0 0 1 0 0,0-1 0 0 0,-1 1 0 0 0,-1-7-14 0 0,-1 6-249 0 0,1 8 329 0 0,-1-1-1 0 0,0 1 0 0 0,-1-1 1 0 0,0 0-1 0 0,0 1 1 0 0,-1-1-1 0 0,-2-6-79 0 0,3 11-159 0 0,0 1 0 0 0,-1-1 0 0 0,0 1 0 0 0,0 0 0 0 0,1-1 0 0 0,-1 1 0 0 0,-1 0 0 0 0,1 0 0 0 0,0 0 0 0 0,0 0 0 0 0,-1 1-1 0 0,1-1 1 0 0,-1 1 0 0 0,0-1 0 0 0,1 1 0 0 0,-1 0 0 0 0,0 0 0 0 0,0 0 0 0 0,0 0 0 0 0,0 0 0 0 0,0 1 0 0 0,1-1 0 0 0,-3 1 159 0 0,1 0-170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 0 0,'5'3'324'0'0,"-1"1"-1"0"0,1 0 1 0 0,-1 0 0 0 0,0 0-1 0 0,0 1 1 0 0,0-1 0 0 0,-1 1-1 0 0,1 0 1 0 0,1 4-324 0 0,19 21 174 0 0,16 7-7 0 0,-37-34-174 0 0,0-1 1 0 0,0 0-1 0 0,1 1 1 0 0,-1-1-1 0 0,0-1 0 0 0,1 1 1 0 0,-1 0-1 0 0,1-1 1 0 0,0 0-1 0 0,-1 0 0 0 0,1 0 1 0 0,0 0-1 0 0,0 0 7 0 0,-3-2-102 0 0,-1 0-1 0 0,0 1 1 0 0,1-1-1 0 0,-1 0 0 0 0,0 0 1 0 0,0 1-1 0 0,1-1 1 0 0,-1 0-1 0 0,0 0 0 0 0,0 0 1 0 0,0 1-1 0 0,0-1 1 0 0,0 0-1 0 0,0 0 0 0 0,0 0 1 0 0,-1 1-1 0 0,1-1 1 0 0,0 0-1 0 0,0 0 1 0 0,-1 1-1 0 0,1-1 0 0 0,0 0 1 0 0,-1 0-1 0 0,1 1 1 0 0,0-1-1 0 0,-1 0 0 0 0,0 0 103 0 0,0 0-109 0 0,-2-8-144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 0 0,'-4'6'3049'0'0,"-4"9"-2770"0"0,7-7-280 0 0,1 0 1 0 0,1 0 0 0 0,-1 0 0 0 0,1-1 0 0 0,1 1 0 0 0,0 0 0 0 0,0 0-1 0 0,1 1 1 0 0,-3-6 23 0 0,1-1 0 0 0,-1 0-1 0 0,1 0 1 0 0,0 0-1 0 0,0 1 1 0 0,0-1-1 0 0,0 0 1 0 0,0 0-1 0 0,0 0 1 0 0,0 0-1 0 0,1-1 1 0 0,-1 1 0 0 0,1 0-1 0 0,-1-1 1 0 0,1 1-1 0 0,0-1 1 0 0,0 1-1 0 0,0-1 1 0 0,0 0-1 0 0,0 1 1 0 0,0-1 0 0 0,0 0-1 0 0,0 0 1 0 0,0-1-1 0 0,1 1 1 0 0,-1 0-1 0 0,0-1 1 0 0,0 1-1 0 0,1-1 1 0 0,1 0-23 0 0,-1 0 49 0 0,0-1-1 0 0,0 0 1 0 0,-1 0 0 0 0,1 0-1 0 0,-1 0 1 0 0,1 0-1 0 0,-1-1 1 0 0,1 1 0 0 0,-1-1-1 0 0,0 0 1 0 0,0 0-1 0 0,0 1 1 0 0,0-1 0 0 0,0 0-1 0 0,0-1 1 0 0,0 1 0 0 0,-1 0-1 0 0,1 0 1 0 0,-1-1-1 0 0,0 1 1 0 0,0-1 0 0 0,0 1-1 0 0,0-1 1 0 0,0 1 0 0 0,0-1-1 0 0,0-2-48 0 0,2-7 21 0 0,-1-1 0 0 0,0 1 0 0 0,-1-1 0 0 0,-1 0 0 0 0,0 0-21 0 0,0 13 4 0 0,0 0-1 0 0,0 0-6 0 0,0 0-1 0 0,13 35-17 0 0,-4 0 0 0 0,-5-19-38 0 0,1-1 0 0 0,0-1 0 0 0,1 1 0 0 0,5 10 59 0 0,-11-26-52 0 0,0 1 0 0 0,0 0 0 0 0,0 0 0 0 0,0 0 0 0 0,0 0 0 0 0,0 0 0 0 0,-1 0 0 0 0,1 0 0 0 0,0-1 0 0 0,0 1 0 0 0,0 0 0 0 0,0 0 0 0 0,0 0 0 0 0,0 0 0 0 0,0 0 0 0 0,0 0 0 0 0,0 0 0 0 0,0-1 0 0 0,0 1 0 0 0,0 0 0 0 0,0 0 0 0 0,0 0 0 0 0,1 0 0 0 0,-1 0 0 0 0,0 0 0 0 0,0 0 0 0 0,0 0 0 0 0,0-1 0 0 0,0 1 0 0 0,0 0 0 0 0,0 0 0 0 0,0 0 0 0 0,0 0 0 0 0,0 0 0 0 0,0 0 0 0 0,0 0 0 0 0,1 0 0 0 0,-1 0 0 0 0,0 0 0 0 0,0 0 0 0 0,0 0 0 0 0,0-1 0 0 0,0 1 0 0 0,0 0 0 0 0,0 0 0 0 0,1 0 0 0 0,-1 0 0 0 0,0 0 0 0 0,0 0 0 0 0,0 0 0 0 0,0 0 0 0 0,0 0 0 0 0,0 0 0 0 0,0 0 0 0 0,1 0 0 0 0,-1 0 0 0 0,0 0 0 0 0,0 0 0 0 0,0 0 0 0 0,0 1 0 0 0,0-1 0 0 0,0 0 0 0 0,0 0 0 0 0,1 0 0 0 0,-1 0 0 0 0,0 0 0 0 0,0 0 0 0 0,0 0 0 0 0,0 0 52 0 0,2-14-1030 0 0,-1 10 814 0 0,0-6-24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4 0 0,'-3'-8'1759'0'0,"-4"9"-1658"0"0,-1 0 0 0 0,1 0 0 0 0,0 0 0 0 0,0 1-1 0 0,0 0 1 0 0,1 0 0 0 0,-1 1 0 0 0,1 0 0 0 0,-1 0-1 0 0,1 0 1 0 0,0 1 0 0 0,-6 4-101 0 0,10-7 0 0 0,0 0-1 0 0,0 1 1 0 0,0 0 0 0 0,0-1-1 0 0,0 1 1 0 0,0 0 0 0 0,0 0 0 0 0,0 0-1 0 0,1 0 1 0 0,-1 0 0 0 0,1 1-1 0 0,0-1 1 0 0,0 0 0 0 0,-1 1 0 0 0,2-1-1 0 0,-1 0 1 0 0,0 1 0 0 0,0 0-1 0 0,1-1 1 0 0,-1 1 0 0 0,1-1 0 0 0,0 1-1 0 0,0-1 1 0 0,0 1 0 0 0,0 0-1 0 0,1-1 1 0 0,-1 1 0 0 0,1-1 0 0 0,-1 1-1 0 0,1-1 1 0 0,0 1 0 0 0,0-1 0 0 0,0 0-1 0 0,0 1 1 0 0,1 0 0 0 0,-1-1 38 0 0,1-1 0 0 0,-1 1 0 0 0,0-1 1 0 0,1 1-1 0 0,-1-1 0 0 0,1 1 0 0 0,-1-1 0 0 0,1 0 0 0 0,0 0 0 0 0,-1 0 1 0 0,1 0-1 0 0,0 0 0 0 0,0 0 0 0 0,0 0 0 0 0,0 0 0 0 0,0-1 0 0 0,0 1 1 0 0,0-1-1 0 0,0 1 0 0 0,0-1 0 0 0,2 0-38 0 0,1 0 57 0 0,0 0 0 0 0,0-1 0 0 0,0 1 0 0 0,0-1 0 0 0,0 0 0 0 0,0 0 0 0 0,0-1 0 0 0,-1 1 0 0 0,4-3-57 0 0,-1 1 26 0 0,0 0 0 0 0,0 0-1 0 0,-1-1 1 0 0,0 0 0 0 0,0 0 0 0 0,0 0 0 0 0,0-1 0 0 0,-1 0 0 0 0,0 0-1 0 0,0 0 1 0 0,0-1 0 0 0,-1 0 0 0 0,1-1-26 0 0,-3 3 4 0 0,-1-1 0 0 0,0 1-1 0 0,0-1 1 0 0,-1 1 0 0 0,1-1-1 0 0,-1 0 1 0 0,0 1 0 0 0,-1-3-4 0 0,2 7 0 0 0,-1-1 0 0 0,0 0 0 0 0,0 0 0 0 0,0 1 0 0 0,0-1 0 0 0,0 0 0 0 0,0 0 0 0 0,0 1 0 0 0,0-1 0 0 0,0 0 0 0 0,0 0 0 0 0,-1 0 0 0 0,1 1 0 0 0,0-1 0 0 0,0 0 0 0 0,-1 1 0 0 0,1-1 0 0 0,0 0 0 0 0,-1 1 0 0 0,1-1 0 0 0,-1 0 1 0 0,1 1-1 0 0,-1-1 0 0 0,0 1 0 0 0,1-1 0 0 0,-1 0 0 0 0,1 1 0 0 0,-1 0 0 0 0,0-1 0 0 0,1 1 0 0 0,-1-1 0 0 0,0 1 0 0 0,0 0 0 0 0,1-1 0 0 0,-1 1 0 0 0,0 0 0 0 0,0 0 0 0 0,0 0 0 0 0,1 0 0 0 0,-1-1 0 0 0,0 1 0 0 0,0 0 0 0 0,0 0 0 0 0,1 1 0 0 0,-1-1 0 0 0,0 0 0 0 0,0 0 0 0 0,0 0 0 0 0,1 0 0 0 0,-2 1 0 0 0,1 0-1 0 0,0 0 0 0 0,0 1-1 0 0,-1-1 1 0 0,1 0-1 0 0,0 1 1 0 0,0-1-1 0 0,1 1 1 0 0,-1 0-1 0 0,0-1 1 0 0,0 1 0 0 0,1 0-1 0 0,-1-1 1 0 0,1 1-1 0 0,-1 0 1 0 0,1 0-1 0 0,0-1 1 0 0,0 1-1 0 0,0 0 1 0 0,0 0 0 0 0,0-1-1 0 0,0 1 1 0 0,1 0-1 0 0,-1 0 1 0 0,0-1-1 0 0,1 2 2 0 0,12 46-15 0 0,-10-41-37 0 0,-2-4-7 0 0,0 0 1 0 0,0 0 0 0 0,0 0-1 0 0,0-1 1 0 0,1 1 0 0 0,-1 0-1 0 0,1-1 1 0 0,0 1-1 0 0,0-1 1 0 0,1 0 0 0 0,-1 0-1 0 0,3 3 59 0 0,-4-7-176 0 0,0 0-1 0 0,0 0 1 0 0,0-1-1 0 0,0 1 1 0 0,0 0-1 0 0,-1 0 1 0 0,1-1 0 0 0,0 1-1 0 0,-1 0 1 0 0,1-1-1 0 0,-1 1 1 0 0,0-1-1 0 0,1 1 1 0 0,-1-1-1 0 0,0 1 1 0 0,0-1-1 0 0,0 1 1 0 0,0 0-1 0 0,0-1 177 0 0,1-3-188 0 0,2-8-71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12 0 0,'0'23'938'0'0,"-1"-14"-762"0"0,1 0-1 0 0,0 1 1 0 0,1-1 0 0 0,0 0 0 0 0,0 0-1 0 0,1 0 1 0 0,1 1-176 0 0,3 10 649 0 0,1 0 1 0 0,1-1-1 0 0,10 18-649 0 0,-16-100 916 0 0,-1 50-908 0 0,8-63 16 0 0,-8 72-23 0 0,0 0 1 0 0,0 1-1 0 0,0-1 0 0 0,0 0 1 0 0,1 1-1 0 0,-1 0 0 0 0,1-1 1 0 0,0 1-1 0 0,0 0 1 0 0,1 0-1 0 0,-1 0 0 0 0,0 0 1 0 0,1 0-1 0 0,0 1 0 0 0,0-1 1 0 0,0 1-1 0 0,0-1 0 0 0,2 0-1 0 0,-4 3 0 0 0,0 0 0 0 0,0 0 0 0 0,0 0 0 0 0,1 0 0 0 0,-1 0 0 0 0,0 0 0 0 0,0 0 0 0 0,0 0 0 0 0,1 0 0 0 0,-1 1 0 0 0,0-1 0 0 0,0 0 0 0 0,0 1 0 0 0,0-1 0 0 0,0 1-1 0 0,0-1 1 0 0,0 1 0 0 0,0 0 0 0 0,0-1 0 0 0,0 1 0 0 0,0 0 0 0 0,0 0 0 0 0,0-1 0 0 0,0 1 0 0 0,-1 0 0 0 0,1 0 0 0 0,0 0 0 0 0,-1 0 0 0 0,1 0 0 0 0,0 0 0 0 0,-1 0-1 0 0,0 0 1 0 0,1 0 0 0 0,-1 1 0 0 0,0-1 0 0 0,1 0 0 0 0,18 51-5 0 0,-17-44 4 0 0,-1-4-17 0 0,1 1-168 0 0,0 0 1 0 0,0 0-1 0 0,0 1 0 0 0,-1-1 1 0 0,0 1-1 0 0,0-1 0 0 0,0 1 1 0 0,-1 0-1 0 0,0-1 0 0 0,0 1 1 0 0,-1-1-1 0 0,0 1 0 0 0,0 2 186 0 0,1-8-1016 0 0,-1-4-313 0 0,0-2 1058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69 550 4 0 0,'-16'-96'3014'0'0,"8"57"-2640"0"0,0-21-137 0 0,3 0 0 0 0,2 0 0 0 0,5-29-237 0 0,-2 14 13 0 0,1 70-17 0 0,-1 0-1 0 0,0 0 1 0 0,-1-1-1 0 0,1 1 1 0 0,-1 0-1 0 0,0 0 0 0 0,-1 0 1 0 0,1 0-1 0 0,-1 0 1 0 0,0 0-1 0 0,0 0 1 0 0,-1 0-1 0 0,0 0 5 0 0,2 6-205 0 0,0 0-1 0 0,0 0 1 0 0,0 0 0 0 0,0 0-1 0 0,0 0 1 0 0,0 0 0 0 0,0 0 0 0 0,1 0-1 0 0,-1 0 1 0 0,0 0 0 0 0,1 1-1 0 0,-1-1 1 0 0,1 0 0 0 0,-1 0-1 0 0,1 1 1 0 0,-1-1 0 0 0,1 0-1 0 0,0 1 1 0 0,0 0 205 0 0,0 6-144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 0 0,'11'-8'1915'0'0,"-6"5"-1682"0"0,-1-1-1 0 0,0 1 1 0 0,1 0-1 0 0,0 0 1 0 0,-1 1-1 0 0,1-1 1 0 0,3 0-233 0 0,54-1 799 0 0,-13 3-1394 0 0,-18-6-3016 0 0,-28 6 3475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9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252 636 4 0 0,'8'-19'980'0'0,"-4"13"-132"0"0,-2 7 85 0 0,0 52-796 0 0,5 22-137 0 0,2 23 23 0 0,-8-76 40 0 0,2-1 1 0 0,0 0-1 0 0,2 0 0 0 0,0 0 1 0 0,7 16-64 0 0,-11-36 57 0 0,-1 0 0 0 0,1-1 0 0 0,-1 1 0 0 0,1 0 0 0 0,0 0 0 0 0,0-1 0 0 0,-1 1 1 0 0,2 0-1 0 0,-1 0 0 0 0,-1-1 0 0 0,1 0 0 0 0,1 1 0 0 0,-2-1 0 0 0,1 1 0 0 0,1-1 0 0 0,-2 0 1 0 0,1 1-1 0 0,1-1 0 0 0,-2 0 0 0 0,3 0-57 0 0,30 3 96 0 0,-5 0-84 0 0,-21 0-12 0 0,0-1 1 0 0,1-1-1 0 0,0 1 0 0 0,0-1 1 0 0,-1-1-1 0 0,1 0 1 0 0,0 0-1 0 0,-1 0 0 0 0,1 0 1 0 0,2-2-1 0 0,-9 1 0 0 0,0 1 1 0 0,-1 0-1 0 0,1-1 1 0 0,-1 1-1 0 0,0-1 1 0 0,0 0-1 0 0,1 1 1 0 0,-1 0 0 0 0,0-1-1 0 0,1 0 1 0 0,-1 0-1 0 0,0 1 1 0 0,0 0-1 0 0,1-1 1 0 0,-1 0-1 0 0,0 0 1 0 0,0 1-1 0 0,0-1 1 0 0,0 1-1 0 0,0-1 1 0 0,0 0-1 0 0,0 1 1 0 0,0-1 0 0 0,-1 0-1 0 0,1 0 1 0 0,0 1-1 0 0,-6-25 17 0 0,3 11-12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0,1 1 0 0 0,-1-1 0 0 0,0 1 0 0 0,0-1 0 0 0,1 1 0 0 0,-1 0 0 0 0,1 0 1 0 0,0 0-1 0 0,-1 0 0 0 0,0-1 0 0 0,1 1 0 0 0,-1 0 0 0 0,1 0 0 0 0,0 0 0 0 0,-1 0 0 0 0,0 0 0 0 0,1-1 0 0 0,0 1 0 0 0,0 0 0 0 0,-1 1 0 0 0,0-1 0 0 0,1 0 0 0 0,-1 0 0 0 0,1 0 0 0 0,0 0 0 0 0,-1 0 0 0 0,0 1 0 0 0,1-1 0 0 0,1 0 2 0 0,1-3 1 0 0,0 0-1 0 0,-1-1 0 0 0,0 1 1 0 0,0-1-1 0 0,0 1 1 0 0,-1-1-1 0 0,1 1 1 0 0,-1-1-1 0 0,1-3-2 0 0,0 0 5 0 0,52-94 41 0 0,-26 50-51 0 0,16-42 5 0 0,-23 56-11 0 0,-16 29 10 0 0,-1 1 0 0 0,1-1 0 0 0,-2 0 0 0 0,0 0 0 0 0,1-1 1 0 0,-4 6 33 0 0,1 1 0 0 0,-1 1 0 0 0,0-2 0 0 0,1 1 0 0 0,-2 0 1 0 0,1 0-1 0 0,0-1 0 0 0,0 1 0 0 0,-1 0 0 0 0,0 0 0 0 0,1 0 0 0 0,0 0 0 0 0,-1 0 0 0 0,0 0 0 0 0,0 0 0 0 0,0 0 0 0 0,0 0 1 0 0,-1-1-34 0 0,-27-31 789 0 0,14 19-982 0 0,-6-16 196 0 0,18 25-1 0 0,-1 1 0 0 0,0-1 0 0 0,0 0 0 0 0,0 1 0 0 0,0 0 0 0 0,-1 0 0 0 0,0 1 0 0 0,-2-3-2 0 0,2 4 5 0 0,5 3-5 0 0,0 1 1 0 0,1-1 0 0 0,-1 0-1 0 0,0 0 1 0 0,0 0 0 0 0,0 1-1 0 0,0-1 1 0 0,0 0-1 0 0,0 0 1 0 0,0 0 0 0 0,-1 0-1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0,0-1-1 0 0,-3 12 0 0 0,-5 11 2 0 0,-1 0 0 0 0,-1 0 1 0 0,0-1-1 0 0,-2-1 1 0 0,-3 3-3 0 0,-20 37 4 0 0,13-15 51 0 0,-17 46-55 0 0,39-90 0 0 0,0-1 0 0 0,0 0 0 0 0,0 0 1 0 0,0 0-1 0 0,0 0 0 0 0,0 0 0 0 0,-1 0 1 0 0,1 0-1 0 0,0 0 0 0 0,0 1 0 0 0,0-1 0 0 0,-1 0 1 0 0,1 0-1 0 0,0 0 0 0 0,0 0 0 0 0,0 0 0 0 0,0 0 1 0 0,0 1-1 0 0,0-1 0 0 0,0 0 0 0 0,-1 0 0 0 0,1 0 1 0 0,0 0-1 0 0,0 0 0 0 0,0 0 0 0 0,-1 0 1 0 0,1 0-1 0 0,0 0 0 0 0,0 0 0 0 0,-1 0 0 0 0,1 0 1 0 0,0 0-1 0 0,0 0 0 0 0,0 0 0 0 0,0 0 0 0 0,0 0 1 0 0,0-1-1 0 0,-1 1 0 0 0,1 0 0 0 0,0 0 0 0 0,0 0 0 0 0,-11-8-4 0 0,-11-15-6 0 0,20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1-1 0 0,2-1 0 0 0,-2-1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 0 0,'-2'-11'2948'0'0,"-1"21"-2306"0"0,-1 25-804 0 0,5-13 154 0 0,-1-13-3 0 0,0-1 1 0 0,0 1-1 0 0,1 0 0 0 0,0-1 0 0 0,1 0 0 0 0,0 1 1 0 0,0-1-1 0 0,1 0 0 0 0,0 0 0 0 0,4 7 11 0 0,-1-59-3144 0 0,-3 25 2980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16 0 0,'-1'0'49'0'0,"1"1"1"0"0,-1 0-1 0 0,1-1 0 0 0,0 1 0 0 0,-1 0 1 0 0,1-1-1 0 0,0 1 0 0 0,-1 0 0 0 0,1-1 1 0 0,0 1-1 0 0,0 0 0 0 0,-1 0 1 0 0,1-1-1 0 0,0 1 0 0 0,0 0 0 0 0,0 0 1 0 0,0-1-1 0 0,0 1 0 0 0,0 0 0 0 0,0 0 1 0 0,1 0-1 0 0,-1-1 0 0 0,0 1 1 0 0,0 0-1 0 0,1-1 0 0 0,-1 1 0 0 0,0 0 1 0 0,1 0-1 0 0,-1-1 0 0 0,0 1 0 0 0,1-1 1 0 0,-1 1-1 0 0,1 0 0 0 0,0-1 1 0 0,-1 1-1 0 0,1-1 0 0 0,-1 1 0 0 0,1-1 1 0 0,0 1-1 0 0,-1-1 0 0 0,1 0 0 0 0,0 1 1 0 0,0-1-1 0 0,-1 0 0 0 0,1 0 1 0 0,0 1-1 0 0,0-1-49 0 0,0 0 28 0 0,-1 0 0 0 0,1 0 0 0 0,0 0 0 0 0,-1 0 0 0 0,1 0 0 0 0,0 0 1 0 0,-1 0-1 0 0,1 0 0 0 0,0 0 0 0 0,-1 0 0 0 0,1 0 0 0 0,0-1 0 0 0,-1 1 0 0 0,1 0 0 0 0,0 0 1 0 0,-1-1-1 0 0,1 1 0 0 0,-1 0 0 0 0,1-1 0 0 0,0 1 0 0 0,-1-1 0 0 0,1 1 0 0 0,-1-1 0 0 0,0 1 1 0 0,1-1-1 0 0,-1 1 0 0 0,1-1 0 0 0,-1 1 0 0 0,0-1 0 0 0,1 0 0 0 0,-1 1 0 0 0,0-1 0 0 0,0 1 1 0 0,1-1-1 0 0,-1 0 0 0 0,0 1 0 0 0,0-1 0 0 0,0 0 0 0 0,0 1 0 0 0,0-1 0 0 0,0 0-28 0 0,0-1 39 0 0,0-1 1 0 0,0 1-1 0 0,0-1 0 0 0,0 1 0 0 0,0 0 0 0 0,0-1 0 0 0,-1 1 0 0 0,0 0 0 0 0,1-1 1 0 0,-1 1-1 0 0,0 0 0 0 0,0 0 0 0 0,0 0 0 0 0,0 0 0 0 0,-1-1 0 0 0,1 1 1 0 0,-1 1-1 0 0,1-1 0 0 0,-2-1-39 0 0,2 2-3 0 0,0 0 0 0 0,1 1 0 0 0,-1-1 0 0 0,0 0 0 0 0,0 1 0 0 0,0-1 0 0 0,0 1 0 0 0,0-1 0 0 0,0 1 0 0 0,0 0 0 0 0,1-1 0 0 0,-1 1 0 0 0,0 0 1 0 0,0 0-1 0 0,0 0 0 0 0,0 0 0 0 0,0 0 0 0 0,0 0 0 0 0,-1 0 0 0 0,1 0 0 0 0,0 0 0 0 0,0 0 0 0 0,0 0 0 0 0,0 0 0 0 0,1 1 0 0 0,-1-1 0 0 0,0 0 0 0 0,0 1 0 0 0,0-1 0 0 0,0 1 0 0 0,0-1 1 0 0,0 1-1 0 0,0-1 0 0 0,1 1 0 0 0,-1 0 0 0 0,0-1 0 0 0,0 1 0 0 0,1 0 0 0 0,-1-1 0 0 0,1 1 0 0 0,-1 0 0 0 0,1 0 0 0 0,-1 0 0 0 0,1 0 0 0 0,-1 0 0 0 0,1-1 0 0 0,0 1 0 0 0,-1 1 3 0 0,1-2-86 0 0,0 1 0 0 0,-1-1 0 0 0,1 0 0 0 0,0 1-1 0 0,0-1 1 0 0,-1 1 0 0 0,1-1 0 0 0,0 1 0 0 0,0-1-1 0 0,0 0 1 0 0,0 1 0 0 0,0-1 0 0 0,-1 1 0 0 0,1-1 0 0 0,0 1-1 0 0,0-1 1 0 0,0 1 0 0 0,0-1 0 0 0,1 1 0 0 0,-1-1-1 0 0,0 1 1 0 0,0-1 0 0 0,0 0 0 0 0,0 1 0 0 0,0-1-1 0 0,1 1 1 0 0,-1-1 0 0 0,0 1 0 0 0,0-1 0 0 0,1 0-1 0 0,-1 1 1 0 0,0-1 0 0 0,1 0 0 0 0,-1 1 0 0 0,0-1 0 0 0,1 0-1 0 0,-1 1 1 0 0,0-1 0 0 0,1 0 0 0 0,-1 0 0 0 0,1 1-1 0 0,-1-1 1 0 0,1 0 0 0 0,-1 0 86 0 0,7 0-258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 0 0,'0'0'16'0'0,"1"-1"-1"0"0,-1 1 1 0 0,0 0-1 0 0,0 0 1 0 0,0 0-1 0 0,0 0 1 0 0,0 0-1 0 0,0-1 1 0 0,0 1-1 0 0,0 0 1 0 0,0 0-1 0 0,0 0 1 0 0,0 0-1 0 0,1 0 1 0 0,-1 0 0 0 0,0 0-1 0 0,0-1 1 0 0,0 1-1 0 0,0 0 1 0 0,0 0-1 0 0,0 0 1 0 0,1 0-1 0 0,-1 0 1 0 0,0 0-1 0 0,0 0 1 0 0,0 0-1 0 0,0 0 1 0 0,0 0-1 0 0,1 0 1 0 0,-1 0 0 0 0,0 0-1 0 0,0 0 1 0 0,0 0-1 0 0,0 0 1 0 0,1 0-1 0 0,-1 0 1 0 0,0 0-1 0 0,0 0 1 0 0,0 0-1 0 0,0 0 1 0 0,1 0-1 0 0,-1 0 1 0 0,0 0-1 0 0,0 0 1 0 0,0 0-1 0 0,0 0 1 0 0,0 1 0 0 0,0-1-1 0 0,1 0 1 0 0,-1 0-1 0 0,0 0 1 0 0,0 0-1 0 0,0 0 1 0 0,0 0-1 0 0,0 0 1 0 0,0 1-1 0 0,0-1 1 0 0,0 0-16 0 0,7 14 380 0 0,0 17-106 0 0,2 186 462 0 0,-4-64-627 0 0,-5-149-116 0 0,0 1-1 0 0,0-1 0 0 0,0 1-1 0 0,0-1 1 0 0,1 1 0 0 0,0-1 0 0 0,0 0 0 0 0,0 1-1 0 0,0-1 1 0 0,1 0 0 0 0,0 0 0 0 0,0 2 8 0 0,-9-37-2131 0 0,2 21 1963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 0 0,'3'-2'280'0'0,"1"1"1"0"0,0-1-1 0 0,0 1 1 0 0,-1 0-1 0 0,1 0 1 0 0,0 0-1 0 0,0 1 1 0 0,3-1-281 0 0,17-4 890 0 0,-9 0-264 0 0,56-15 931 0 0,-69 19-1558 0 0,1 1 1 0 0,0-1-1 0 0,-1 1 1 0 0,1 0-1 0 0,-1-1 1 0 0,1 1-1 0 0,0 0 1 0 0,-1 1-1 0 0,1-1 1 0 0,-1 0-1 0 0,1 1 1 0 0,-1 0-1 0 0,1-1 1 0 0,-1 1-1 0 0,1 0 1 0 0,-1 0-1 0 0,1 0 1 0 0,-1 1-1 0 0,0-1 1 0 0,0 0-1 0 0,0 1 1 0 0,0-1-1 0 0,0 1 0 0 0,1 0 1 0 0,-3-1-135 0 0,0 0-1 0 0,0-1 1 0 0,0 1-1 0 0,0 0 1 0 0,0-1-1 0 0,1 1 1 0 0,-1 0-1 0 0,0-1 1 0 0,0 1-1 0 0,-1 0 1 0 0,1-1-1 0 0,0 1 0 0 0,0 0 1 0 0,0-1-1 0 0,0 1 1 0 0,-1 0-1 0 0,1-1 1 0 0,0 1-1 0 0,0-1 1 0 0,-1 1-1 0 0,1 0 1 0 0,-1-1-1 0 0,1 1 0 0 0,-1-1 1 0 0,1 1-1 0 0,0-1 1 0 0,-1 1-1 0 0,0-1 1 0 0,1 0-1 0 0,-1 1 1 0 0,1-1-1 0 0,-1 0 1 0 0,0 1-1 0 0,1-1 0 0 0,-1 0 1 0 0,1 0-1 0 0,-2 1 136 0 0,-1 0-269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51 4 0 0,'0'-1'49'0'0,"0"-1"0"0"0,0 1 0 0 0,-1 0 0 0 0,1 0 0 0 0,0-1 0 0 0,-1 1 0 0 0,1 0 0 0 0,-1 0 0 0 0,1 0 0 0 0,-1 0 0 0 0,0-1 0 0 0,0 1 0 0 0,1 0 0 0 0,-1 0 0 0 0,0 0 0 0 0,0 0 0 0 0,0 1 1 0 0,0-1-1 0 0,0 0 0 0 0,0 0 0 0 0,0 0 0 0 0,0 1 0 0 0,0-1 0 0 0,-1 1 0 0 0,1-1 0 0 0,0 1 0 0 0,0-1 0 0 0,-1 1 0 0 0,1-1 0 0 0,0 1 0 0 0,-1 0 0 0 0,1 0 0 0 0,0 0 0 0 0,-1 0 0 0 0,1 0 0 0 0,0 0 0 0 0,-1 0 0 0 0,1 0 0 0 0,-1 0-49 0 0,-2 1 14 0 0,-1-1 0 0 0,0 1 1 0 0,1-1-1 0 0,-1 1 0 0 0,1 0 0 0 0,-1 1 0 0 0,1-1 0 0 0,-1 1 0 0 0,1 0 0 0 0,0 0 1 0 0,-1 0-15 0 0,-2 5-6 0 0,0-1 0 0 0,0 1 1 0 0,1 0-1 0 0,0 0 1 0 0,0 1-1 0 0,0-1 0 0 0,1 1 1 0 0,-1 4 5 0 0,4-9 6 0 0,1-1 1 0 0,0 0-1 0 0,0 1 0 0 0,0-1 1 0 0,0 1-1 0 0,1 0 1 0 0,-1-1-1 0 0,1 1 0 0 0,-1-1 1 0 0,1 1-1 0 0,0 0 0 0 0,0-1 1 0 0,0 1-1 0 0,1 2-6 0 0,0-4 17 0 0,-1 0 1 0 0,1 1-1 0 0,0-1 0 0 0,0 0 0 0 0,0 1 0 0 0,0-1 1 0 0,0 0-1 0 0,0 0 0 0 0,0 0 0 0 0,0 0 0 0 0,0 0 1 0 0,0 0-1 0 0,1 0 0 0 0,-1 0 0 0 0,0 0 0 0 0,1 0 1 0 0,-1-1-1 0 0,1 1 0 0 0,-1-1 0 0 0,1 1 1 0 0,-1-1-1 0 0,1 1 0 0 0,-1-1 0 0 0,1 0 0 0 0,-1 0 1 0 0,3 0-18 0 0,4 1 76 0 0,1-1 0 0 0,0 0 0 0 0,0-1-1 0 0,0 0 1 0 0,0-1 0 0 0,-1 1 0 0 0,1-2 0 0 0,-1 1 0 0 0,1-1 0 0 0,-1 0 0 0 0,0-1 0 0 0,3-1-76 0 0,-6 3 9 0 0,0-1 1 0 0,1 0-1 0 0,-1 0 0 0 0,0 0 0 0 0,-1 0 0 0 0,1-1 0 0 0,0 0 1 0 0,-1 0-1 0 0,0 0 0 0 0,0 0 0 0 0,0-1 0 0 0,-1 0 0 0 0,0 1 1 0 0,0-1-1 0 0,0 0 0 0 0,0 0 0 0 0,-1-1 0 0 0,1-2-9 0 0,-3 5 2 0 0,0-1 0 0 0,0 1 0 0 0,-1 0 0 0 0,1 0-1 0 0,-1 0 1 0 0,0 0 0 0 0,0-1 0 0 0,0 1 0 0 0,0 0 0 0 0,-1 0-1 0 0,1 1 1 0 0,-1-1 0 0 0,0 0 0 0 0,0 0 0 0 0,-1 0-2 0 0,3 2 0 0 0,-1 0 1 0 0,1 0-1 0 0,-1 0 1 0 0,0 0 0 0 0,1 0-1 0 0,-1 0 1 0 0,0 0-1 0 0,1 0 1 0 0,-1 1-1 0 0,0-1 1 0 0,0 0 0 0 0,0 1-1 0 0,0-1 1 0 0,0 0-1 0 0,0 1 1 0 0,0-1 0 0 0,0 1-1 0 0,0 0 1 0 0,0-1-1 0 0,0 1 1 0 0,0 0-1 0 0,0-1 1 0 0,0 1 0 0 0,0 0-1 0 0,0 0 1 0 0,0 0-1 0 0,0 0 1 0 0,0 0-1 0 0,-1 0 1 0 0,1 0 0 0 0,0 0-1 0 0,0 1 1 0 0,0-1-1 0 0,0 0 1 0 0,0 1-1 0 0,0-1 1 0 0,0 1 0 0 0,0-1-1 0 0,0 1 1 0 0,0-1-1 0 0,0 1 1 0 0,0-1 0 0 0,0 1-1 0 0,1 0 1 0 0,-1 0-1 0 0,0 1 26 0 0,0 0 1 0 0,0 0 0 0 0,0 0 0 0 0,0 0-1 0 0,1 1 1 0 0,-1-1 0 0 0,1 0-1 0 0,-1 0 1 0 0,1 1 0 0 0,0-1 0 0 0,0 0-1 0 0,0 1 1 0 0,1-1 0 0 0,-1 0-1 0 0,0 1 1 0 0,1-1-27 0 0,10 44 83 0 0,-7-34-87 0 0,0 12-5 0 0,-3-18-8 0 0,0 0 0 0 0,1 1 0 0 0,-1-1 0 0 0,1 1 0 0 0,1-1 0 0 0,-1 0 0 0 0,1 0 0 0 0,3 5 17 0 0,-3-42-3656 0 0,-3 18 3333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0,'10'69'1756'0'0,"-1"-19"-1322"0"0,1 107 655 0 0,-7-89-959 0 0,3 0 1 0 0,11 50-131 0 0,-11-97-945 0 0,-11-39-1565 0 0,2 10 2409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 0 0,'1'0'72'0'0,"-1"1"1"0"0,1 0-1 0 0,0-1 0 0 0,-1 0 1 0 0,1 1-1 0 0,0-1 0 0 0,0 1 1 0 0,0-1-1 0 0,-1 0 0 0 0,1 0 0 0 0,0 1 1 0 0,0-1-1 0 0,0 0 0 0 0,-1 0 1 0 0,1 0-1 0 0,0 0 0 0 0,0 0 1 0 0,0 0-1 0 0,0 0 0 0 0,0 0 1 0 0,-1 0-1 0 0,1 0 0 0 0,0 0 1 0 0,0-1-1 0 0,0 1 0 0 0,0 0 0 0 0,-1-1 1 0 0,2 1-73 0 0,27-7 809 0 0,-29 7-800 0 0,26-8 576 0 0,46-12 526 0 0,-67 19-1205 0 0,0 0 1 0 0,1 0-1 0 0,-1 1 1 0 0,0-1-1 0 0,0 1 0 0 0,0 1 1 0 0,0-1-1 0 0,0 1 1 0 0,0-1-1 0 0,0 1 1 0 0,0 1-1 0 0,3 0 94 0 0,-11 0-3091 0 0,3-1 2810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 0 0,'17'5'3756'0'0,"-12"25"-3896"0"0,-2 0 1 0 0,-1 0 0 0 0,-1 0 0 0 0,-2 1 139 0 0,1-26-2826 0 0,2-18 2501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44 0 0,'0'-7'160'0'0,"2"2"168"0"0,-2 1 108 0 0,0-2-56 0 0,0 3-120 0 0,0-1-100 0 0,-2 2-72 0 0,1 1-44 0 0,1-1-24 0 0,0 2-36 0 0,-2 2-76 0 0,0-1-144 0 0,0 2-212 0 0,2-3-28 0 0,0 5 104 0 0,0-2 164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 0 0,'18'69'3558'0'0,"-4"-9"-3454"0"0,-10-47-99 0 0,18 50-8 0 0,-21-59 4 0 0,1-1 0 0 0,-1 1 0 0 0,1-1 1 0 0,0 0-1 0 0,0 1 0 0 0,1-1 0 0 0,-1 0 0 0 0,1 0 0 0 0,-1-1 1 0 0,1 1-1 0 0,0 0 0 0 0,0-1 0 0 0,0 0 0 0 0,4 3-1 0 0,-6-5 7 0 0,0-1 1 0 0,0 1-1 0 0,-1 0 0 0 0,1 0 0 0 0,0-1 0 0 0,0 1 0 0 0,0 0 0 0 0,0-1 0 0 0,0 1 1 0 0,0-1-1 0 0,0 1 0 0 0,-1-1 0 0 0,1 1 0 0 0,0-1 0 0 0,0 1 0 0 0,-1-1 1 0 0,1 0-1 0 0,-1 0 0 0 0,1 1 0 0 0,0-1 0 0 0,-1 0 0 0 0,1 0 0 0 0,-1 0 0 0 0,0 1 1 0 0,1-1-1 0 0,-1 0 0 0 0,0 0 0 0 0,1 0 0 0 0,-1 0-7 0 0,13-32 163 0 0,-13 32-163 0 0,9-24-4 0 0,6-14-60 0 0,-2-1 1 0 0,-3 0-1 0 0,0-1 1 0 0,-2-5 63 0 0,-8 46-38 0 0,0-1 1 0 0,0 1-1 0 0,0 0 1 0 0,0 0 0 0 0,0-1-1 0 0,1 1 1 0 0,-1 0-1 0 0,0-1 1 0 0,0 1 0 0 0,0 0-1 0 0,0-1 1 0 0,0 1-1 0 0,0 0 1 0 0,0-1 0 0 0,0 1-1 0 0,0 0 1 0 0,0-1-1 0 0,0 1 1 0 0,-1 0 0 0 0,1 0-1 0 0,0-1 1 0 0,0 1-1 0 0,0 0 1 0 0,0-1 0 0 0,0 1-1 0 0,-1 0 1 0 0,1 0-1 0 0,0-1 1 0 0,0 1 0 0 0,0 0-1 0 0,-1 0 1 0 0,1-1-1 0 0,0 1 1 0 0,0 0-1 0 0,-1 0 1 0 0,1 0 0 0 0,0 0-1 0 0,-1-1 1 0 0,1 1-1 0 0,0 0 1 0 0,-1 0 0 0 0,1 0-1 0 0,0 0 1 0 0,-1 0-1 0 0,1 0 1 0 0,0 0 0 0 0,-1 0-1 0 0,1 0 1 0 0,0 0-1 0 0,-1 0 1 0 0,1 0 0 0 0,0 0-1 0 0,-1 0 1 0 0,1 0-1 0 0,0 0 1 0 0,-1 0 0 0 0,1 0-1 0 0,0 0 1 0 0,0 1-1 0 0,-1-1 1 0 0,1 0 0 0 0,0 0-1 0 0,-1 0 38 0 0,-16 14-1304 0 0,12-6 1173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24 0 0,'5'-3'241'0'0,"1"0"0"0"0,-1-1 0 0 0,0 1 0 0 0,0-1 1 0 0,0 0-1 0 0,-1 0 0 0 0,1 0 0 0 0,-1-1 0 0 0,0 0 0 0 0,0 0-241 0 0,36-57 1089 0 0,-4 7-936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35 1 0 0,7-11 7 0 0,-69 154-32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 0 0 0 0,-3-6 54 0 0,-9 6-3838 0 0,12 8 3570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8 0 0,'1'0'46'0'0,"-1"1"1"0"0,0-1-1 0 0,1 0 0 0 0,-1 0 1 0 0,0 1-1 0 0,1-1 0 0 0,-1 0 1 0 0,0 1-1 0 0,0-1 0 0 0,1 1 1 0 0,-1-1-1 0 0,0 0 1 0 0,0 1-1 0 0,0-1 0 0 0,1 0 1 0 0,-1 1-1 0 0,0-1 0 0 0,0 1 1 0 0,0-1-1 0 0,0 1 0 0 0,0-1 1 0 0,0 0-1 0 0,0 1 0 0 0,0-1 1 0 0,0 1-1 0 0,0-1 0 0 0,0 1 1 0 0,0-1-1 0 0,0 0 0 0 0,0 1 1 0 0,-1-1-1 0 0,1 1 0 0 0,0-1 1 0 0,0 0-1 0 0,0 1 1 0 0,-1-1-1 0 0,1 1 0 0 0,0-1 1 0 0,-1 0-1 0 0,1 1 0 0 0,0-1 1 0 0,0 0-1 0 0,-1 0 0 0 0,1 1 1 0 0,-1-1-1 0 0,1 0 0 0 0,0 0 1 0 0,-1 1-1 0 0,1-1 0 0 0,-1 0 1 0 0,1 0-1 0 0,0 0 0 0 0,-1 0 1 0 0,1 0-1 0 0,-1 0 0 0 0,1 0 1 0 0,-1 1-1 0 0,1-1 1 0 0,-1 0-1 0 0,1 0 0 0 0,0-1 1 0 0,-1 1-1 0 0,1 0 0 0 0,-1 0 1 0 0,1 0-1 0 0,-1 0 0 0 0,1 0 1 0 0,-1 0-47 0 0,30 20 2871 0 0,-20-17-2511 0 0,0-1 0 0 0,1-1 1 0 0,-1 1-1 0 0,0-1 1 0 0,1-1-1 0 0,-1 0 1 0 0,9-1-361 0 0,-15 2-1 0 0,-1-1 1 0 0,1 0-1 0 0,-1 0 0 0 0,1-1 1 0 0,-1 1-1 0 0,1 0 1 0 0,-1-1-1 0 0,1 0 1 0 0,-1 1-1 0 0,1-1 0 0 0,-1 0 1 0 0,0 0-1 0 0,1 0 1 0 0,-1-1-1 0 0,0 1 0 0 0,0-1 1 0 0,0 1-1 0 0,0-1 1 0 0,0 1-1 0 0,0-1 0 0 0,-1 0 1 0 0,1 0-1 0 0,0 0 1 0 0,-1 0-1 0 0,0 0 0 0 0,1 0 1 0 0,-1 0-1 0 0,0 0 1 0 0,0-1-1 0 0,0-1 1 0 0,-1 2-1 0 0,0 0 0 0 0,0 0-1 0 0,0 0 1 0 0,0 0 0 0 0,-1 0-1 0 0,1 0 1 0 0,-1 0 0 0 0,1 0 0 0 0,-1 0-1 0 0,0 0 1 0 0,0 1 0 0 0,0-1-1 0 0,0 0 1 0 0,0 0 0 0 0,0 1 0 0 0,-1-1-1 0 0,1 0 1 0 0,0 1 0 0 0,-1 0-1 0 0,0-1 1 0 0,1 1 0 0 0,-1 0-1 0 0,0 0 1 0 0,1-1 0 0 0,-1 1 0 0 0,0 1-1 0 0,0-1 1 0 0,0 0 0 0 0,0 0-1 0 0,0 1 1 0 0,0-1 0 0 0,0 1 0 0 0,0-1-1 0 0,0 1 1 0 0,0 0 0 0 0,-1 0-1 0 0,1 0 2 0 0,-6-1 0 0 0,1 0-1 0 0,-1 1 1 0 0,0 0-1 0 0,1 0 1 0 0,-1 0-1 0 0,0 1 1 0 0,1 0-1 0 0,-1 1 0 0 0,-5 1 1 0 0,8-1 12 0 0,0 0-1 0 0,0 1 1 0 0,0-1-1 0 0,0 1 1 0 0,1 0-1 0 0,-1 0 1 0 0,1 0-1 0 0,0 1 1 0 0,0 0-1 0 0,0-1 1 0 0,0 1-1 0 0,1 1 0 0 0,-1-1 1 0 0,1 0-1 0 0,0 1 1 0 0,1 0-1 0 0,-1-1 1 0 0,1 1-1 0 0,0 0 1 0 0,0 0-1 0 0,0 0 1 0 0,1 1-1 0 0,0-1 1 0 0,0 0-1 0 0,0 0 1 0 0,1 1-12 0 0,0-2 114 0 0,0 1 0 0 0,1-1 0 0 0,-1 0 0 0 0,1 1 0 0 0,0-1 0 0 0,1 0 0 0 0,-1 0 1 0 0,1 0-1 0 0,-1 0 0 0 0,1 0 0 0 0,1 0 0 0 0,-1 0 0 0 0,0 0 0 0 0,1-1 1 0 0,0 1-1 0 0,0-1 0 0 0,0 0 0 0 0,0 0 0 0 0,1 0 0 0 0,-1 0 0 0 0,1 0 1 0 0,0-1-1 0 0,0 0 0 0 0,0 1 0 0 0,0-1 0 0 0,0-1 0 0 0,0 1 0 0 0,0 0 1 0 0,1-1-1 0 0,-1 0 0 0 0,3 0-114 0 0,47 6 2007 0 0,-49-8-2464 0 0,1 1-1 0 0,-1-1 1 0 0,0 1 0 0 0,1-2-1 0 0,-1 1 1 0 0,0 0 0 0 0,3-2 457 0 0,-2 0-704 0 0,-1 0 0 0 0,0 0 0 0 0,0 0 0 0 0,0 0 0 0 0,0-1 0 0 0,-1 1 0 0 0,0-1 0 0 0,0-1 0 0 0,0 1 0 0 0,0 0 0 0 0,0-1 0 0 0,-1 0 0 0 0,0 0 0 0 0,0 0 0 0 0,1-4 704 0 0,7-11-494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 0 0,'7'46'2360'0'0,"-15"323"-132"0"0,8-369-2228 0 0,-1 14-5 0 0,0 0 1 0 0,1 0-1 0 0,1 0 1 0 0,1 0-1 0 0,0 0 1 0 0,1-1-1 0 0,0 3 5 0 0,-19-79-4443 0 0,12 46 4326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 0 0,'1'1'93'0'0,"0"-1"1"0"0,0 1-1 0 0,0-1 0 0 0,0 1 0 0 0,0-1 1 0 0,0 1-1 0 0,-1-1 0 0 0,1 0 1 0 0,0 1-1 0 0,0-1 0 0 0,0 0 0 0 0,0 0 1 0 0,1 0-1 0 0,-1 0 0 0 0,0 0 0 0 0,0 0 1 0 0,0 0-1 0 0,0 0 0 0 0,0 0 1 0 0,0 0-1 0 0,0-1 0 0 0,0 1 0 0 0,0 0 1 0 0,0-1-94 0 0,34-4 1057 0 0,-31 4-843 0 0,17-1-3 0 0,0 0 0 0 0,0 2 0 0 0,0 0 0 0 0,0 2 0 0 0,0 0 0 0 0,8 3-211 0 0,72 3-4423 0 0,-101-8 4130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 0 0,'7'-1'574'0'0,"0"0"-1"0"0,-1 0 1 0 0,1-1-1 0 0,-1 0 1 0 0,1 0-1 0 0,-1 0 1 0 0,0-1-1 0 0,0 0 1 0 0,5-3-574 0 0,-4 2 542 0 0,0 1 1 0 0,0 0 0 0 0,0 0 0 0 0,0 0-1 0 0,0 1 1 0 0,1 0 0 0 0,-1 0 0 0 0,3 0-543 0 0,-5 3 56 0 0,0-1 0 0 0,-1 1 0 0 0,1 0 0 0 0,0 0 0 0 0,0 0 0 0 0,-1 0 0 0 0,1 1 0 0 0,-1 0 1 0 0,2 0-57 0 0,-3 0-240 0 0,0 0 1 0 0,0-1 0 0 0,0 0 0 0 0,0 0 0 0 0,1 0 0 0 0,-1 0-1 0 0,0 0 1 0 0,1-1 0 0 0,-1 1 0 0 0,1-1 0 0 0,-1 0 0 0 0,1 0 0 0 0,-1 0-1 0 0,0 0 1 0 0,1-1 239 0 0,-3 1-252 0 0,0 0-1 0 0,-1-1 0 0 0,1 1 1 0 0,-1-1-1 0 0,1 1 0 0 0,0 0 1 0 0,-1-1-1 0 0,1 1 0 0 0,-1-1 1 0 0,1 1-1 0 0,-1-1 0 0 0,1 1 1 0 0,-1-1-1 0 0,1 0 0 0 0,-1 1 1 0 0,0-1-1 0 0,1 0 0 0 0,-1 1 1 0 0,0-1-1 0 0,0 0 0 0 0,1 0 253 0 0,1-5-604 0 0,4-2 165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28 0 0,'0'-1'90'0'0,"1"1"-1"0"0,0-1 1 0 0,-1 0-1 0 0,1 0 1 0 0,-1 1 0 0 0,0-1-1 0 0,1 0 1 0 0,-1 0-1 0 0,1 0 1 0 0,-1 0 0 0 0,0 0-1 0 0,0 1 1 0 0,0-1-1 0 0,1 0 1 0 0,-1 0 0 0 0,0 0-1 0 0,0 0 1 0 0,0 0-1 0 0,0 0 1 0 0,-1 0-90 0 0,-21-9 1130 0 0,12 9-1100 0 0,1-1 0 0 0,0 2 1 0 0,-1-1-1 0 0,1 1 0 0 0,-1 0 1 0 0,1 1-1 0 0,-1 0 0 0 0,1 1 0 0 0,0 0 1 0 0,0 0-1 0 0,0 1 0 0 0,0 0 1 0 0,0 0-1 0 0,0 1 0 0 0,-4 3-30 0 0,8-5-2 0 0,1 1 0 0 0,-1 0 0 0 0,0 0 0 0 0,1 1-1 0 0,-1-1 1 0 0,1 1 0 0 0,0 0 0 0 0,0 0 0 0 0,1 0-1 0 0,-1 1 1 0 0,1-1 0 0 0,-1 3 2 0 0,3-4 5 0 0,-1 0 1 0 0,1 0-1 0 0,0 1 1 0 0,0-1-1 0 0,0 1 0 0 0,0-1 1 0 0,1 0-1 0 0,-1 1 1 0 0,1 0-1 0 0,0-1 1 0 0,0 1-1 0 0,1-1 0 0 0,-1 1 1 0 0,1-1-1 0 0,-1 0 1 0 0,1 1-1 0 0,0-1 1 0 0,1 1-1 0 0,0 2-5 0 0,0-3 43 0 0,0 1 0 0 0,1-1 0 0 0,-1 1 0 0 0,1-1-1 0 0,-1 0 1 0 0,1 0 0 0 0,0 0 0 0 0,0 0 0 0 0,0 0 0 0 0,1 0 0 0 0,-1-1 0 0 0,1 0 0 0 0,-1 0-1 0 0,1 0 1 0 0,0 0 0 0 0,0 0 0 0 0,0-1 0 0 0,0 1 0 0 0,0-1 0 0 0,0 0 0 0 0,0 0 0 0 0,1-1-1 0 0,-1 1 1 0 0,0-1 0 0 0,0 0 0 0 0,1 0 0 0 0,-1 0 0 0 0,0-1 0 0 0,0 0 0 0 0,4 0-43 0 0,-2 0 7 0 0,1 0 1 0 0,-1-1-1 0 0,1 0 0 0 0,-1 0 1 0 0,1 0-1 0 0,-1-1 1 0 0,0 0-1 0 0,0 0 0 0 0,0 0 1 0 0,-1-1-1 0 0,1 1 1 0 0,-1-1-1 0 0,0-1 0 0 0,0 1 1 0 0,0-1-1 0 0,-1 0 1 0 0,0 0-1 0 0,0 0 0 0 0,1-2-7 0 0,-2 1 2 0 0,0-1 0 0 0,0 0-1 0 0,-1 0 1 0 0,0 0-1 0 0,0 0 1 0 0,0-1 0 0 0,-1 1-1 0 0,0-6-1 0 0,-1 11 0 0 0,0-1 0 0 0,0 1 0 0 0,0 0 0 0 0,0 0 1 0 0,0-1-1 0 0,0 1 0 0 0,-1 0 0 0 0,1 0 0 0 0,-1 0 0 0 0,0 0 0 0 0,1-1 0 0 0,-1 1 0 0 0,0 0 0 0 0,0 0 0 0 0,-1 0 0 0 0,1 1 0 0 0,0-1 0 0 0,-1 0 0 0 0,1 0 0 0 0,-1 1 1 0 0,1-1-1 0 0,-1 1 0 0 0,0-1 0 0 0,0 1 0 0 0,0 0 0 0 0,0-1 0 0 0,0 1 0 0 0,0 0 0 0 0,0 0 0 0 0,-1 0 0 0 0,2 1 1 0 0,0 0 0 0 0,1 0 0 0 0,-1 0 0 0 0,0 0 0 0 0,1 1 0 0 0,-1-1 0 0 0,0 0 0 0 0,1 0 0 0 0,-1 1 0 0 0,1-1 0 0 0,-1 0 0 0 0,0 0 0 0 0,1 1 0 0 0,-1-1 0 0 0,1 1 0 0 0,-1-1 0 0 0,1 1 0 0 0,-1-1 0 0 0,1 1 0 0 0,-1-1 0 0 0,1 1-1 0 0,0-1 1 0 0,-1 1 0 0 0,1-1 0 0 0,0 1 0 0 0,-1 0 0 0 0,1-1 0 0 0,0 1 0 0 0,0-1 0 0 0,0 1 0 0 0,0 0 0 0 0,-1-1 0 0 0,1 1 0 0 0,0 0 0 0 0,0-1 0 0 0,0 1 0 0 0,0 0 0 0 0,1-1 0 0 0,-1 1 0 0 0,0 0 0 0 0,0 0-1 0 0,1 34 26 0 0,-1-31-23 0 0,21 158-30 0 0,-13-116 14 0 0,-2-1 1 0 0,-2 1-1 0 0,-2 0 0 0 0,-2 0 1 0 0,-3 14 12 0 0,3-57 0 0 0,-1 0-1 0 0,1 0 1 0 0,-1 1 0 0 0,0-1-1 0 0,0 0 1 0 0,0 0 0 0 0,-1 0 0 0 0,1 0-1 0 0,-1-1 1 0 0,1 1 0 0 0,-1 0-1 0 0,0-1 1 0 0,0 1 0 0 0,-1-1 0 0 0,1 1-1 0 0,0-1 1 0 0,-1 0 0 0 0,1 0 0 0 0,-1 0-1 0 0,0 0 1 0 0,0 0 0 0 0,0-1-1 0 0,0 1 1 0 0,0-1 0 0 0,0 0 0 0 0,0 0-1 0 0,0 0 1 0 0,-1 0 0 0 0,1-1 0 0 0,0 1-1 0 0,-1-1 1 0 0,1 1 0 0 0,0-1-1 0 0,-1 0 1 0 0,-1-1 0 0 0,1 1 0 0 0,0 0 0 0 0,0-1 0 0 0,0 0 0 0 0,0 0 0 0 0,0 0-1 0 0,0 0 1 0 0,0 0 0 0 0,0-1 0 0 0,1 1 0 0 0,-1-1 0 0 0,1 0 0 0 0,-1 0 0 0 0,1 0-1 0 0,0-1 1 0 0,0 1 0 0 0,0-1 0 0 0,0 0 0 0 0,0 0 0 0 0,1 0 0 0 0,-1 0 0 0 0,1 0-1 0 0,0 0 1 0 0,0-1 0 0 0,0 1 0 0 0,1-1 0 0 0,-1 1 0 0 0,1-1 0 0 0,0 1 0 0 0,0-1-1 0 0,0 0 1 0 0,-1-5 22 0 0,1 0 0 0 0,1 0-1 0 0,0 0 1 0 0,0 0-1 0 0,1 0 1 0 0,0 0-1 0 0,0 0 1 0 0,1 0-1 0 0,0 0 1 0 0,1 0-1 0 0,0 1 1 0 0,1-1-1 0 0,-1 1 1 0 0,2 0-1 0 0,-1 0 1 0 0,1 0 0 0 0,4-4-22 0 0,0 1-203 0 0,0 1 0 0 0,0 0 1 0 0,2 0-1 0 0,-1 1 1 0 0,1 0-1 0 0,5-3 203 0 0,47-23-3836 0 0,-52 30 3645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12 0 0,'3'-10'1953'0'0,"-2"9"-1900"0"0,0 0-1 0 0,-1 0 1 0 0,1 0-1 0 0,-1 0 1 0 0,0 0-1 0 0,1 0 1 0 0,-1 0-1 0 0,0 0 0 0 0,1 0 1 0 0,-1 0-1 0 0,0-1 1 0 0,0 1-1 0 0,0 0 1 0 0,0 0-1 0 0,0 0 1 0 0,0 0-1 0 0,-1 0 0 0 0,1 0 1 0 0,0-1-1 0 0,-1 1 1 0 0,1 0-1 0 0,0 0 1 0 0,-1 0-53 0 0,0 0 11 0 0,1 0-1 0 0,-1 0 1 0 0,1 0 0 0 0,-1 0 0 0 0,0 0 0 0 0,0 0 0 0 0,1 0 0 0 0,-1 0 0 0 0,0 1-1 0 0,0-1 1 0 0,0 0 0 0 0,0 1 0 0 0,0-1 0 0 0,0 0 0 0 0,0 1 0 0 0,0-1 0 0 0,0 1-1 0 0,0-1 1 0 0,0 1 0 0 0,0 0 0 0 0,-1 0 0 0 0,1-1 0 0 0,0 1 0 0 0,0 0 0 0 0,0 0-1 0 0,0 0 1 0 0,-1 0 0 0 0,1 0 0 0 0,0 0 0 0 0,0 0 0 0 0,0 1 0 0 0,0-1 0 0 0,0 0-1 0 0,-1 1 1 0 0,1-1 0 0 0,0 1 0 0 0,0-1 0 0 0,0 1 0 0 0,0-1 0 0 0,0 1 0 0 0,0 0 0 0 0,0-1-1 0 0,1 1 1 0 0,-1 0 0 0 0,0 0 0 0 0,0 0 0 0 0,0-1 0 0 0,1 1 0 0 0,-1 0 0 0 0,0 1-11 0 0,0-1 12 0 0,1-1 1 0 0,-1 1 0 0 0,0 0 0 0 0,1 0-1 0 0,-1 0 1 0 0,1 0 0 0 0,-1 0 0 0 0,1 0-1 0 0,-1 0 1 0 0,1-1 0 0 0,0 1 0 0 0,0 0 0 0 0,-1 0-1 0 0,1 0 1 0 0,0 0 0 0 0,0 0 0 0 0,0 0-1 0 0,0 0 1 0 0,0 0 0 0 0,0 0 0 0 0,0 0-1 0 0,1 0 1 0 0,-1 1-13 0 0,1-1 43 0 0,0 0 0 0 0,0 0-1 0 0,0 0 1 0 0,0 0 0 0 0,0 0 0 0 0,0 0-1 0 0,0 0 1 0 0,1 0 0 0 0,-1-1-1 0 0,0 1 1 0 0,0-1 0 0 0,1 1 0 0 0,-1-1-1 0 0,0 1 1 0 0,1-1 0 0 0,-1 1-1 0 0,0-1 1 0 0,1 0 0 0 0,-1 0 0 0 0,1 0-1 0 0,-1 0 1 0 0,1 0 0 0 0,-1 0-1 0 0,2 0-42 0 0,-2 0 58 0 0,1 0 0 0 0,0 0-1 0 0,-1 0 1 0 0,1-1-1 0 0,0 1 1 0 0,-1 0 0 0 0,1-1-1 0 0,-1 1 1 0 0,1-1-1 0 0,-1 1 1 0 0,1-1 0 0 0,-1 1-1 0 0,1-1 1 0 0,-1 0-1 0 0,1 0-57 0 0,-2 1 34 0 0,1-1 0 0 0,-1 1 0 0 0,0-1 0 0 0,1 1 0 0 0,-1 0-1 0 0,0-1 1 0 0,1 1 0 0 0,-1-1 0 0 0,0 1 0 0 0,0-1 0 0 0,1 1-1 0 0,-1-1 1 0 0,0 1 0 0 0,0-1 0 0 0,0 0 0 0 0,0 1 0 0 0,0-1 0 0 0,1 1-1 0 0,-1-1 1 0 0,0 1 0 0 0,0-1 0 0 0,-1 1 0 0 0,1-1 0 0 0,0 1-1 0 0,0-1 1 0 0,0 0-34 0 0,-1 0-51 0 0,0 0 0 0 0,1-1 0 0 0,-1 1 0 0 0,0 0-1 0 0,0 0 1 0 0,0 0 0 0 0,0 0 0 0 0,0 1 0 0 0,0-1 0 0 0,-1 0-1 0 0,1 0 1 0 0,0 1 0 0 0,0-1 0 0 0,-1 0 0 0 0,1 1-1 0 0,0-1 1 0 0,-1 1 0 0 0,1 0 0 0 0,0-1 0 0 0,-1 1 0 0 0,1 0-1 0 0,-1 0 1 0 0,1 0 0 0 0,0 0 0 0 0,-1 0 0 0 0,1 0 0 0 0,-1 0-1 0 0,1 0 1 0 0,0 1 0 0 0,-1-1 0 0 0,0 0 51 0 0,0 1-322 0 0,0-1 0 0 0,-1 1 1 0 0,1 0-1 0 0,0-1 0 0 0,0 1 1 0 0,0 0-1 0 0,-1 0 0 0 0,1 0 1 0 0,0 0-1 0 0,0 1 0 0 0,0-1 1 0 0,1 0-1 0 0,-1 1 0 0 0,0 0 1 0 0,0 0 321 0 0,-2 2-307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8 0 0,'0'0'41'0'0,"-1"1"0"0"0,1-1 1 0 0,0 0-1 0 0,0 1 0 0 0,0-1 0 0 0,0 0 0 0 0,0 1 0 0 0,0-1 1 0 0,-1 0-1 0 0,1 1 0 0 0,0-1 0 0 0,0 0 0 0 0,0 1 0 0 0,0-1 1 0 0,0 1-1 0 0,0-1 0 0 0,0 0 0 0 0,1 1 0 0 0,-1-1 0 0 0,0 0 1 0 0,0 1-1 0 0,0-1 0 0 0,0 0 0 0 0,0 1 0 0 0,1-1 0 0 0,-1 0 1 0 0,0 1-1 0 0,0-1 0 0 0,0 0 0 0 0,1 0 0 0 0,-1 1 0 0 0,0-1 1 0 0,0 0-1 0 0,1 0 0 0 0,-1 1 0 0 0,0-1 0 0 0,1 0 0 0 0,-1 0 1 0 0,0 0-1 0 0,1 0 0 0 0,-1 1 0 0 0,0-1 0 0 0,1 0 0 0 0,0 0-41 0 0,23 1 1804 0 0,-23-1-1763 0 0,0 0 0 0 0,0 0 1 0 0,0 0-1 0 0,-1 0 0 0 0,1 0 1 0 0,0 0-1 0 0,0 0 1 0 0,0 0-1 0 0,0 0 0 0 0,0-1 1 0 0,0 1-1 0 0,0 0 0 0 0,-1-1 1 0 0,1 1-1 0 0,0-1 0 0 0,0 1 1 0 0,-1-1-1 0 0,1 1 0 0 0,0-1 1 0 0,0 1-1 0 0,-1-1 0 0 0,1 0 1 0 0,-1 1-1 0 0,1-1 1 0 0,-1 0-1 0 0,1 1 0 0 0,-1-1 1 0 0,1 0-1 0 0,-1 0 0 0 0,1 0 1 0 0,-1 1-1 0 0,0-1 0 0 0,0 0 1 0 0,1 0-1 0 0,-1 0 0 0 0,0 0 1 0 0,0 0-1 0 0,0 1 1 0 0,0-1-1 0 0,0 0 0 0 0,0 0 1 0 0,0 0-1 0 0,0 0 0 0 0,-1 0 1 0 0,1 1-1 0 0,0-1 0 0 0,-1 0 1 0 0,1 0-1 0 0,0 0 0 0 0,-1 0 1 0 0,1 1-1 0 0,-1-1 1 0 0,1 0-1 0 0,-1 0-41 0 0,0 0 4 0 0,0 0 0 0 0,0 0 0 0 0,0 0 0 0 0,0 1 0 0 0,0-1 1 0 0,0 0-1 0 0,-1 0 0 0 0,1 1 0 0 0,0-1 0 0 0,0 0 0 0 0,-1 1 0 0 0,1-1 0 0 0,0 1 0 0 0,-1 0 0 0 0,1-1 1 0 0,0 1-1 0 0,-1 0 0 0 0,1 0 0 0 0,-1 0 0 0 0,1 0 0 0 0,0 0 0 0 0,-1 0 0 0 0,1 0 0 0 0,-1 1 1 0 0,1-1-1 0 0,0 0 0 0 0,-1 1 0 0 0,1-1 0 0 0,0 1 0 0 0,0-1 0 0 0,-1 1 0 0 0,1 0 0 0 0,0-1 1 0 0,0 1-1 0 0,0 0 0 0 0,0 0 0 0 0,0 0 0 0 0,0 0 0 0 0,0 0 0 0 0,0 0 0 0 0,0 0 0 0 0,0 0 1 0 0,0 0-1 0 0,1 0 0 0 0,-1 1-4 0 0,0-1 2 0 0,0 0 0 0 0,0 0 0 0 0,1 0 0 0 0,-1 0 0 0 0,0 0-1 0 0,1 0 1 0 0,-1 1 0 0 0,1-1 0 0 0,-1 0 0 0 0,1 0 0 0 0,0 0 0 0 0,0 0 0 0 0,-1 0 0 0 0,1 1 0 0 0,0-1 0 0 0,0 0 0 0 0,0 0 0 0 0,0 0 0 0 0,1 1 0 0 0,-1-1 0 0 0,0 0 0 0 0,0 0 0 0 0,1 0 0 0 0,-1 0 0 0 0,1 1 0 0 0,-1-1 0 0 0,1 0 0 0 0,-1 0 0 0 0,1 0 0 0 0,0 0 0 0 0,-1 0-1 0 0,1 0 1 0 0,0 0 0 0 0,0-1 0 0 0,0 1 0 0 0,0 0 0 0 0,0 0 0 0 0,0-1 0 0 0,0 1 0 0 0,0 0 0 0 0,0-1 0 0 0,0 1 0 0 0,0-1 0 0 0,0 1 0 0 0,1-1 0 0 0,-1 0 0 0 0,0 1 0 0 0,0-1 0 0 0,0 0 0 0 0,1 0 0 0 0,-1 0 0 0 0,0 0 0 0 0,0 0 0 0 0,1 0 0 0 0,-1 0-2 0 0,0 0-94 0 0,0 1 1 0 0,0-1 0 0 0,0 0-1 0 0,1 1 1 0 0,-1-1 0 0 0,0 0 0 0 0,0 0-1 0 0,0 0 1 0 0,0 0 0 0 0,0 0 0 0 0,1 0-1 0 0,-1 0 1 0 0,0 0 0 0 0,0 0 0 0 0,0 0-1 0 0,0-1 1 0 0,0 1 0 0 0,0 0-1 0 0,0-1 1 0 0,0 1 0 0 0,0-1 0 0 0,0 1-1 0 0,0-1 1 0 0,0 0 0 0 0,0 1 0 0 0,0-1-1 0 0,0 0 1 0 0,0 0 0 0 0,0 0 93 0 0,-1-2-229 0 0,0 1 1 0 0,-1 0-1 0 0,1-1 1 0 0,-1 1 0 0 0,1 0-1 0 0,-1-1 1 0 0,0 1-1 0 0,0 0 1 0 0,0 0-1 0 0,0 0 1 0 0,0-1-1 0 0,-1 1 1 0 0,1 0 228 0 0,-5-8-398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 0 0,'4'79'1404'0'0,"5"14"-1404"0"0,0-6 187 0 0,-4 24-187 0 0,-5-111 15 0 0,0 0-9 0 0,0 0-1 0 0,0 0 5 0 0,0 0 14 0 0,5-38 569 0 0,-3 19-441 0 0,-1 0 0 0 0,-1 0 0 0 0,0 1 1 0 0,-2-3-153 0 0,1 3 22 0 0,0 0 1 0 0,1 0-1 0 0,1 0 1 0 0,2-15-23 0 0,-1 25 0 0 0,16-64 9 0 0,-16 67-6 0 0,-1 0-1 0 0,1 0 0 0 0,0 0 1 0 0,1 1-1 0 0,-1-1 0 0 0,1 1 1 0 0,0-1-1 0 0,0 1 0 0 0,1 0 1 0 0,-1 0-1 0 0,1 0 0 0 0,2-1-2 0 0,-4 3 0 0 0,0 1 0 0 0,0 0 0 0 0,0 0 0 0 0,0 0 0 0 0,0 0 0 0 0,1 0 0 0 0,-1 1 0 0 0,0-1 0 0 0,0 1 0 0 0,1-1 0 0 0,-1 1 0 0 0,0 0 0 0 0,1 0 0 0 0,-1 0 0 0 0,0 0 0 0 0,1 0 0 0 0,-1 0 0 0 0,0 1 0 0 0,0-1 0 0 0,1 1 0 0 0,-1-1 0 0 0,0 1 0 0 0,0 0 0 0 0,0 0 0 0 0,0 0 0 0 0,0 0 0 0 0,0 0 0 0 0,0 1 0 0 0,0-1 0 0 0,0 0 0 0 0,0 1 0 0 0,-1-1 0 0 0,1 1 0 0 0,-1 0 0 0 0,1 0 0 0 0,-1-1 0 0 0,0 1 0 0 0,5 6-2 0 0,0 0 1 0 0,-1 0-1 0 0,0 0 1 0 0,0 0-1 0 0,-1 1 1 0 0,0 0-1 0 0,-1 0 1 0 0,1 1 1 0 0,26 104-24 0 0,-32-128 135 0 0,1-1-1 0 0,1 0 1 0 0,0 0-1 0 0,1 0 1 0 0,0 0 0 0 0,2 1-1 0 0,0-1 1 0 0,2-7-111 0 0,-3 13 5 0 0,1-1 1 0 0,0 1 0 0 0,0 0 0 0 0,1-1-1 0 0,1 1 1 0 0,-1 1 0 0 0,1-1 0 0 0,1 1-1 0 0,0-1 1 0 0,0 2 0 0 0,0-1 0 0 0,1 1 0 0 0,1 0-1 0 0,-1 0 1 0 0,3-1-6 0 0,-8 7 0 0 0,0 0 0 0 0,0 0 0 0 0,1 0 0 0 0,-1 1-1 0 0,1-1 1 0 0,-1 1 0 0 0,1-1 0 0 0,-1 1 0 0 0,1 0 0 0 0,-1 0 0 0 0,1 0-1 0 0,-1 0 1 0 0,1 0 0 0 0,-1 1 0 0 0,0-1 0 0 0,1 1 0 0 0,-1-1 0 0 0,1 1 0 0 0,-1 0-1 0 0,0 0 1 0 0,1 0 0 0 0,-1 0 0 0 0,0 0 0 0 0,0 1 0 0 0,0-1 0 0 0,0 1 0 0 0,0-1-1 0 0,0 1 1 0 0,-1 0 0 0 0,1-1 0 0 0,0 1 0 0 0,-1 0 0 0 0,0 0 0 0 0,1 0 0 0 0,5 8-1 0 0,1-1 0 0 0,-2 1 0 0 0,1 0-1 0 0,-1 0 1 0 0,-1 1 0 0 0,1 3 1 0 0,9 30 5 0 0,-3 0-1 0 0,-2 0 0 0 0,-1 1 1 0 0,-2 12-5 0 0,17 81 2 0 0,-24-137-22 0 0,0 0 1 0 0,0 0 0 0 0,0 0 0 0 0,0-1 0 0 0,1 1-1 0 0,-1 0 1 0 0,0 0 0 0 0,0 0 0 0 0,1 0-1 0 0,-1 0 1 0 0,0-1 0 0 0,1 1 0 0 0,-1 0-1 0 0,1 0 1 0 0,-1-1 0 0 0,1 1 0 0 0,0 0 0 0 0,-1 0-1 0 0,1-1 1 0 0,0 1 0 0 0,0 0 19 0 0,6-14-1439 0 0,1-31-409 0 0,-7 24 1635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 0 0,'12'31'2614'0'0,"-6"18"-1877"0"0,-2 0-1 0 0,-3 1 1 0 0,-2 12-737 0 0,0-1 974 0 0,6 47-974 0 0,4-80-49 0 0,-9-29-33 0 0,0 0-1 0 0,1 1 1 0 0,-1-1-1 0 0,0 0 1 0 0,1 0-1 0 0,-1 0 1 0 0,0 0-1 0 0,0 0 1 0 0,0 0-1 0 0,0 0 1 0 0,0 0-1 0 0,0 0 1 0 0,0 0-1 0 0,-1 1 1 0 0,1-1-1 0 0,0 0 0 0 0,0 0 1 0 0,-1 0-1 0 0,1 0 1 0 0,-1 0-1 0 0,1 0 1 0 0,-1 1-1 0 0,1-1 1 0 0,-1 0-1 0 0,1 0 83 0 0,-28-66-3511 0 0,23 45 3332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 0 0,'4'-2'281'0'0,"0"-1"0"0"0,1 1 0 0 0,-1 0 0 0 0,1 0 0 0 0,-1 0 0 0 0,1 0 0 0 0,0 1 1 0 0,-1 0-1 0 0,1 0 0 0 0,0 0 0 0 0,0 1 0 0 0,0-1 0 0 0,0 1 0 0 0,0 0 0 0 0,0 0-281 0 0,8 1 264 0 0,0 0-1 0 0,0 0 1 0 0,0 1 0 0 0,-1 1 0 0 0,7 2-264 0 0,1 1-286 0 0,1-1 1 0 0,0 0 0 0 0,0-2 0 0 0,0 0 0 0 0,21 0 285 0 0,-41-3-1091 0 0,-13 2-1597 0 0,5 0 2394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209 207 4 0 0,'0'-1'85'0'0,"0"-1"1"0"0,0 1-1 0 0,1 0 1 0 0,-1 0-1 0 0,1-1 0 0 0,-1 1 1 0 0,0 0-1 0 0,0-1 1 0 0,0 1-1 0 0,0 0 1 0 0,0 0-1 0 0,0-1 0 0 0,0 1 1 0 0,-1 0-1 0 0,1-1 1 0 0,0 2-1 0 0,-1-2 0 0 0,1 1 1 0 0,0 0-1 0 0,-1-1 1 0 0,0 2-1 0 0,0-2 0 0 0,1 1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1-1 0 0,1 0 0 0 0,-1 0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 0 0 0 0,1-1 0 0 0,-1 0 2 0 0,-5-44-9 0 0,7 59-13 0 0,-1 1-1 0 0,1 0 0 0 0,0 0 0 0 0,0 0 0 0 0,-1-1 1 0 0,1 1-1 0 0,0-1 0 0 0,0 1 0 0 0,-1 0 0 0 0,1-1 0 0 0,0 1 1 0 0,0 0-1 0 0,0 0 0 0 0,-1 0 0 0 0,1 0 0 0 0,0 0 1 0 0,-1-1-1 0 0,1 1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0,'29'-6'3629'0'0,"-2"0"-2581"0"0,1 1 1 0 0,0 1 0 0 0,5 1-1049 0 0,16 14 612 0 0,-43-9-751 0 0,-1 0 1 0 0,1 0-1 0 0,0-1 0 0 0,-1 0 1 0 0,1 0-1 0 0,0 0 0 0 0,0-1 1 0 0,0 1-1 0 0,0-1 0 0 0,0-1 1 0 0,-1 1-1 0 0,1-1 1 0 0,0 0 138 0 0,-5 0-230 0 0,1 1 1 0 0,-1-1 0 0 0,0 0 0 0 0,0 1-1 0 0,0-1 1 0 0,0 0 0 0 0,-1 0 0 0 0,1 0 0 0 0,0 0-1 0 0,0 0 1 0 0,0 0 0 0 0,-1 0 0 0 0,1 0 0 0 0,-1 0-1 0 0,1 0 1 0 0,-1-1 0 0 0,1 1 0 0 0,-1 0-1 0 0,0 0 1 0 0,1 0 0 0 0,-1-1 0 0 0,0 1 229 0 0,2-5-327 0 0,1-3 116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4 0 0,'0'0'19'0'0,"19"-6"2078"0"0,-20 5-2061 0 0,-1 0 0 0 0,1 0 0 0 0,0 0 1 0 0,-1 0-1 0 0,1 1 0 0 0,-1-1 1 0 0,1 0-1 0 0,-1 1 0 0 0,1-1 0 0 0,-1 1 1 0 0,1 0-1 0 0,-1-1 0 0 0,0 1 1 0 0,1 0-1 0 0,-1 0 0 0 0,1 0 0 0 0,-1 0 1 0 0,0 0-1 0 0,1 0 0 0 0,-1 0 1 0 0,1 1-1 0 0,-1-1 0 0 0,0 1 0 0 0,1-1 1 0 0,-1 1-1 0 0,1-1 0 0 0,0 1 1 0 0,-1 0-1 0 0,1 0 0 0 0,-1 0-36 0 0,-46 23 12 0 0,44-21-14 0 0,1 0 0 0 0,-1 0 1 0 0,1 0-1 0 0,0 0 0 0 0,-1 0 1 0 0,1 1-1 0 0,1-1 0 0 0,-1 1 0 0 0,1 0 1 0 0,-1 0-1 0 0,1 0 0 0 0,0 0 1 0 0,1 0-1 0 0,-1 1 0 0 0,0 2 2 0 0,2-6 9 0 0,-1 0-1 0 0,1 1 1 0 0,0-1-1 0 0,0 0 1 0 0,0 1-1 0 0,0-1 1 0 0,0 0 0 0 0,0 0-1 0 0,1 1 1 0 0,-1-1-1 0 0,0 0 1 0 0,1 0-1 0 0,-1 1 1 0 0,1-1-1 0 0,-1 0 1 0 0,1 0-1 0 0,-1 0 1 0 0,1 0-1 0 0,0 0 1 0 0,0 1-1 0 0,0-1-8 0 0,1 1 41 0 0,0-1 0 0 0,0 0 0 0 0,0 0-1 0 0,0 0 1 0 0,0 0 0 0 0,0 0 0 0 0,1-1-1 0 0,-1 1 1 0 0,0-1 0 0 0,0 1 0 0 0,0-1 0 0 0,1 0-1 0 0,-1 0 1 0 0,0 0 0 0 0,1 0 0 0 0,-1 0-1 0 0,2 0-40 0 0,5-2 154 0 0,0 0-1 0 0,0 0 0 0 0,-1-1 0 0 0,1 0 0 0 0,-1 0 0 0 0,0-1 1 0 0,0 0-1 0 0,0-1 0 0 0,3-1-153 0 0,-8 4 39 0 0,0 0 0 0 0,0 0 1 0 0,-1-1-1 0 0,1 1 0 0 0,0-1 0 0 0,-1 1 1 0 0,0-1-1 0 0,0 0 0 0 0,0 0 0 0 0,0 0 1 0 0,1-2-40 0 0,-2 3 0 0 0,-1 1 0 0 0,1 0 0 0 0,-1-1 0 0 0,0 1 0 0 0,1-1 0 0 0,-1 1 1 0 0,0-1-1 0 0,0 0 0 0 0,0 1 0 0 0,0-1 0 0 0,0 1 0 0 0,-1-1 1 0 0,1 1-1 0 0,0-1 0 0 0,-1 1 0 0 0,1 0 0 0 0,-1-1 0 0 0,0 1 0 0 0,1-1 1 0 0,-1 1-1 0 0,0 0 0 0 0,0 0 0 0 0,0-1 0 0 0,0 1 0 0 0,0 0 1 0 0,0 0-1 0 0,0 0 0 0 0,1 1 0 0 0,0-1 0 0 0,0 1 0 0 0,0-1 0 0 0,-1 1 0 0 0,1-1 0 0 0,0 1 1 0 0,-1 0-1 0 0,1-1 0 0 0,-1 1 0 0 0,1-1 0 0 0,0 1 0 0 0,-1 0 0 0 0,1-1 0 0 0,-1 1 1 0 0,1 0-1 0 0,-1 0 0 0 0,1-1 0 0 0,-1 1 0 0 0,1 0 0 0 0,-1 0 0 0 0,1 0 0 0 0,-1-1 1 0 0,1 1-1 0 0,-1 0 0 0 0,0 0 0 0 0,1 0 0 0 0,-1 0 0 0 0,1 0 0 0 0,-1 0 0 0 0,1 0 1 0 0,-1 0-1 0 0,1 0 0 0 0,-1 1 0 0 0,0-1 0 0 0,1 0 0 0 0,-1 0 0 0 0,1 0 0 0 0,-1 1 0 0 0,-4 23 10 0 0,11 43 10 0 0,-5-62-18 0 0,7 51 29 0 0,-1-15-35 0 0,-1 0 0 0 0,-2 0 0 0 0,-3 1 0 0 0,-1-1 1 0 0,-4 26 3 0 0,4-67-2 0 0,0 1 1 0 0,0-1 0 0 0,0 1 0 0 0,0-1 0 0 0,0 0-1 0 0,-1 1 1 0 0,1-1 0 0 0,0 1 0 0 0,0-1 0 0 0,0 0 0 0 0,-1 1-1 0 0,1-1 1 0 0,0 0 0 0 0,0 1 0 0 0,-1-1 0 0 0,1 0 0 0 0,0 1-1 0 0,-1-1 1 0 0,1 0 0 0 0,0 0 0 0 0,-1 1 0 0 0,1-1 0 0 0,0 0-1 0 0,-1 0 1 0 0,1 0 0 0 0,-1 1 0 0 0,1-1 0 0 0,-1 0-1 0 0,1 0 1 0 0,0 0 0 0 0,-1 0 0 0 0,1 0 0 0 0,-1 0 1 0 0,-19-5-16 0 0,-21-19 13 0 0,35 20 1 0 0,0 0 3 0 0,-1-1 0 0 0,1 0 0 0 0,0-1 0 0 0,1 0 1 0 0,-1 1-1 0 0,1-2 0 0 0,0 1 0 0 0,1 0 1 0 0,-1-1-1 0 0,1 0 0 0 0,1 0 0 0 0,-3-6-1 0 0,5 11 1 0 0,0-1-1 0 0,0 1 1 0 0,0-1 0 0 0,0 0-1 0 0,1 1 1 0 0,-1-1-1 0 0,1 0 1 0 0,0 1-1 0 0,0-1 1 0 0,0 0-1 0 0,0 1 1 0 0,0-1 0 0 0,0 0-1 0 0,1 1 1 0 0,-1-1-1 0 0,1 1 1 0 0,0-1-1 0 0,0 1 1 0 0,0-1-1 0 0,0 1 1 0 0,0-1 0 0 0,1 1-1 0 0,-1 0 1 0 0,1-1-1 0 0,0 1 1 0 0,-1 0-1 0 0,1 0 1 0 0,0 0-1 0 0,0 1 1 0 0,0-1 0 0 0,1 0-1 0 0,-1 1 1 0 0,0-1-1 0 0,1 1 1 0 0,-1 0-1 0 0,1 0 1 0 0,2-1-1 0 0,35-11-21 0 0,28-10-419 0 0,-65 21 145 0 0,0 1 0 0 0,0-1 0 0 0,0 1 0 0 0,-1-1 0 0 0,1 0 0 0 0,-1 0 0 0 0,1 0 0 0 0,-1 0 0 0 0,0 0 0 0 0,0-1 0 0 0,0 1 0 0 0,0-1 0 0 0,0 1 0 0 0,0-1 0 0 0,-1 0 0 0 0,1 1 0 0 0,-1-1 0 0 0,1-2 295 0 0,0-2-129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185 286 4 0 0,'0'1'101'0'0,"0"-1"0"0"0,1 1 0 0 0,-1-1 1 0 0,1 1-1 0 0,-1-1 0 0 0,0 1 0 0 0,1-1 0 0 0,-1 1 0 0 0,1-1 1 0 0,-1 0-1 0 0,1 1 0 0 0,-1-1 0 0 0,1 0 0 0 0,0 0 0 0 0,-1 1 1 0 0,1-1-1 0 0,-1 0 0 0 0,1 0 0 0 0,0 0 0 0 0,-1 0 0 0 0,1 1 0 0 0,-1-1 1 0 0,1 0-1 0 0,0 0 0 0 0,-1 0 0 0 0,1 0 0 0 0,0 0 0 0 0,-1-1 1 0 0,1 1-102 0 0,33 0 773 0 0,-4 0-473 0 0,-20 1-280 0 0,-1 1 0 0 0,1 0-1 0 0,-1 0 1 0 0,0 1 0 0 0,1 1 0 0 0,-1-1-1 0 0,-1 1 1 0 0,8 5-20 0 0,-42 19 11 0 0,-14 15-11 0 0,34-35-1 0 0,-1 0 1 0 0,0-1 0 0 0,0 0-1 0 0,0 0 1 0 0,-1 0 0 0 0,-4 2 0 0 0,9-7 0 0 0,-1-1 0 0 0,1 1-1 0 0,0-1 1 0 0,-1 0 0 0 0,1 1 0 0 0,-1-1 0 0 0,0-1 0 0 0,1 1 0 0 0,-1 0 0 0 0,0-1 0 0 0,1 0 0 0 0,-1 0-1 0 0,0 0 1 0 0,1 0 0 0 0,-1-1 0 0 0,0 1 0 0 0,1-1 0 0 0,-1 0 0 0 0,1 0 0 0 0,-3-1 0 0 0,-4-1 8 0 0,1 0 1 0 0,0-1-1 0 0,0-1 1 0 0,1 1-1 0 0,-1-1 1 0 0,1-1-1 0 0,0 1 1 0 0,1-1-1 0 0,-1-1 1 0 0,1 1-1 0 0,0-1 1 0 0,1 0 0 0 0,0-1-1 0 0,0 0 1 0 0,1 1-1 0 0,0-2 1 0 0,0 1-1 0 0,1-1 1 0 0,0 1-1 0 0,0-1 1 0 0,1 0-1 0 0,1 0 1 0 0,-1 0-1 0 0,2-1 1 0 0,-2-5-9 0 0,2 2 17 0 0,1 1 1 0 0,-1-1-1 0 0,2 1 1 0 0,0-1-1 0 0,1 1 1 0 0,0-1-1 0 0,1 1 1 0 0,0 0-1 0 0,1 0 1 0 0,0 0-1 0 0,1 1 1 0 0,1-1-1 0 0,0 1 1 0 0,0 0-1 0 0,1 0 1 0 0,0 1-1 0 0,1 0 1 0 0,1 0-1 0 0,2-1-17 0 0,-8 8 0 0 0,0 0 0 0 0,0 0 1 0 0,0 0-1 0 0,1 1 0 0 0,-1-1 0 0 0,1 1 0 0 0,0 0 0 0 0,0 0 0 0 0,0 0 1 0 0,0 1-1 0 0,0-1 0 0 0,0 1 0 0 0,0 0 0 0 0,0 0 0 0 0,0 0 0 0 0,1 1 1 0 0,-1-1-1 0 0,0 1 0 0 0,1 0 0 0 0,-1 0 0 0 0,0 0 0 0 0,1 1 0 0 0,-1 0 1 0 0,0 0-1 0 0,2 0 0 0 0,9 4-5 0 0,-1 1 0 0 0,0 1 0 0 0,0 0-1 0 0,-1 0 1 0 0,0 1 0 0 0,5 5 5 0 0,21 12-23 0 0,-30-22-1102 0 0,-9-3 1077 0 0,0 0-1 0 0,0 0 1 0 0,0 0-1 0 0,0 0 1 0 0,0 0-1 0 0,0 0 1 0 0,1 0-1 0 0,-1 0 0 0 0,0 0 1 0 0,0 0-1 0 0,0 0 1 0 0,0 0-1 0 0,0 0 1 0 0,0 0-1 0 0,0 0 0 0 0,0 0 1 0 0,1 0-1 0 0,-1 0 1 0 0,0 0-1 0 0,0 0 1 0 0,0 0-1 0 0,0 0 1 0 0,0-1-1 0 0,0 1 0 0 0,0 0 1 0 0,0 0-1 0 0,0 0 1 0 0,0 0-1 0 0,0 0 1 0 0,0 0-1 0 0,1 0 0 0 0,-1 0 1 0 0,0 0-1 0 0,0-1 1 0 0,0 1-1 0 0,0 0 1 0 0,0 0-1 0 0,0 0 0 0 0,0 0 1 0 0,0 0-1 0 0,0 0 1 0 0,0 0-1 0 0,0 0 1 0 0,0-1-1 0 0,0 1 1 0 0,0 0-1 0 0,0 0 0 0 0,0 0 1 0 0,0 0-1 0 0,-1 0 1 0 0,1 0-1 0 0,0 0 1 0 0,0 0-1 0 0,0 0 0 0 0,0-1 1 0 0,0 1-1 0 0,0 0 1 0 0,0 0-1 0 0,0 0 1 0 0,0 0-1 0 0,0 0 1 0 0,0 0-1 0 0,0 0 0 0 0,-1 0 1 0 0,1 0-1 0 0,0 0 1 0 0,0 0 48 0 0,-2-5-257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 0 0,'8'-4'2948'0'0,"-5"132"-2573"0"0,0-28 288 0 0,-5 13-663 0 0,1-102 10 0 0,0-5-7 0 0,1-1 0 0 0,-1 1-1 0 0,1-1 1 0 0,1 1 0 0 0,-1-1-1 0 0,1 1 1 0 0,0 1-3 0 0,0-9-197 0 0,0 0 0 0 0,0-1-1 0 0,-1 1 1 0 0,1 0 0 0 0,-1-1 0 0 0,1 1-1 0 0,-1-1 1 0 0,0 1 0 0 0,0 0 0 0 0,0-1-1 0 0,0 1 1 0 0,-1-2 197 0 0,-10-27-1495 0 0,6 18 1346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0,'94'8'4140'0'0,"3"0"-3864"0"0,-97-8-293 0 0,1 0-1 0 0,-1 0 0 0 0,0 0 0 0 0,0 0 0 0 0,0-1 0 0 0,0 1 1 0 0,1 0-1 0 0,-1 0 0 0 0,0 0 0 0 0,0 0 0 0 0,0 0 0 0 0,1 0 0 0 0,-1 0 1 0 0,0 0-1 0 0,0 0 0 0 0,1 0 0 0 0,-1 0 0 0 0,0 0 0 0 0,0 0 1 0 0,0 0-1 0 0,1 0 0 0 0,-1 0 0 0 0,0 0 0 0 0,0 0 0 0 0,0 0 1 0 0,1 0-1 0 0,-1 0 0 0 0,0 0 0 0 0,0 0 0 0 0,1 0 0 0 0,-1 0 1 0 0,0 0-1 0 0,0 0 0 0 0,0 1 0 0 0,0-1 0 0 0,1 0 0 0 0,-1 0 0 0 0,0 0 1 0 0,0 0-1 0 0,0 0 0 0 0,0 1 0 0 0,0-1 0 0 0,1 0 0 0 0,-1 0 1 0 0,0 0-1 0 0,0 1 0 0 0,0-1 0 0 0,0 0 0 0 0,0 0 0 0 0,0 0 1 0 0,0 1-1 0 0,0-1 0 0 0,0 0 0 0 0,0 0 0 0 0,0 0 0 0 0,0 1 1 0 0,0-1-1 0 0,0 0 0 0 0,0 0 0 0 0,0 1 0 0 0,0-1 0 0 0,0 0 0 0 0,0 0 1 0 0,0 0-1 0 0,0 1 0 0 0,0-1 0 0 0,0 0 0 0 0,-1 0 0 0 0,1 0 18 0 0,-13 11-2578 0 0,9-9 2358 0 0,-2 3-111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 0 0,'40'-23'4045'0'0,"-33"21"-3938"0"0,0 1 0 0 0,0 0 0 0 0,0 0 0 0 0,0 0 1 0 0,0 1-1 0 0,0 0 0 0 0,0 0 0 0 0,0 1 0 0 0,5 1-107 0 0,-7-1-188 0 0,-1 0 1 0 0,1 0 0 0 0,0-1-1 0 0,0 1 1 0 0,-1-1-1 0 0,1 0 1 0 0,0 0-1 0 0,0-1 1 0 0,-1 1-1 0 0,1-1 1 0 0,0 0-1 0 0,-1 0 1 0 0,1 0-1 0 0,-1-1 1 0 0,1 0-1 0 0,-1 0 1 0 0,0 0-1 0 0,0 0 1 0 0,0 0-1 0 0,3-3 188 0 0,-1-5-1101 0 0,-2 6 931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 4 0 0,'1'-2'2762'0'0,"-10"-4"-2044"0"0,7 5-721 0 0,0 0 0 0 0,0 1-1 0 0,0-1 1 0 0,0 0-1 0 0,0 1 1 0 0,0 0-1 0 0,0-1 1 0 0,0 1 0 0 0,0 0-1 0 0,0 0 1 0 0,0 0-1 0 0,0 0 1 0 0,0 1-1 0 0,0-1 1 0 0,-1 0 3 0 0,-5 4 0 0 0,-1-1 0 0 0,0 1 1 0 0,1 1-1 0 0,0-1 0 0 0,0 2 0 0 0,0-1 0 0 0,0 1 1 0 0,-5 5-1 0 0,12-10 0 0 0,-1 0 1 0 0,0 1 0 0 0,1-1 0 0 0,-1 1 0 0 0,1-1-1 0 0,0 1 1 0 0,-1 0 0 0 0,1-1 0 0 0,0 1 0 0 0,0 0-1 0 0,0 0 1 0 0,0 0 0 0 0,1 0 0 0 0,-1 0 0 0 0,0 0-1 0 0,1 0 1 0 0,-1 0 0 0 0,1 0 0 0 0,0 0 0 0 0,0 0 0 0 0,0 0-1 0 0,0 0 1 0 0,0 0 0 0 0,0 0 0 0 0,1 0 0 0 0,-1 0-1 0 0,0 0 1 0 0,1 0 0 0 0,0 0 0 0 0,0 0 0 0 0,-1 0-1 0 0,1 0 1 0 0,1 0 0 0 0,-1-1 0 0 0,0 1 0 0 0,0 0-1 0 0,1-1 1 0 0,-1 1 0 0 0,0-1 0 0 0,1 1 0 0 0,0-1-1 0 0,2 2 23 0 0,0-2 1 0 0,0 1-1 0 0,0 0 1 0 0,0-1-1 0 0,0 1 1 0 0,0-1-1 0 0,1 0 1 0 0,-1-1-1 0 0,0 1 1 0 0,1-1-1 0 0,-1 0 1 0 0,0 0-1 0 0,1 0 1 0 0,-1 0 0 0 0,0-1-1 0 0,1 1 1 0 0,-1-1-1 0 0,0 0 1 0 0,0-1-1 0 0,0 1 1 0 0,0-1-1 0 0,0 1 1 0 0,0-1-1 0 0,0 0 1 0 0,3-2-24 0 0,-3 1 40 0 0,0 1 1 0 0,0-1-1 0 0,0 0 1 0 0,0 0-1 0 0,-1 0 0 0 0,1 0 1 0 0,-1-1-1 0 0,0 1 1 0 0,0-1-1 0 0,0 0 1 0 0,1-1-41 0 0,-3 3 2 0 0,0-1 1 0 0,0 1 0 0 0,0 0 0 0 0,0 0 0 0 0,-1-1-1 0 0,1 1 1 0 0,0 0 0 0 0,-1-1 0 0 0,0 1 0 0 0,0 0 0 0 0,0-1-1 0 0,0 1 1 0 0,0 0 0 0 0,0-1 0 0 0,0 1 0 0 0,-1-1-1 0 0,0 1 1 0 0,1 0 0 0 0,-1 0 0 0 0,0-1 0 0 0,0 0-3 0 0,0 2 0 0 0,1 0-1 0 0,0 0 1 0 0,0 0 0 0 0,-1 1 0 0 0,1-1 0 0 0,0 0-1 0 0,-1 0 1 0 0,1 0 0 0 0,-1 0 0 0 0,0 0 0 0 0,1 1-1 0 0,-1-1 1 0 0,1 0 0 0 0,-1 1 0 0 0,0-1 0 0 0,0 0-1 0 0,0 1 1 0 0,1-1 0 0 0,-1 1 0 0 0,0-1 0 0 0,0 1-1 0 0,0-1 1 0 0,-1 1 0 0 0,-4 16 16 0 0,8 39 18 0 0,8-10-6 0 0,3 11-38 0 0,-3 0 0 0 0,-2 2 10 0 0,-6-42-7 0 0,-1-1-1 0 0,-1 1 0 0 0,-1 0 1 0 0,0-1-1 0 0,-1 1 0 0 0,0 0 1 0 0,-2-1-1 0 0,0 0 0 0 0,-4 10 8 0 0,7-23 0 0 0,1 0 0 0 0,0-1 0 0 0,-1 1 0 0 0,1-1-1 0 0,-1 1 1 0 0,0-1 0 0 0,1 1 0 0 0,-1-1 0 0 0,0 1-1 0 0,0-1 1 0 0,0 0 0 0 0,0 1 0 0 0,0-1 0 0 0,-1 0-1 0 0,1 0 1 0 0,0 0 0 0 0,0 0 0 0 0,-1 0 0 0 0,1 0-1 0 0,-1 0 1 0 0,1 0 0 0 0,-1-1 0 0 0,1 1 0 0 0,-1 0-1 0 0,1-1 1 0 0,-1 1 0 0 0,0-1 0 0 0,1 0 0 0 0,-1 1-1 0 0,0-1 1 0 0,1 0 0 0 0,-1 0 0 0 0,0 0-1 0 0,0 0 1 0 0,1 0 0 0 0,-1-1 0 0 0,0 1 0 0 0,1 0-1 0 0,-1-1 1 0 0,0 1 0 0 0,1-1 0 0 0,-1 0 0 0 0,1 1-1 0 0,-1-1 1 0 0,1 0 0 0 0,-1 0 0 0 0,1 0 0 0 0,0 0-1 0 0,-1 0 1 0 0,1 0 0 0 0,0 0 0 0 0,0-1 0 0 0,0 1-1 0 0,-1-1 1 0 0,-3-3 0 0 0,0-1-1 0 0,0 1 0 0 0,0-1 0 0 0,1 0 1 0 0,0 0-1 0 0,0-1 0 0 0,1 1 0 0 0,0-1 1 0 0,0 1-1 0 0,0-1 0 0 0,1 0 0 0 0,-1-3 1 0 0,3 2-19 0 0,1 1 0 0 0,-1-1 0 0 0,1 0-1 0 0,1 1 1 0 0,-1 0 0 0 0,1-1-1 0 0,0 1 1 0 0,1 0 0 0 0,0 0-1 0 0,0 0 1 0 0,1 0 0 0 0,0 1-1 0 0,0-1 1 0 0,0 1 0 0 0,1 0 0 0 0,1-1 19 0 0,6-7-99 0 0,0 1 0 0 0,0 1 1 0 0,2 0-1 0 0,-1 1 0 0 0,2 0 1 0 0,8-5 98 0 0,-4 7-3415 0 0,-14 8 3226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11 511 4 0 0,'0'0'36'0'0,"0"0"41"0"0,-10-8 1419 0 0,11-27-1016 0 0,2 0 0 0 0,2 0 1 0 0,1 0-1 0 0,2 1 1 0 0,9-24-481 0 0,2 5 36 0 0,2 1 1 0 0,2 1-1 0 0,9-11-36 0 0,-29 55-18 0 0,0 2 38 0 0,0-1 0 0 0,1 0 0 0 0,-1 1 0 0 0,1-1 0 0 0,0 1-1 0 0,4-3-19 0 0,-8 8 11 0 0,1-1 0 0 0,-1 1 0 0 0,1 0 0 0 0,-1-1-1 0 0,1 1 1 0 0,-1-1 0 0 0,1 1 0 0 0,-1 0 0 0 0,1 0-1 0 0,0-1 1 0 0,-1 1 0 0 0,1 0 0 0 0,0 0 0 0 0,-1 0-1 0 0,1 0 1 0 0,0 0 0 0 0,-1 0 0 0 0,1 0 0 0 0,0 0-1 0 0,-1 0 1 0 0,1 0 0 0 0,0 0 0 0 0,-1 0 0 0 0,1 0-1 0 0,0 0-10 0 0,0 1 30 0 0,1 0 0 0 0,-1 0 0 0 0,0 0 0 0 0,0 0 0 0 0,0 0 0 0 0,1 0 0 0 0,-1 0 0 0 0,0 1 0 0 0,0-1 0 0 0,-1 0 0 0 0,1 1 0 0 0,0-1 0 0 0,0 0 0 0 0,-1 1-1 0 0,1 0-29 0 0,13 33 27 0 0,-1 0 1 0 0,-2 0-1 0 0,-2 1 0 0 0,-1 1 0 0 0,0 12-27 0 0,12 186 60 0 0,-18-209-36 0 0,0-7-11 0 0,-1-4-164 0 0,-9-30-1428 0 0,-16-43-1753 0 0,19 43 3221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16 0 0,'-1'0'34'0'0,"1"0"0"0"0,0 0-1 0 0,0 0 1 0 0,0 0 0 0 0,-1 0 0 0 0,1 0 0 0 0,0 0 0 0 0,0 0-1 0 0,0 0 1 0 0,-1-1 0 0 0,1 1 0 0 0,0 0 0 0 0,0 0 0 0 0,0 0-1 0 0,-1 0 1 0 0,1 0 0 0 0,0 0 0 0 0,0 0 0 0 0,0-1 0 0 0,0 1-1 0 0,0 0 1 0 0,-1 0 0 0 0,1 0 0 0 0,0 0 0 0 0,0-1 0 0 0,0 1-1 0 0,0 0 1 0 0,0 0 0 0 0,0 0 0 0 0,0-1 0 0 0,0 1-1 0 0,0 0 1 0 0,0 0 0 0 0,0 0 0 0 0,0-1 0 0 0,0 1 0 0 0,0 0-1 0 0,0 0 1 0 0,0 0 0 0 0,0-1 0 0 0,0 1 0 0 0,0 0 0 0 0,0 0-1 0 0,0 0 1 0 0,0-1 0 0 0,0 1 0 0 0,0 0 0 0 0,0 0 0 0 0,0 0-1 0 0,0 0 1 0 0,1-1 0 0 0,-1 1 0 0 0,0 0 0 0 0,0 0-1 0 0,0 0 1 0 0,0 0 0 0 0,1 0 0 0 0,-1-1-34 0 0,18-11 1308 0 0,24-8 1269 0 0,-37 18-2274 0 0,0 1 1 0 0,1-1 0 0 0,-1 1 0 0 0,0 0 0 0 0,1 0-1 0 0,-1 0 1 0 0,1 1 0 0 0,-1 0 0 0 0,1 0 0 0 0,-1 0 0 0 0,1 1-1 0 0,-1 0 1 0 0,1 0 0 0 0,2 1-304 0 0,44 20-5289 0 0,-52-21 5117 0 0,1-1 1 0 0,-1 0-1 0 0,1 1 0 0 0,-1-1 0 0 0,1 0 0 0 0,-1 0 1 0 0,1 1-1 0 0,-1-1 0 0 0,1 0 0 0 0,-1 0 1 0 0,1 0-1 0 0,-1 0 0 0 0,1 0 0 0 0,0 0 0 0 0,-1 0 1 0 0,1 0-1 0 0,-1 0 0 0 0,1 0 0 0 0,-1 0 1 0 0,1 0-1 0 0,-1 0 0 0 0,1 0 0 0 0,0-1 0 0 0,-1 1 1 0 0,1 0 171 0 0,5-4-449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 0 0,'-2'53'1506'0'0,"1"36"-1194"0"0,4 1-1 0 0,9 34-311 0 0,-9-94-9 0 0,-4-12-358 0 0,1-18 320 0 0,-1 0 1 0 0,1 0 0 0 0,0 0 0 0 0,-1 0-1 0 0,1 0 1 0 0,-1 0 0 0 0,1 0 0 0 0,-1 0-1 0 0,1 0 1 0 0,0 0 0 0 0,-1 0-1 0 0,1-1 1 0 0,-1 1 0 0 0,1 0 0 0 0,0 0-1 0 0,-1 0 1 0 0,1-1 0 0 0,-1 1 0 0 0,1 0-1 0 0,0 0 1 0 0,-1-1 0 0 0,1 1 0 0 0,0 0-1 0 0,0-1 1 0 0,-1 1 0 0 0,1 0-1 0 0,0-1 1 0 0,0 1 0 0 0,-1-1 0 0 0,1 1-1 0 0,0 0 1 0 0,0-1 0 0 0,0 1 0 0 0,0-1-1 0 0,0 1 47 0 0,-5-6-133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318 543 40 0 0,'1'4'350'0'0,"0"1"0"0"0,0 0-1 0 0,0-1 1 0 0,1 1 0 0 0,-1-1 0 0 0,3 5-350 0 0,6 23 221 0 0,-2 35 262 0 0,-2 38-483 0 0,-4-54 125 0 0,2-1-1 0 0,2 1 1 0 0,7 24-125 0 0,-13-75 8 0 0,0 1-1 0 0,0-1 1 0 0,0 0-1 0 0,0 1 1 0 0,0-1-1 0 0,0 1 1 0 0,1 0-1 0 0,-1-1 1 0 0,0 0 0 0 0,0 0-1 0 0,0 1 1 0 0,1-1-1 0 0,-1 1 1 0 0,0-1-1 0 0,1 1 1 0 0,-1-1 0 0 0,0 0-1 0 0,0 0 1 0 0,0 1-1 0 0,1-1 1 0 0,-1 1-1 0 0,0-1 1 0 0,1 0 0 0 0,-1 1-1 0 0,1-1 1 0 0,-1 0-1 0 0,0 0 1 0 0,1 0-1 0 0,-1 0 1 0 0,1 0-1 0 0,-1 0 1 0 0,1 1 0 0 0,-1-1-1 0 0,0 0 1 0 0,1 0-1 0 0,-1 0 1 0 0,1 0-1 0 0,-1 0 1 0 0,1 0 0 0 0,-1 0-1 0 0,0 0 1 0 0,1 0-1 0 0,-1-1 1 0 0,1 1-1 0 0,0 0 1 0 0,-1 0-1 0 0,0 0 1 0 0,0 0 0 0 0,1 0-1 0 0,-1 0 1 0 0,1-1-1 0 0,-1 1 1 0 0,1 0-1 0 0,-1-1-7 0 0,2 0 3 0 0,0 1 0 0 0,0-1 0 0 0,0 1-1 0 0,0-1 1 0 0,0 1 0 0 0,1-1-1 0 0,-1 1 1 0 0,-1 0 0 0 0,2 0-1 0 0,0 0-2 0 0,4 1 37 0 0,37 4 723 0 0,26 7-760 0 0,-70-12 27 0 0,1 0 0 0 0,-1 0 0 0 0,1 0 0 0 0,-1 0 1 0 0,0 0-1 0 0,0 0 0 0 0,1 0 0 0 0,-1 0 0 0 0,1 0 0 0 0,-1 0 0 0 0,0 0 0 0 0,1 0 0 0 0,-1-1 0 0 0,0 1 0 0 0,0 0 1 0 0,0 0-1 0 0,1-1 0 0 0,-1 1 0 0 0,0 0 0 0 0,1-1 0 0 0,-1 1 0 0 0,0 0 0 0 0,0 0 0 0 0,1 0 0 0 0,-1-1 0 0 0,0 1 1 0 0,0 0-1 0 0,0-1 0 0 0,0 1 0 0 0,0-1 0 0 0,0 1 0 0 0,0 0 0 0 0,0 0 0 0 0,0-1-27 0 0,3-20 570 0 0,-4-20 420 0 0,-51-250 172 0 0,44 246-1145 0 0,3 24 27 0 0,2 2-1 0 0,1-1 0 0 0,1-6-43 0 0,1 22 9 0 0,2-2-1 0 0,-1 2 0 0 0,1-1 0 0 0,-1 1 0 0 0,2-1 0 0 0,-1 1 0 0 0,0-1 0 0 0,0 2 0 0 0,1-2 0 0 0,0 1 1 0 0,0 1-1 0 0,2-2-8 0 0,9-16 8 0 0,30-49 256 0 0,2 1 0 0 0,4 3 0 0 0,2 0-264 0 0,-52 66 0 0 0,8-11 17 0 0,-12 4 10 0 0,-4 1-23 0 0,3 0-4 0 0,1 0 0 0 0,-1-1 0 0 0,1 0 0 0 0,-1 0 1 0 0,1 0-1 0 0,1-1 0 0 0,0 1 0 0 0,-1-6 0 0 0,-13-26-5 0 0,8 22 14 0 0,6 11-6 0 0,0-1 1 0 0,0 1 0 0 0,0 0 0 0 0,-1 1 0 0 0,-1-1 0 0 0,0-1-4 0 0,-20 43 40 0 0,5-11-57 0 0,3 0 1 0 0,0 2-1 0 0,2 0 1 0 0,0 1-1 0 0,3 1 1 0 0,-3 4 16 0 0,-26 58 35 0 0,37-82-26 0 0,-14 22 9 0 0,17-30-15 0 0,0 0-1 0 0,0 1 0 0 0,0-2 0 0 0,-1 2 1 0 0,2-1-1 0 0,-2 0 0 0 0,1 0 0 0 0,0 0 0 0 0,-1-1 1 0 0,1 1-1 0 0,-1 0 0 0 0,1 0 0 0 0,-1-1 1 0 0,1 1-1 0 0,-1-1 0 0 0,1 1 0 0 0,-1-1 0 0 0,1 1 1 0 0,-1-1-1 0 0,0 0-2 0 0,1-1 1 0 0,1-1 0 0 0,-2 2 1 0 0,1-2-1 0 0,1 1 0 0 0,-1 0 1 0 0,0-1-1 0 0,0 2 0 0 0,1-2 1 0 0,0 1-1 0 0,-1-1 0 0 0,0 1 0 0 0,1-1 1 0 0,-1 0-2 0 0,-8-18 12 0 0,-19-6-18 0 0,8 7-5 0 0,0 1-1 0 0,-19-12 12 0 0,20 16 2 0 0,0-2 1 0 0,1-1-1 0 0,-7-8-2 0 0,-17-16 2 0 0,37 37 2 0 0,-1-2-1 0 0,1 0 0 0 0,0 0 1 0 0,1 0-1 0 0,-1 0 0 0 0,1 0 1 0 0,0-2-4 0 0,4 10-2 0 0,0 0 0 0 0,0 0 1 0 0,0 0-1 0 0,-1 0 1 0 0,1 0-1 0 0,-1 0 1 0 0,1 1-1 0 0,0-2 1 0 0,-1 1-1 0 0,0 0 0 0 0,0 0 1 0 0,1 0-1 0 0,-2 0 1 0 0,1 0 1 0 0,-20 38 2 0 0,15-30 4 0 0,-3 4-4 0 0,0 0-1 0 0,0 0 1 0 0,-1-1-1 0 0,-1 0 1 0 0,0-1 0 0 0,-1 0-2 0 0,12-12 0 0 0,0 1 0 0 0,0-1 1 0 0,0 0-1 0 0,0 0 1 0 0,0 0-1 0 0,0 0 1 0 0,0 0-1 0 0,0 1 0 0 0,0-1 1 0 0,0 0-1 0 0,0 0 1 0 0,0 1-1 0 0,0-1 1 0 0,0 0-1 0 0,0 1 0 0 0,0-1 1 0 0,0 0-1 0 0,0 0 1 0 0,0 0-1 0 0,0 0 1 0 0,1 0-1 0 0,-1 1 0 0 0,0-1 1 0 0,0 0-1 0 0,0 0 1 0 0,1 0-1 0 0,-1 1 1 0 0,0-1-1 0 0,0 0 1 0 0,0 0-1 0 0,0 0 0 0 0,0 1 1 0 0,0-1-1 0 0,0 0 1 0 0,1 0-1 0 0,-1 0 1 0 0,0 0-1 0 0,1 0 0 0 0,-1 0 1 0 0,0 0-1 0 0,1 0 1 0 0,-1 0-1 0 0,0 0 1 0 0,0 0-1 0 0,0 0 0 0 0,0 0 1 0 0,0 0-1 0 0,1 0 0 0 0,15 5-18 0 0,-12-4 18 0 0,7 5 3 0 0,0 0-1 0 0,0 0 0 0 0,0 1 1 0 0,-1 1-1 0 0,0 0 0 0 0,8 8-2 0 0,16 12 0 0 0,20 16 81 0 0,19 22-81 0 0,-25-21-203 0 0,-48-45 103 0 0,1 0-1 0 0,-1 0 1 0 0,1 0 0 0 0,-1 0-1 0 0,0 0 1 0 0,1 0 0 0 0,-1 1-1 0 0,0-1 1 0 0,0 0 0 0 0,0 1-1 0 0,1-1 1 0 0,-1 0 0 0 0,0 1-1 0 0,1-1 1 0 0,-1 0 0 0 0,0 0-1 0 0,0 0 1 0 0,1 1 0 0 0,-1-1-1 0 0,0 1 1 0 0,0-1 0 0 0,0 0-1 0 0,0 1 1 0 0,0-1 0 0 0,0 0-1 0 0,0 0 1 0 0,0 1 0 0 0,0-1-1 0 0,0 1 1 0 0,0-1 0 0 0,0 1-1 0 0,0-1 1 0 0,0 0 0 0 0,0 0-1 0 0,0 1 1 0 0,0-1-1 0 0,0 0 1 0 0,0 1 0 0 0,-1-1-1 0 0,1 1 1 0 0,0-1 0 0 0,0 0-1 0 0,-1 0 1 0 0,1 0 0 0 0,-1 1 100 0 0,1-1-179 0 0,0 0 0 0 0,-1 1 0 0 0,0-1 0 0 0,0 0 0 0 0,1 0 0 0 0,0 0 0 0 0,-1 0 0 0 0,0 0 0 0 0,0 0 0 0 0,1 0 0 0 0,-1 0 0 0 0,1 0 0 0 0,-1 0 0 0 0,0-1 0 0 0,1 1 0 0 0,-1 0 0 0 0,1-1 0 0 0,-1 1 0 0 0,0 0 0 0 0,1 0 0 0 0,0 0 0 0 0,-1-1 0 0 0,0 1 0 0 0,1-1 0 0 0,-1 0 179 0 0,-4-4-186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 0 0,'1'-1'67'0'0,"-1"0"-1"0"0,1 0 1 0 0,0 0 0 0 0,-1 0-1 0 0,1-1 1 0 0,0 1 0 0 0,0 1-1 0 0,0-1 1 0 0,0 0 0 0 0,0 0-1 0 0,0 0 1 0 0,0 0-1 0 0,0 1 1 0 0,0-1 0 0 0,0 0-1 0 0,0 1 1 0 0,1-1 0 0 0,-1 1-1 0 0,0-1 1 0 0,0 1 0 0 0,1 0-1 0 0,-1-1 1 0 0,0 1 0 0 0,1 0-1 0 0,-1 0 1 0 0,0 0 0 0 0,1 0-1 0 0,-1 0 1 0 0,0 0 0 0 0,0 0-1 0 0,1 0 1 0 0,-1 1-67 0 0,47 1 988 0 0,-47-1-987 0 0,28 1 328 0 0,-18-1-295 0 0,0 0-1 0 0,0 0 1 0 0,0 1 0 0 0,0 0-1 0 0,0 1 1 0 0,0 0-1 0 0,6 3-33 0 0,-17-6-31 0 0,0 0 0 0 0,0 0 0 0 0,1 1 0 0 0,-1-1 0 0 0,0 0-1 0 0,1 0 1 0 0,-1 0 0 0 0,0 0 0 0 0,0 0 0 0 0,0 1 0 0 0,1-1-1 0 0,-1 0 1 0 0,0 0 0 0 0,0 0 0 0 0,0 1 0 0 0,1-1 0 0 0,-1 0 0 0 0,0 0-1 0 0,0 1 1 0 0,0-1 0 0 0,0 0 0 0 0,0 0 0 0 0,0 1 0 0 0,1-1-1 0 0,-1 0 1 0 0,0 0 0 0 0,0 1 0 0 0,0-1 0 0 0,0 0 0 0 0,0 1 0 0 0,0-1-1 0 0,0 0 1 0 0,0 0 0 0 0,0 1 0 0 0,0-1 0 0 0,0 0 0 0 0,-1 1-1 0 0,1-1 1 0 0,0 0 0 0 0,0 0 0 0 0,0 1 0 0 0,0-1 0 0 0,0 0 0 0 0,-1 0-1 0 0,1 0 1 0 0,0 1 0 0 0,0-1 0 0 0,0 0 31 0 0,-14 10-1811 0 0,9-6 1546 0 0,-1 1 146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 0 0,'6'0'578'0'0,"0"-1"0"0"0,-1 0 0 0 0,1 0 1 0 0,0-1-1 0 0,-1 0 0 0 0,6-2-578 0 0,-5 2 462 0 0,0 0 1 0 0,0 0-1 0 0,0 1 1 0 0,0-1 0 0 0,1 1-1 0 0,-1 1 1 0 0,1-1-463 0 0,2 2 329 0 0,-1 0 0 0 0,1 0 0 0 0,0 1 0 0 0,-1 0 0 0 0,5 1-329 0 0,15 4-921 0 0,1-3-4546 0 0,-29-10 3828 0 0,0 1 1342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8 0 0,'0'0'8'0'0,"0"0"-1"0"0,0 0 1 0 0,1 0 0 0 0,-1 0 0 0 0,0-1-1 0 0,0 1 1 0 0,0 0 0 0 0,0 0-1 0 0,0 0 1 0 0,0 0 0 0 0,0 0 0 0 0,1 0-1 0 0,-1 0 1 0 0,0-1 0 0 0,0 1-1 0 0,0 0 1 0 0,0 0 0 0 0,0 0 0 0 0,0 0-1 0 0,0 0 1 0 0,0-1 0 0 0,0 1 0 0 0,0 0-1 0 0,0 0 1 0 0,0 0 0 0 0,0 0-1 0 0,0-1 1 0 0,0 1 0 0 0,0 0 0 0 0,0 0-1 0 0,0 0 1 0 0,0 0 0 0 0,0 0-1 0 0,0-1 1 0 0,0 1 0 0 0,0 0 0 0 0,0 0-1 0 0,0 0 1 0 0,0 0 0 0 0,-1 0-1 0 0,1-1 1 0 0,0 1 0 0 0,0 0 0 0 0,0 0-1 0 0,0 0 1 0 0,0 0 0 0 0,0 0-1 0 0,-1 0 1 0 0,1 0 0 0 0,0 0 0 0 0,0 0-1 0 0,0-1 1 0 0,0 1 0 0 0,0 0-1 0 0,-1 0 1 0 0,1 0 0 0 0,0 0 0 0 0,0 0-1 0 0,0 0 1 0 0,0 0 0 0 0,-1 0-8 0 0,-17-2 1011 0 0,-25 8 455 0 0,37-3-1467 0 0,1 1 0 0 0,0-1 1 0 0,0 1-1 0 0,0 0 0 0 0,0 1 0 0 0,1-1 0 0 0,-1 1 0 0 0,1 0 0 0 0,0 0 0 0 0,1 0 0 0 0,-1 0 0 0 0,1 0 0 0 0,-2 5 1 0 0,4-8 1 0 0,0-1-1 0 0,0 1 0 0 0,1 0 1 0 0,-1 0-1 0 0,0 0 0 0 0,1 0 0 0 0,-1 1 1 0 0,1-1-1 0 0,0 0 0 0 0,-1 0 1 0 0,1 0-1 0 0,0 0 0 0 0,0 0 0 0 0,1 0 1 0 0,-1 1-1 0 0,0-1 0 0 0,1 0 0 0 0,-1 0 1 0 0,1 0-1 0 0,0 0 0 0 0,0 0 1 0 0,0 0-1 0 0,0 0 0 0 0,0-1 0 0 0,0 1 1 0 0,0 0-1 0 0,1 0 0 0 0,-1-1 1 0 0,1 1-1 0 0,-1-1 0 0 0,1 1 0 0 0,0-1 1 0 0,-1 0-1 0 0,1 1 0 0 0,0-1 0 0 0,0 0 1 0 0,0 0-1 0 0,0 0 0 0 0,0-1 1 0 0,1 1-1 0 0,2 0 59 0 0,-1 0 0 0 0,0 0 0 0 0,1-1 1 0 0,-1 0-1 0 0,1 0 0 0 0,-1 0 1 0 0,1 0-1 0 0,-1-1 0 0 0,1 1 0 0 0,-1-1 1 0 0,1 0-1 0 0,-1-1 0 0 0,0 1 1 0 0,0-1-1 0 0,0 0 0 0 0,0 1 0 0 0,0-2 1 0 0,3-1-60 0 0,0 0 37 0 0,-1 0-1 0 0,1 0 1 0 0,-1-1 0 0 0,0 0 0 0 0,0 0 0 0 0,0 0 0 0 0,-1-1-1 0 0,0 0 1 0 0,0 0 0 0 0,0-1-37 0 0,-3 3 2 0 0,-1 1-1 0 0,0 0 1 0 0,0-1-1 0 0,0 1 1 0 0,0-1-1 0 0,-1 0 1 0 0,0 1-1 0 0,0-1 1 0 0,0 1-1 0 0,0-1 1 0 0,0 0-1 0 0,-1 0-1 0 0,1 3 0 0 0,0 0 1 0 0,0 0-1 0 0,0 0 0 0 0,0 0 0 0 0,0 0 1 0 0,-1 0-1 0 0,1 0 0 0 0,0 0 0 0 0,-1 0 1 0 0,1 0-1 0 0,-1 0 0 0 0,1 0 0 0 0,-1 0 1 0 0,1 0-1 0 0,-1 1 0 0 0,1-1 1 0 0,-1 0-1 0 0,0 0 0 0 0,0 1 0 0 0,1-1 1 0 0,-1 0-1 0 0,0 1 0 0 0,0-1 0 0 0,0 0 1 0 0,0 1-1 0 0,0-1 0 0 0,0 1 0 0 0,0 0 1 0 0,0-1-1 0 0,0 1 0 0 0,0 0 0 0 0,0 0 1 0 0,0-1-1 0 0,0 1 0 0 0,0 0 1 0 0,0 0-1 0 0,0 0 0 0 0,0 0 0 0 0,-1 0 1 0 0,1 0-1 0 0,0 1 0 0 0,0-1 0 0 0,0 0 0 0 0,0 1 0 0 0,0 0-1 0 0,0 0 1 0 0,1-1-1 0 0,-1 1 0 0 0,0 0 1 0 0,1 0-1 0 0,-1 0 1 0 0,1 0-1 0 0,-1 0 1 0 0,1 0-1 0 0,-1 0 0 0 0,1 0 1 0 0,0 0-1 0 0,-1 0 1 0 0,1 0-1 0 0,0 0 0 0 0,0 0 1 0 0,0 0-1 0 0,0 0 1 0 0,0 0-1 0 0,0 0 1 0 0,0 0-1 0 0,0 0 0 0 0,1 1 1 0 0,-1-1-1 0 0,0 0 1 0 0,1 0-1 0 0,-1 0 1 0 0,11 39-11 0 0,-9-32 6 0 0,12 39-7 0 0,-4-14 5 0 0,-1 1 0 0 0,-2 0 0 0 0,-1 2 7 0 0,-5-25 0 0 0,-1 0-1 0 0,1 0 1 0 0,-2 0-1 0 0,1 0 0 0 0,-2 0 1 0 0,0 0-1 0 0,0-1 1 0 0,-1 1-1 0 0,0 0 1 0 0,-1-1-1 0 0,-3 8 1 0 0,6-17-9 0 0,0 1 0 0 0,1 0-1 0 0,-1 0 1 0 0,0-1 0 0 0,0 1 0 0 0,0-1-1 0 0,0 1 1 0 0,-1-1 0 0 0,1 1 0 0 0,0-1 0 0 0,-1 0-1 0 0,1 1 1 0 0,-1-1 0 0 0,1 0 0 0 0,-1 0-1 0 0,1 0 1 0 0,-1 0 0 0 0,0 0 0 0 0,0-1 0 0 0,1 1-1 0 0,-1 0 1 0 0,0-1 0 0 0,0 0 0 0 0,0 1-1 0 0,-1-1 10 0 0,0 0-28 0 0,0 0 0 0 0,0-1 0 0 0,0 0 0 0 0,1 1 0 0 0,-1-1 0 0 0,0 0 0 0 0,0 0 0 0 0,0-1 0 0 0,1 1 0 0 0,-1 0 0 0 0,1-1 0 0 0,-1 0 0 0 0,1 1 0 0 0,0-1 0 0 0,-1-1 28 0 0,-4-3-30 0 0,1 0 1 0 0,0 0 0 0 0,0-1-1 0 0,0 0 1 0 0,1 0 0 0 0,0 0-1 0 0,1-1 1 0 0,0 0 0 0 0,0 1-1 0 0,-2-8 30 0 0,5 11 2 0 0,0 1 0 0 0,1-1 0 0 0,-1 0 0 0 0,1 1 0 0 0,0-1 0 0 0,0 1 0 0 0,0-1 0 0 0,0 0 0 0 0,1 1 0 0 0,0-1 0 0 0,-1 1-1 0 0,1-1 1 0 0,1 1 0 0 0,-1-1 0 0 0,0 1 0 0 0,1 0 0 0 0,0 0 0 0 0,0 0 0 0 0,0 0 0 0 0,0 0 0 0 0,0 0 0 0 0,1 0 0 0 0,-1 0 0 0 0,1 1 0 0 0,0-1-2 0 0,10-6-102 0 0,0 0 0 0 0,0 0 0 0 0,1 1 0 0 0,0 0 1 0 0,9-2 101 0 0,35-21-2655 0 0,-46 22 2418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12 0 0,'-8'35'2392'0'0,"8"-5"-2283"0"0,1-1 0 0 0,2 0 0 0 0,1 1 1 0 0,2-1-1 0 0,1 0 0 0 0,1-1 0 0 0,1 0 1 0 0,3 3-110 0 0,-17-47 183 0 0,0 1 0 0 0,1-1 0 0 0,0 0 0 0 0,2 0 0 0 0,0-1 0 0 0,1 1 0 0 0,0 0 0 0 0,1-1 0 0 0,2-7-183 0 0,-1 10-9 0 0,1 0-1 0 0,0 1 1 0 0,0-1 0 0 0,2 0-1 0 0,0 1 1 0 0,0 0-1 0 0,1 0 1 0 0,1 0 0 0 0,0 1-1 0 0,1 0 1 0 0,1 0-1 0 0,4-6 10 0 0,-10 16 0 0 0,-1 0 0 0 0,1 1 0 0 0,-1-1 0 0 0,1 0 0 0 0,0 0 0 0 0,0 1-1 0 0,-1-1 1 0 0,1 1 0 0 0,1 0 0 0 0,-1 0 0 0 0,0-1 0 0 0,0 1-1 0 0,0 0 1 0 0,1 1 0 0 0,-1-1 0 0 0,0 0 0 0 0,1 1 0 0 0,-1-1-1 0 0,0 1 1 0 0,1-1 0 0 0,-1 1 0 0 0,1 0 0 0 0,-1 0 0 0 0,1 0 0 0 0,-1 1-1 0 0,1-1 1 0 0,-1 1 0 0 0,0-1 0 0 0,1 1 0 0 0,-1 0 0 0 0,0-1-1 0 0,1 1 1 0 0,-1 0 0 0 0,0 0 0 0 0,0 1 0 0 0,0-1 0 0 0,0 0 0 0 0,0 1-1 0 0,0-1 1 0 0,0 1 0 0 0,-1 0 0 0 0,1 0 0 0 0,0-1 0 0 0,-1 1-1 0 0,1 1 1 0 0,6 6 4 0 0,-1 1 0 0 0,0 0 0 0 0,0 0 0 0 0,-1 1 0 0 0,-1-1 0 0 0,0 1 0 0 0,0 0-1 0 0,1 7-3 0 0,-1-1 5 0 0,0 0 0 0 0,-1 0-1 0 0,-1 0 1 0 0,-1 1-1 0 0,0-1 1 0 0,-2 1 0 0 0,0 0-1 0 0,-1-1-4 0 0,-3-6-6 0 0,-2-16 57 0 0,0-19 200 0 0,7-24-153 0 0,2 0 0 0 0,6-27-98 0 0,-6 54-12 0 0,2-1 1 0 0,0 1-1 0 0,2 0 1 0 0,0 0-1 0 0,1 1 1 0 0,10-16 11 0 0,-18 35 0 0 0,0 0 0 0 0,1 1 1 0 0,-1-1-1 0 0,0 0 0 0 0,1 0 1 0 0,-1 1-1 0 0,1-1 0 0 0,-1 1 0 0 0,1-1 1 0 0,-1 0-1 0 0,1 1 0 0 0,-1-1 1 0 0,1 1-1 0 0,0-1 0 0 0,-1 1 1 0 0,1-1-1 0 0,0 1 0 0 0,-1 0 0 0 0,1-1 1 0 0,0 1-1 0 0,0 0 0 0 0,-1-1 1 0 0,1 1-1 0 0,0 0 0 0 0,0 0 0 0 0,0 0 1 0 0,-1 0-1 0 0,1 0 0 0 0,0 0 1 0 0,0 0-1 0 0,0 0 0 0 0,0 0 0 0 0,-1 0 1 0 0,1 0-1 0 0,0 0 0 0 0,0 1 0 0 0,2 0 1 0 0,-1 1 0 0 0,1 0-1 0 0,-1-1 1 0 0,0 1 0 0 0,1 0-1 0 0,-1 0 1 0 0,0 1 0 0 0,0-1-1 0 0,-1 0 1 0 0,1 1 0 0 0,0 0-1 0 0,6 10 6 0 0,0 0 0 0 0,-1 1 0 0 0,4 13-6 0 0,10 32-382 0 0,-3 1-1 0 0,-3 1 0 0 0,7 61 383 0 0,-23-113-3776 0 0,1-8 3575 0 0,2-6 10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4 240 4 0 0,'0'0'13'0'0,"0"0"3"0"0,0 0 4 0 0,0 0 3 0 0,0 0 2 0 0,0 0 2 0 0,0 0 3 0 0,5-46 1216 0 0,-13-142-2484 0 0,8 183 1092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4 0 0,'0'0'31'0'0,"0"-1"-1"0"0,0 1 1 0 0,0 0 0 0 0,1-1-1 0 0,-1 1 1 0 0,0 0 0 0 0,0-1-1 0 0,0 1 1 0 0,0-1 0 0 0,0 1-1 0 0,0 0 1 0 0,0-1 0 0 0,0 1-1 0 0,0-1 1 0 0,-1 1 0 0 0,1 0-1 0 0,0-1 1 0 0,0 1-1 0 0,0 0 1 0 0,0-1 0 0 0,-1 1-1 0 0,1 0 1 0 0,0-1 0 0 0,0 1-1 0 0,-1 0 1 0 0,1-1 0 0 0,0 1-1 0 0,0 0 1 0 0,-1-1 0 0 0,1 1-1 0 0,0 0 1 0 0,-1 0 0 0 0,1 0-1 0 0,0-1 1 0 0,-1 1 0 0 0,1 0-1 0 0,-1 0 1 0 0,1 0 0 0 0,0 0-1 0 0,-1 0 1 0 0,1 0 0 0 0,-1 0-1 0 0,1 0 1 0 0,0-1 0 0 0,-1 1-1 0 0,1 0 1 0 0,-1 1 0 0 0,1-1-1 0 0,-1 0-30 0 0,-23 16 284 0 0,15-8-312 0 0,1 1 1 0 0,1-1 0 0 0,-1 1 0 0 0,-3 8 27 0 0,9-13 6 0 0,0 0 1 0 0,0 0 0 0 0,1 1-1 0 0,-1-1 1 0 0,1 1 0 0 0,0-1-1 0 0,1 1 1 0 0,-1-1 0 0 0,1 1-1 0 0,0-1 1 0 0,0 1-1 0 0,0 0 1 0 0,1-1 0 0 0,-1 1-1 0 0,1-1 1 0 0,1 1 0 0 0,-1-1-1 0 0,0 1 1 0 0,3 3-7 0 0,-3-6 26 0 0,1 1-1 0 0,-1-1 1 0 0,1 0 0 0 0,0 0 0 0 0,-1 0-1 0 0,1 0 1 0 0,0-1 0 0 0,0 1 0 0 0,0 0-1 0 0,0-1 1 0 0,1 1 0 0 0,-1-1 0 0 0,0 0 0 0 0,1 0-1 0 0,-1 0 1 0 0,1 0 0 0 0,-1 0 0 0 0,1 0-1 0 0,-1-1 1 0 0,1 1 0 0 0,0-1 0 0 0,-1 1-1 0 0,1-1 1 0 0,0 0 0 0 0,-1 0 0 0 0,1-1-1 0 0,0 1 1 0 0,-1 0 0 0 0,1-1 0 0 0,0 1-1 0 0,-1-1 1 0 0,1 0 0 0 0,-1 0 0 0 0,1 0-1 0 0,-1 0 1 0 0,1-1-26 0 0,0 1 6 0 0,0 0-1 0 0,0 0 1 0 0,0-1-1 0 0,0 1 0 0 0,0-1 1 0 0,-1 1-1 0 0,1-1 1 0 0,-1 0-1 0 0,1 0 1 0 0,-1 0-1 0 0,0 0 1 0 0,0-1-1 0 0,0 1 1 0 0,0-1-1 0 0,0 1 0 0 0,-1-1 1 0 0,1 1-1 0 0,-1-1 1 0 0,1 0-1 0 0,-1 0 1 0 0,0 0-1 0 0,0 0 1 0 0,-1 0-1 0 0,1 0 0 0 0,-1 0 1 0 0,1 0-1 0 0,-1 0 1 0 0,0 0-1 0 0,0 0 1 0 0,0 0-1 0 0,-1 0 1 0 0,0-3-6 0 0,0 0-3 0 0,-1 0 1 0 0,0-1-1 0 0,-1 1 1 0 0,0 0-1 0 0,0 1 1 0 0,0-1 0 0 0,0 0-1 0 0,-1 1 1 0 0,0 0-1 0 0,0 0 1 0 0,-1 0 0 0 0,1 0-1 0 0,-1 0 1 0 0,0 1-1 0 0,-2-1 3 0 0,5 4-1 0 0,1 0 0 0 0,-1 1-1 0 0,1-1 1 0 0,0 1 0 0 0,-1-1 0 0 0,1 1-1 0 0,-1 0 1 0 0,1-1 0 0 0,-1 1 0 0 0,1 0-1 0 0,-1 0 1 0 0,1 0 0 0 0,-1 0-1 0 0,0 0 1 0 0,0 1 1 0 0,-12-4-1016 0 0,13 2 932 0 0,1 0 0 0 0,0 0 1 0 0,-1 0-1 0 0,1 0 0 0 0,0 0 1 0 0,0 0-1 0 0,0 0 0 0 0,0 0 1 0 0,0 0-1 0 0,0 0 0 0 0,0 0 0 0 0,1 0 1 0 0,-1-1-1 0 0,0 1 0 0 0,0 0 1 0 0,1 0-1 0 0,-1 0 0 0 0,1 0 1 0 0,0 0 83 0 0,2-6-203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 0 0,'0'0'35'0'0,"0"0"18"0"0,11 47 1337 0 0,-7-20-1239 0 0,1 1-1 0 0,7 19-150 0 0,-1-3 263 0 0,-16-65-167 0 0,2 0 1 0 0,0-1 0 0 0,1 1 0 0 0,1-5-97 0 0,1 21 17 0 0,-1-1 0 0 0,1 1 0 0 0,1-1-1 0 0,-1 1 1 0 0,1 0 0 0 0,0-1 0 0 0,0 1 0 0 0,1 0 0 0 0,0 0 0 0 0,0 0 0 0 0,0 0-1 0 0,0 0 1 0 0,1 0 0 0 0,0 0 0 0 0,0 1 0 0 0,0-1 0 0 0,1 1 0 0 0,-1 0 0 0 0,1 0-1 0 0,0 0 1 0 0,0 1 0 0 0,2-2-17 0 0,-5 4 0 0 0,1 1 0 0 0,-1-1 0 0 0,0 0 0 0 0,1 0 0 0 0,-1 1 0 0 0,1-1 0 0 0,-1 1 0 0 0,1-1 0 0 0,0 1 0 0 0,-1 0 1 0 0,1 0-1 0 0,-1-1 0 0 0,1 1 0 0 0,0 0 0 0 0,-1 0 0 0 0,1 1 0 0 0,0-1 0 0 0,-1 0 0 0 0,1 0 0 0 0,-1 1 0 0 0,1-1 0 0 0,-1 1 0 0 0,1-1 0 0 0,0 1 0 0 0,0 1 0 0 0,1 0 0 0 0,-1 0 0 0 0,1 0 0 0 0,-1 0 0 0 0,0 0 0 0 0,0 0 1 0 0,0 0-1 0 0,0 1 0 0 0,-1-1 0 0 0,1 1 0 0 0,0 0 0 0 0,0 1 0 0 0,4 10 1 0 0,0 1-1 0 0,-1 0 1 0 0,-1 1-1 0 0,2 9 0 0 0,-4-16 0 0 0,1 20-1367 0 0,-1-19 475 0 0,-2-12 446 0 0,0-4 339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20 0 0,'-42'-6'1942'0'0,"38"7"-1940"0"0,1 0 0 0 0,0 0 0 0 0,-1 0 0 0 0,1 0 0 0 0,0 0 0 0 0,0 0 0 0 0,0 1 0 0 0,0 0 0 0 0,0-1 0 0 0,0 1 0 0 0,0 0 0 0 0,1 0 0 0 0,-1 1 0 0 0,1-1 0 0 0,-1 0 0 0 0,1 1 0 0 0,0 0 0 0 0,0-1 0 0 0,0 1 0 0 0,1 0 0 0 0,-1 0 0 0 0,0 2-2 0 0,-2 1-1 0 0,1 1 1 0 0,-1 0-1 0 0,2 0 1 0 0,-1 0-1 0 0,1 1 0 0 0,0-1 1 0 0,0 0-1 0 0,1 1 1 0 0,0 3 0 0 0,1-8 22 0 0,0 1-1 0 0,0-1 1 0 0,1 0 0 0 0,-1 0-1 0 0,1 0 1 0 0,0 1 0 0 0,0-1-1 0 0,0 0 1 0 0,0 0 0 0 0,1 0 0 0 0,-1 0-1 0 0,1 0 1 0 0,0-1 0 0 0,-1 1-1 0 0,1 0 1 0 0,1-1 0 0 0,-1 1-1 0 0,0-1 1 0 0,1 0 0 0 0,-1 0-1 0 0,1 0 1 0 0,0 0 0 0 0,0 0 0 0 0,-1 0-1 0 0,1-1 1 0 0,1 1 0 0 0,-1-1-1 0 0,0 0 1 0 0,0 0 0 0 0,0 0-1 0 0,1 0 1 0 0,-1 0 0 0 0,0-1 0 0 0,1 0-1 0 0,-1 1 1 0 0,1-1 0 0 0,1-1-22 0 0,0 2 19 0 0,-1-2 0 0 0,0 1 0 0 0,1 0 0 0 0,-1-1 0 0 0,0 0 0 0 0,0 0 0 0 0,0 0 0 0 0,1 0 0 0 0,-1-1 0 0 0,0 1 0 0 0,-1-1 0 0 0,1 0 0 0 0,0 0 0 0 0,-1 0 0 0 0,1-1 0 0 0,-1 1 0 0 0,1-1 0 0 0,-1 0 0 0 0,0 0 0 0 0,0 0 0 0 0,-1 0 0 0 0,1-1 0 0 0,-1 1 0 0 0,0-1 1 0 0,1 1-1 0 0,-2-1 0 0 0,1 0 0 0 0,0 0 0 0 0,0-2-19 0 0,-1 2 3 0 0,-1 0 0 0 0,0 1 0 0 0,0-1 0 0 0,0 1 1 0 0,-1-1-1 0 0,1 1 0 0 0,-1-1 0 0 0,0 1 1 0 0,0-1-1 0 0,0 1 0 0 0,0 0 0 0 0,0-1 0 0 0,-1 1 1 0 0,0 0-1 0 0,0 0 0 0 0,0 0 0 0 0,0 0 0 0 0,0 0 1 0 0,-1 1-1 0 0,1-1 0 0 0,-1 1 0 0 0,0-1-3 0 0,-4-4-106 0 0,-1 1 0 0 0,0-1 0 0 0,-1 1-1 0 0,0 1 1 0 0,0 0 0 0 0,0 0 0 0 0,-3-1 106 0 0,12 6-102 0 0,0-1 1 0 0,-1 0-1 0 0,1 0 1 0 0,0 0-1 0 0,0 0 1 0 0,0 0-1 0 0,0 0 1 0 0,0 0-1 0 0,0 0 1 0 0,0 0-1 0 0,0 1 0 0 0,0-1 1 0 0,1 0-1 0 0,-1 0 1 0 0,0 0-1 0 0,0 0 1 0 0,1 0-1 0 0,-1 1 1 0 0,1-1-1 0 0,-1 0 1 0 0,1 0-1 0 0,-1 0 1 0 0,1 1-1 0 0,0-1 0 0 0,-1 0 102 0 0,1 0-19 0 0,6-10-102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8 0 0,'13'-25'1113'0'0,"-13"25"-1084"0"0,0-1 1 0 0,1 1-1 0 0,-1-1 0 0 0,0 1 0 0 0,1-1 1 0 0,-1 1-1 0 0,0-1 0 0 0,0 1 1 0 0,0-1-1 0 0,1 1 0 0 0,-1-1 1 0 0,0 1-1 0 0,0-1 0 0 0,0 1 1 0 0,0-1-1 0 0,0 0 0 0 0,0 1 1 0 0,0-1-1 0 0,0 1 0 0 0,0-1 1 0 0,0 1-1 0 0,-1-1 0 0 0,1 1 1 0 0,0-1-1 0 0,0 1 0 0 0,0-1 0 0 0,-1 1 1 0 0,1-1-1 0 0,0 1 0 0 0,-1-1 1 0 0,1 1-1 0 0,0-1 0 0 0,-1 1 1 0 0,1-1-1 0 0,-1 1 0 0 0,1 0 1 0 0,-1-1-1 0 0,1 1 0 0 0,-1 0 1 0 0,1 0-1 0 0,-1-1 0 0 0,1 1 1 0 0,-1 0-1 0 0,0 0-29 0 0,-3 0 4 0 0,0 1 1 0 0,0 0 0 0 0,-1 1-1 0 0,1-1 1 0 0,0 1 0 0 0,0 0-1 0 0,0 0 1 0 0,0 0-1 0 0,1 0 1 0 0,-1 1 0 0 0,1-1-1 0 0,-1 1 1 0 0,1 0-1 0 0,0 0 1 0 0,0 0 0 0 0,-2 2-5 0 0,0 1 5 0 0,0-1 0 0 0,1 1 0 0 0,0 0 1 0 0,0 0-1 0 0,0 0 0 0 0,0 1 1 0 0,1-1-1 0 0,0 1 0 0 0,0 3-5 0 0,4-5 2 0 0,0 0-1 0 0,1 0 0 0 0,0 0 1 0 0,0 0-1 0 0,0 0 0 0 0,1 0 1 0 0,-1 0-1 0 0,1-1 1 0 0,0 0-1 0 0,1 1 0 0 0,-1-1 1 0 0,1 0-1 0 0,0-1 0 0 0,0 1 1 0 0,0 0-1 0 0,0-1 1 0 0,1 0-1 0 0,0 0-1 0 0,5 0 61 0 0,0-1-1 0 0,0-1 1 0 0,0 0 0 0 0,0-1 0 0 0,0 1-1 0 0,0-2 1 0 0,0 1 0 0 0,0-2-1 0 0,0 1 1 0 0,0-1 0 0 0,6-2-61 0 0,-15 3-73 0 0,1 0 1 0 0,-1 0-1 0 0,0 0 0 0 0,1 0 0 0 0,-1 0 1 0 0,0 0-1 0 0,0 0 0 0 0,0-1 1 0 0,0 1-1 0 0,0 0 0 0 0,0-1 0 0 0,0 1 1 0 0,0-1-1 0 0,0 1 0 0 0,-1-1 1 0 0,1 1-1 0 0,-1-1 0 0 0,1 1 1 0 0,-1-1-1 0 0,0 1 0 0 0,1-1 0 0 0,-1 0 1 0 0,0 1-1 0 0,0-1 0 0 0,0 0 1 0 0,-1 1-1 0 0,1-1 0 0 0,0 1 0 0 0,-1-1 1 0 0,1 0-1 0 0,0 1 0 0 0,-1-1 1 0 0,0 1-1 0 0,1-1 0 0 0,-1 1 0 0 0,0 0 1 0 0,0-1-1 0 0,0 1 0 0 0,-1-1 73 0 0,-3-6-313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4 0 0,'1'1'42'0'0,"-1"-1"0"0"0,1 0-1 0 0,-1 0 1 0 0,1 1 0 0 0,-1-1 0 0 0,1 0 0 0 0,-1 0-1 0 0,1 0 1 0 0,-1 0 0 0 0,1 0 0 0 0,-1 0 0 0 0,1 1-1 0 0,0-1 1 0 0,-1 0 0 0 0,1-1 0 0 0,-1 1 0 0 0,1 0-1 0 0,-1 0 1 0 0,1 0 0 0 0,-1 0 0 0 0,1 0-1 0 0,-1 0 1 0 0,1-1 0 0 0,-1 1 0 0 0,1 0 0 0 0,-1 0-1 0 0,1-1 1 0 0,-1 1 0 0 0,1 0 0 0 0,-1-1 0 0 0,1 1-1 0 0,-1 0 1 0 0,0-1 0 0 0,1 1 0 0 0,-1-1 0 0 0,0 1-1 0 0,1-1-41 0 0,20-13 548 0 0,-13 7-485 0 0,1-1 0 0 0,-1-1 0 0 0,-1 0 0 0 0,0 0 0 0 0,0 0 0 0 0,-1-1 0 0 0,0 0 0 0 0,-1 0 0 0 0,0-1-1 0 0,0 0-62 0 0,7-18-6 0 0,-2 0 0 0 0,-1-1 0 0 0,-1-3 6 0 0,-5 21 3 0 0,-1 0 1 0 0,-1 0-1 0 0,0-1 0 0 0,-1 1 1 0 0,0-5-4 0 0,-1 12 0 0 0,1 0 0 0 0,-1-1 0 0 0,0 1-1 0 0,0-1 1 0 0,0 1 0 0 0,-1 0 0 0 0,0 0 0 0 0,0 0 0 0 0,-1 0 0 0 0,1 0 0 0 0,-1 0 0 0 0,-3-4 0 0 0,5 9 0 0 0,1-1 1 0 0,0 1-1 0 0,0 0 1 0 0,0 0-1 0 0,-1-1 0 0 0,1 1 1 0 0,0 0-1 0 0,-1 0 1 0 0,1 0-1 0 0,0 0 1 0 0,0-1-1 0 0,-1 1 0 0 0,1 0 1 0 0,0 0-1 0 0,-1 0 1 0 0,1 0-1 0 0,0 0 1 0 0,-1 0-1 0 0,1 0 0 0 0,0 0 1 0 0,-1 0-1 0 0,1 0 1 0 0,0 0-1 0 0,-1 0 1 0 0,1 0-1 0 0,0 0 0 0 0,-1 0 1 0 0,1 0-1 0 0,0 0 1 0 0,-1 0-1 0 0,1 0 1 0 0,0 0-1 0 0,-1 0 0 0 0,1 1 1 0 0,0-1-1 0 0,-1 0 1 0 0,1 0-1 0 0,-11 14 8 0 0,-3 18 3 0 0,9-10 19 0 0,-10 48-77 0 0,3 2 0 0 0,2 6 47 0 0,8-58 61 0 0,1 0 0 0 0,1-1 0 0 0,1 1 1 0 0,1 0-1 0 0,0 0 0 0 0,2-1 0 0 0,0 0 0 0 0,2 0 0 0 0,0 0 0 0 0,2 2-61 0 0,-6-18 22 0 0,0 1 0 0 0,0-1 0 0 0,0 0 0 0 0,1 0 0 0 0,-1 0 0 0 0,1 0-1 0 0,0 0 1 0 0,0-1 0 0 0,0 1 0 0 0,0-1 0 0 0,0 1 0 0 0,1-1 0 0 0,0 0-22 0 0,-3-1-11 0 0,1-1 0 0 0,-1 1 1 0 0,0 0-1 0 0,0-1 0 0 0,1 1 0 0 0,-1-1 0 0 0,0 0 1 0 0,1 0-1 0 0,-1 1 0 0 0,0-1 0 0 0,1 0 0 0 0,-1 0 1 0 0,0 0-1 0 0,1 0 0 0 0,-1 0 0 0 0,0 0 1 0 0,1-1-1 0 0,-1 1 0 0 0,0 0 0 0 0,1-1 0 0 0,-1 1 1 0 0,0-1-1 0 0,0 1 0 0 0,1-1 0 0 0,-1 0 0 0 0,0 1 1 0 0,0-1-1 0 0,0 0 0 0 0,0 0 0 0 0,0 0 0 0 0,0 0 1 0 0,0 0-1 0 0,0 0 0 0 0,0 0 0 0 0,-1 0 0 0 0,1 0 1 0 0,0 0-1 0 0,-1 0 0 0 0,1 0 0 0 0,0-1 11 0 0,-1 0-184 0 0,1 0 0 0 0,-1 1 0 0 0,0-1-1 0 0,1 1 1 0 0,-1-1 0 0 0,0 1 0 0 0,0-1 0 0 0,0 1-1 0 0,0-1 1 0 0,-1 1 0 0 0,1-1 0 0 0,0 0-1 0 0,-1 1 1 0 0,1-1 0 0 0,-1 0 184 0 0,-1-6-241 0 0,0 1 93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29 234 8 0 0,'1'0'99'0'0,"1"-1"0"0"0,-1 1 1 0 0,1-1-1 0 0,-2 0 0 0 0,2 1 0 0 0,-1-1 1 0 0,1 0-1 0 0,-1 0 0 0 0,0 1 0 0 0,1-1 1 0 0,-2 0-1 0 0,2 0 0 0 0,-1 0 0 0 0,-1 0 0 0 0,2 0 1 0 0,-1 0-1 0 0,-1-1 0 0 0,2 0-99 0 0,18-31 70 0 0,-10 16 77 0 0,1 0 146 0 0,1 1 1 0 0,1 1-1 0 0,0 0 1 0 0,1 1-1 0 0,1 0 0 0 0,0 1 1 0 0,1 1-1 0 0,-1 0 1 0 0,2 1-1 0 0,0 1 0 0 0,2 0-293 0 0,-9 3 503 0 0,-10 7-493 0 0,0 0-1 0 0,0 0 1 0 0,0 0-1 0 0,0 0 1 0 0,0 0 0 0 0,0 0-1 0 0,0 0 1 0 0,0 0-1 0 0,0 0 1 0 0,0 0 0 0 0,0 0-1 0 0,0 1 1 0 0,0-1 0 0 0,0 0-1 0 0,0 0 1 0 0,0 0-1 0 0,0 0 1 0 0,0 0 0 0 0,0 0-1 0 0,0 0 1 0 0,0 0-1 0 0,0 0 1 0 0,0 0 0 0 0,0 0-1 0 0,0 0 1 0 0,0 0-1 0 0,0 0 1 0 0,0 0 0 0 0,0 0-1 0 0,0 0 1 0 0,0 0-1 0 0,0 0 1 0 0,0 0 0 0 0,0 0-1 0 0,0 0 1 0 0,0 0-1 0 0,1 0 1 0 0,-1 0 0 0 0,0 0-1 0 0,0 0 1 0 0,0 0-1 0 0,0 0 1 0 0,0 0 0 0 0,0 0-1 0 0,0 0-9 0 0,0 1 2 0 0,0 1-1 0 0,1-1 0 0 0,-1 1 0 0 0,1-1 1 0 0,-1 0-1 0 0,0 1 0 0 0,0-1 0 0 0,1 1 1 0 0,0-2-1 0 0,0 2 0 0 0,-1-1 1 0 0,1 0-1 0 0,0 0 0 0 0,0 0 0 0 0,0 0 1 0 0,0 1-1 0 0,0-2 0 0 0,0 1 1 0 0,0 0-1 0 0,1 0-1 0 0,27 16 3 0 0,-13-9 3 0 0,-32 4 5 0 0,1 1 0 0 0,0 1 0 0 0,-2 3-11 0 0,-4 10 15 0 0,0-2 4 0 0,-1 1-1 0 0,-17 12-18 0 0,-23 33-48 0 0,62-71 48 0 0,-1 1 0 0 0,1-1 0 0 0,0 0 0 0 0,0 1 0 0 0,-1-1 1 0 0,1 0-1 0 0,-1 0 0 0 0,1 0 0 0 0,-1 0 0 0 0,1 1 1 0 0,0-1-1 0 0,-1 0 0 0 0,1 0 0 0 0,-1 1 0 0 0,0-1 0 0 0,1 0 1 0 0,0 0-1 0 0,-1 0 0 0 0,1 0 0 0 0,-1 0 0 0 0,0 0 1 0 0,1 0-1 0 0,0 0 0 0 0,0-1 0 0 0,-1 1 0 0 0,0 0 0 0 0,1 0 1 0 0,-1 0-1 0 0,1-1 0 0 0,0 1 0 0 0,-1 0 0 0 0,1 0 0 0 0,-12-15 5 0 0,-1-23 23 0 0,13 38-27 0 0,0-3-9 0 0,-1 1 1 0 0,1-1-1 0 0,-1 1 0 0 0,0-1 1 0 0,0 0-1 0 0,0 1 0 0 0,-1 0 1 0 0,2-1-1 0 0,-2 1 0 0 0,1-1 1 0 0,-1 2-1 0 0,-1-2 8 0 0,2 2-241 0 0,0 0 1 0 0,-1 0 0 0 0,0 0-1 0 0,1 0 1 0 0,-1 1-1 0 0,1-1 1 0 0,-1 1-1 0 0,0-1 1 0 0,0 1-1 0 0,1-1 1 0 0,-1 1-1 0 0,0 0 1 0 0,1 0-1 0 0,-2 0 1 0 0,2 0-1 0 0,-1 0 1 0 0,0 0 0 0 0,0 1 240 0 0,-10-1-1505 0 0,8-1 1202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4 0 0,'-32'3'1539'0'0,"27"1"-1536"0"0,1-1 0 0 0,0 1 0 0 0,0-1 0 0 0,0 1 0 0 0,0 0 0 0 0,0 1 0 0 0,1-1 0 0 0,0 1 0 0 0,0-1 0 0 0,0 1 0 0 0,0 0 0 0 0,1 0 0 0 0,0 0 0 0 0,0 0 0 0 0,0 0 0 0 0,1 1 0 0 0,0-1 0 0 0,0 3-3 0 0,0-6 29 0 0,1 1 0 0 0,0 0 1 0 0,0 0-1 0 0,1 0 1 0 0,-1 0-1 0 0,0 0 1 0 0,1 0-1 0 0,0 0 1 0 0,0 0-1 0 0,0-1 0 0 0,0 1 1 0 0,0 0-1 0 0,1-1 1 0 0,-1 1-1 0 0,1-1 1 0 0,-1 1-1 0 0,1-1 0 0 0,0 1 1 0 0,0-1-1 0 0,0 0 1 0 0,1 0-1 0 0,-1 0 1 0 0,0 0-1 0 0,1-1 1 0 0,-1 1-1 0 0,1-1 0 0 0,0 1 1 0 0,0-1-1 0 0,-1 0 1 0 0,1 0-1 0 0,0 0 1 0 0,0 0-1 0 0,0 0 1 0 0,2-1-30 0 0,2 1 33 0 0,-1 0 0 0 0,0-1 1 0 0,0 0-1 0 0,0 0 1 0 0,1-1-1 0 0,-1 1 0 0 0,0-1 1 0 0,0-1-1 0 0,0 1 0 0 0,0-1 1 0 0,0 0-1 0 0,-1 0 1 0 0,1-1-1 0 0,0 1 0 0 0,-1-1 1 0 0,0 0-1 0 0,0-1 1 0 0,0 1-1 0 0,3-4-33 0 0,-5 5 16 0 0,-1 0 0 0 0,1 0 0 0 0,-1 0 0 0 0,1 0-1 0 0,-1-1 1 0 0,0 1 0 0 0,0-1 0 0 0,0 0 0 0 0,0 0 0 0 0,-1 0 0 0 0,1 0 0 0 0,-1 0 0 0 0,0 0 0 0 0,0 0-1 0 0,0 0 1 0 0,0 0 0 0 0,-1 0 0 0 0,1 0 0 0 0,-1-1 0 0 0,0 1 0 0 0,1 0 0 0 0,-2 0 0 0 0,1-1-1 0 0,0 1 1 0 0,-1 0 0 0 0,0 0 0 0 0,1-1 0 0 0,-1 1 0 0 0,-1 0 0 0 0,1 0 0 0 0,0 0 0 0 0,-1 0 0 0 0,1 1-1 0 0,-1-1 1 0 0,-2-2-16 0 0,1 2-59 0 0,1 0 0 0 0,-1 0 0 0 0,0 0 0 0 0,0 1-1 0 0,-1 0 1 0 0,1-1 0 0 0,-1 1 0 0 0,1 0 0 0 0,-1 1-1 0 0,1-1 1 0 0,-1 1 0 0 0,0-1 0 0 0,0 1 0 0 0,0 0-1 0 0,0 0 1 0 0,0 1 0 0 0,0-1 0 0 0,0 1 0 0 0,0 0-1 0 0,0 0 1 0 0,0 0 0 0 0,0 0 0 0 0,0 1 0 0 0,0 0-1 0 0,0-1 1 0 0,0 1 0 0 0,0 1 0 0 0,-3 0 59 0 0,12-6-1956 0 0,1 0 1801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 0 0,'0'0'45'0'0,"4"34"1151"0"0,33 157 27 0 0,-40-207-1158 0 0,1-1 0 0 0,1 0 0 0 0,1 1 0 0 0,0-1-1 0 0,1 0 1 0 0,2-4-65 0 0,-2 11 27 0 0,0 1 0 0 0,1-1-1 0 0,0 1 1 0 0,1-1 0 0 0,0 1-1 0 0,1 0 1 0 0,0 0 0 0 0,0 0 0 0 0,1 1-1 0 0,0-1 1 0 0,0 1 0 0 0,1 1-1 0 0,2-2-26 0 0,-8 8 0 0 0,1 0 0 0 0,-1 0 0 0 0,1 1 0 0 0,0-1 0 0 0,-1 1 0 0 0,1-1 0 0 0,0 0 0 0 0,0 1 0 0 0,0 0 0 0 0,-1-1 0 0 0,1 1 0 0 0,0-1 0 0 0,0 1 0 0 0,0 0 0 0 0,0-1 0 0 0,0 1-1 0 0,0 0 1 0 0,0 0 0 0 0,0 0 0 0 0,0 0 0 0 0,0 0 0 0 0,0 0 0 0 0,-1 0 0 0 0,1 0 0 0 0,0 0 0 0 0,0 0 0 0 0,0 1 0 0 0,0-1 0 0 0,0 0 0 0 0,0 1 0 0 0,0-1 0 0 0,0 0 0 0 0,0 1 0 0 0,2 1-1 0 0,-1 0 1 0 0,0 0 0 0 0,1 1-1 0 0,-1-1 1 0 0,0 1 0 0 0,0-1-1 0 0,0 1 1 0 0,0 0-1 0 0,-1-1 1 0 0,2 4 0 0 0,4 9-2 0 0,-1 1 0 0 0,-1-1 0 0 0,3 13 2 0 0,0 1-22 0 0,-4-18-475 0 0,-1 0 0 0 0,0 1-1 0 0,-1-1 1 0 0,0 11 497 0 0,-2-21-495 0 0,0-1 123 0 0,0 0 156 0 0,0 0 117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203 485 32 0 0,'0'0'89'0'0,"-54"-11"2060"0"0,47 9-2134 0 0,1 1 0 0 0,-1 0 0 0 0,0 0 0 0 0,1 1 0 0 0,-1-1-1 0 0,1 2 1 0 0,-1-1 0 0 0,0 1 0 0 0,1-1 0 0 0,-1 2 0 0 0,1-1 0 0 0,-1 1 0 0 0,1 0-1 0 0,0 0 1 0 0,-4 2-15 0 0,7-2 0 0 0,0 0 0 0 0,1-1 0 0 0,-1 1 0 0 0,0 1 0 0 0,1-1 0 0 0,-1 0 0 0 0,1 1 0 0 0,0-1 0 0 0,0 1 0 0 0,0-1 0 0 0,0 1 0 0 0,0 0 0 0 0,0 0 0 0 0,1 0 0 0 0,0 0 0 0 0,-1 0 0 0 0,1 0 0 0 0,0 0 0 0 0,1 0 0 0 0,-1 1 0 0 0,1-1 0 0 0,-1 0 0 0 0,1 1 0 0 0,0-1 0 0 0,0 0 0 0 0,1 0 0 0 0,-1 1 0 0 0,1-1 0 0 0,-1 0 0 0 0,1 0 0 0 0,1 2 0 0 0,-2-2 11 0 0,1 0 0 0 0,-1 0 1 0 0,1 0-1 0 0,0 0 0 0 0,1 0 1 0 0,-1-1-1 0 0,0 1 0 0 0,1 0 0 0 0,-1 0 1 0 0,1-1-1 0 0,0 1 0 0 0,0-1 0 0 0,0 1 1 0 0,1-1-1 0 0,-1 0 0 0 0,0 0 1 0 0,1 0-1 0 0,0 0 0 0 0,-1 0 0 0 0,1-1 1 0 0,0 1-1 0 0,0-1 0 0 0,0 0 1 0 0,0 1-1 0 0,0-1 0 0 0,0-1 0 0 0,0 1 1 0 0,0 0-1 0 0,1-1 0 0 0,-1 1 0 0 0,0-1 1 0 0,0 0-1 0 0,0 0 0 0 0,1 0 1 0 0,-1-1-1 0 0,0 1 0 0 0,0-1 0 0 0,1 1 1 0 0,-1-1-1 0 0,0 0 0 0 0,1-1-11 0 0,1 1 13 0 0,-1-1-1 0 0,1 0 0 0 0,0 0 1 0 0,-1-1-1 0 0,1 1 0 0 0,-1-1 1 0 0,0 0-1 0 0,0 0 1 0 0,0 0-1 0 0,-1-1 0 0 0,1 1 1 0 0,-1-1-1 0 0,1 0 0 0 0,-1 0 1 0 0,-1 0-1 0 0,1 0 1 0 0,0-1-1 0 0,-1 1 0 0 0,0-1 1 0 0,0 1-1 0 0,-1-1 0 0 0,1 0 1 0 0,-1 1-1 0 0,0-1 1 0 0,0 0-1 0 0,-1-4-12 0 0,-8-23 1 0 0,-1 19 1 0 0,8 13-2 0 0,1 0 0 0 0,-1 0 0 0 0,1 0 0 0 0,0 0 0 0 0,-1 0 0 0 0,1 0 0 0 0,-1 0 0 0 0,1 0 0 0 0,-1 0 0 0 0,1 0 0 0 0,0 0 0 0 0,-1 0 0 0 0,1 0 0 0 0,-1 0 0 0 0,1 0 0 0 0,0 0 0 0 0,-1 0 0 0 0,1 1 0 0 0,-1-1 0 0 0,1 0 0 0 0,0 0 0 0 0,-1 1 0 0 0,1-1 0 0 0,0 0 0 0 0,-1 0 0 0 0,1 1 0 0 0,0-1 0 0 0,0 0 0 0 0,-1 1 0 0 0,1-1 0 0 0,0 0 0 0 0,0 1 0 0 0,0-1 0 0 0,-1 1 0 0 0,1-1 0 0 0,-2 4 1 0 0,1-1-1 0 0,-1 1 0 0 0,1-1 0 0 0,-1 1 0 0 0,1 0 1 0 0,0 0-1 0 0,1 0 0 0 0,-1 0 0 0 0,1 0 0 0 0,-1-1 1 0 0,1 1-1 0 0,1 0 0 0 0,-1 0 0 0 0,0 0 0 0 0,1 0 1 0 0,0 0-1 0 0,0 0 0 0 0,0 0 0 0 0,1-1 0 0 0,-1 1 1 0 0,1-1-1 0 0,0 1 0 0 0,0 1 0 0 0,0-3 0 0 0,-1 0 0 0 0,0 0 0 0 0,0 0 0 0 0,1-1 1 0 0,-1 1-1 0 0,1 0 0 0 0,0 0 0 0 0,-1-1 0 0 0,1 1 0 0 0,0-1 0 0 0,0 0 0 0 0,0 1 0 0 0,0-1 1 0 0,0 0-1 0 0,0 0 0 0 0,0 0 0 0 0,1 0 0 0 0,-1-1 0 0 0,0 1 0 0 0,1 0 0 0 0,-1-1 1 0 0,0 0-1 0 0,1 1 0 0 0,-1-1 0 0 0,0 0 0 0 0,1 0 0 0 0,-1-1 0 0 0,1 1 0 0 0,-1 0 0 0 0,0-1 1 0 0,1 1-1 0 0,-1-1 0 0 0,0 0 0 0 0,0 1 0 0 0,1-1 0 0 0,-1 0 0 0 0,0-1 0 0 0,0 1 1 0 0,0 0-1 0 0,0-1 0 0 0,9-6 0 0 0,0-1 1 0 0,0 0-1 0 0,-1-1 0 0 0,-1 0 1 0 0,1-1-1 0 0,-2 0 1 0 0,0 0-1 0 0,0-1 1 0 0,-1 0-1 0 0,0 0 1 0 0,-1 0-1 0 0,-1-1 1 0 0,0 0-1 0 0,2-12 0 0 0,5-18 3 0 0,-3-1 0 0 0,-1-1-1 0 0,1-40-2 0 0,-8-15-1 0 0,-1 90 0 0 0,-1 1-1 0 0,-1-1 1 0 0,0 1-1 0 0,0-1 0 0 0,-1 1 1 0 0,0 0-1 0 0,0 0 1 0 0,-1 0-1 0 0,-2-2 2 0 0,6 10 0 0 0,-1 1 1 0 0,1-1-1 0 0,0 1 1 0 0,0-1-1 0 0,-1 1 1 0 0,1-1-1 0 0,0 1 1 0 0,-1-1-1 0 0,1 1 1 0 0,0 0-1 0 0,-1-1 1 0 0,1 1-1 0 0,-1-1 1 0 0,1 1-1 0 0,0 0 1 0 0,-1 0-1 0 0,1-1 1 0 0,-1 1-1 0 0,1 0 1 0 0,-1 0-1 0 0,1-1 1 0 0,-1 1-1 0 0,0 0 1 0 0,1 0-1 0 0,-1 0 1 0 0,1 0-1 0 0,-1 0 0 0 0,1 0 1 0 0,-1 0-1 0 0,1 0 1 0 0,-1 0-1 0 0,0 0 1 0 0,1 0-1 0 0,-1 0 1 0 0,1 0-1 0 0,-1 0 1 0 0,1 1-1 0 0,-1-1 0 0 0,-17 20 10 0 0,-4 31 9 0 0,11-15-14 0 0,1 0 0 0 0,2 0 1 0 0,2 1-1 0 0,1 0 0 0 0,2 3-5 0 0,2-21 0 0 0,1 0-1 0 0,0 0 1 0 0,2 0-1 0 0,0 0 1 0 0,1-1-1 0 0,1 1 1 0 0,1 0-1 0 0,1-1 1 0 0,0 0-1 0 0,7 12 1 0 0,-7-20 24 0 0,0-1 0 0 0,1 0 0 0 0,0 0 0 0 0,0 0 0 0 0,1-1 0 0 0,6 5-24 0 0,-12-11-59 0 0,-1 0 0 0 0,1 0 0 0 0,0 0-1 0 0,0-1 1 0 0,0 1 0 0 0,0-1 0 0 0,0 1 0 0 0,0-1 0 0 0,0 0 0 0 0,1 0 0 0 0,-1 0 0 0 0,0 0 0 0 0,1 0 0 0 0,-1-1 0 0 0,1 1-1 0 0,-1-1 1 0 0,1 1 0 0 0,-1-1 0 0 0,1 0 0 0 0,-1 0 0 0 0,1 0 0 0 0,-1 0 0 0 0,1 0 0 0 0,-1-1 0 0 0,1 1 0 0 0,-1-1 0 0 0,1 1-1 0 0,-1-1 1 0 0,0 0 0 0 0,1 0 0 0 0,-1 0 0 0 0,2-1 59 0 0,8-15-1246 0 0,-7 4 946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9 527 16 0 0,'1'-58'2825'0'0,"3"-16"-2561"0"0,-8-63-264 0 0,-3 41 369 0 0,4-27-369 0 0,49 100 77 0 0,-39 20-77 0 0,1 0-1 0 0,-1 1 1 0 0,0 0-1 0 0,1 0 1 0 0,-1 1 0 0 0,1 0-1 0 0,0 0 1 0 0,-1 1-1 0 0,1 0 1 0 0,0 0-1 0 0,0 0 1 0 0,-1 1 0 0 0,1 1-1 0 0,-1-1 1 0 0,1 1-1 0 0,6 2 1 0 0,-7-2 1 0 0,0 0 0 0 0,-1 1 0 0 0,1-1 0 0 0,-1 1-1 0 0,0 1 1 0 0,0-1 0 0 0,0 1 0 0 0,0 0 0 0 0,-1 0-1 0 0,0 0 1 0 0,1 1 0 0 0,-2 0 0 0 0,1 0 0 0 0,-1 0-1 0 0,1 0 1 0 0,-1 1 0 0 0,-1 0 0 0 0,1-1 0 0 0,-1 2-1 0 0,-1 0-2 0 0,-1 1 1 0 0,1-1-1 0 0,-2 0 1 0 0,1 1-1 0 0,-1-1 1 0 0,0 1-1 0 0,0-1 1 0 0,-1 1-1 0 0,-1-1 1 0 0,1 1-1 0 0,-1-1 1 0 0,0 0-1 0 0,-1 0 1 0 0,1 0-1 0 0,-1 0 1 0 0,-1 0-1 0 0,0-1 1 0 0,0 1-1 0 0,0-1 1 0 0,-5 5 1 0 0,3-3-3 0 0,0 1 1 0 0,-1-2 0 0 0,0 1 0 0 0,-1-1 0 0 0,0 0 0 0 0,0 0-1 0 0,0-1 1 0 0,-1 0 0 0 0,0-1 0 0 0,0 0 0 0 0,0 0-1 0 0,-1-1 1 0 0,0 0 0 0 0,0 0 0 0 0,-2-1 2 0 0,7-2-16 0 0,-1 0 0 0 0,0-1 1 0 0,0 0-1 0 0,0 0 0 0 0,0-1 0 0 0,1 1 1 0 0,-1-1-1 0 0,0 0 0 0 0,0-1 0 0 0,1 0 1 0 0,-3 0 15 0 0,-18-11-2429 0 0,24 9 1659 0 0,3-2 649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 0 0,'10'89'2259'0'0,"-4"-46"-2426"0"0,-5-35 311 0 0,-1-12 363 0 0,-3-19-521 0 0,-1 1 41 0 0,2 0 0 0 0,1 1 0 0 0,1-2-27 0 0,0 19 10 0 0,0 0 1 0 0,0-1-1 0 0,1 1 0 0 0,-1-1 0 0 0,1 1 1 0 0,1-1-1 0 0,-1 1 0 0 0,0 0 1 0 0,1 0-1 0 0,0 0 0 0 0,0 0 0 0 0,0 0 1 0 0,1 0-1 0 0,-1 0 0 0 0,1 1 1 0 0,0-1-1 0 0,0 1-10 0 0,0 1 8 0 0,-1 1 0 0 0,0 0 0 0 0,1 0 0 0 0,-1 0 0 0 0,0 1-1 0 0,1-1 1 0 0,-1 1 0 0 0,1-1 0 0 0,-1 1 0 0 0,1 0 0 0 0,0-1 0 0 0,-1 1 0 0 0,1 1 0 0 0,-1-1 0 0 0,2 0-8 0 0,-3 1-105 0 0,1-1 1 0 0,0 0 0 0 0,-1 1 0 0 0,1-1-1 0 0,0 0 1 0 0,0 0 0 0 0,-1 0 0 0 0,1 0-1 0 0,0-1 1 0 0,-1 1 0 0 0,1 0-1 0 0,0-1 1 0 0,-1 1 0 0 0,1-1 0 0 0,0 1-1 0 0,-1-1 1 0 0,1 0 0 0 0,-1 1 0 0 0,1-1-1 0 0,-1 0 1 0 0,0 0 0 0 0,1 0-1 0 0,-1 0 1 0 0,0-1 0 0 0,0 1 0 0 0,1 0-1 0 0,-1 0 1 0 0,0-1 104 0 0,-1 1-164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4 0 0,'-22'-3'1733'0'0,"21"2"-1715"0"0,0 1-1 0 0,-1-1 1 0 0,1 1 0 0 0,0 0 0 0 0,0-1 0 0 0,-1 1 0 0 0,1 0-1 0 0,0 0 1 0 0,-1 0 0 0 0,1 0 0 0 0,0 0 0 0 0,-1 1 0 0 0,1-1-1 0 0,0 0 1 0 0,-1 0 0 0 0,1 1 0 0 0,0-1 0 0 0,0 1 0 0 0,0-1-1 0 0,-1 1 1 0 0,1 0 0 0 0,0-1 0 0 0,0 1 0 0 0,0 0 0 0 0,0 0 0 0 0,0-1-1 0 0,0 1 1 0 0,0 0 0 0 0,0 0 0 0 0,1 0 0 0 0,-1 0 0 0 0,-1 1-18 0 0,-1 3-2 0 0,0 0 1 0 0,0 0-1 0 0,0 1 1 0 0,0-1 0 0 0,1 1-1 0 0,0-1 1 0 0,0 1-1 0 0,1-1 1 0 0,-1 1 0 0 0,1 0-1 0 0,1 0 1 0 0,-1 0-1 0 0,1 5 2 0 0,-1-8 28 0 0,1 1 0 0 0,0-1-1 0 0,0 0 1 0 0,0 1 0 0 0,0-1-1 0 0,1 0 1 0 0,-1 1 0 0 0,1-1-1 0 0,0 0 1 0 0,0 0 0 0 0,0 0-1 0 0,1 1 1 0 0,-1-1-1 0 0,1 0 1 0 0,-1 0 0 0 0,1-1-1 0 0,0 1 1 0 0,0 0 0 0 0,1-1-1 0 0,-1 1 1 0 0,0-1 0 0 0,1 1-1 0 0,0-1 1 0 0,1 1-28 0 0,1-2 28 0 0,0 0-1 0 0,0 0 1 0 0,0-1 0 0 0,0 1-1 0 0,0-1 1 0 0,0 0 0 0 0,0-1-1 0 0,0 1 1 0 0,-1-1 0 0 0,1 0-1 0 0,0 0 1 0 0,0 0 0 0 0,0-1-1 0 0,-1 1 1 0 0,1-1 0 0 0,2-2-28 0 0,-2 2 24 0 0,0 0 1 0 0,-1 0 0 0 0,1 0-1 0 0,-1-1 1 0 0,0 0 0 0 0,1 0-1 0 0,-1 0 1 0 0,-1 0 0 0 0,1-1-1 0 0,0 1 1 0 0,-1-1 0 0 0,0 0-1 0 0,0 0 1 0 0,0 0 0 0 0,2-4-25 0 0,-4 4 0 0 0,-1 1 0 0 0,0 0 0 0 0,0-1 0 0 0,0 1 1 0 0,0-1-1 0 0,0 1 0 0 0,-1-1 0 0 0,1 1 0 0 0,-1 0 0 0 0,0-1 1 0 0,0 1-1 0 0,0 0 0 0 0,-1 0 0 0 0,1 0 0 0 0,-1 0 1 0 0,0 0-1 0 0,0 0 0 0 0,0 0 0 0 0,0 0 0 0 0,0 1 0 0 0,-1-1 1 0 0,-1 0-1 0 0,-10-12 1 0 0,-1 1-1 0 0,-1 1 1 0 0,-7-4-1 0 0,13 9 0 0 0,9 7-40 0 0,0 1 1 0 0,1-1 0 0 0,-1 1-1 0 0,0-1 1 0 0,1 1 0 0 0,-1-1-1 0 0,0 1 1 0 0,0-1 0 0 0,0 1-1 0 0,1 0 1 0 0,-1-1 0 0 0,0 1-1 0 0,0 0 1 0 0,0 0 0 0 0,0 0-1 0 0,0-1 1 0 0,0 1 0 0 0,1 0-1 0 0,-1 0 1 0 0,0 0 0 0 0,0 0-1 0 0,0 1 1 0 0,0-1 0 0 0,0 0-1 0 0,0 0 1 0 0,0 0 0 0 0,1 1-1 0 0,-1-1 1 0 0,0 0 0 0 0,0 1-1 0 0,0-1 1 0 0,1 1 39 0 0,-1 0-131 0 0,0 0-1 0 0,0 0 1 0 0,0 0 0 0 0,0 0 0 0 0,0 1-1 0 0,0-1 1 0 0,1 0 0 0 0,-1 0 0 0 0,0 1 0 0 0,1-1-1 0 0,-1 1 1 0 0,1-1 0 0 0,0 0 0 0 0,-1 1-1 0 0,1-1 1 0 0,0 1 0 0 0,0-1 0 0 0,0 2 131 0 0,0 6-143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 0 0,'0'0'30'0'0,"0"0"0"0"0,0-1 0 0 0,0 1 0 0 0,0 0 0 0 0,1 0 0 0 0,-1 0 0 0 0,0-1 0 0 0,0 1 0 0 0,0 0 0 0 0,0 0-1 0 0,1 0 1 0 0,-1 0 0 0 0,0 0 0 0 0,0 0 0 0 0,1-1 0 0 0,-1 1 0 0 0,0 0 0 0 0,0 0 0 0 0,0 0 0 0 0,1 0 0 0 0,-1 0 0 0 0,0 0 0 0 0,0 0 0 0 0,1 0 0 0 0,-1 0 0 0 0,0 0 0 0 0,0 0 0 0 0,1 0 0 0 0,-1 0 0 0 0,0 0 0 0 0,0 0 0 0 0,1 0-1 0 0,-1 0 1 0 0,0 0 0 0 0,0 1 0 0 0,1-1 0 0 0,-1 0 0 0 0,0 0 0 0 0,0 0 0 0 0,0 0 0 0 0,1 0 0 0 0,-1 1 0 0 0,0-1 0 0 0,0 0 0 0 0,0 0 0 0 0,0 0 0 0 0,1 0 0 0 0,-1 1 0 0 0,0-1 0 0 0,0 0 0 0 0,0 0 0 0 0,0 1 0 0 0,0-1 0 0 0,0 0-1 0 0,0 0 1 0 0,0 0 0 0 0,0 1 0 0 0,0-1 0 0 0,0 0-30 0 0,13 27 514 0 0,4 35-420 0 0,-5 19-17 0 0,0 60-77 0 0,-2-19-3 0 0,-2-84-46 0 0,-14-62-1582 0 0,-1 2 983 0 0,0 9 531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40 0 0,'55'-11'4463'0'0,"-7"0"-1316"0"0,27 8-656 0 0,-24 3-4913 0 0,-40 0 836 0 0,-11 0-200 0 0,-8-2-2058 0 0,5 1 3425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 0 0,'1'3'115'0'0,"-1"-1"0"0"0,1 0 1 0 0,0 0-1 0 0,0 1 0 0 0,0-1 0 0 0,0 0 1 0 0,0 0-1 0 0,1 0 0 0 0,-1 0 0 0 0,0 0 1 0 0,1 0-1 0 0,0-1 0 0 0,-1 1 0 0 0,1 0 1 0 0,0-1-1 0 0,0 1 0 0 0,0-1 0 0 0,0 0 1 0 0,0 0-1 0 0,0 0 0 0 0,0 0 0 0 0,1 0 1 0 0,-1 0-1 0 0,0 0 0 0 0,1 0 0 0 0,-1-1 1 0 0,0 1-1 0 0,1-1 0 0 0,-1 0 0 0 0,2 0-115 0 0,3 2 153 0 0,0-1-1 0 0,0-1 0 0 0,0 1 1 0 0,0-1-1 0 0,1 0 0 0 0,-1 0 1 0 0,0-1-1 0 0,0 0 0 0 0,0 0 0 0 0,1-1-152 0 0,-6 1 3 0 0,1 0-1 0 0,-1 1 0 0 0,0-1 0 0 0,0 0 1 0 0,0 0-1 0 0,0 0 0 0 0,0 0 0 0 0,0 0 1 0 0,0-1-1 0 0,0 1 0 0 0,-1-1 0 0 0,1 1 1 0 0,0-1-1 0 0,-1 0 0 0 0,1 1 0 0 0,-1-1 1 0 0,0 0-1 0 0,0 0 0 0 0,1 0 0 0 0,-1 0 1 0 0,-1 0-1 0 0,1 0 0 0 0,0 0 0 0 0,0 0 1 0 0,-1 0-1 0 0,1 0 0 0 0,-1-1 0 0 0,0 1 1 0 0,0 0-1 0 0,0-2-2 0 0,0 2-2 0 0,-1 0 0 0 0,0 0 0 0 0,0 0 0 0 0,0 1 0 0 0,0-1 0 0 0,0 0 0 0 0,0 1 0 0 0,0-1 0 0 0,-1 1 0 0 0,1-1 0 0 0,-1 1 0 0 0,1-1 0 0 0,-1 1 0 0 0,0 0 0 0 0,1 0 0 0 0,-1 0 0 0 0,0 0 1 0 0,0 0-1 0 0,0 0 0 0 0,0 0 0 0 0,0 1 0 0 0,0-1 0 0 0,0 0 0 0 0,0 1 0 0 0,0 0 0 0 0,0-1 0 0 0,0 1 0 0 0,0 0 0 0 0,0 0 0 0 0,0 0 0 0 0,0 1 0 0 0,0-1 0 0 0,0 0 0 0 0,-1 1 2 0 0,-1-1-9 0 0,-1 0 1 0 0,1 1-1 0 0,0-1 0 0 0,0 1 0 0 0,-1 0 0 0 0,1 0 1 0 0,0 0-1 0 0,0 1 0 0 0,0 0 0 0 0,0-1 1 0 0,0 1-1 0 0,0 1 0 0 0,1-1 0 0 0,-1 0 0 0 0,1 1 1 0 0,-1 0-1 0 0,1 0 0 0 0,0 0 0 0 0,0 0 0 0 0,1 0 1 0 0,-1 0-1 0 0,1 1 0 0 0,-1-1 0 0 0,1 1 1 0 0,0 0-1 0 0,0 0 0 0 0,1 0 0 0 0,-1 0 0 0 0,1 0 1 0 0,0 0-1 0 0,0 0 0 0 0,0 0 0 0 0,1 3 9 0 0,0-1 8 0 0,0-1 0 0 0,0 0-1 0 0,1 1 1 0 0,-1-1 0 0 0,1 1 0 0 0,1-1-1 0 0,-1 0 1 0 0,1 0 0 0 0,0 0 0 0 0,0 0-1 0 0,1 0 1 0 0,-1 0 0 0 0,1 0 0 0 0,0-1-1 0 0,1 1 1 0 0,-1-1 0 0 0,1 0 0 0 0,0 0-1 0 0,0 0 1 0 0,0-1 0 0 0,1 1-1 0 0,-1-1 1 0 0,1 0 0 0 0,0 0 0 0 0,0 0-1 0 0,1 0-7 0 0,-2-1-34 0 0,0 0 0 0 0,1-1-1 0 0,-1 1 1 0 0,1-1-1 0 0,-1 0 1 0 0,1 0-1 0 0,-1 0 1 0 0,1 0-1 0 0,-1-1 1 0 0,1 0-1 0 0,0 0 1 0 0,-1 0 0 0 0,1-1-1 0 0,-1 1 1 0 0,4-2 34 0 0,-4 1-249 0 0,0 0 1 0 0,0-1-1 0 0,0 0 0 0 0,-1 0 1 0 0,1 0-1 0 0,-1 0 1 0 0,1-1-1 0 0,-1 1 1 0 0,0-1-1 0 0,0 0 0 0 0,0 0 1 0 0,0 0-1 0 0,0 0 1 0 0,-1 0-1 0 0,1-1 1 0 0,1-3 248 0 0,4-7-339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 0 0,'-7'50'3435'0'0,"8"-17"-3506"0"0,2 0 0 0 0,1 0 0 0 0,7 26 71 0 0,-10-58-2237 0 0,0-6 1457 0 0,-1-2 595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257 194 12 0 0,'12'6'1914'0'0,"-12"-6"-1858"0"0,0-1 1 0 0,0 0 0 0 0,0 0-1 0 0,1 0 1 0 0,-1 0 0 0 0,0 0-1 0 0,1 0 1 0 0,-1 0 0 0 0,0 0 0 0 0,0 1-1 0 0,0-2 1 0 0,0 1 0 0 0,-1 1-1 0 0,1-2 1 0 0,0 1 0 0 0,0 1-1 0 0,-1-1 1 0 0,1-1 0 0 0,0 2 0 0 0,0-1-1 0 0,-1 0 1 0 0,1 0 0 0 0,-1 1-1 0 0,0-1 1 0 0,1 0 0 0 0,0 0-1 0 0,-2 0-56 0 0,-23-22 649 0 0,7 8-356 0 0,-114-111 97 0 0,126 121-180 0 0,6 5-205 0 0,0-1 0 0 0,0 1 0 0 0,0 0 0 0 0,0 0 0 0 0,0 0-1 0 0,0-1 1 0 0,0 1 0 0 0,0 0 0 0 0,0-1 0 0 0,0 1 0 0 0,0 0 0 0 0,0-1 0 0 0,-1 1 0 0 0,1 0 0 0 0,0 0 0 0 0,0 0 0 0 0,-1 0 0 0 0,1 0 0 0 0,0 0 0 0 0,-1-1 0 0 0,1 1 0 0 0,0 0 0 0 0,0 0 0 0 0,0 0 0 0 0,0 0 0 0 0,-1-1 0 0 0,1 1 0 0 0,0 0 0 0 0,-1 0 0 0 0,1 0 0 0 0,-1 0 0 0 0,1 0 0 0 0,0 0-1 0 0,0 0 1 0 0,0 0 0 0 0,0 0 0 0 0,-1 0 0 0 0,1 0 0 0 0,-1 0 0 0 0,1 0 0 0 0,0 1 0 0 0,-1-1 0 0 0,1 0 0 0 0,0 0 0 0 0,0 0 0 0 0,0 0 0 0 0,0 1 0 0 0,-1-1 0 0 0,1 0 0 0 0,0 0 0 0 0,-1 0 0 0 0,1 0 0 0 0,0 0 0 0 0,0 0 0 0 0,0 1 0 0 0,-1-1 0 0 0,1 0 0 0 0,0 1 0 0 0,0-1 0 0 0,0 0 0 0 0,0 1-6 0 0,-5 5 5 0 0,0 0-1 0 0,0 0 0 0 0,-1-1 0 0 0,0 0 0 0 0,0 0 0 0 0,-6 4-3 0 0,-9 8 5 0 0,21-16-4 0 0,0-1-1 0 0,-1 0 0 0 0,1 0 0 0 0,-1 0 0 0 0,1 0 0 0 0,0 0 1 0 0,-1 0-1 0 0,1 1 0 0 0,0-1 0 0 0,0 0 0 0 0,0 1 0 0 0,0-1 1 0 0,0 0-1 0 0,0 1 0 0 0,-1-1 0 0 0,1 0 0 0 0,0 0 0 0 0,0 0 0 0 0,0 1 1 0 0,0-1-1 0 0,0 1 0 0 0,0-1 0 0 0,-1 0 0 0 0,1 1 0 0 0,0-1 1 0 0,0 0-1 0 0,0 0 0 0 0,0 1 0 0 0,1-1 0 0 0,-1 0 0 0 0,0 1 0 0 0,0 0 0 0 0,9 4 10 0 0,8 6-1 0 0,17 34 7 0 0,-26-33-17 0 0,1 0 1 0 0,0-1-1 0 0,0 1 0 0 0,5 3 1 0 0,130 125-69 0 0,-120-121 55 0 0,-24-19 16 0 0,1-1 1 0 0,0-1 0 0 0,0 0-1 0 0,-1 1 1 0 0,1-1 0 0 0,0 0 0 0 0,-1 0 0 0 0,1 0 0 0 0,-1 0 0 0 0,0 0 0 0 0,0 0 0 0 0,0 1-1 0 0,0-2 1 0 0,0 2 0 0 0,-1-2-3 0 0,2-15 1 0 0,2 13 0 0 0,-1 0 0 0 0,1 1-1 0 0,0-1 1 0 0,0 1 0 0 0,0 0 0 0 0,1-1-1 0 0,-1 2 1 0 0,0 0 1 0 0,-1-1 0 0 0,1 1-1 0 0,-2-1 1 0 0,2 0 0 0 0,-1 1-1 0 0,-1 0 1 0 0,1-2-1 0 0,-1 1-1 0 0,-1 2 2 0 0,0 1 0 0 0,0-1-1 0 0,0 1 1 0 0,0 0-1 0 0,-1-1 1 0 0,1 1 0 0 0,-1 0-1 0 0,0 0 1 0 0,1-1-1 0 0,-1 1 1 0 0,0 0 0 0 0,0 0-1 0 0,1 0 1 0 0,-1 0-1 0 0,0 0 1 0 0,-1-1-2 0 0,-22-21 25 0 0,15 14-24 0 0,-32-29-2859 0 0,41 37 2712 0 0,-2 1-1 0 0,1-2 0 0 0,1 1 1 0 0,-1 0-1 0 0,0 0 0 0 0,0 0 0 0 0,1 0 1 0 0,-1-1-1 0 0,1 1 0 0 0,-1 0 1 0 0,1 0-1 0 0,-1-1 0 0 0,1 1 1 0 0,0 0-1 0 0,0-1 0 0 0,0 0 147 0 0,0-9-179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 0 0,'-1'1'76'0'0,"-1"0"1"0"0,1 0-1 0 0,0 0 1 0 0,0 0-1 0 0,0 0 1 0 0,0 0-1 0 0,0 0 1 0 0,0 1-1 0 0,0-1 1 0 0,0 0-1 0 0,0 0 1 0 0,1 1-1 0 0,-1-1 1 0 0,1 1-1 0 0,-1-1 1 0 0,1 0-1 0 0,-1 1-76 0 0,1-1 29 0 0,1-1 0 0 0,-1 0 0 0 0,0 1 0 0 0,0-1 0 0 0,1 1 0 0 0,-1-1 0 0 0,0 0 0 0 0,1 1 0 0 0,-1-1 0 0 0,0 1 0 0 0,1-1 0 0 0,-1 0 0 0 0,1 0 0 0 0,-1 1 0 0 0,0-1 0 0 0,1 0 0 0 0,-1 0 0 0 0,1 1 0 0 0,-1-1 0 0 0,1 0 0 0 0,-1 0 0 0 0,1 0 0 0 0,-1 0 0 0 0,1 0-1 0 0,-1 0 1 0 0,1 0 0 0 0,-1 0 0 0 0,1 0 0 0 0,-1 0 0 0 0,1 0 0 0 0,0 0-29 0 0,5 0 106 0 0,1 0-1 0 0,0-1 1 0 0,-1 0-1 0 0,1 0 1 0 0,-1-1-1 0 0,1 0 1 0 0,1 0-106 0 0,-7 2 22 0 0,0 0 1 0 0,0-1-1 0 0,0 1 0 0 0,-1 0 1 0 0,1 0-1 0 0,0 0 0 0 0,0-1 1 0 0,0 1-1 0 0,-1 0 1 0 0,1-1-1 0 0,0 1 0 0 0,0-1 1 0 0,-1 1-1 0 0,1-1 0 0 0,0 1 1 0 0,-1-1-1 0 0,1 1 0 0 0,0-1 1 0 0,-1 0-1 0 0,1 1 0 0 0,-1-1 1 0 0,1 0-1 0 0,-1 1 1 0 0,0-1-1 0 0,1 0 0 0 0,-1 0 1 0 0,0 0-1 0 0,1 1 0 0 0,-1-1 1 0 0,0 0-1 0 0,0 0 0 0 0,0 0 1 0 0,0 1-1 0 0,0-1 1 0 0,0 0-1 0 0,0 0 0 0 0,0 0 1 0 0,0 0-1 0 0,0 1 0 0 0,0-1 1 0 0,-1 0-1 0 0,1 0 0 0 0,0 0 1 0 0,-1 1-1 0 0,1-1 0 0 0,0 0 1 0 0,-1 1-1 0 0,1-1 1 0 0,-1 0-1 0 0,1 1 0 0 0,-1-1 1 0 0,1 0-1 0 0,-1 1 0 0 0,0-1 1 0 0,1 1-1 0 0,-1-1-22 0 0,-1 0-51 0 0,1 0 0 0 0,-1 0 0 0 0,1 0 0 0 0,-1 0 1 0 0,1 0-1 0 0,-1 0 0 0 0,0 1 0 0 0,0-1 0 0 0,1 0 0 0 0,-1 1 0 0 0,0-1 0 0 0,0 1 0 0 0,0 0 0 0 0,0 0 0 0 0,0 0 1 0 0,1 0-1 0 0,-1 0 0 0 0,0 0 0 0 0,0 0 0 0 0,0 0 0 0 0,0 1 0 0 0,0-1 0 0 0,1 1 0 0 0,-1-1 0 0 0,0 1 0 0 0,0 0 0 0 0,1-1 1 0 0,-1 1 50 0 0,0 1-183 0 0,0-1 0 0 0,1 0 0 0 0,-1 0 0 0 0,0 1 0 0 0,1-1 0 0 0,0 1 0 0 0,-1-1 1 0 0,1 1-1 0 0,0-1 0 0 0,0 1 0 0 0,0 0 0 0 0,0 0 0 0 0,0 0 0 0 0,0 0 183 0 0,0 5-195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12 0 0,'-7'-10'2046'0'0,"3"11"-550"0"0,6 8-1113 0 0,4 9-272 0 0,-2 0 1 0 0,0 1-1 0 0,-1 0 1 0 0,-1-1-1 0 0,-1 16-111 0 0,10 58 1011 0 0,-7-56-272 0 0,-4-34-246 0 0,0-4-61 0 0,0-18-118 0 0,0-4-315 0 0,1 0 0 0 0,2 1 0 0 0,1-1 1 0 0,1-2 0 0 0,-3 16-1 0 0,1 1 0 0 0,0-1 1 0 0,0 1-1 0 0,1 0 0 0 0,0 0 1 0 0,1 0-1 0 0,0 0 1 0 0,1 1-1 0 0,0-1 0 0 0,0 2 1 0 0,1-2 0 0 0,-6 8-2 0 0,-1 1 1 0 0,1-1 0 0 0,0 0 0 0 0,-1 1-1 0 0,1-1 1 0 0,0 1 0 0 0,-1-1 0 0 0,1 1-1 0 0,0-1 1 0 0,0 1 0 0 0,0-1 0 0 0,0 1-1 0 0,-1 0 1 0 0,1 0 0 0 0,0-1 0 0 0,0 1-1 0 0,0 0 1 0 0,0 0 0 0 0,0 0-1 0 0,0 0 1 0 0,0 0 0 0 0,0 0 0 0 0,0 0-1 0 0,0 0 1 0 0,0 0 0 0 0,0 0 0 0 0,-1 1-1 0 0,2-1 2 0 0,0 1-1 0 0,0 0 0 0 0,0 0-1 0 0,-1 1 1 0 0,1-1 0 0 0,0 1-1 0 0,-1-1 1 0 0,1 1 0 0 0,-1-1-1 0 0,1 1 1 0 0,-1 0 0 0 0,0-1-1 0 0,1 2 2 0 0,24 56-17 0 0,-25-55 14 0 0,6 19-83 0 0,-1-1 0 0 0,-2 1 1 0 0,-1 1-1 0 0,0 1 86 0 0,4 31-1553 0 0,-7-56 1383 0 0,1 0 1 0 0,-1 0 0 0 0,0 0 0 0 0,0 0 0 0 0,0 0 0 0 0,0 0-1 0 0,0 0 1 0 0,0 0 0 0 0,1 0 0 0 0,-1 0 0 0 0,0 0 0 0 0,0 0 0 0 0,0 0-1 0 0,0 0 1 0 0,0 0 0 0 0,1 0 0 0 0,-1 0 0 0 0,0 0 0 0 0,0 0 0 0 0,0 0-1 0 0,0 0 1 0 0,0 0 0 0 0,1 0 0 0 0,-1 0 0 0 0,0 0 0 0 0,0 0 0 0 0,0 0-1 0 0,0 0 1 0 0,0 0 0 0 0,0 0 0 0 0,1 0 0 0 0,-1 0 169 0 0,1-4 271 0 0,2-3-570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8 0 0,'5'36'2162'0'0,"3"-26"-683"0"0,-8-10-1421 0 0,1 0 0 0 0,0-1 0 0 0,0 1 1 0 0,-1 0-1 0 0,1-1 0 0 0,0 1 1 0 0,-1 0-1 0 0,1-1 0 0 0,0 1 1 0 0,-1-1-1 0 0,1 1 0 0 0,-1-1 1 0 0,1 1-1 0 0,-1-1 0 0 0,1 1 1 0 0,-1-1-1 0 0,1 0 0 0 0,-1 1 1 0 0,0-1-1 0 0,1 0 0 0 0,-1 1 0 0 0,0-1 1 0 0,1 0-59 0 0,-1 0 40 0 0,1 0 0 0 0,-1 0-1 0 0,0 0 1 0 0,1 0 0 0 0,-1 0 0 0 0,0 0 0 0 0,0 0 0 0 0,0 0 0 0 0,0 0 0 0 0,0 0-1 0 0,0 0 1 0 0,0 0 0 0 0,0 0 0 0 0,0 0 0 0 0,0 0 0 0 0,0 0 0 0 0,-1 0-1 0 0,1 0 1 0 0,-1 0 0 0 0,1 0 0 0 0,0 0 0 0 0,-1 0 0 0 0,0 0 0 0 0,1 0 0 0 0,-1 1-1 0 0,1-1 1 0 0,-1 0 0 0 0,0 0 0 0 0,0 1 0 0 0,1-1 0 0 0,-1 0 0 0 0,0 1 0 0 0,0-1-1 0 0,0 1 1 0 0,0-1 0 0 0,0 1 0 0 0,0-1 0 0 0,0 1 0 0 0,-1-1-40 0 0,1 1-2 0 0,1 0 1 0 0,-1 0-1 0 0,0-1 1 0 0,1 1-1 0 0,-1 0 1 0 0,0 0-1 0 0,1 0 1 0 0,-1 0-1 0 0,0 0 1 0 0,0 0-1 0 0,1 0 1 0 0,-1 0-1 0 0,0 0 0 0 0,1 1 1 0 0,-1-1-1 0 0,0 0 1 0 0,1 0-1 0 0,-1 1 1 0 0,0-1-1 0 0,1 0 1 0 0,-1 1-1 0 0,0-1 1 0 0,1 0-1 0 0,-1 1 1 0 0,1-1 1 0 0,-1 2-1 0 0,0-1-1 0 0,0 0 1 0 0,1 0 0 0 0,-1 0 0 0 0,1 0 0 0 0,-1 1-1 0 0,1-1 1 0 0,0 0 0 0 0,-1 1 0 0 0,1-1 0 0 0,0 0-1 0 0,0 1 1 0 0,0-1 0 0 0,0 0 0 0 0,0 1 0 0 0,0-1-1 0 0,0 0 1 0 0,0 1 0 0 0,1 0 1 0 0,-1 0 1 0 0,1-1 0 0 0,-1 1 0 0 0,0 0 0 0 0,1-1 1 0 0,0 1-1 0 0,-1 0 0 0 0,1-1 0 0 0,0 1 0 0 0,0-1 0 0 0,0 1 0 0 0,0-1 0 0 0,0 1 1 0 0,0-1-1 0 0,0 0 0 0 0,0 1 0 0 0,1-1 0 0 0,-1 0 0 0 0,1 0 0 0 0,-1 0 0 0 0,1 0 1 0 0,-1 0-1 0 0,1 0-1 0 0,-1-1 1 0 0,0 0 1 0 0,1 1-1 0 0,-1-1 1 0 0,0 0 0 0 0,0 0-1 0 0,0 0 1 0 0,0 0-1 0 0,0-1 1 0 0,0 1 0 0 0,0 0-1 0 0,0 0 1 0 0,0-1-1 0 0,0 1 1 0 0,0 0-1 0 0,0-1 1 0 0,0 1 0 0 0,0-1-1 0 0,0 1 1 0 0,0-1-1 0 0,0 0 1 0 0,0 1 0 0 0,0-1-1 0 0,-1 0 1 0 0,1 0-1 0 0,0 1 1 0 0,-1-1-1 0 0,1 0 1 0 0,0 0 0 0 0,-1 0-1 0 0,1 0 1 0 0,-1 0-1 0 0,0 0 1 0 0,1 0 0 0 0,-1 0-1 0 0,0 0 1 0 0,1 0-1 0 0,-1-1-1 0 0,0-20-202 0 0,0 20-11 0 0,-1 0 0 0 0,0 1-1 0 0,0-1 1 0 0,1 1-1 0 0,-1-1 1 0 0,0 1 0 0 0,0-1-1 0 0,0 1 1 0 0,-1 0 0 0 0,1-1-1 0 0,0 1 1 0 0,-1 0-1 0 0,1 0 1 0 0,0 0 0 0 0,-1 0-1 0 0,1 0 1 0 0,-1 0 0 0 0,0 0-1 0 0,1 0 1 0 0,-1 1-1 0 0,0-1 1 0 0,1 1 0 0 0,-1-1-1 0 0,0 1 1 0 0,0 0-1 0 0,1-1 1 0 0,-1 1 0 0 0,0 0-1 0 0,-1 0 214 0 0,-2 2-165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24 0 0,'-3'13'1788'0'0,"15"-18"3"0"0,16-18 631 0 0,-27 23-2358 0 0,-1-1-1 0 0,1 0 0 0 0,0 1 1 0 0,-1-1-1 0 0,1 0 0 0 0,0 0 1 0 0,-1 1-1 0 0,1-1 0 0 0,-1 0 1 0 0,0 0-1 0 0,1 0 0 0 0,-1 0 1 0 0,0 0-1 0 0,1 0 1 0 0,-1 0-1 0 0,0 0 0 0 0,0 0 1 0 0,0 1-1 0 0,0-1 0 0 0,0 0 1 0 0,0 0-1 0 0,0 0 0 0 0,0 0 1 0 0,0 0-1 0 0,-1 0 0 0 0,1 0 1 0 0,0 0-1 0 0,-1 0 0 0 0,1 0-63 0 0,-1 1 34 0 0,0-1-1 0 0,0 1 0 0 0,0 0 0 0 0,0 0 0 0 0,1-1 0 0 0,-1 1 1 0 0,0 0-1 0 0,0 0 0 0 0,0 0 0 0 0,0 0 0 0 0,0 0 0 0 0,0 0 1 0 0,0 0-1 0 0,0 0 0 0 0,0 1 0 0 0,1-1 0 0 0,-1 0 0 0 0,0 1 1 0 0,0-1-1 0 0,0 0 0 0 0,0 1 0 0 0,1-1 0 0 0,-1 1-33 0 0,-1-1 2 0 0,1 0 0 0 0,0 1 0 0 0,0-1 0 0 0,0 0-1 0 0,0 1 1 0 0,0-1 0 0 0,1 1 0 0 0,-1-1 0 0 0,0 1 0 0 0,0 0 0 0 0,0-1-1 0 0,0 1 1 0 0,1 0 0 0 0,-1 0 0 0 0,0 0 0 0 0,1-1 0 0 0,-1 1 0 0 0,0 0-1 0 0,1 0 1 0 0,-1 0 0 0 0,1 0 0 0 0,0 0 0 0 0,-1 0 0 0 0,1 0 0 0 0,0 0-1 0 0,-1 0 1 0 0,1 0 0 0 0,0 0 0 0 0,0 0 0 0 0,0 0 0 0 0,0 0 0 0 0,0 0-1 0 0,0 0 1 0 0,0 0 0 0 0,1 0 0 0 0,-1 0 0 0 0,0 0 0 0 0,1 0 0 0 0,-1 0-1 0 0,0 0 1 0 0,1 0 0 0 0,-1 0 0 0 0,1 0 0 0 0,0 0 0 0 0,-1 0 0 0 0,1-1-1 0 0,0 1 1 0 0,-1 0 0 0 0,1 0 0 0 0,0-1 0 0 0,0 1 0 0 0,0 0 0 0 0,0-1-1 0 0,0 1-1 0 0,0 0 64 0 0,0-1-1 0 0,0 1 0 0 0,0 0 1 0 0,0-1-1 0 0,0 1 0 0 0,0-1 1 0 0,0 1-1 0 0,0-1 0 0 0,1 1 1 0 0,-1-1-1 0 0,0 0 0 0 0,0 0 1 0 0,0 1-1 0 0,1-1 0 0 0,-1 0 1 0 0,0 0-1 0 0,1 0-63 0 0,-1 0-20 0 0,-1-1-1 0 0,1 1 1 0 0,-1 0 0 0 0,0 0-1 0 0,1-1 1 0 0,-1 1 0 0 0,1 0 0 0 0,-1-1-1 0 0,1 1 1 0 0,-1-1 0 0 0,0 1-1 0 0,1 0 1 0 0,-1-1 0 0 0,0 1 0 0 0,1-1-1 0 0,-1 1 1 0 0,0-1 0 0 0,0 1-1 0 0,0-1 1 0 0,1 1 0 0 0,-1-1 0 0 0,0 1-1 0 0,0-1 1 0 0,0 1 0 0 0,0-1-1 0 0,0 1 21 0 0,0-3-684 0 0,0 0-1 0 0,0-1 0 0 0,0 1 0 0 0,0 0 0 0 0,-1 0 1 0 0,1 0-1 0 0,-1 0 0 0 0,0 0 0 0 0,0 0 0 0 0,0 0 0 0 0,-1 0 685 0 0,-5-14-1529 0 0,5 5 1325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21 516 4 0 0,'0'0'13'0'0,"28"-3"1309"0"0,-13-5-1046 0 0,-13 8-261 0 0,0-1 0 0 0,0 0 0 0 0,0 0 0 0 0,0 0 0 0 0,-1 0 0 0 0,1 0 0 0 0,0 0 0 0 0,-1 0 0 0 0,1 0 0 0 0,-1 0 0 0 0,1-1 0 0 0,0-1-15 0 0,9-11 191 0 0,-2-1-1 0 0,0 0 1 0 0,-1-1 0 0 0,-1 0 0 0 0,4-10-191 0 0,-6 13 156 0 0,0 0-1 0 0,-1 0 1 0 0,-1-1 0 0 0,0 1 0 0 0,-1-1 0 0 0,0 0-1 0 0,-1 0 1 0 0,-1-6-156 0 0,-1 0 366 0 0,-1 0 0 0 0,0-1 0 0 0,-2 1 0 0 0,-1-1-366 0 0,3 13 16 0 0,-1 0-1 0 0,0 0 1 0 0,-1 0-1 0 0,0 1 1 0 0,0 0-1 0 0,0-1 1 0 0,-1 1-1 0 0,0 1 1 0 0,-1-1-1 0 0,0 1 1 0 0,0 0-1 0 0,0 0 1 0 0,-1 0 0 0 0,-5-3-16 0 0,-13-9 57 0 0,21 14-766 0 0,-1 0 1 0 0,0 0 0 0 0,0 1-1 0 0,0-1 1 0 0,0 2 0 0 0,-1-1-1 0 0,-3-1 709 0 0,6 2-472 0 0,0-1 217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12 0 0,'49'3'898'0'0,"-37"-1"-822"0"0,-1-1-1 0 0,1-1 1 0 0,0 0-1 0 0,0 0 1 0 0,0-1-1 0 0,4-1-75 0 0,-38 3 208 0 0,0 0 0 0 0,0-1-1 0 0,-11-2-207 0 0,-31-1-1698 0 0,64 3 1522 0 0,2-3 80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 0 0,'0'3'111'0'0,"-1"1"0"0"0,0-1 0 0 0,-1 0 1 0 0,1 1-1 0 0,-1-1 0 0 0,1 0 0 0 0,-1 0 0 0 0,0 0 0 0 0,0 0 0 0 0,0 0 0 0 0,-1-1 1 0 0,1 1-112 0 0,-2 1 3 0 0,1 0 1 0 0,0 1 0 0 0,0-1 0 0 0,0 1 0 0 0,0-1 0 0 0,1 1-1 0 0,0 0 1 0 0,0 0 0 0 0,0 3-4 0 0,-1 5 1 0 0,-1-1-1 0 0,0 1 1 0 0,-1-1-1 0 0,-2 5 0 0 0,2-6 1 0 0,0 1-1 0 0,1 1 1 0 0,0-1-1 0 0,0 4 0 0 0,-2 17 2 0 0,-5 37 5 0 0,12-61-6 0 0,0 0 1 0 0,1 1 0 0 0,0-1-1 0 0,0 0 1 0 0,1 0-1 0 0,1 0 1 0 0,-1 0-1 0 0,1 0 1 0 0,1-1-1 0 0,0 0 1 0 0,0 0 0 0 0,0 0-1 0 0,1 0 1 0 0,0-1-1 0 0,1 0 1 0 0,0 0-1 0 0,3 2-1 0 0,-3-3-29 0 0,4 3 35 0 0,-12-9-27 0 0,1 0-1 0 0,0 0 1 0 0,0 1-1 0 0,0-1 1 0 0,0 0-1 0 0,0 0 0 0 0,0 0 1 0 0,0 1-1 0 0,0-1 1 0 0,0 0-1 0 0,0 0 1 0 0,-1 0-1 0 0,1 0 1 0 0,0 1-1 0 0,0-1 1 0 0,0 0-1 0 0,0 0 1 0 0,-1 0-1 0 0,1 0 1 0 0,0 0-1 0 0,0 1 1 0 0,0-1-1 0 0,-1 0 1 0 0,1 0-1 0 0,0 0 1 0 0,0 0-1 0 0,0 0 0 0 0,-1 0 1 0 0,1 0-1 0 0,0 0 1 0 0,0 0-1 0 0,0 0 1 0 0,-1 0-1 0 0,1 0 1 0 0,0 0-1 0 0,0 0 1 0 0,-1 0-1 0 0,1 0 1 0 0,0 0-1 0 0,0 0 1 0 0,0 0-1 0 0,-1 0 1 0 0,1 0-1 0 0,0-1 1 0 0,0 1-1 0 0,0 0 1 0 0,-1 0-1 0 0,1 0 0 0 0,0 0 1 0 0,0 0-1 0 0,0 0 1 0 0,0-1-1 0 0,-1 1 22 0 0,-5-1-195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0,'56'37'2093'0'0,"-36"-8"-1656"0"0,-10-17-394 0 0,-2 0 0 0 0,1 1 1 0 0,-1 0-1 0 0,-1 0 0 0 0,-1 1 0 0 0,0 0 0 0 0,0 0 1 0 0,-1 1-44 0 0,-3-7-1 0 0,1 0 0 0 0,-1 0 0 0 0,0 0 0 0 0,0 0 0 0 0,-1 0 0 0 0,-1 1 0 0 0,1-1 0 0 0,-1 0 0 0 0,-1 1 0 0 0,0-1 0 0 0,0 0 0 0 0,0 0 0 0 0,-1 1 0 0 0,-1-1 0 0 0,-1 5 1 0 0,1-6 2 0 0,0-1 0 0 0,1 1 0 0 0,-1-1 0 0 0,2 1 0 0 0,-1 0 0 0 0,1-1 0 0 0,0 1 0 0 0,0 5-2 0 0,1-5 0 0 0,0 0 0 0 0,-1-1 0 0 0,0 0 0 0 0,-1 1 0 0 0,1-1 0 0 0,-1 0 0 0 0,-1 1 0 0 0,1-1 0 0 0,-1 0 0 0 0,-1 1 0 0 0,-10 20 64 0 0,12-22-412 0 0,0 0-1 0 0,0 0 1 0 0,-1-1 0 0 0,1 1-1 0 0,-1-1 1 0 0,-1 1-1 0 0,1-1 1 0 0,-2 1 348 0 0,3-3-142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 0 0,'-16'24'202'0'0,"2"1"0"0"0,1 0 0 0 0,1 1 1 0 0,1 0-1 0 0,1 1 0 0 0,-5 27-202 0 0,13-39 19 0 0,1-1-1 0 0,0 0 1 0 0,1 1 0 0 0,1-1 0 0 0,1 1 0 0 0,0-1-1 0 0,1 0 1 0 0,0 0 0 0 0,1 0 0 0 0,1 0-1 0 0,6 12-18 0 0,-4-11 16 0 0,0 0-1 0 0,2 0 0 0 0,8 12-15 0 0,-9-17-18 0 0,-2 0 0 0 0,1 0 0 0 0,-2 0 1 0 0,1 1-1 0 0,-1 0 0 0 0,-1 0 1 0 0,0 0-1 0 0,2 11 18 0 0,-8-14-1108 0 0,-1-13 933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 0 0,'-29'39'2772'0'0,"15"-14"-2754"0"0,1 0-1 0 0,1 1 1 0 0,1 0 0 0 0,1 0-1 0 0,1 1-17 0 0,6-13 6 0 0,0-1 0 0 0,1 1 0 0 0,1 0 0 0 0,0 0-1 0 0,1 0 1 0 0,0 0 0 0 0,1 0 0 0 0,1-1 0 0 0,0 1-1 0 0,1 0 1 0 0,1 1-6 0 0,0-6 30 0 0,0 1-1 0 0,1-1 0 0 0,0 0 0 0 0,1 0 0 0 0,0-1 1 0 0,0 0-1 0 0,1 0 0 0 0,0 0 0 0 0,0-1 1 0 0,4 3-30 0 0,0 1 26 0 0,0-1 1 0 0,-2 2 0 0 0,1-1 0 0 0,6 12-27 0 0,-14-17-245 0 0,-1-3-1542 0 0,0-8 816 0 0,-1-2 706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8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330 429 12 0 0,'-3'3'275'0'0,"-1"0"0"0"0,1 0-1 0 0,0-1 1 0 0,-1 0 0 0 0,0 0 0 0 0,0 1 0 0 0,1-2 0 0 0,-2 1-1 0 0,1-1 1 0 0,0 1 0 0 0,0-2 0 0 0,0 1 0 0 0,-4 1-275 0 0,-14 4 802 0 0,22-6-777 0 0,-12 5 291 0 0,2-1 0 0 0,-1-1 0 0 0,-1 0-1 0 0,1 0 1 0 0,-5-1-316 0 0,12-1 46 0 0,0-1-1 0 0,0-1 1 0 0,0 1-1 0 0,-1-1 1 0 0,2 0-1 0 0,-2 1 0 0 0,1-1 1 0 0,0-1-1 0 0,0 1 1 0 0,0-1-1 0 0,1 1 1 0 0,-1-1-1 0 0,0 0 1 0 0,0 0-1 0 0,1-1 1 0 0,-3-1-46 0 0,-3-4 43 0 0,0-1 0 0 0,1 1 0 0 0,0-2 1 0 0,0 1-1 0 0,1-2 0 0 0,0 2 0 0 0,1-2 1 0 0,0 0-1 0 0,1 0 0 0 0,0 0 0 0 0,-2-9-43 0 0,1 3 66 0 0,1 0 0 0 0,1-1 0 0 0,0 1 0 0 0,2-1 0 0 0,0 1 0 0 0,0-1-1 0 0,2-15-65 0 0,1 23-3 0 0,0-1 0 0 0,1 0 0 0 0,0 1-1 0 0,0-1 1 0 0,1 1 0 0 0,1-1 0 0 0,0 1-1 0 0,0 0 1 0 0,1 0 0 0 0,1 0 3 0 0,-4 6-1 0 0,1-1-1 0 0,0 1 1 0 0,0 0-1 0 0,0 0 1 0 0,1 0-1 0 0,0 0 1 0 0,-1 1-1 0 0,1-1 1 0 0,0 1 0 0 0,0 0-1 0 0,1 0 1 0 0,-1 1-1 0 0,1 0 1 0 0,-1 0-1 0 0,1-1 1 0 0,0 2-1 0 0,0-1 1 0 0,0 1 0 0 0,0-1-1 0 0,0 2 1 0 0,4-1 1 0 0,15 0 6 0 0,0 1 1 0 0,1 2-1 0 0,-1 0 1 0 0,0 1-1 0 0,2 2-6 0 0,-12-2 3 0 0,0 0 0 0 0,0 2 0 0 0,-1-1-1 0 0,0 1 1 0 0,0 1 0 0 0,0 1 0 0 0,-1 0-1 0 0,1 0 1 0 0,2 4-3 0 0,-10-6 3 0 0,0 0 0 0 0,0 0 0 0 0,-1 0 0 0 0,1 1 0 0 0,-1 0 0 0 0,-1 0 0 0 0,1 0 0 0 0,-1 0 0 0 0,0 1 0 0 0,0 0 1 0 0,-1-1-1 0 0,1 1 0 0 0,-2 0 0 0 0,1 0 0 0 0,-1-1 0 0 0,0 2 0 0 0,0 5-3 0 0,0 8-11 0 0,-2 0 0 0 0,1 0-1 0 0,-3 0 1 0 0,0 1 0 0 0,-2 5 11 0 0,4-20-3 0 0,-1 0-1 0 0,1-1 1 0 0,-2 0 0 0 0,0 0-1 0 0,1 0 1 0 0,-1 0 0 0 0,-1 0-1 0 0,1 0 1 0 0,-1 0 0 0 0,0-1-1 0 0,0 0 1 0 0,-1 0 0 0 0,1 0-1 0 0,-2-1 1 0 0,2 1 0 0 0,-1-1 0 0 0,-1 0-1 0 0,0 0 1 0 0,0-1 0 0 0,0 1 3 0 0,-3 0-1 0 0,0 0 0 0 0,-1-1 0 0 0,1 0 0 0 0,-1 0 0 0 0,0-2 1 0 0,1 2-1 0 0,-1-2 0 0 0,0 0 0 0 0,0-1 0 0 0,0 0 0 0 0,0 0 1 0 0,0-1-1 0 0,-3-1 1 0 0,-3 0 440 0 0,9 1-773 0 0,0 0 0 0 0,0 0 0 0 0,0-1 0 0 0,0 0 0 0 0,0 0 0 0 0,0-1 0 0 0,-1 0 333 0 0,6 2-251 0 0,0-1 0 0 0,-1 0 1 0 0,1 1-1 0 0,0-2 0 0 0,0 1 1 0 0,-1 1-1 0 0,2-2 0 0 0,-1 1 1 0 0,0-1-1 0 0,1 1 0 0 0,-1 0 1 0 0,1-1-1 0 0,0 0 0 0 0,-1 0 1 0 0,2 1-1 0 0,-2-1 0 0 0,1 0 0 0 0,1 1 1 0 0,0-1-1 0 0,-1-2 251 0 0,-1-13-446 0 0,0-1 244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 0 0,'3'1'127'0'0,"-1"-1"1"0"0,1 1-1 0 0,-1 0 0 0 0,1 0 0 0 0,-1 0 1 0 0,0 0-1 0 0,1 0 0 0 0,-1 0 1 0 0,0 0-1 0 0,0 1 0 0 0,0-1 1 0 0,0 1-1 0 0,0 0 0 0 0,0 0 0 0 0,-1-1 1 0 0,1 1-1 0 0,0 0 0 0 0,-1 0 1 0 0,0 1-1 0 0,1-1 0 0 0,-1 0 1 0 0,0 0-128 0 0,31 65 225 0 0,-17-33-84 0 0,-9-18-113 0 0,-1 0 0 0 0,0 0 0 0 0,-1 1 1 0 0,-1 0-1 0 0,0-1 0 0 0,-1 1 0 0 0,-1 0 0 0 0,-1 0 0 0 0,-1 0 1 0 0,0 0-1 0 0,-1 0 0 0 0,-1 0 0 0 0,-1-1-28 0 0,1-4 1 0 0,-1 0-1 0 0,0 0 1 0 0,-1 0 0 0 0,-1-1-1 0 0,0 0 1 0 0,0 0 0 0 0,-8 8-1 0 0,-16 32 11 0 0,11-22 55 0 0,7-19-785 0 0,12-10 650 0 0,-1 0 1 0 0,1 0-1 0 0,0 0 1 0 0,-1 0-1 0 0,1 0 1 0 0,0 0-1 0 0,-1 0 0 0 0,1 0 1 0 0,0 0-1 0 0,-1 0 1 0 0,1 0-1 0 0,0 0 1 0 0,0 0-1 0 0,-1-1 0 0 0,1 1 1 0 0,0 0-1 0 0,-1 0 1 0 0,1 0-1 0 0,0 0 0 0 0,0-1 1 0 0,-1 1-1 0 0,1 0 1 0 0,0 0-1 0 0,0-1 1 0 0,-1 1-1 0 0,1 0 0 0 0,0 0 1 0 0,0-1-1 0 0,0 1 1 0 0,-1 0-1 0 0,1 0 1 0 0,0-1-1 0 0,0 1 0 0 0,0 0 1 0 0,0-1-1 0 0,0 1 1 0 0,0 0-1 0 0,0-1 69 0 0,-2-3-234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0,'28'20'2111'0'0,"-18"-10"-2048"0"0,0 1 1 0 0,-1 0 0 0 0,0 0-1 0 0,-1 0 1 0 0,0 1 0 0 0,-1 0-1 0 0,0 1 1 0 0,-1-1 0 0 0,-1 1-1 0 0,0 1 1 0 0,-1-1-1 0 0,0 0 1 0 0,-1 1 0 0 0,-1 0-1 0 0,0 0 1 0 0,-1 0 0 0 0,0 0-1 0 0,-2 0-63 0 0,3 30 41 0 0,0-26 41 0 0,-2-1 1 0 0,0 1-1 0 0,-2 12-82 0 0,-2-18 1 0 0,0-1 1 0 0,0 0-1 0 0,-1-1 0 0 0,-1 1 0 0 0,0-1 0 0 0,0 0 0 0 0,-1 0 1 0 0,0-1-1 0 0,-7 8-1 0 0,-26 38-483 0 0,39-55 380 0 0,1 1 0 0 0,-1 0 0 0 0,1 0 0 0 0,-1-1 0 0 0,1 1 0 0 0,-1-1 0 0 0,1 1 0 0 0,-1 0 0 0 0,0-1 0 0 0,1 1 0 0 0,-1-1 0 0 0,0 1-1 0 0,1-1 1 0 0,-1 0 0 0 0,0 1 0 0 0,0-1 0 0 0,0 0 0 0 0,1 1 0 0 0,-1-1 0 0 0,0 0 0 0 0,0 0 0 0 0,0 0 0 0 0,0 0 0 0 0,0 0 0 0 0,1 0 0 0 0,-1 0 0 0 0,0 0 0 0 0,-1 0 103 0 0,-2 0-167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0,'83'1'1979'0'0,"-50"-2"-1498"0"0,-2 6-481 0 0,9 1-1 0 0,-40-5-1 0 0,1 0 1 0 0,-2 3 37 0 0,-1 0-1 0 0,1 1 1 0 0,-1-1-1 0 0,0 0 0 0 0,0 0 1 0 0,0 0-1 0 0,-1-1 1 0 0,-2 4-36 0 0,1-1 33 0 0,-5 10-47 0 0,-5 7 67 0 0,0 1 1 0 0,2 0-1 0 0,1 0 1 0 0,1 1-1 0 0,1 1 1 0 0,1 1-54 0 0,7-17-513 0 0,7-19-1440 0 0,-3 3 1501 0 0,-1 2 302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0,'4'0'777'0'0,"-5"0"-750"0"0,1 0 0 0 0,0 1-1 0 0,0-1 1 0 0,0 0 0 0 0,0 0 0 0 0,0 0 0 0 0,-1 1 0 0 0,1-1-1 0 0,0 0 1 0 0,0 0 0 0 0,0 1 0 0 0,0-1 0 0 0,0 0 0 0 0,0 0-1 0 0,0 1 1 0 0,0-1 0 0 0,0 0 0 0 0,0 0 0 0 0,0 1 0 0 0,0-1-1 0 0,0 0 1 0 0,0 0 0 0 0,0 1 0 0 0,0-1 0 0 0,1 0 0 0 0,-1 0-1 0 0,0 1 1 0 0,0-1 0 0 0,0 0 0 0 0,0 0 0 0 0,0 0-1 0 0,0 1 1 0 0,1-1 0 0 0,-1 0 0 0 0,0 0 0 0 0,0 0 0 0 0,0 0-1 0 0,1 1 1 0 0,-1-1 0 0 0,0 0 0 0 0,0 0 0 0 0,1 0 0 0 0,-1 0-1 0 0,0 0 1 0 0,0 0 0 0 0,1 0 0 0 0,-1 0 0 0 0,0 1 0 0 0,0-1-1 0 0,1 0 1 0 0,-1 0 0 0 0,0 0 0 0 0,0 0 0 0 0,1 0 0 0 0,-1 0-1 0 0,0 0 1 0 0,0-1 0 0 0,1 1 0 0 0,-1 0 0 0 0,0 0-1 0 0,0 0 1 0 0,1 0 0 0 0,-1 0 0 0 0,0 0 0 0 0,0 0 0 0 0,1 0-1 0 0,-1-1 1 0 0,0 1 0 0 0,0 0 0 0 0,1 0-27 0 0,-1-1 51 0 0,0 1 1 0 0,0-1-1 0 0,1 1 1 0 0,-1 0-1 0 0,1-1 1 0 0,-1 1-1 0 0,0 0 1 0 0,1-1-1 0 0,-1 1 1 0 0,1 0-1 0 0,-1-1 1 0 0,1 1-1 0 0,-1 0 1 0 0,1 0-1 0 0,-1-1 1 0 0,1 1-1 0 0,-1 0 1 0 0,1 0-1 0 0,0 0 1 0 0,-1 0-1 0 0,1 0 1 0 0,-1 0-1 0 0,1 0 0 0 0,-1 0 1 0 0,1 0-1 0 0,0 0 1 0 0,-1 0-1 0 0,1 0 1 0 0,-1 0-1 0 0,1 0 1 0 0,-1 1-1 0 0,1-1 1 0 0,-1 0-1 0 0,1 0 1 0 0,-1 1-1 0 0,1-1 1 0 0,-1 0-52 0 0,0 0-10 0 0,-1 0-1 0 0,1-1 1 0 0,0 1 0 0 0,-1 0 0 0 0,0-1-1 0 0,1 1 1 0 0,-1 0 0 0 0,1 0 0 0 0,-1-1 0 0 0,1 1-1 0 0,-1 0 1 0 0,0 0 0 0 0,1 0 0 0 0,-1 0 0 0 0,1 0-1 0 0,-1 0 1 0 0,0 0 0 0 0,1 0 0 0 0,-1 0 0 0 0,1 0-1 0 0,-1 0 1 0 0,0 0 0 0 0,1 0 0 0 0,-1 0 0 0 0,1 1-1 0 0,-1-1 1 0 0,0 0 0 0 0,1 0 0 0 0,-1 1-1 0 0,1-1 1 0 0,-1 0 0 0 0,1 1 0 0 0,-1-1 0 0 0,1 0-1 0 0,0 1 1 0 0,-1-1 0 0 0,1 1 0 0 0,-1-1 0 0 0,1 1-1 0 0,0-1 1 0 0,-1 1 0 0 0,1-1 0 0 0,0 1 0 0 0,0-1-1 0 0,-1 1 1 0 0,1-1 0 0 0,0 1 10 0 0,-6 6-1756 0 0,6-7 959 0 0,0 0 99 0 0,0 0 220 0 0,1 0 223 0 0,3-2 151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12 0 0,'-3'1'61'0'0,"0"0"1"0"0,0 0-1 0 0,0 0 1 0 0,0 1-1 0 0,0-1 0 0 0,0 1 1 0 0,0-1-1 0 0,1 1 0 0 0,-1 0 1 0 0,1 0-1 0 0,-1 0 1 0 0,1 1-1 0 0,0-1 0 0 0,0 0 1 0 0,0 1-1 0 0,0-1 1 0 0,0 1-1 0 0,0 0 0 0 0,1 0 1 0 0,0 0-1 0 0,-1-1 1 0 0,1 3-62 0 0,-5 7 14 0 0,1 0 1 0 0,0 0 0 0 0,1 1 0 0 0,-2 12-15 0 0,5-21 12 0 0,0 0 0 0 0,1 0 0 0 0,-1 0 1 0 0,1 0-1 0 0,0 0 0 0 0,0 0 0 0 0,0 0 0 0 0,1 0 0 0 0,-1 0 0 0 0,1 0 0 0 0,0 0 0 0 0,1-1 1 0 0,-1 1-1 0 0,0 0 0 0 0,1 0 0 0 0,0-1 0 0 0,0 1 0 0 0,0-1 0 0 0,1 0 0 0 0,-1 1 0 0 0,1-1 0 0 0,0 0 1 0 0,1 1-13 0 0,-1-2 22 0 0,1 0 1 0 0,-1 0-1 0 0,1 0 1 0 0,0 0-1 0 0,0-1 1 0 0,0 1 0 0 0,0-1-1 0 0,0 0 1 0 0,0 0-1 0 0,0-1 1 0 0,0 1-1 0 0,0-1 1 0 0,1 0-1 0 0,-1 0 1 0 0,0 0 0 0 0,0 0-1 0 0,0-1 1 0 0,0 1-1 0 0,0-1 1 0 0,1 0-1 0 0,-1-1 1 0 0,-1 1 0 0 0,2-1-23 0 0,-1 1 8 0 0,0 0 0 0 0,-1-1 0 0 0,1 1 1 0 0,-1-1-1 0 0,1 0 0 0 0,-1 0 0 0 0,0 0 0 0 0,1 0 1 0 0,-1 0-1 0 0,0-1 0 0 0,-1 1 0 0 0,1-1 1 0 0,0 0-1 0 0,-1 0 0 0 0,0 0 0 0 0,1 0 1 0 0,-1 0-1 0 0,0-1 0 0 0,-1 1 0 0 0,1-1 1 0 0,-1 1-1 0 0,0-1 0 0 0,1 1 0 0 0,-2-1 1 0 0,1 0-1 0 0,0 1 0 0 0,-1-1 0 0 0,0 0 1 0 0,1 0-1 0 0,-2 0 0 0 0,1 0-8 0 0,-1-4 45 0 0,-1 0 1 0 0,1 0-1 0 0,-2 0 0 0 0,1 0 0 0 0,-1 1 1 0 0,0-1-1 0 0,-1 1 0 0 0,0 0 1 0 0,0 0-1 0 0,-1 0 0 0 0,0 0 0 0 0,0 1 1 0 0,0 0-1 0 0,-4-3-45 0 0,-12-2 52 0 0,20 11-203 0 0,0-1 0 0 0,-1 1 0 0 0,1 0 0 0 0,0-1 1 0 0,0 1-1 0 0,0-1 0 0 0,-1 1 0 0 0,1-1 0 0 0,0 0 0 0 0,0 1 0 0 0,0-1 0 0 0,0 0 0 0 0,0 0 0 0 0,1 0 0 0 0,-1 0 0 0 0,0 0 0 0 0,0 0 1 0 0,0 0-1 0 0,1 0 0 0 0,-1 0 151 0 0,-1-4-131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 0 0,'0'0'21'0'0,"0"0"8"0"0,0 0 10 0 0,0 0 8 0 0,0 0 2 0 0,0 0 2 0 0,0 0 0 0 0,0 0-3 0 0,0 0-8 0 0,0 0-3 0 0,0 61 1707 0 0,6 6-1537 0 0,-5-43-127 0 0,1 1 0 0 0,2-1 1 0 0,0 0-1 0 0,1-1 0 0 0,4 7-80 0 0,-5-22 45 0 0,-3-10-770 0 0,0-12-1040 0 0,-1 10 1620 0 0,0-2-17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 0 0,'-3'1'91'0'0,"0"1"-1"0"0,-1 0 1 0 0,1 0 0 0 0,0 0-1 0 0,0 0 1 0 0,0 1 0 0 0,0-1-1 0 0,0 1 1 0 0,1-1 0 0 0,-1 1-1 0 0,1 0 1 0 0,0 0 0 0 0,0 0-1 0 0,0 1 1 0 0,-1 1-91 0 0,-32 61-40 0 0,32-58 65 0 0,0 0 0 0 0,1 0 0 0 0,0 0-1 0 0,1 0 1 0 0,0 0 0 0 0,0 0 0 0 0,1 1 0 0 0,0-1 0 0 0,1 0 0 0 0,0 0-1 0 0,0 1 1 0 0,0-1 0 0 0,1 0 0 0 0,1 0 0 0 0,0 0-25 0 0,-2-4 30 0 0,1 1 0 0 0,1 0 0 0 0,-1-1 0 0 0,1 1 1 0 0,0-1-1 0 0,0 0 0 0 0,0 0 0 0 0,1 0 0 0 0,-1 0 0 0 0,1-1 1 0 0,0 1-1 0 0,0-1 0 0 0,0 0 0 0 0,1 0 0 0 0,-1 0 0 0 0,1-1 1 0 0,-1 0-1 0 0,1 0 0 0 0,0 0 0 0 0,0 0 0 0 0,0 0 1 0 0,0-1-1 0 0,0 0 0 0 0,5 0-30 0 0,-8-1 5 0 0,0 1 0 0 0,0-1 1 0 0,0 0-1 0 0,0-1 0 0 0,0 1 0 0 0,0 0 1 0 0,0 0-1 0 0,0-1 0 0 0,0 1 0 0 0,0-1 0 0 0,-1 0 1 0 0,1 0-1 0 0,0 1 0 0 0,0-1 0 0 0,-1 0 1 0 0,1 0-1 0 0,0-1 0 0 0,-1 1 0 0 0,1 0 1 0 0,-1 0-1 0 0,0-1 0 0 0,1 1 0 0 0,-1-1 1 0 0,0 1-1 0 0,0-1 0 0 0,0 1 0 0 0,0-1 1 0 0,0 0-1 0 0,0 0 0 0 0,0 1 0 0 0,-1-1 0 0 0,1 0 1 0 0,-1 0-1 0 0,1 0 0 0 0,-1 0 0 0 0,0 1 1 0 0,0-1-1 0 0,0 0 0 0 0,0 0 0 0 0,0 0 1 0 0,0 0-1 0 0,0 0 0 0 0,-1 0 0 0 0,0 0-5 0 0,1-1 0 0 0,0 0-1 0 0,0 0 1 0 0,-1 1-1 0 0,1-1 0 0 0,-1 0 1 0 0,0 1-1 0 0,0-1 1 0 0,0 1-1 0 0,0-1 1 0 0,0 1-1 0 0,0-1 0 0 0,-1 1 1 0 0,1 0-1 0 0,-1-1 1 0 0,0 1-1 0 0,0 0 1 0 0,0 0-1 0 0,0 0 0 0 0,0 0 1 0 0,0 1-1 0 0,-1-1 1 0 0,1 1-1 0 0,0-1 1 0 0,-1 1-1 0 0,1 0 0 0 0,-1-1 1 0 0,0 1-1 0 0,1 1 1 0 0,-1-1-1 0 0,0 0 0 0 0,0 1 1 0 0,-1-1 0 0 0,1 1-3 0 0,0 0 0 0 0,0 0-1 0 0,1 0 1 0 0,-1 0 0 0 0,0 1 0 0 0,0-1 0 0 0,0 1-1 0 0,0 0 1 0 0,0 0 0 0 0,1 0 0 0 0,-1 0 0 0 0,0 0-1 0 0,1 1 1 0 0,-1-1 0 0 0,1 1 0 0 0,-1-1 0 0 0,1 1 0 0 0,0 0-1 0 0,0 0 1 0 0,0 0 0 0 0,0 0 0 0 0,-2 2 3 0 0,-14 14-879 0 0,12-16-690 0 0,5-2 1466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 0 0,'0'0'33'0'0,"0"0"28"0"0,-42 9 1542 0 0,36 5-1473 0 0,12-9 220 0 0,-5-5-332 0 0,0 0 1 0 0,0 0 0 0 0,0-1-1 0 0,1 1 1 0 0,-1 0 0 0 0,0-1-1 0 0,0 1 1 0 0,-1 0 0 0 0,1-1-1 0 0,0 1 1 0 0,0-1 0 0 0,0 0-1 0 0,0 1 1 0 0,0-1 0 0 0,0 0 0 0 0,-1 1-1 0 0,1-1 1 0 0,0 0 0 0 0,-1 0-1 0 0,1 0 1 0 0,-1 0 0 0 0,1 1-1 0 0,-1-1 1 0 0,1 0 0 0 0,-1-1-19 0 0,1 2 0 0 0,-1 0 1 0 0,0 0-1 0 0,0 0 1 0 0,0 0 0 0 0,1 0-1 0 0,-1-1 1 0 0,0 1-1 0 0,0 0 1 0 0,0 0-1 0 0,0 0 1 0 0,0 0 0 0 0,0 0-1 0 0,1-1 1 0 0,-1 1-1 0 0,0 0 1 0 0,0 0 0 0 0,0 0-1 0 0,0 0 1 0 0,0-1-1 0 0,0 1 1 0 0,0 0 0 0 0,0 0-1 0 0,0 0 1 0 0,0-1-1 0 0,0 1 1 0 0,0 0-1 0 0,0 0 1 0 0,0 0 0 0 0,0-1-1 0 0,0 1 1 0 0,0 0-1 0 0,0 0 1 0 0,0 0 0 0 0,0 0-1 0 0,0-1 1 0 0,0 1-1 0 0,0 0 1 0 0,0 0 0 0 0,-1 0-1 0 0,1 0 1 0 0,0-1-1 0 0,0 1 1 0 0,0 0-1 0 0,0 0 1 0 0,0 0 0 0 0,-1 0-1 0 0,1 0 1 0 0,0 0-1 0 0,0-1 1 0 0,0 1 0 0 0,0 0-1 0 0,-1 0 1 0 0,1 0-1 0 0,0 0 1 0 0,0 0-1 0 0,0 0 1 0 0,0 0 0 0 0,-1 0-1 0 0,1 0 1 0 0,0 0-1 0 0,0 0 1 0 0,0 0 0 0 0,-1 0-1 0 0,1 0 1 0 0,0 0-1 0 0,-11 5-325 0 0,14-7-1627 0 0,-2 1 1698 0 0,2-2 119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 0 0,'0'0'11'0'0,"0"0"12"0"0,0 0 14 0 0,0 0 17 0 0,9 36 1379 0 0,4 148-656 0 0,-13-174-767 0 0,0 0-1 0 0,1 0 1 0 0,0 0 0 0 0,0 0 0 0 0,1 0 0 0 0,2 4-10 0 0,-1-15-626 0 0,1-9-183 0 0,1-11-53 0 0,-4 9 765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4 0 0,'-9'-4'960'0'0,"-20"22"-485"0"0,26-17-473 0 0,0 0-1 0 0,0 0 1 0 0,0 1 0 0 0,1-1-1 0 0,-1 1 1 0 0,1 0 0 0 0,-1 0-1 0 0,1 0 1 0 0,-1 0-1 0 0,1 0 1 0 0,0 0 0 0 0,0 0-1 0 0,0 1 1 0 0,0-1-1 0 0,1 1 1 0 0,-1-1 0 0 0,1 1-1 0 0,0 0 1 0 0,-1 0-1 0 0,1-1 1 0 0,0 1 0 0 0,1 0-1 0 0,-1 1-1 0 0,-1 2 0 0 0,1 1 1 0 0,0-1-1 0 0,1 1 0 0 0,-1-1 1 0 0,2 1-1 0 0,-1 0 0 0 0,0-1 1 0 0,1 1-1 0 0,1 0 0 0 0,-1-1 1 0 0,1 0-1 0 0,0 1 0 0 0,1-1 1 0 0,-1 0-1 0 0,1 0 0 0 0,0 0 1 0 0,1 0-1 0 0,0-1 0 0 0,0 1 1 0 0,1 0-1 0 0,-4-3-1 0 0,1-1 1 0 0,-1 0 0 0 0,1 0-1 0 0,-1 0 1 0 0,1 0 0 0 0,0 0-1 0 0,0 0 1 0 0,0 0-1 0 0,0-1 1 0 0,0 1 0 0 0,1-1-1 0 0,-1 1 1 0 0,0-1 0 0 0,1 0-1 0 0,-1 0 1 0 0,1 0-1 0 0,-1 0 1 0 0,1 0 0 0 0,0-1-1 0 0,-1 1 1 0 0,1-1-1 0 0,0 1 1 0 0,-1-1 0 0 0,1 0-1 0 0,0 0 1 0 0,0 0 0 0 0,-1-1-1 0 0,1 1 1 0 0,0 0-1 0 0,0-1 1 0 0,2-1 0 0 0,1 0-1 0 0,-1-1 0 0 0,0 0 0 0 0,1 1 0 0 0,-2-2 0 0 0,1 1 0 0 0,0 0 0 0 0,-1-1 1 0 0,1 0-1 0 0,-1 0 0 0 0,0 0 0 0 0,0-1 0 0 0,1-2 1 0 0,-2 2 61 0 0,0 1-1 0 0,0-1 1 0 0,0 0 0 0 0,-1-1-1 0 0,0 1 1 0 0,0 0 0 0 0,0-1-1 0 0,-1 1 1 0 0,0-1 0 0 0,0 1-1 0 0,0-1 1 0 0,-1 0 0 0 0,0 1-1 0 0,0-1 1 0 0,0 0-1 0 0,-1 1 1 0 0,0-1 0 0 0,0 1-1 0 0,-1-1 1 0 0,1 1 0 0 0,-1-1-1 0 0,0 1 1 0 0,-1 0 0 0 0,-2-5-61 0 0,-4-9 162 0 0,8 18-135 0 0,1-1 0 0 0,-1 0 0 0 0,1 1 0 0 0,-1-1 0 0 0,0 1 0 0 0,0-1 0 0 0,1 1 0 0 0,-1-1 1 0 0,0 1-1 0 0,-1 0 0 0 0,1-1 0 0 0,0 1 0 0 0,0 0 0 0 0,-1 0 0 0 0,1 0 0 0 0,0 0 0 0 0,-1 0 0 0 0,1 0 0 0 0,-1 0 1 0 0,0 0-1 0 0,1 0 0 0 0,-1 1 0 0 0,1-1 0 0 0,-1 1 0 0 0,0-1 0 0 0,0 1 0 0 0,1 0 0 0 0,-2-1-27 0 0,-9-1-40 0 0,8 1-32 0 0,1 0-1 0 0,-1 1 1 0 0,0-1-1 0 0,1 1 1 0 0,-1-1 0 0 0,0 1-1 0 0,1 0 1 0 0,-1 1-1 0 0,0-1 1 0 0,1 1 0 0 0,-1-1-1 0 0,0 1 1 0 0,1 0-1 0 0,-1 0 1 0 0,1 1 0 0 0,-4 0 72 0 0,-3-2-2504 0 0,8-2 2382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46.2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67 723 12 0 0,'5'-26'2626'0'0,"-6"-440"-1348"0"0,-1 496-915 0 0,-1 77-382 0 0,5-22 8 0 0,-2-39 18 0 0,2 1 0 0 0,3 1 0 0 0,1-2 0 0 0,2 1 0 0 0,3 4-7 0 0,-6-36 133 0 0,-8-26 232 0 0,-6-26 263 0 0,3-11-178 0 0,3 0 0 0 0,1-24-450 0 0,0-10 291 0 0,-27-352 685 0 0,27 414-960 0 0,4 37 20 0 0,1 26 12 0 0,23 391-136 0 0,-19-263 135 0 0,-14-205 201 0 0,1-226 6033 0 0,1 188-5177 0 0,-8-27-1104 0 0,13 99 1 0 0,-1-3 13 0 0,1-1 0 0 0,-1 1 0 0 0,1-1 0 0 0,-1 1 0 0 0,-1-1 0 0 0,2 1 0 0 0,-2 0 0 0 0,1 0 0 0 0,-1 0 0 0 0,1 0 0 0 0,-3-3-14 0 0,3 7 1 0 0,0-1 1 0 0,1 1-1 0 0,-1-1 1 0 0,0 1-1 0 0,1-1 0 0 0,-1 1 1 0 0,1-1-1 0 0,-1 1 1 0 0,1 0-1 0 0,-1-1 0 0 0,0 1 1 0 0,1 0-1 0 0,0 0 1 0 0,0-1-1 0 0,-1 1 0 0 0,1 0 1 0 0,0 0-1 0 0,-1-1 1 0 0,1 1-1 0 0,0 0 0 0 0,0 0 1 0 0,-1-1-1 0 0,1 1 1 0 0,0 0-1 0 0,0 0 0 0 0,0-1 1 0 0,0 1-1 0 0,1 1-1 0 0,-4 27-23 0 0,3-28 22 0 0,-1 70-34 0 0,2-1 0 0 0,4 2 0 0 0,4-2 0 0 0,5 21 35 0 0,-5-60 30 0 0,-7-67-69 0 0,-32-144 62 0 0,7 51-3559 0 0,16 84-7464 0 0,1-38 11000 0 0,6 52-568 0 0,2-5 367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9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688 147 4 0 0,'0'0'32'0'0,"1"0"0"0"0,-1 0 0 0 0,0 0 0 0 0,1 0 0 0 0,-1 0 0 0 0,0 0 0 0 0,0 0 0 0 0,0 0 0 0 0,0 0 0 0 0,1 0 0 0 0,-1 0 0 0 0,0 0 0 0 0,0 0 0 0 0,1 0 0 0 0,-1 0 0 0 0,0 0 0 0 0,1 0 0 0 0,-1 0 0 0 0,0 0 0 0 0,0 0 0 0 0,0 0 0 0 0,0-1 0 0 0,0 1 0 0 0,1 0 0 0 0,-1 0 0 0 0,0 0 0 0 0,0-1 0 0 0,0 1 0 0 0,1 0 0 0 0,-1-1 0 0 0,0 1 0 0 0,0 0 0 0 0,0 0 0 0 0,0 0 0 0 0,0 0 0 0 0,1 0 0 0 0,-1-1 0 0 0,0 1 0 0 0,0 0 0 0 0,0-1-32 0 0,-6-11 818 0 0,-10-7 53 0 0,5 8-637 0 0,-1 2 0 0 0,0 0 0 0 0,-1 0 0 0 0,0 2 0 0 0,0-1 0 0 0,-1 1 0 0 0,0 1 0 0 0,0 0 0 0 0,-1 2 0 0 0,1-1 0 0 0,-4 1-234 0 0,5 2 126 0 0,1 0-1 0 0,0 1 1 0 0,-1 0-1 0 0,0 1 0 0 0,0 1 1 0 0,1-1-1 0 0,-1 2 0 0 0,0 0 1 0 0,1 1-1 0 0,-1 0 1 0 0,1 1-1 0 0,0 0 0 0 0,-5 3-125 0 0,-4 3 35 0 0,0 0 0 0 0,1 2 0 0 0,0 0 0 0 0,0 1 0 0 0,2 1 0 0 0,-1 1 0 0 0,2 0 0 0 0,1 1 0 0 0,-1 1 0 0 0,2 1 0 0 0,1 0 0 0 0,-13 20-35 0 0,15-17-4 0 0,0 0 0 0 0,1 1 0 0 0,2 0 0 0 0,0 1-1 0 0,2 0 1 0 0,0 0 0 0 0,1 0 0 0 0,2 1-1 0 0,0 0 1 0 0,2 0 0 0 0,0 0 0 0 0,2 1 0 0 0,1-1-1 0 0,0 0 1 0 0,2 0 0 0 0,6 23 4 0 0,-5-31-1 0 0,1 0 0 0 0,1 0 1 0 0,1-1-1 0 0,1 1 0 0 0,0-1 0 0 0,1-1 1 0 0,7 10 0 0 0,2 0 9 0 0,0-1 0 0 0,2-1 0 0 0,1-1 0 0 0,1 0-9 0 0,-9-11 145 0 0,1 1 1 0 0,1-2-1 0 0,-1 0 1 0 0,2 0 0 0 0,-1-2-1 0 0,0 0 1 0 0,2 0-1 0 0,-1-2 1 0 0,0 0-1 0 0,9 0-145 0 0,2 1 266 0 0,0-2 1 0 0,0-1-1 0 0,1-1 0 0 0,-1-1 0 0 0,0-2 0 0 0,6 0-266 0 0,1-3 177 0 0,1 0-1 0 0,-1-2 1 0 0,0-3-1 0 0,-1 0 1 0 0,0-1-1 0 0,22-12-176 0 0,-38 15-11 0 0,0-2 0 0 0,-1 0-1 0 0,0-2 1 0 0,-1 1-1 0 0,0-2 1 0 0,0 0 0 0 0,-2 0-1 0 0,1-2 1 0 0,-2 1 0 0 0,0-2-1 0 0,0 0 1 0 0,-2 0-1 0 0,3-5 12 0 0,0-3 18 0 0,0-1-1 0 0,-2-1 0 0 0,0 0 0 0 0,-2 0 0 0 0,-1-1 0 0 0,-1-1 0 0 0,1-13-17 0 0,-5 23-2 0 0,-1-1 1 0 0,-2 0-1 0 0,1 1 0 0 0,-2 0 0 0 0,0-1 1 0 0,-1 1-1 0 0,-1-1 0 0 0,0 1 0 0 0,-1 0 1 0 0,-1 0-1 0 0,-1 1 0 0 0,-1-2 2 0 0,-3-2-12 0 0,0 0 0 0 0,-2 1 1 0 0,0 1-1 0 0,0 0 0 0 0,-2 0 0 0 0,0 1 0 0 0,-1 1 0 0 0,-2 0 12 0 0,-4-4-1 0 0,-2 1 0 0 0,-1 1-1 0 0,0 1 1 0 0,-1 2 0 0 0,-20-11 1 0 0,35 22-91 0 0,-1 1-1 0 0,2 0 1 0 0,-2 0 0 0 0,1 2 0 0 0,-1-1 0 0 0,0 1 0 0 0,0 0-1 0 0,1 1 1 0 0,-1 0 0 0 0,0 2 91 0 0,1-2-797 0 0,1 0-1 0 0,0 0 1 0 0,-1 0 0 0 0,1 0-1 0 0,0-1 1 0 0,-1-1 0 0 0,1 0-1 0 0,0 0 1 0 0,0-1 0 0 0,0 0-1 0 0,0-1 1 0 0,-4-2 797 0 0,4-2-643 0 0,0-2 308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12 0 0,'0'0'25'0'0,"-2"12"560"0"0,3-12-565 0 0,0 0 1 0 0,-1 0-1 0 0,1 0 0 0 0,0-1 0 0 0,-1 1 1 0 0,1 0-1 0 0,0 0 0 0 0,-1-1 0 0 0,1 1 1 0 0,-1 0-1 0 0,1-1 0 0 0,0 1 0 0 0,-1 0 1 0 0,1-1-1 0 0,-1 1 0 0 0,1-1 0 0 0,-1 1 1 0 0,0-1-1 0 0,1 1 0 0 0,-1-1 0 0 0,1 1 0 0 0,-1-1 1 0 0,0 1-1 0 0,0-1 0 0 0,1 0 0 0 0,-1 1 1 0 0,0-1-1 0 0,0 1 0 0 0,0-1 0 0 0,1 0 1 0 0,-1 1-1 0 0,0-1 0 0 0,0 0 0 0 0,0 0-20 0 0,0 1 7 0 0,0 0 0 0 0,0-1 0 0 0,0 1 0 0 0,0-1-1 0 0,0 1 1 0 0,0 0 0 0 0,0-1 0 0 0,0 1-1 0 0,0-1 1 0 0,0 1 0 0 0,-1 0 0 0 0,1-1-1 0 0,0 1 1 0 0,0 0 0 0 0,0-1 0 0 0,0 1-1 0 0,-1 0 1 0 0,1-1 0 0 0,0 1 0 0 0,0 0-1 0 0,-1-1 1 0 0,1 1 0 0 0,0 0 0 0 0,0 0-1 0 0,-1-1 1 0 0,1 1 0 0 0,0 0 0 0 0,-1 0 0 0 0,1-1-1 0 0,0 1 1 0 0,-1 0 0 0 0,1 0 0 0 0,-1 0-1 0 0,1 0 1 0 0,0 0 0 0 0,-1 0 0 0 0,1 0-1 0 0,-1-1 1 0 0,1 1 0 0 0,0 0 0 0 0,-1 0-1 0 0,1 0 1 0 0,-1 0 0 0 0,1 1 0 0 0,0-1-1 0 0,-1 0 1 0 0,1 0 0 0 0,-1 0 0 0 0,1 0 0 0 0,0 0-1 0 0,-1 0 1 0 0,1 1 0 0 0,-1-1-7 0 0,1 0 5 0 0,0 1 1 0 0,-1-1-1 0 0,1 0 1 0 0,-1 1-1 0 0,1-1 1 0 0,0 1-1 0 0,-1-1 1 0 0,1 1-1 0 0,0-1 0 0 0,0 1 1 0 0,-1-1-1 0 0,1 1 1 0 0,0-1-1 0 0,0 1 1 0 0,0 0-1 0 0,0-1 1 0 0,0 1-1 0 0,0-1 1 0 0,0 1-1 0 0,0-1 1 0 0,0 1-1 0 0,0-1 1 0 0,0 1-1 0 0,0 0 0 0 0,0-1-5 0 0,0 0-68 0 0,0 0-1 0 0,0 0 0 0 0,0 0 0 0 0,1 0 1 0 0,-1 0-1 0 0,0 0 0 0 0,0 0 0 0 0,0 0 0 0 0,0 0 1 0 0,0 0-1 0 0,0 0 0 0 0,0 0 0 0 0,0 0 1 0 0,1 0-1 0 0,-1 0 0 0 0,0 0 0 0 0,0 0 0 0 0,0 0 1 0 0,0 0-1 0 0,0 0 0 0 0,0 0 0 0 0,1 0 0 0 0,-1 0 1 0 0,0 0 68 0 0,0-4-135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 0 0,'-4'1'61'0'0,"1"0"-1"0"0,-1 0 1 0 0,1 0-1 0 0,-1 0 1 0 0,1 0 0 0 0,-1 1-1 0 0,1-1 1 0 0,0 1-1 0 0,0 0 1 0 0,0 0 0 0 0,0 0-1 0 0,0 1 1 0 0,1-1-1 0 0,-1 1 1 0 0,1-1 0 0 0,-1 1-1 0 0,-1 2-60 0 0,-40 56-98 0 0,36-49 162 0 0,6-8-59 0 0,0 0 1 0 0,0 0-1 0 0,1 1 0 0 0,-1-1 0 0 0,1 0 1 0 0,0 1-1 0 0,0-1 0 0 0,0 1 1 0 0,1-1-1 0 0,0 1 0 0 0,-1 0 0 0 0,2-1 1 0 0,-1 1-1 0 0,1-1 0 0 0,-1 1 0 0 0,1-1 1 0 0,1 1-1 0 0,-1-1 0 0 0,0 0 1 0 0,1 0-1 0 0,0 1 0 0 0,0-1 0 0 0,1 0 1 0 0,-1-1-1 0 0,1 1 0 0 0,0 0 1 0 0,0-1-1 0 0,0 1 0 0 0,0-1 0 0 0,1 0 1 0 0,-1 0-1 0 0,1 0 0 0 0,0 0 0 0 0,1 0-5 0 0,-3-1 0 0 0,1-1 0 0 0,-1 1 0 0 0,1-1 0 0 0,-1 1 0 0 0,1-1 0 0 0,0 0 0 0 0,0 0 0 0 0,-1 0 0 0 0,1 0 0 0 0,0 0-1 0 0,0 0 1 0 0,0-1 0 0 0,0 0 0 0 0,0 1 0 0 0,0-1 0 0 0,0 0 0 0 0,0 0 0 0 0,0-1 0 0 0,0 1 0 0 0,0-1-1 0 0,0 1 1 0 0,0-1 0 0 0,-1 0 0 0 0,1 0 0 0 0,0 0 0 0 0,0 0 0 0 0,-1-1 0 0 0,1 1 0 0 0,-1-1 0 0 0,1 1 0 0 0,-1-1-1 0 0,0 0 1 0 0,1 0 0 0 0,-1 0 0 0 0,0 0 0 0 0,1-2 0 0 0,-2 4 6 0 0,1-1 0 0 0,-1 0-1 0 0,0 0 1 0 0,1-1 0 0 0,-1 1 0 0 0,0 0 0 0 0,0 0-1 0 0,0 0 1 0 0,1-1 0 0 0,-2 1 0 0 0,1-1 0 0 0,0 1-1 0 0,0-1 1 0 0,0 1 0 0 0,-1-1 0 0 0,1 1 0 0 0,-1-1-1 0 0,1 0 1 0 0,-1 1 0 0 0,0-1 0 0 0,1 0 0 0 0,-1 1-1 0 0,0-1 1 0 0,0 0 0 0 0,0 1 0 0 0,-1-1 0 0 0,1 0-1 0 0,0 1 1 0 0,-1-1 0 0 0,1 0 0 0 0,-1 1-1 0 0,1-1 1 0 0,-1 1 0 0 0,0-1 0 0 0,0 1 0 0 0,0-1-6 0 0,-2-1 34 0 0,1 0-1 0 0,-1 1 1 0 0,-1-1 0 0 0,1 0 0 0 0,0 1 0 0 0,-1 0 0 0 0,1 0 0 0 0,-1 0-1 0 0,0 0 1 0 0,1 1 0 0 0,-1-1 0 0 0,0 1 0 0 0,0 0 0 0 0,-3-1-34 0 0,4 1 0 0 0,-1 0 0 0 0,1 0 1 0 0,0 0-1 0 0,-1 1 0 0 0,1-1 1 0 0,0 1-1 0 0,-1 0 0 0 0,1 0 1 0 0,-1 0-1 0 0,1 0 0 0 0,-1 0 0 0 0,1 1 1 0 0,-1-1-1 0 0,1 1 0 0 0,0 0 1 0 0,0 0-1 0 0,-1 0 0 0 0,1 0 1 0 0,0 1-1 0 0,0 0 0 0 0,0-1 0 0 0,0 1 1 0 0,0 0-1 0 0,1 0 0 0 0,-1 0 1 0 0,1 1-1 0 0,-1-1 0 0 0,1 0 1 0 0,0 1-1 0 0,1-2-90 0 0,0 1 0 0 0,0-1 0 0 0,0 0 1 0 0,0 0-1 0 0,-1 0 0 0 0,1 0 1 0 0,0 0-1 0 0,0 0 0 0 0,-1 0 1 0 0,1 0-1 0 0,0-1 0 0 0,-1 1 1 0 0,1 0-1 0 0,-1-1 0 0 0,1 1 1 0 0,-1-1-1 0 0,1 0 0 0 0,-1 1 1 0 0,0-1-1 0 0,1 0 90 0 0,0 0-78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 0 0,'43'-5'722'0'0,"-36"4"-691"0"0,0-1 1 0 0,1 1 0 0 0,-1 1 0 0 0,0-1-1 0 0,1 1 1 0 0,-1 1 0 0 0,0-1-1 0 0,2 1-31 0 0,-3 2 563 0 0,-21-2-460 0 0,-31 4-152 0 0,42-4 49 0 0,0 1 1 0 0,0-1-1 0 0,0 0 0 0 0,0-1 1 0 0,-1 1-1 0 0,1-1 0 0 0,0 0 0 0 0,0 0 1 0 0,0 0-1 0 0,-1 0 0 0 0,1-1 0 0 0,-4 0 0 0 0,50-14-1485 0 0,-35 13 1391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134 288 4 0 0,'5'-54'1096'0'0,"-6"7"-961"0"0,-1 1 0 0 0,-3-1 0 0 0,-2 1 0 0 0,-3-2-135 0 0,-13 77 20 0 0,1 1 1 0 0,-6 13-21 0 0,15-24 0 0 0,-14 28 3 0 0,27-47-2 0 0,0 1 0 0 0,0-1 0 0 0,0 0 0 0 0,1 1 0 0 0,-1-1 0 0 0,0 0 0 0 0,0 1 0 0 0,1-1 0 0 0,-1 0 0 0 0,0 1 0 0 0,1-1 0 0 0,-1 0 0 0 0,0 0 0 0 0,1 0 0 0 0,-1 1 0 0 0,1-1 0 0 0,-1 0 0 0 0,0 0 0 0 0,1 0 0 0 0,-1 0 0 0 0,1 0 0 0 0,-1 0 0 0 0,0 1 0 0 0,1-1 0 0 0,-1 0 0 0 0,1 0 0 0 0,-1 0 0 0 0,1 0 0 0 0,-1-1 0 0 0,0 1 0 0 0,1 0 0 0 0,-1 0 0 0 0,1 0 0 0 0,-1 0 0 0 0,0 0 0 0 0,1 0 0 0 0,-1-1 0 0 0,0 1 0 0 0,1 0 0 0 0,-1 0 0 0 0,0 0 0 0 0,1-1-1 0 0,25-5 74 0 0,-23 5-59 0 0,2 0 45 0 0,57-10 269 0 0,-59 10-327 0 0,0 1 0 0 0,0-1 0 0 0,1 1 0 0 0,-1 0 0 0 0,0 1 0 0 0,1-1 0 0 0,-1 0 0 0 0,0 1 0 0 0,1 0 0 0 0,-1-1 0 0 0,0 1 0 0 0,0 0 0 0 0,0 1 0 0 0,0-1 0 0 0,0 1 0 0 0,2 0-2 0 0,-5-2-23 0 0,0 0 0 0 0,0 0 1 0 0,-1 0-1 0 0,1 0 1 0 0,0 0-1 0 0,0 0 1 0 0,0 0-1 0 0,0 0 1 0 0,0 0-1 0 0,0 0 1 0 0,-1 0-1 0 0,1 0 1 0 0,0 0-1 0 0,0 0 1 0 0,0 1-1 0 0,0-1 1 0 0,0 0-1 0 0,0 0 1 0 0,-1 0-1 0 0,1 0 1 0 0,0 0-1 0 0,0 0 1 0 0,0 0-1 0 0,0 0 0 0 0,0 0 1 0 0,0 0-1 0 0,0 0 1 0 0,0 0-1 0 0,0 1 1 0 0,-1-1-1 0 0,1 0 1 0 0,0 0-1 0 0,0 0 1 0 0,0 0-1 0 0,0 0 1 0 0,0 0-1 0 0,0 0 1 0 0,0 1-1 0 0,0-1 1 0 0,0 0-1 0 0,0 0 1 0 0,0 0-1 0 0,0 0 1 0 0,0 0-1 0 0,0 0 0 0 0,0 1 1 0 0,0-1-1 0 0,0 0 1 0 0,0 0-1 0 0,0 0 1 0 0,0 0-1 0 0,0 0 1 0 0,0 0-1 0 0,0 1 1 0 0,0-1-1 0 0,1 0 1 0 0,-1 0-1 0 0,0 0 1 0 0,0 0-1 0 0,0 0 1 0 0,0 0-1 0 0,0 0 1 0 0,0 0-1 0 0,0 0 1 0 0,0 1-1 0 0,0-1 0 0 0,1 0 23 0 0,-5 1-577 0 0,2 0 444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8 0 0,'13'-3'1788'0'0,"-24"-1"-1318"0"0,11 4-471 0 0,0 0-1 0 0,-1-1 1 0 0,1 1 0 0 0,-1 0-1 0 0,1 0 1 0 0,-1 0 0 0 0,1-1 0 0 0,0 1-1 0 0,-1 0 1 0 0,1 0 0 0 0,-1 0-1 0 0,1 0 1 0 0,-1 0 0 0 0,1 0-1 0 0,-1 0 1 0 0,1 0 0 0 0,-1 0-1 0 0,1 0 1 0 0,-1 0 0 0 0,1 0 0 0 0,0 1-1 0 0,-1-1 1 0 0,1 0 0 0 0,-1 0-1 0 0,1 0 1 0 0,-1 1 0 0 0,1-1-1 0 0,0 0 1 0 0,-1 0 0 0 0,1 1-1 0 0,-1-1 1 0 0,1 0 0 0 0,0 1-1 0 0,0-1 1 0 0,-1 0 0 0 0,1 1 0 0 0,0-1-1 0 0,-1 0 1 0 0,1 1 0 0 0,0-1-1 0 0,0 1 1 0 0,0-1 0 0 0,0 0-1 0 0,-1 1 1 0 0,1-1 0 0 0,0 1-1 0 0,0-1 1 0 0,0 1 0 0 0,0-1 0 0 0,0 1-1 0 0,0-1 1 0 0,0 0 0 0 0,0 1-1 0 0,0-1 1 0 0,0 1 0 0 0,1-1-1 0 0,-1 1 1 0 0,0-1 0 0 0,0 1-1 0 0,0-1 1 0 0,0 0 0 0 0,1 1-1 0 0,-1-1 1 0 0,0 1 0 0 0,0-1 0 0 0,1 0 1 0 0,1-1-2301 0 0,-2-1 2557 0 0,1-3-379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 4 0 0,'-1'0'36'0'0,"0"-1"-1"0"0,1 1 1 0 0,-1-1-1 0 0,0 1 1 0 0,0-1-1 0 0,0 1 1 0 0,1 0-1 0 0,-1-1 1 0 0,0 1-1 0 0,0 0 1 0 0,0 0-1 0 0,0-1 1 0 0,0 1-1 0 0,0 0 1 0 0,0 0-1 0 0,1 0 1 0 0,-1 0-1 0 0,0 0 1 0 0,0 0-1 0 0,0 1 1 0 0,0-1 0 0 0,0 0-1 0 0,0 0 1 0 0,0 1-1 0 0,1-1 1 0 0,-1 0-1 0 0,0 1 1 0 0,0-1-1 0 0,0 1 1 0 0,0-1-36 0 0,-27 27 280 0 0,18-14-286 0 0,1 0 0 0 0,1 1-1 0 0,-5 11 7 0 0,9-18 18 0 0,1 1 0 0 0,0 0 0 0 0,1-1 0 0 0,0 1-1 0 0,0 0 1 0 0,1 0 0 0 0,0 1 0 0 0,0-1-1 0 0,1 0 1 0 0,0 0 0 0 0,0 0 0 0 0,1 1-18 0 0,0-4 5 0 0,1 1 1 0 0,-1 0-1 0 0,1-1 0 0 0,0 0 1 0 0,0 1-1 0 0,1-1 0 0 0,0 0 1 0 0,0 0-1 0 0,0 0 1 0 0,1 0-1 0 0,-1-1 0 0 0,1 1 1 0 0,0-1-1 0 0,0 0 0 0 0,1 0 1 0 0,0-1-1 0 0,3 3-5 0 0,-6-5 9 0 0,0 0-1 0 0,0 0 1 0 0,0 0-1 0 0,0 0 1 0 0,1-1 0 0 0,-1 1-1 0 0,0-1 1 0 0,0 1-1 0 0,1-1 1 0 0,-1 0 0 0 0,0 0-1 0 0,0 0 1 0 0,1 0-1 0 0,-1 0 1 0 0,0 0-1 0 0,0-1 1 0 0,1 1 0 0 0,-1-1-1 0 0,0 0 1 0 0,0 1-1 0 0,0-1 1 0 0,0 0 0 0 0,0 0-1 0 0,0 0 1 0 0,0-1-1 0 0,0 1 1 0 0,0 0-1 0 0,0-1 1 0 0,-1 1 0 0 0,1-1-1 0 0,-1 1 1 0 0,1-1-1 0 0,-1 0 1 0 0,1 0 0 0 0,-1 0-9 0 0,9-10 72 0 0,-2 1 1 0 0,1-1 0 0 0,-2 0 0 0 0,5-10-73 0 0,-9 16 2 0 0,1-1 1 0 0,-2 0-1 0 0,1-1 1 0 0,-1 1-1 0 0,0 0 1 0 0,0-1-1 0 0,-1 1 1 0 0,0-1-1 0 0,-1 1 1 0 0,1-1-1 0 0,-2 0 1 0 0,1 1 0 0 0,-1-1-1 0 0,0 1 1 0 0,-1-1-1 0 0,0 1 1 0 0,0 0-1 0 0,0-1 1 0 0,-1 1-1 0 0,0 0 1 0 0,-1 0-1 0 0,0 1 1 0 0,0-1-1 0 0,0 1 1 0 0,-1 0 0 0 0,-3-4-3 0 0,-14-2-711 0 0,21 12 644 0 0,-1-1-1 0 0,1 1 0 0 0,-1-1 1 0 0,1 1-1 0 0,-1-1 1 0 0,1 0-1 0 0,-1 1 1 0 0,1-1-1 0 0,-1 0 1 0 0,1 0-1 0 0,0 0 1 0 0,0 0-1 0 0,-1 0 0 0 0,1 0 1 0 0,0-1-1 0 0,0 1 1 0 0,0 0-1 0 0,0-1 1 0 0,1 1-1 0 0,-1 0 1 0 0,0-2 67 0 0,1-1-145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8 0 0,'-16'-7'254'0'0,"14"6"-220"0"0,0 0 0 0 0,1-1 0 0 0,-1 1 0 0 0,0 0 0 0 0,0 1 1 0 0,0-1-1 0 0,0 0 0 0 0,1 0 0 0 0,-1 1 0 0 0,0-1 0 0 0,0 1 0 0 0,-2 0-34 0 0,0 0 9 0 0,1 0 1 0 0,-1 1-1 0 0,1-1 0 0 0,-1 1 0 0 0,1 0 0 0 0,-1 0 0 0 0,1 0 0 0 0,-1 1 0 0 0,1-1 0 0 0,0 1 0 0 0,0-1 0 0 0,0 1 0 0 0,0 0 0 0 0,0 0 0 0 0,0 1 0 0 0,1-1 0 0 0,-1 1 1 0 0,1-1-1 0 0,-1 1 0 0 0,1 0 0 0 0,0-1 0 0 0,0 1 0 0 0,0 0 0 0 0,1 0 0 0 0,-1 1 0 0 0,1-1-9 0 0,-3 6 0 0 0,0 0 0 0 0,1 0 0 0 0,1 1 1 0 0,-1-1-1 0 0,2 1 0 0 0,-1-1 0 0 0,1 1 0 0 0,1 7 0 0 0,0-10 15 0 0,0 0 1 0 0,0 0-1 0 0,1-1 0 0 0,0 1 1 0 0,1 0-1 0 0,0 0 0 0 0,0-1 0 0 0,0 1 1 0 0,1-1-1 0 0,0 0 0 0 0,1 3-15 0 0,-2-6 17 0 0,1 0 0 0 0,-1 0 0 0 0,0 0 0 0 0,1 0 0 0 0,-1-1 0 0 0,1 0 0 0 0,0 1-1 0 0,0-1 1 0 0,0 0 0 0 0,0 0 0 0 0,1 0 0 0 0,-1-1 0 0 0,0 1 0 0 0,1-1 0 0 0,-1 0 0 0 0,1 0-1 0 0,-1 0 1 0 0,1 0 0 0 0,0-1 0 0 0,-1 1 0 0 0,1-1 0 0 0,0 0 0 0 0,2 0-17 0 0,-2 0 11 0 0,0-1 0 0 0,1 0 1 0 0,-1 0-1 0 0,0 0 0 0 0,0-1 0 0 0,0 0 0 0 0,0 1 1 0 0,0-1-1 0 0,-1 0 0 0 0,1-1 0 0 0,0 1 1 0 0,-1-1-1 0 0,0 1 0 0 0,1-1 0 0 0,-1 0 1 0 0,-1 0-1 0 0,1-1 0 0 0,0 1 0 0 0,-1 0 1 0 0,1-1-1 0 0,-1 1 0 0 0,0-1 0 0 0,-1 0 1 0 0,1 0-1 0 0,1-4-11 0 0,2-4 2 0 0,-1-1 1 0 0,0 1 0 0 0,0-1-1 0 0,-2 0 1 0 0,0 0 0 0 0,0 0-1 0 0,-1-8-2 0 0,0 18 14 0 0,-1 0 0 0 0,0 1 0 0 0,0-1-1 0 0,-1 1 1 0 0,1-1 0 0 0,0 0 0 0 0,-1 1-1 0 0,0-1 1 0 0,1 1 0 0 0,-1-1 0 0 0,0 1 0 0 0,-1-1-1 0 0,1 1 1 0 0,0 0 0 0 0,-1 0 0 0 0,1-1 0 0 0,-1 1-1 0 0,0 0 1 0 0,1 0 0 0 0,-1 0 0 0 0,0 1-1 0 0,0-1 1 0 0,-1 0 0 0 0,1 1 0 0 0,0-1 0 0 0,-2 0-14 0 0,1 2-1 0 0,1-1 1 0 0,-1 0 0 0 0,0 1-1 0 0,0 0 1 0 0,0-1 0 0 0,0 1 0 0 0,1 0-1 0 0,-1 1 1 0 0,0-1 0 0 0,0 0-1 0 0,0 1 1 0 0,1-1 0 0 0,-1 1 0 0 0,0 0-1 0 0,0 0 1 0 0,1 0 0 0 0,-1 0-1 0 0,1 1 1 0 0,-1-1 0 0 0,1 1 0 0 0,0-1-1 0 0,-1 1 1 0 0,1 0 0 0 0,0 0 0 0 0,0 0 0 0 0,-7 4-416 0 0,16-16-856 0 0,0 1 991 0 0,-2 2 150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 0 0,'0'0'32'0'0,"0"0"21"0"0,14-31 1461 0 0,-15 31-1513 0 0,1-1 0 0 0,0 1 0 0 0,-1 0 0 0 0,1-1 0 0 0,-1 1 1 0 0,1 0-1 0 0,0-1 0 0 0,-1 1 0 0 0,1 0 0 0 0,-1 0 0 0 0,1-1 0 0 0,-1 1 0 0 0,1 0 1 0 0,-1 0-1 0 0,1 0 0 0 0,-1 0 0 0 0,1 0 0 0 0,-1 0 0 0 0,1-1 0 0 0,-1 1 0 0 0,1 0 1 0 0,-1 0-1 0 0,1 1 0 0 0,-1-1 0 0 0,1 0 0 0 0,-1 0 0 0 0,1 0 0 0 0,-1 0 0 0 0,1 0 1 0 0,-1 0-1 0 0,1 1 0 0 0,-1-1 0 0 0,1 0 0 0 0,0 0 0 0 0,-1 1 0 0 0,1-1 0 0 0,-1 0 1 0 0,1 1-1 0 0,0-1 0 0 0,-1 0 0 0 0,1 1 0 0 0,0-1 0 0 0,-1 0 0 0 0,1 1 0 0 0,0-1 1 0 0,0 1-1 0 0,-1-1 0 0 0,1 1 0 0 0,0-1 0 0 0,0 1 0 0 0,0-1 0 0 0,0 1 0 0 0,0-1 1 0 0,-1 1-1 0 0,1-1 0 0 0,0 1-1 0 0,-5 13-28 0 0,5-14 27 0 0,0 0-1 0 0,0 0 1 0 0,0 0-1 0 0,0 0 1 0 0,0 0-1 0 0,0 1 0 0 0,0-1 1 0 0,0 0-1 0 0,0 0 1 0 0,0 0-1 0 0,0 0 1 0 0,0 0-1 0 0,0 1 1 0 0,0-1-1 0 0,0 0 1 0 0,0 0-1 0 0,0 0 1 0 0,0 0-1 0 0,0 0 1 0 0,0 1-1 0 0,0-1 1 0 0,0 0-1 0 0,0 0 1 0 0,0 0-1 0 0,0 0 1 0 0,0 0-1 0 0,0 0 1 0 0,1 0-1 0 0,-1 1 1 0 0,0-1-1 0 0,0 0 1 0 0,0 0-1 0 0,0 0 1 0 0,0 0-1 0 0,0 0 1 0 0,0 0-1 0 0,1 0 1 0 0,-1 0-1 0 0,0 0 1 0 0,0 0-1 0 0,0 0 1 0 0,0 0-1 0 0,0 1 1 0 0,0-1-1 0 0,1 0 1 0 0,-1 0-1 0 0,0 0 1 0 0,0 0-1 0 0,0 0 1 0 0,0 0-1 0 0,0 0 1 0 0,1 0-1 0 0,-1 0 1 0 0,0-1-1 0 0,0 1 1 0 0,0 0-1 0 0,0 0 0 0 0,0 0 1 0 0,1 0-1 0 0,-1 0 2 0 0,7-17-1434 0 0,-4 11 1321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151 333 16 0 0,'3'-30'1550'0'0,"-3"22"-1462"0"0,-1 0-1 0 0,1 1 1 0 0,0-1 0 0 0,1 0-1 0 0,0 1 1 0 0,0-1 0 0 0,2-4-88 0 0,4-35 122 0 0,-8 9-108 0 0,-2 1 0 0 0,-2 0 1 0 0,-9-35-15 0 0,14 72 0 0 0,0 0 1 0 0,0 0-1 0 0,0-1 1 0 0,0 1-1 0 0,0 0 0 0 0,0 0 1 0 0,0 0-1 0 0,0-1 1 0 0,0 1-1 0 0,0 0 0 0 0,-1 0 1 0 0,1 0-1 0 0,0 0 1 0 0,0-1-1 0 0,0 1 0 0 0,0 0 1 0 0,0 0-1 0 0,0 0 1 0 0,0 0-1 0 0,0-1 0 0 0,-1 1 1 0 0,1 0-1 0 0,0 0 1 0 0,0 0-1 0 0,0 0 0 0 0,0 0 1 0 0,0-1-1 0 0,-1 1 1 0 0,1 0-1 0 0,0 0 0 0 0,0 0 1 0 0,0 0-1 0 0,-1 0 1 0 0,1 0-1 0 0,0 0 1 0 0,0 0-1 0 0,0 0 0 0 0,-1 0 1 0 0,1 0-1 0 0,0 0 1 0 0,0 0-1 0 0,0 0 0 0 0,-1 0 1 0 0,1 0-1 0 0,0 0 1 0 0,0 0-1 0 0,0 0 0 0 0,-1 0 1 0 0,1 0-1 0 0,0 0 1 0 0,0 0-1 0 0,0 0 0 0 0,0 0 1 0 0,-1 0-1 0 0,1 1 0 0 0,-11 12-1 0 0,-9 22-11 0 0,20-33 14 0 0,-7 9-37 0 0,0 0 0 0 0,-1 0 0 0 0,0-1 0 0 0,-1 0 0 0 0,-8 8 35 0 0,7-8-120 0 0,1 0 1 0 0,-1 2 0 0 0,2-1-1 0 0,-3 4 120 0 0,65-26 105 0 0,-2 16-96 0 0,-46-4-109 0 0,0 0 0 0 0,0 0 0 0 0,0 0 0 0 0,0-1-1 0 0,1 0 1 0 0,-1 0 0 0 0,0 0 0 0 0,0-1 0 0 0,1 0 0 0 0,-1 0 0 0 0,0-1 0 0 0,0 1 0 0 0,0-1-1 0 0,-1-1 1 0 0,3 0 100 0 0,-3 0-200 0 0,2 0 97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 0 0,'1'-1'86'0'0,"0"0"0"0"0,0 0 0 0 0,0 0 0 0 0,0 0 0 0 0,0 0 0 0 0,0 0 0 0 0,0 0 0 0 0,1 0 0 0 0,-1 0 0 0 0,0 1 0 0 0,0-1 0 0 0,1 1 0 0 0,-1-1 0 0 0,0 1 0 0 0,1-1 0 0 0,-1 1 0 0 0,1 0 0 0 0,-1-1 0 0 0,0 1 0 0 0,1 0 0 0 0,-1 0-1 0 0,1 0 1 0 0,0 0-86 0 0,38-2 618 0 0,-32 2-717 0 0,-6 0 10 0 0,0 1 0 0 0,0-1 0 0 0,-1 0 0 0 0,1 1 0 0 0,0-1 0 0 0,0 0 0 0 0,0 0 0 0 0,-1 0-1 0 0,1-1 1 0 0,0 1 0 0 0,0 0 0 0 0,-1-1 0 0 0,1 1 0 0 0,0-1 0 0 0,0 1 0 0 0,-1-1 0 0 0,1 0 0 0 0,-1 0 0 0 0,1 0 0 0 0,-1 0 0 0 0,1 0 0 0 0,-1 0 0 0 0,1 0 0 0 0,-1 0 0 0 0,1-1 89 0 0,-1-1-226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8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4667 20 0 0,'17'-28'1762'0'0,"11"-53"-1461"0"0,-2-2-1 0 0,8-55-300 0 0,16-52 208 0 0,-4 49-225 0 0,6 1-1 0 0,32-52 18 0 0,139-312 4 0 0,200-432 24 0 0,-340 768-19 0 0,110-208 17 0 0,-86 187-56 0 0,80-130 53 0 0,248-342 47 0 0,-362 560 168 0 0,-23 34-46 0 0,35-67-192 0 0,-69 108 5 0 0,-9 16 2 0 0,-1 0 1 0 0,-1-1 0 0 0,4-8-8 0 0,-9 19 12 0 0,1 0 0 0 0,-1-1 0 0 0,0 1 0 0 0,0-1 1 0 0,0 1-1 0 0,0-1 0 0 0,0 1 0 0 0,0 0 0 0 0,0 0 1 0 0,0-1-1 0 0,0 1 0 0 0,0-1 0 0 0,0 1 0 0 0,0-1 0 0 0,0 1 1 0 0,0 0-1 0 0,0-1 0 0 0,0 1 0 0 0,0-1 0 0 0,0 1 1 0 0,0-1-1 0 0,0 1 0 0 0,0 0 0 0 0,0 0 0 0 0,0-1 1 0 0,-1 1-1 0 0,1-1 0 0 0,0 1 0 0 0,-1 0 0 0 0,1-1 1 0 0,0 1-1 0 0,-1 0 0 0 0,1 0 0 0 0,0 0 0 0 0,0-1 0 0 0,0 1 1 0 0,-1 0-13 0 0,-17-1 76 0 0,-17 12-115 0 0,-1 4 43 0 0,-30 6-4 0 0,54-17 1 0 0,-1-1 0 0 0,-1-1-1 0 0,2 0 1 0 0,-2-1-1 0 0,1 0 1 0 0,0-1-1 0 0,-1-1 0 0 0,12 1 1 0 0,1 0-1 0 0,1 0 0 0 0,-2 0 0 0 0,1 0 0 0 0,1 0 1 0 0,-2 0-1 0 0,1 0 0 0 0,1 0 0 0 0,-2 0 0 0 0,1-1 1 0 0,1 1-1 0 0,-1-1 0 0 0,0 1 0 0 0,0-1 0 0 0,0 1 0 0 0,0 0 1 0 0,0-1-1 0 0,1 0 0 0 0,-1 0 0 0 0,0 1 0 0 0,0-1 1 0 0,1 0-1 0 0,-1 0 0 0 0,0 1 0 0 0,1-1 0 0 0,-1 0 1 0 0,1 0-1 0 0,0 1 0 0 0,-1-2 0 0 0,1 1 0 0 0,-1 1 0 0 0,1-3 1 0 0,0 1 0 0 0,1 0 0 0 0,-1 0 0 0 0,0-1 0 0 0,1 2 0 0 0,-1-1 0 0 0,1-1 0 0 0,0 1 0 0 0,0 1 0 0 0,-1-2 0 0 0,1 2 0 0 0,1-1 0 0 0,-2 0 0 0 0,3 0-1 0 0,5-10 8 0 0,2 0 0 0 0,-1 1 0 0 0,12-10-8 0 0,-12 12 67 0 0,2 0 0 0 0,-1 0 0 0 0,2 0 0 0 0,-1 2 0 0 0,1-1 0 0 0,0 2 0 0 0,1 0 0 0 0,-1 0 0 0 0,1 1 0 0 0,7-2-67 0 0,-15 6 17 0 0,1-1 1 0 0,0 2-1 0 0,-1-1 1 0 0,1 0-1 0 0,0 1 1 0 0,-1 0-1 0 0,1 1 1 0 0,0-1-1 0 0,0 1 1 0 0,0 0-1 0 0,-1 0 1 0 0,1 1-1 0 0,-1 0 0 0 0,0 0 1 0 0,1 0-1 0 0,-1 0 1 0 0,0 1-1 0 0,0 0 1 0 0,0 0-1 0 0,-1 0 1 0 0,2 1-1 0 0,-3 0 1 0 0,2 0-1 0 0,-1-1 1 0 0,0 2-1 0 0,1 2-17 0 0,4 5 158 0 0,0 3 1 0 0,0-2-1 0 0,-2 1 0 0 0,1 1 0 0 0,3 13-158 0 0,-4-11-17 0 0,0-1 1 0 0,1 0 0 0 0,1 0 0 0 0,6 7 16 0 0,-12-19-168 0 0,0 0 0 0 0,0 1 0 0 0,1-2 0 0 0,0 1 0 0 0,0 0 0 0 0,1 0 168 0 0,-4-4-120 0 0,-1 1 0 0 0,1 0 0 0 0,0-1 0 0 0,0 1 0 0 0,-1-1 0 0 0,2 0 0 0 0,-1 1 0 0 0,-1-1 0 0 0,1 1 0 0 0,1-1 0 0 0,-2 1 0 0 0,1-1 0 0 0,1 0 0 0 0,-2 0 0 0 0,2 0 0 0 0,-1 0 0 0 0,-1 0 0 0 0,2 0 0 0 0,-1 0 0 0 0,-1 0 0 0 0,2 0 0 0 0,-1-1 0 0 0,-1 1 0 0 0,2-1 0 0 0,-1 1 0 0 0,-1-1 0 0 0,2 1 0 0 0,-1 0 1 0 0,-1-1-1 0 0,1 1 0 0 0,0-1 0 0 0,0 0 0 0 0,-1 1 0 0 0,2-1 120 0 0,5-9-375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12 0 0,'23'-3'1099'0'0,"-21"2"-1091"0"0,1 0 0 0 0,-1 1 0 0 0,0-1 0 0 0,1 1 0 0 0,-1-1 0 0 0,0 1 0 0 0,1 0 0 0 0,-1 0 0 0 0,1 0 0 0 0,-1 0 0 0 0,0 0 0 0 0,1 0 0 0 0,-1 1 0 0 0,0-1 0 0 0,1 1 0 0 0,-1 0 0 0 0,0 0 0 0 0,1 0 0 0 0,-1 0 0 0 0,0 0 0 0 0,0 0 0 0 0,0 0 0 0 0,0 1 0 0 0,0-1 0 0 0,0 0 0 0 0,-1 1 0 0 0,2 0-8 0 0,-1 2 2 0 0,1-1 0 0 0,-1 1-1 0 0,0-1 1 0 0,0 1-1 0 0,-1 0 1 0 0,1 0-1 0 0,-1 0 1 0 0,1 0-1 0 0,-1 0 1 0 0,-1 0-1 0 0,1 0 1 0 0,0 0-1 0 0,-1 0 1 0 0,0 0 0 0 0,0 0-1 0 0,-1 1 1 0 0,1-1-1 0 0,-1 0 1 0 0,0 0-1 0 0,0 0 1 0 0,0 0-1 0 0,0 0 1 0 0,-1 0-2 0 0,-2 4 5 0 0,0 1-1 0 0,0-1 1 0 0,-1 1 0 0 0,0-2-1 0 0,-1 1 1 0 0,0 0-1 0 0,0-1 1 0 0,-1 0 0 0 0,0 0-1 0 0,0-1-4 0 0,-42 30 176 0 0,106-36 713 0 0,53 13-715 0 0,-109-13-258 0 0,-1 0 0 0 0,1 0 0 0 0,0 0 1 0 0,-1-1-1 0 0,1 1 0 0 0,-1 0 0 0 0,1 0 1 0 0,-1-1-1 0 0,1 1 0 0 0,-1 0 0 0 0,1-1 1 0 0,-1 1-1 0 0,1-1 0 0 0,-1 1 1 0 0,1-1-1 0 0,-1 1 0 0 0,1-1 0 0 0,-1 1 1 0 0,0-1-1 0 0,1 1 0 0 0,-1-1 0 0 0,0 1 1 0 0,0-1-1 0 0,1 1 0 0 0,-1-1 0 0 0,0 0 84 0 0,4-6-359 0 0,-1 2 252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28 0 0,'5'0'2744'0'0,"-13"-1"-2422"0"0,7 1-3110 0 0,4-6 2542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 0 0,'51'-4'1490'0'0,"-41"3"-1407"0"0,1 0 0 0 0,-1 0 0 0 0,0 1 0 0 0,1 0 0 0 0,-1 1 0 0 0,0 0 0 0 0,1 0 0 0 0,6 3-83 0 0,1 0-83 0 0,-6 0 512 0 0,-31 9-141 0 0,-27 18-286 0 0,-9 4-7 0 0,58-36 22 0 0,0 1 0 0 0,0-1 0 0 0,0 0 0 0 0,0 1 0 0 0,0-1 0 0 0,0 1 0 0 0,1 0 0 0 0,-1 0 0 0 0,0 0 0 0 0,0 0 0 0 0,0 1 0 0 0,0-1 0 0 0,0 1 0 0 0,0 0 1 0 0,1 0-1 0 0,-2 0 0 0 0,1 0 0 0 0,1 1-17 0 0,3 0 6 0 0,0 0 1 0 0,-1 0-1 0 0,1 1 0 0 0,-1 0 1 0 0,0 0-1 0 0,0 1 1 0 0,0 0-1 0 0,0 0 1 0 0,4 4-7 0 0,-8-6 0 0 0,-1 0 0 0 0,1-1 0 0 0,-1 1 0 0 0,0 0 0 0 0,1-1 0 0 0,-1 1 0 0 0,0 0 0 0 0,0 0 0 0 0,0 0 0 0 0,0 0 0 0 0,0 0 0 0 0,-1 0 0 0 0,1 0 0 0 0,-1 0 1 0 0,1 0-1 0 0,-1 1 0 0 0,0-1 0 0 0,0 0 0 0 0,0 0 0 0 0,0 0 0 0 0,0 0 0 0 0,-1 0 0 0 0,1 1 0 0 0,-1-1 0 0 0,1 0 0 0 0,-1 0 0 0 0,0 0 0 0 0,0 0 0 0 0,0 0 0 0 0,0 0 0 0 0,0 0 1 0 0,0-1-1 0 0,-1 2 0 0 0,-2 2 15 0 0,-1 0 0 0 0,0 0 0 0 0,1-1 0 0 0,-1 0 0 0 0,-1 0 0 0 0,1 0 0 0 0,-1-1 0 0 0,1 1 0 0 0,-1-1 0 0 0,-2 0-15 0 0,6-2 39 0 0,0 1-1 0 0,-1-1 1 0 0,1 0 0 0 0,-1 0 0 0 0,1 0-1 0 0,-1 0 1 0 0,0-1 0 0 0,1 1-1 0 0,-1-1 1 0 0,0 1 0 0 0,1-1-1 0 0,-1 0 1 0 0,0 0 0 0 0,0 0-1 0 0,1-1 1 0 0,-1 1 0 0 0,0 0-1 0 0,0-1 1 0 0,1 0 0 0 0,-1 1-1 0 0,1-1 1 0 0,-1 0 0 0 0,1-1-1 0 0,-1 1 1 0 0,0-1-39 0 0,0-1-296 0 0,0 0 0 0 0,1-1-1 0 0,-1 0 1 0 0,1 0 0 0 0,0 1 0 0 0,-1-1 0 0 0,2-1-1 0 0,-1 1 1 0 0,1 0 0 0 0,-1 0 0 0 0,1-1-1 0 0,0 1 1 0 0,1 0 0 0 0,-1-4 296 0 0,1 0-130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147 440 12 0 0,'-48'-17'1648'0'0,"40"11"-1597"0"0,0-1 0 0 0,0 0 0 0 0,1 0-1 0 0,0-1 1 0 0,0 0 0 0 0,1 0 0 0 0,0 0-1 0 0,0-1 1 0 0,1 0 0 0 0,0 0 0 0 0,1 0 0 0 0,0-1-1 0 0,1 1 1 0 0,0-1 0 0 0,0 0 0 0 0,1 0 0 0 0,0-3-51 0 0,0-4 31 0 0,0 0 1 0 0,2 0-1 0 0,0 0 1 0 0,1 0-1 0 0,0 0 1 0 0,2 0-1 0 0,0 0 1 0 0,1 0 0 0 0,6-15-32 0 0,-8 26 59 0 0,1 1 0 0 0,0 0 0 0 0,0-1 1 0 0,0 1-1 0 0,0 0 0 0 0,1 0 0 0 0,2-2-59 0 0,-5 6-8 0 0,0 0 0 0 0,0-1 0 0 0,0 1-1 0 0,0 0 1 0 0,1 0 0 0 0,-1 0-1 0 0,0 0 1 0 0,1 0 0 0 0,-1 0-1 0 0,0 0 1 0 0,1 0 0 0 0,-1 1 0 0 0,1-1-1 0 0,0 1 1 0 0,-1-1 0 0 0,1 1-1 0 0,0-1 1 0 0,-1 1 0 0 0,1 0 0 0 0,0 0-1 0 0,-1-1 1 0 0,1 1 0 0 0,0 0-1 0 0,-1 1 1 0 0,1-1 0 0 0,0 0 0 0 0,-1 0-1 0 0,2 1 9 0 0,-2-1-83 0 0,-1 0 0 0 0,1-1-1 0 0,-1 1 1 0 0,1 0 0 0 0,-1 0-1 0 0,1-1 1 0 0,-1 1 0 0 0,0 0-1 0 0,1-1 1 0 0,-1 1 0 0 0,1 0-1 0 0,-1-1 1 0 0,0 1 0 0 0,1-1-1 0 0,-1 1 1 0 0,0-1 0 0 0,0 1-1 0 0,1 0 1 0 0,-1-1-1 0 0,0 1 1 0 0,0-1 0 0 0,0 1-1 0 0,0-1 1 0 0,0 0 0 0 0,1 1-1 0 0,-1-1 1 0 0,0 1 0 0 0,0-1-1 0 0,0 1 1 0 0,0-1 0 0 0,-1 0 83 0 0,2-2-260 0 0,2-2 125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 0 0,'3'-1'123'0'0,"-1"0"0"0"0,1 1 0 0 0,0-1 1 0 0,0 0-1 0 0,-1 0 0 0 0,1 0 0 0 0,-1-1 0 0 0,1 1 0 0 0,-1 0 1 0 0,1-1-1 0 0,-1 0 0 0 0,0 1 0 0 0,0-1 0 0 0,0 0 0 0 0,0 0 1 0 0,0 0-1 0 0,0-1 0 0 0,-1 1 0 0 0,1 0 0 0 0,-1-1 0 0 0,1 1 0 0 0,0-3-123 0 0,28-66 490 0 0,-23 54-191 0 0,0-3 0 0 0,0 0 1 0 0,-1 0 0 0 0,0 0-1 0 0,-2-1 1 0 0,-1 0-300 0 0,-2 13 93 0 0,-1 0-1 0 0,0 0 0 0 0,0 1 1 0 0,-1-1-1 0 0,0 0 1 0 0,0 0-1 0 0,-1 1 1 0 0,0-1-1 0 0,0 0 0 0 0,-1 1 1 0 0,0 0-1 0 0,0 0 1 0 0,-1 0-1 0 0,0 0 1 0 0,-1 0-93 0 0,-78-97 117 0 0,83 104-344 0 0,-1 0-1 0 0,1 0 1 0 0,-1-1 0 0 0,1 1-1 0 0,-1 0 1 0 0,1 0 0 0 0,-1 0-1 0 0,1 0 1 0 0,-1 0 0 0 0,1 0 0 0 0,-1 0-1 0 0,1 0 1 0 0,-1 0 0 0 0,1 0-1 0 0,-1 0 1 0 0,1 1 0 0 0,-1-1-1 0 0,1 0 1 0 0,-1 0 0 0 0,1 0-1 0 0,0 1 1 0 0,-1-1 0 0 0,1 0 0 0 0,-1 0-1 0 0,1 1 1 0 0,0-1 0 0 0,-1 0-1 0 0,1 1 228 0 0,0-1-135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8 0 0,'1'11'587'0'0,"3"-11"406"0"0,1-20-6 0 0,-5-74-206 0 0,1-33 36 0 0,-10-65-817 0 0,8 192 10 0 0,1-1 0 0 0,0 0 1 0 0,0 1-1 0 0,-1-1 0 0 0,1 1 0 0 0,0-1 0 0 0,0 0 1 0 0,0 1-1 0 0,0-1 0 0 0,0 0 0 0 0,0 1 0 0 0,0-1 1 0 0,0 1-1 0 0,0-1 0 0 0,0 0 0 0 0,0 1 0 0 0,1-1 1 0 0,-1 0-1 0 0,0 1 0 0 0,0-1 0 0 0,1 1 1 0 0,-1-1-1 0 0,0 1 0 0 0,1-1 0 0 0,-1 1 0 0 0,0-1 1 0 0,1 1-1 0 0,-1-1 0 0 0,1 1 0 0 0,-1-1 0 0 0,1 1 1 0 0,-1 0-1 0 0,1-1 0 0 0,0 1 0 0 0,-1 0 0 0 0,1-1-10 0 0,24 8 5 0 0,-7 0 6 0 0,-3-3-28 0 0,-1 0 1 0 0,1-1 0 0 0,-1 0 0 0 0,1-1-1 0 0,0-1 1 0 0,0 0 0 0 0,0-1-1 0 0,0-1 1 0 0,0 0 0 0 0,0-1-1 0 0,-1 0 1 0 0,1-1 0 0 0,6-3 16 0 0,-34 7-4136 0 0,6-1 3952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4 0 0,'-13'10'3279'0'0,"7"-8"-3234"0"0,1 0-1 0 0,0 0 1 0 0,-1-1 0 0 0,1 0-1 0 0,-1 0 1 0 0,1 0 0 0 0,-6-1-45 0 0,11 0 42 0 0,0 0 16 0 0,35-14 1765 0 0,-25 10-1482 0 0,1 1 0 0 0,0 1 1 0 0,-1 0-1 0 0,1 0 0 0 0,8 1-341 0 0,-15 0 13 0 0,1 1 0 0 0,-1 0 0 0 0,0 0 0 0 0,0 1 0 0 0,0-1 0 0 0,0 1 0 0 0,1 0 0 0 0,-1 0 0 0 0,0 0 0 0 0,0 0 0 0 0,-1 1 0 0 0,1 0 0 0 0,0 0 0 0 0,0 0 0 0 0,-1 0 0 0 0,2 1-13 0 0,-5-3-157 0 0,1 1 1 0 0,-1-1-1 0 0,0 1 1 0 0,1 0 0 0 0,-1-1-1 0 0,0 1 1 0 0,1-1 0 0 0,-1 1-1 0 0,0-1 1 0 0,0 1-1 0 0,1 0 1 0 0,-1-1 0 0 0,0 1-1 0 0,0 0 1 0 0,0-1-1 0 0,0 1 1 0 0,0 0 0 0 0,0-1-1 0 0,0 1 1 0 0,0 0-1 0 0,0-1 1 0 0,0 1 0 0 0,-1-1-1 0 0,1 1 1 0 0,0 0-1 0 0,0-1 1 0 0,-1 1 0 0 0,1-1-1 0 0,0 1 1 0 0,-1 0-1 0 0,1-1 1 0 0,0 1 0 0 0,-1-1-1 0 0,1 1 1 0 0,-1-1 0 0 0,1 1-1 0 0,-1-1 1 0 0,1 0-1 0 0,-1 1 1 0 0,0-1 0 0 0,1 0-1 0 0,-1 1 1 0 0,1-1-1 0 0,-1 0 157 0 0,0 1-455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 0 0,'0'0'25'0'0,"0"0"23"0"0,5 43 1743 0 0,15 94-995 0 0,-20-137-677 0 0,0 0 18 0 0,2-29 740 0 0,-4-23-788 0 0,0 35-80 0 0,1 0 0 0 0,1 0 0 0 0,1 0 0 0 0,0 0 0 0 0,2 0 0 0 0,1-4-9 0 0,-3 19 10 0 0,0-1 0 0 0,0 1 0 0 0,0 0 0 0 0,0 0 0 0 0,0 0 0 0 0,1 0 0 0 0,0 0 0 0 0,-1 0 0 0 0,1 0 0 0 0,0 1 0 0 0,0-1-1 0 0,0 1 1 0 0,0-1 0 0 0,0 1 0 0 0,0-1 0 0 0,0 1 0 0 0,0 0 0 0 0,1 0 0 0 0,-1 0 0 0 0,0 0 0 0 0,1 1 0 0 0,-1-1 0 0 0,1 1 0 0 0,0-1-10 0 0,10-1-629 0 0,0 1 1 0 0,0 0-1 0 0,0 0 0 0 0,4 1 629 0 0,-8 0-1393 0 0,-6 0 1162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4 0 0,'-11'16'1780'0'0,"11"-14"-1754"0"0,0 0-1 0 0,1-1 1 0 0,-1 1 0 0 0,1 0-1 0 0,-1-1 1 0 0,1 1-1 0 0,0 0 1 0 0,0-1-1 0 0,0 1 1 0 0,0-1 0 0 0,0 1-1 0 0,0-1 1 0 0,0 0-1 0 0,0 1 1 0 0,0-1 0 0 0,1 0-1 0 0,-1 0 1 0 0,1 0-1 0 0,-1 0 1 0 0,1 0-1 0 0,-1 0 1 0 0,1 0 0 0 0,0 0-1 0 0,-1-1 1 0 0,1 1-1 0 0,0-1 1 0 0,0 1 0 0 0,-1-1-1 0 0,1 0 1 0 0,0 1-1 0 0,0-1 1 0 0,0 0-1 0 0,0 0-25 0 0,3 0 65 0 0,0 1-1 0 0,0-1 1 0 0,1 0-1 0 0,-1 0 0 0 0,0 0 1 0 0,0-1-1 0 0,0 0 0 0 0,1 0 1 0 0,-1 0-1 0 0,0 0 0 0 0,0-1-64 0 0,1-2 17 0 0,0 1-1 0 0,-1-1 0 0 0,1 0 0 0 0,-1 0 0 0 0,0-1 1 0 0,0 0-1 0 0,-1 1 0 0 0,1-2 0 0 0,2-4-16 0 0,-6 9 1 0 0,1 0 0 0 0,-1-1 0 0 0,0 1 0 0 0,0-1 0 0 0,0 0 0 0 0,0 1 0 0 0,0-1 0 0 0,-1 0 0 0 0,1 1 0 0 0,0-1 0 0 0,-1 0 0 0 0,1 0 0 0 0,-1 0 0 0 0,0 1-1 0 0,0-1 1 0 0,0 0 0 0 0,0 0 0 0 0,0 0 0 0 0,0 0 0 0 0,0 0 0 0 0,0 1 0 0 0,-1-1 0 0 0,1 0 0 0 0,-1 0 0 0 0,1 0 0 0 0,-1 1 0 0 0,0-1 0 0 0,0 0 0 0 0,0 1 0 0 0,0-1 0 0 0,0 1 0 0 0,0-1-1 0 0,0 1 1 0 0,-1-1 0 0 0,1 1 0 0 0,-2-1-1 0 0,0 0 0 0 0,1 1 1 0 0,-1 0-1 0 0,0 0 0 0 0,-1 0 0 0 0,1 0 0 0 0,0 0 1 0 0,0 0-1 0 0,0 1 0 0 0,-1-1 0 0 0,1 1 0 0 0,0 0 0 0 0,0 0 1 0 0,-1 0-1 0 0,1 1 0 0 0,0-1 0 0 0,0 1 0 0 0,0-1 0 0 0,-1 1 1 0 0,1 0-1 0 0,0 0 0 0 0,0 1 0 0 0,0-1 0 0 0,0 1 0 0 0,1-1 1 0 0,-4 3-1 0 0,0-1-2 0 0,0 1 1 0 0,0 0-1 0 0,1 0 1 0 0,-1 1 0 0 0,1 0-1 0 0,0-1 1 0 0,0 2-1 0 0,0-1 1 0 0,1 1-1 0 0,0-1 1 0 0,-1 3 1 0 0,3-5 64 0 0,0 0 0 0 0,1 1 0 0 0,-1-1 0 0 0,1 0 0 0 0,0 1 0 0 0,0-1 0 0 0,0 1 0 0 0,0-1 0 0 0,0 1 0 0 0,1-1 0 0 0,0 1 0 0 0,0-1 0 0 0,0 1 0 0 0,0 0 0 0 0,1-1 0 0 0,-1 1 0 0 0,1-1 0 0 0,0 1 0 0 0,0-1 0 0 0,0 1 0 0 0,0-1 0 0 0,1 0 0 0 0,0 1 0 0 0,-1-1 0 0 0,1 0 0 0 0,1 0 0 0 0,0 2-64 0 0,3 0 280 0 0,-1-1-1 0 0,1 1 1 0 0,0-1-1 0 0,0 0 0 0 0,0-1 1 0 0,1 1-1 0 0,-1-1 1 0 0,1-1-1 0 0,0 1 0 0 0,0-1 1 0 0,0 0-1 0 0,0 0 0 0 0,5 0-279 0 0,-4 0-324 0 0,35 4 1166 0 0,-41-6-1200 0 0,1 1 0 0 0,-1-1 0 0 0,0 0 0 0 0,1 0 0 0 0,-1 0 0 0 0,0 0 1 0 0,0-1-1 0 0,1 1 0 0 0,-1-1 0 0 0,0 1 0 0 0,0-1 0 0 0,0 0 0 0 0,1 0 0 0 0,-1 0 0 0 0,1 0 358 0 0,-3 0-1628 0 0,-3-3-305 0 0,1 1 1556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4 0 0,'0'1'62'0'0,"-1"-1"0"0"0,1 0 0 0 0,-1 0 0 0 0,1 1 0 0 0,0-1 0 0 0,-1 0 0 0 0,1 1 0 0 0,0-1 0 0 0,-1 0 0 0 0,1 1 0 0 0,0-1 0 0 0,-1 0 0 0 0,1 1 0 0 0,0-1 1 0 0,0 1-1 0 0,-1-1 0 0 0,1 1 0 0 0,0-1 0 0 0,0 0 0 0 0,0 1 0 0 0,0-1 0 0 0,-1 1 0 0 0,1-1 0 0 0,0 1 0 0 0,0-1 0 0 0,0 1 0 0 0,0-1 0 0 0,0 1 0 0 0,0-1 0 0 0,0 1 0 0 0,1-1 0 0 0,-1 1 0 0 0,0-1 0 0 0,0 1 0 0 0,0-1 0 0 0,0 0 0 0 0,1 1 0 0 0,-1-1 0 0 0,0 1 0 0 0,0-1 0 0 0,1 0 0 0 0,-1 1 0 0 0,0-1 1 0 0,1 1-1 0 0,-1-1 0 0 0,1 0 0 0 0,-1 0 0 0 0,0 1 0 0 0,1-1 0 0 0,-1 0 0 0 0,1 1 0 0 0,-1-1 0 0 0,1 0 0 0 0,-1 0 0 0 0,0 0 0 0 0,1 0 0 0 0,-1 0 0 0 0,1 1 0 0 0,-1-1 0 0 0,1 0 0 0 0,-1 0 0 0 0,1 0 0 0 0,-1 0 0 0 0,1 0 0 0 0,-1 0 0 0 0,1 0 0 0 0,-1-1 0 0 0,1 1 0 0 0,-1 0 0 0 0,1 0-62 0 0,9-2 85 0 0,0 0-1 0 0,0 0 0 0 0,0-1 0 0 0,0-1 0 0 0,-1 1 0 0 0,1-2 1 0 0,-1 1-1 0 0,0-1 0 0 0,0 0 0 0 0,-1-1 0 0 0,0 0 0 0 0,0 0 1 0 0,0-1-1 0 0,-1 0 0 0 0,0 0 0 0 0,1-2-84 0 0,-7 8 1 0 0,-1 1-1 0 0,1-1 1 0 0,0 1-1 0 0,-1-1 1 0 0,1 1-1 0 0,-1-1 1 0 0,1 1-1 0 0,-1-1 1 0 0,0 1-1 0 0,1-1 1 0 0,-1 0-1 0 0,1 1 1 0 0,-1-1-1 0 0,0 1 1 0 0,0-1 0 0 0,1 0-1 0 0,-1 0 1 0 0,0 1-1 0 0,0-1 1 0 0,0 0-1 0 0,0 1 1 0 0,0-1-1 0 0,0 0 1 0 0,0 1-1 0 0,0-1 1 0 0,0 0-1 0 0,0 0 1 0 0,0 1-1 0 0,0-1 1 0 0,-1 0-1 0 0,1 1 1 0 0,0-1-1 0 0,0 0 1 0 0,-1 1-1 0 0,1-1 1 0 0,-1 1-1 0 0,1-1 1 0 0,0 0 0 0 0,-1 1-1 0 0,-1-1 0 0 0,-1 0 1 0 0,1 0-1 0 0,-1 0 1 0 0,1 0 0 0 0,-1 1-1 0 0,1-1 1 0 0,-1 1 0 0 0,1 0-1 0 0,-1 0 1 0 0,0 0-1 0 0,1 0 1 0 0,-2 0-1 0 0,-72 12-28 0 0,70-11 33 0 0,1 0 0 0 0,-1 1 0 0 0,0 0 1 0 0,1 0-1 0 0,0 0 0 0 0,-1 0 0 0 0,1 1 0 0 0,0 0 0 0 0,0 0 0 0 0,1 1 0 0 0,-1-1 0 0 0,1 1 0 0 0,0 0 0 0 0,0 0 0 0 0,0 0 0 0 0,0 1 1 0 0,1-1-1 0 0,-3 5-5 0 0,4-6 196 0 0,1 1 1 0 0,0 0-1 0 0,0 0 1 0 0,0-1-1 0 0,0 1 1 0 0,1 0-1 0 0,-1 0 0 0 0,1 0 1 0 0,0 0-1 0 0,0 0 1 0 0,0 0-1 0 0,1 0 1 0 0,0 0-1 0 0,0 0 1 0 0,0-1-1 0 0,0 1 1 0 0,0 0-1 0 0,1 0 1 0 0,0-1-1 0 0,-1 1 1 0 0,1-1-1 0 0,1 0 1 0 0,-1 1-1 0 0,0-1 1 0 0,1 0-1 0 0,0 0 1 0 0,0 0-197 0 0,2 2 262 0 0,0-1 1 0 0,0 1 0 0 0,1-1 0 0 0,0 0 0 0 0,0 0-1 0 0,0-1 1 0 0,0 1 0 0 0,1-1 0 0 0,-1-1 0 0 0,1 1-1 0 0,0-1 1 0 0,0 0 0 0 0,-1 0 0 0 0,1-1 0 0 0,1 0-1 0 0,5 0-262 0 0,-9-1-295 0 0,0 0 0 0 0,0 0-1 0 0,0 0 1 0 0,0-1 0 0 0,0 1-1 0 0,0-1 1 0 0,0 0-1 0 0,0-1 1 0 0,0 1 0 0 0,0 0-1 0 0,-1-1 1 0 0,1 0-1 0 0,2-1 296 0 0,-3 1-638 0 0,-1-1 0 0 0,1 1 0 0 0,-1 0-1 0 0,1-1 1 0 0,-1 1 0 0 0,0-1 0 0 0,0 0-1 0 0,0 0 1 0 0,0 0 0 0 0,-1 0 0 0 0,1 0-1 0 0,-1 0 1 0 0,0 0 0 0 0,1 0 0 0 0,-2-1-1 0 0,1 1 1 0 0,0-2 638 0 0,0-9-528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 0 0,'0'1'60'0'0,"0"-1"0"0"0,-1 1-1 0 0,1-1 1 0 0,0 1 0 0 0,-1-1 0 0 0,1 1-1 0 0,0 0 1 0 0,0-1 0 0 0,0 0 0 0 0,0 1 0 0 0,0 0-1 0 0,0 0 1 0 0,0-1 0 0 0,0 0 0 0 0,0 1-1 0 0,0 0 1 0 0,0 0 0 0 0,0-1 0 0 0,0 0 0 0 0,1 1-1 0 0,-1 0 1 0 0,0 0 0 0 0,1-1 0 0 0,-1 0-1 0 0,0 1 1 0 0,0-1 0 0 0,0 1 0 0 0,1 0 0 0 0,-1-1-1 0 0,1 0 1 0 0,-1 0 0 0 0,1 1 0 0 0,-1-1-1 0 0,1 1-59 0 0,21 20 523 0 0,-15-14-430 0 0,4 5-8 0 0,-1 0 1 0 0,-1 1-1 0 0,-1 0 1 0 0,0 0-1 0 0,5 12-85 0 0,-6-9 8 0 0,2-1 0 0 0,0 0 0 0 0,1-1 0 0 0,8 9-8 0 0,-6-5-1055 0 0,-10-17 9 0 0,-5-6 237 0 0,2 4 744 0 0,-4-7-79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20 0 0,'0'0'19'0'0,"0"0"0"0"0,0 0 1 0 0,0 0-1 0 0,0 0 0 0 0,0 1 0 0 0,0-1 0 0 0,0 0 1 0 0,0 0-1 0 0,0 0 0 0 0,0 0 0 0 0,0 1 1 0 0,0-1-1 0 0,0 0 0 0 0,0 0 0 0 0,0 0 0 0 0,0 0 1 0 0,0 0-1 0 0,0 1 0 0 0,1-1 0 0 0,-1 0 0 0 0,0 0 1 0 0,0 0-1 0 0,0 0 0 0 0,0 0 0 0 0,0 0 0 0 0,0 0 1 0 0,1 1-1 0 0,-1-1 0 0 0,0 0 0 0 0,0 0 1 0 0,0 0-1 0 0,0 0 0 0 0,0 0 0 0 0,1 0 0 0 0,-1 0 1 0 0,0 0-1 0 0,0 0 0 0 0,0 0 0 0 0,0 0 0 0 0,1 0 1 0 0,-1 0-1 0 0,0 0 0 0 0,0 0 0 0 0,0 0 0 0 0,0 0 1 0 0,1 0-1 0 0,-1 0 0 0 0,0 0 0 0 0,0 0 1 0 0,0 0-1 0 0,0 0-19 0 0,13-7 565 0 0,8-11 14 0 0,-9 2-479 0 0,-2 0 1 0 0,0-1-1 0 0,0-1 0 0 0,-2 1 0 0 0,0-1 0 0 0,-2-1 0 0 0,0 1 1 0 0,1-7-101 0 0,-1-2-7 0 0,-1-1 1 0 0,-1 1-1 0 0,-1-1 0 0 0,-2 0 1 0 0,-1-15 6 0 0,0 40 0 0 0,0 0 0 0 0,-1 1 0 0 0,1-1 0 0 0,-1 0 0 0 0,0 0 0 0 0,0 0 0 0 0,0 0 0 0 0,0 1 0 0 0,0-1 1 0 0,0 0-1 0 0,-1 1 0 0 0,0-1 0 0 0,1 1 0 0 0,-1-1 0 0 0,0 1 0 0 0,-1-1 0 0 0,2 3 0 0 0,1-1 0 0 0,-1 1 1 0 0,1-1-1 0 0,-1 1 0 0 0,1 0 0 0 0,-1-1 0 0 0,0 1 1 0 0,1 0-1 0 0,-1 0 0 0 0,0 0 0 0 0,1-1 1 0 0,-1 1-1 0 0,0 0 0 0 0,1 0 0 0 0,-1 0 1 0 0,0 0-1 0 0,1 0 0 0 0,-1 0 0 0 0,0 0 0 0 0,1 0 1 0 0,-1 0-1 0 0,0 1 0 0 0,1-1 0 0 0,-1 0 1 0 0,1 0-1 0 0,-1 0 0 0 0,0 1 0 0 0,0 0 1 0 0,-1 0-1 0 0,0 0 1 0 0,1 1 0 0 0,0-1-1 0 0,-1 1 1 0 0,1-1 0 0 0,0 1-1 0 0,0-1 1 0 0,0 1-1 0 0,0 0 1 0 0,0-1 0 0 0,0 1-1 0 0,0 0 1 0 0,0 1-1 0 0,-5 14 5 0 0,1 0 0 0 0,0 1-1 0 0,1 0 1 0 0,1 0 0 0 0,1 1 0 0 0,1-1 0 0 0,0 2-5 0 0,2 29-12 0 0,2 0 1 0 0,2 3 11 0 0,-4-44 45 0 0,1 0 0 0 0,-1 1-1 0 0,2-1 1 0 0,-1 0-1 0 0,1 0 1 0 0,0 0 0 0 0,1 0-1 0 0,0 0 1 0 0,3 3-45 0 0,-4-6 34 0 0,0-1 0 0 0,0 0 0 0 0,1-1 0 0 0,-1 1 0 0 0,1 0 0 0 0,0-1 0 0 0,0 0 0 0 0,0 0 1 0 0,0 0-1 0 0,1 0 0 0 0,-1-1 0 0 0,1 0 0 0 0,0 0 0 0 0,0 0 0 0 0,0 0 0 0 0,0-1 0 0 0,0 1-34 0 0,-5-2-70 0 0,1 0 1 0 0,-1 0-1 0 0,0-1 0 0 0,1 1 1 0 0,-1 0-1 0 0,0 0 0 0 0,1 0 0 0 0,-1 0 1 0 0,0-1-1 0 0,1 1 0 0 0,-1 0 1 0 0,0 0-1 0 0,1-1 0 0 0,-1 1 0 0 0,0 0 1 0 0,0 0-1 0 0,1-1 0 0 0,-1 1 1 0 0,0 0-1 0 0,0-1 0 0 0,0 1 1 0 0,1 0-1 0 0,-1-1 0 0 0,0 1 0 0 0,0 0 1 0 0,0-1-1 0 0,0 1 0 0 0,0-1 1 0 0,0 1-1 0 0,0 0 0 0 0,0-1 1 0 0,0 1-1 0 0,0 0 0 0 0,0-1 0 0 0,0 1 1 0 0,0-1-1 0 0,0 1 0 0 0,0 0 1 0 0,0-1-1 0 0,0 1 0 0 0,0 0 0 0 0,-1-1 1 0 0,1 1-1 0 0,0 0 0 0 0,0-1 1 0 0,0 1-1 0 0,-1 0 0 0 0,1-1 1 0 0,0 1-1 0 0,0 0 0 0 0,-1 0 0 0 0,1-1 1 0 0,-1 1 69 0 0,1-2 4 0 0,-3-4-207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 0 0,'-11'17'2756'0'0,"15"54"-2149"0"0,7 41-607 0 0,-7-78-32 0 0,-2-29-1125 0 0,0-15 82 0 0,-1-18 61 0 0,-1 27 1040 0 0,2-16-169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52 0 0,'-4'-4'228'0'0,"1"1"264"0"0,0-3 284 0 0,1 0-16 0 0,-1-1-148 0 0,1-2-192 0 0,2 3-168 0 0,-2 2-132 0 0,1-1-68 0 0,1 2-76 0 0,0 2-112 0 0,0-1-196 0 0,-4 2-316 0 0,4 0-280 0 0,-2 2 116 0 0,2-2 268 0 0,0 0 272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52 12 0 0,'0'0'48'0'0,"1"-1"0"0"0,-1 1-1 0 0,1-1 1 0 0,-1 1 0 0 0,0 0 0 0 0,1-1-1 0 0,-1 1 1 0 0,0-1 0 0 0,1 1 0 0 0,-1-1-1 0 0,0 0 1 0 0,0 1 0 0 0,0-1 0 0 0,1 1 0 0 0,-1-1-1 0 0,0 1 1 0 0,0-1 0 0 0,0 1 0 0 0,0-1-1 0 0,0 0 1 0 0,0 1 0 0 0,0-1 0 0 0,0 1-1 0 0,0-1 1 0 0,0 0 0 0 0,0 1 0 0 0,-1-1 0 0 0,1 1-1 0 0,0-1 1 0 0,0 1 0 0 0,-1-1 0 0 0,1 1-1 0 0,0-1-47 0 0,-1 0 98 0 0,1 0 0 0 0,0 0 0 0 0,-1-1 0 0 0,1 1 0 0 0,0 0 0 0 0,-1 0 0 0 0,0 0 0 0 0,1 0 0 0 0,-1 0 0 0 0,0 0 0 0 0,1 0 0 0 0,-1 0-1 0 0,0 0 1 0 0,0 0 0 0 0,0 1 0 0 0,0-1 0 0 0,0 0 0 0 0,0 0 0 0 0,0 1 0 0 0,-1-1-98 0 0,-1 1 14 0 0,0 0-1 0 0,0 0 1 0 0,0 0 0 0 0,0 1 0 0 0,0-1-1 0 0,0 1 1 0 0,0 0 0 0 0,0 0-1 0 0,0 0 1 0 0,0 0 0 0 0,0 0 0 0 0,0 1-1 0 0,1-1 1 0 0,-1 1 0 0 0,0 0-1 0 0,1 0 1 0 0,0 0 0 0 0,-1 0 0 0 0,1 0-1 0 0,0 0 1 0 0,0 0 0 0 0,0 1-1 0 0,1-1 1 0 0,-1 1 0 0 0,0-1 0 0 0,1 1-1 0 0,0 0 1 0 0,0 0 0 0 0,-1 0-14 0 0,-1 4-6 0 0,-1 0-1 0 0,1 0 1 0 0,1 1 0 0 0,-1-1 0 0 0,1 0 0 0 0,1 1 0 0 0,-1 0-1 0 0,1-1 1 0 0,1 1 0 0 0,-1-1 0 0 0,2 4 6 0 0,-1-9-1 0 0,0-1 0 0 0,0 1 0 0 0,0 0 0 0 0,1-1 0 0 0,-1 1 0 0 0,1-1 0 0 0,-1 1 1 0 0,1-1-1 0 0,-1 1 0 0 0,1-1 0 0 0,0 1 0 0 0,0-1 0 0 0,0 0 0 0 0,0 1 0 0 0,0-1 0 0 0,0 0 0 0 0,0 0 0 0 0,1 0 0 0 0,-1 0 0 0 0,0 0 0 0 0,1 0 0 0 0,-1 0 0 0 0,0 0 1 0 0,1 0-1 0 0,-1 0 0 0 0,2-1 1 0 0,0 1 9 0 0,-1-1 0 0 0,1 1 0 0 0,0-1 0 0 0,0 0 0 0 0,0 0 0 0 0,0-1 0 0 0,0 1 0 0 0,0 0 1 0 0,0-1-1 0 0,0 0 0 0 0,0 0 0 0 0,0 0 0 0 0,0 0 0 0 0,0 0-9 0 0,6-3 91 0 0,-1 0-1 0 0,0-1 1 0 0,0 1-1 0 0,0-2 1 0 0,0 1-1 0 0,-1-1 1 0 0,0 0 0 0 0,0 0-1 0 0,0-3-90 0 0,-3 4 25 0 0,-1 0 1 0 0,0 0-1 0 0,0 0 0 0 0,-1-1 0 0 0,0 1 1 0 0,0-1-1 0 0,0 0 0 0 0,-1 0 0 0 0,1 1 0 0 0,-2-1 1 0 0,1-6-26 0 0,0 10 3 0 0,-1 0 0 0 0,0 0-1 0 0,0 0 1 0 0,0 0 0 0 0,0 0 0 0 0,-1 0 0 0 0,1 0 0 0 0,-1-1 0 0 0,1 1 0 0 0,-1 0 0 0 0,0 0 0 0 0,1 0 0 0 0,-1 0 0 0 0,0 1 0 0 0,-1-1 0 0 0,1 0 0 0 0,0 0 0 0 0,0 1-1 0 0,-1-1 1 0 0,1 0 0 0 0,-1 1 0 0 0,0-1 0 0 0,1 1 0 0 0,-1 0 0 0 0,0 0 0 0 0,0-1 0 0 0,0 1 0 0 0,0 0 0 0 0,0 1 0 0 0,0-1 0 0 0,0 0 0 0 0,0 0 0 0 0,0 1-1 0 0,-2-1-2 0 0,4 1 0 0 0,0 0 0 0 0,-1 0 0 0 0,1 0 0 0 0,-1 0 0 0 0,1 0 0 0 0,0 0-1 0 0,-1 0 1 0 0,1 0 0 0 0,0 0 0 0 0,-1 0 0 0 0,1 0 0 0 0,0 0 0 0 0,-1 0-1 0 0,1 0 1 0 0,-1 0 0 0 0,1 0 0 0 0,0 0 0 0 0,-1 0 0 0 0,1 1 0 0 0,0-1-1 0 0,-1 0 1 0 0,1 0 0 0 0,0 0 0 0 0,0 1 0 0 0,-1-1 0 0 0,1 0 0 0 0,0 0-1 0 0,0 1 1 0 0,-1-1 0 0 0,1 0 0 0 0,0 1 0 0 0,0-1 0 0 0,0 0 0 0 0,-1 1-1 0 0,1-1 1 0 0,0 0 0 0 0,0 1 0 0 0,1 16-8 0 0,14 23-11 0 0,-13-36 16 0 0,22 51-46 0 0,12 46 49 0 0,-31-83-19 0 0,0 0 1 0 0,-2 0-1 0 0,0 1 0 0 0,-1 0 1 0 0,-1-1-1 0 0,0 1 0 0 0,-3 15 19 0 0,2-32-36 0 0,-1 0 0 0 0,1-1 1 0 0,0 1-1 0 0,-1 0 0 0 0,0 0 0 0 0,1 0 0 0 0,-1-1 0 0 0,0 1 0 0 0,0 0 0 0 0,0-1 1 0 0,0 1-1 0 0,0-1 0 0 0,0 1 0 0 0,-1-1 0 0 0,1 1 0 0 0,0-1 0 0 0,-1 0 0 0 0,1 0 1 0 0,-1 0-1 0 0,0 0 0 0 0,1 0 0 0 0,-1 0 0 0 0,0 0 0 0 0,0 0 0 0 0,1 0 0 0 0,-1-1 1 0 0,0 1-1 0 0,0-1 0 0 0,0 1 0 0 0,0-1 0 0 0,0 0 0 0 0,0 0 0 0 0,0 0 0 0 0,0 0 1 0 0,0 0-1 0 0,0 0 0 0 0,0 0 0 0 0,1-1 0 0 0,-3 1 36 0 0,1-1 0 0 0,0 1 1 0 0,0-1-1 0 0,-1 0 0 0 0,1 0 1 0 0,0 0-1 0 0,0 0 0 0 0,0-1 1 0 0,0 1-1 0 0,0-1 0 0 0,0 1 1 0 0,1-1-1 0 0,-1 0 0 0 0,1 0 1 0 0,-1 0-1 0 0,1-1 0 0 0,0 1 1 0 0,-1-1-1 0 0,1 1 0 0 0,0-1 1 0 0,1 1-1 0 0,-1-1 0 0 0,1 0 1 0 0,-2-2-1 0 0,2-3 39 0 0,0 0 1 0 0,0 0 0 0 0,1 0-1 0 0,0 0 1 0 0,0-1 0 0 0,1 1-1 0 0,0 0 1 0 0,0 0 0 0 0,1 0-1 0 0,0 0 1 0 0,1 1 0 0 0,0-1-1 0 0,0 0 1 0 0,1 1 0 0 0,0 0-1 0 0,0 0 1 0 0,1 0 0 0 0,1-1-40 0 0,0-2-50 0 0,1 1 0 0 0,0 1 1 0 0,1-1-1 0 0,0 1 0 0 0,1 0 0 0 0,0 1 1 0 0,0 0-1 0 0,0 0 0 0 0,1 1 0 0 0,0 0 1 0 0,0 0-1 0 0,11-3 50 0 0,-21 9-126 0 0,1-1 0 0 0,-1 1 0 0 0,0 0 0 0 0,1-1 0 0 0,-1 1 0 0 0,0 0 0 0 0,1-1 0 0 0,-1 1 0 0 0,0-1 0 0 0,0 1 0 0 0,1 0 0 0 0,-1-1 0 0 0,0 1 0 0 0,0-1 0 0 0,0 1 1 0 0,0-1-1 0 0,0 1 0 0 0,0-1 0 0 0,0 1 0 0 0,0-1 0 0 0,0 1 0 0 0,0-1 0 0 0,0 1 0 0 0,0-1 0 0 0,0 1 0 0 0,0 0 0 0 0,0-1 0 0 0,0 0 126 0 0,0-3 19 0 0,0-4-182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0,'2'7'318'0'0,"-1"1"1"0"0,0 0-1 0 0,-1-1 1 0 0,1 1-1 0 0,-1-1 0 0 0,-1 5-318 0 0,1-5 166 0 0,2 61 684 0 0,9 38-850 0 0,-3-39 54 0 0,-2 40-54 0 0,-7-92 9 0 0,1-7 27 0 0,-1 1 0 0 0,1-1 0 0 0,1 1 1 0 0,0-1-1 0 0,0 0 0 0 0,0 1 0 0 0,1-1 0 0 0,1 0 0 0 0,0 1-36 0 0,7-48 905 0 0,-7-9-889 0 0,4-27 0 0 0,-7 71-15 0 0,1 1 0 0 0,0-1 0 0 0,0 1 0 0 0,0-1 0 0 0,1 1 0 0 0,-1 0 0 0 0,1 0 0 0 0,0 0 0 0 0,0-1 0 0 0,0 2 0 0 0,0-1 0 0 0,0 0 0 0 0,1 0 0 0 0,-1 1 0 0 0,1-1 0 0 0,0 1 0 0 0,3-2-1 0 0,-5 3 0 0 0,0 1-1 0 0,0 0 1 0 0,0 0 0 0 0,0-1 0 0 0,0 1 0 0 0,0 0-1 0 0,0 0 1 0 0,0 0 0 0 0,0 0 0 0 0,0 0 0 0 0,0 0-1 0 0,0 0 1 0 0,0 1 0 0 0,0-1 0 0 0,0 0 0 0 0,0 0 0 0 0,0 1-1 0 0,0-1 1 0 0,0 1 0 0 0,-1-1 0 0 0,1 1 0 0 0,0-1-1 0 0,0 1 1 0 0,0-1 0 0 0,0 1 0 0 0,-1 0 0 0 0,1-1-1 0 0,0 1 1 0 0,-1 0 0 0 0,1 0 0 0 0,0 0 0 0 0,-1-1 0 0 0,1 1-1 0 0,-1 0 1 0 0,1 0 0 0 0,-1 0 0 0 0,0 0 0 0 0,1 1 0 0 0,16 40-15 0 0,-16-38 14 0 0,23 88 58 0 0,-22-83-167 0 0,-1-1 1 0 0,0 1-1 0 0,-1-1 0 0 0,0 0 0 0 0,0 1 0 0 0,-1-1 1 0 0,0 1-1 0 0,0-1 0 0 0,-1 1 0 0 0,0-1 110 0 0,2-8-31 0 0,0 1 0 0 0,0-1 0 0 0,0 0-1 0 0,0 0 1 0 0,0 0 0 0 0,0 0 0 0 0,0 1-1 0 0,0-1 1 0 0,0 0 0 0 0,0 0 0 0 0,0 0-1 0 0,0 1 1 0 0,0-1 0 0 0,0 0 0 0 0,0 0 0 0 0,0 0-1 0 0,0 0 1 0 0,-1 0 0 0 0,1 1 0 0 0,0-1-1 0 0,0 0 1 0 0,0 0 0 0 0,0 0 0 0 0,0 0-1 0 0,0 0 1 0 0,0 1 0 0 0,-1-1 0 0 0,1 0 0 0 0,0 0-1 0 0,0 0 1 0 0,0 0 0 0 0,0 0 0 0 0,0 0-1 0 0,-1 0 1 0 0,1 0 0 0 0,0 0 0 0 0,0 0-1 0 0,0 0 1 0 0,0 0 0 0 0,-1 0 0 0 0,1 1-1 0 0,0-1 1 0 0,0 0 0 0 0,0 0 0 0 0,-1-1 0 0 0,1 1-1 0 0,0 0 1 0 0,0 0 0 0 0,0 0 0 0 0,0 0-1 0 0,-1 0 1 0 0,1 0 0 0 0,0 0 0 0 0,0 0-1 0 0,0 0 1 0 0,0 0 0 0 0,-1 0 0 0 0,1 0 0 0 0,0 0-1 0 0,0-1 1 0 0,0 1 0 0 0,0 0 0 0 0,0 0-1 0 0,0 0 1 0 0,-1 0 0 0 0,1 0 31 0 0,-4-11-1020 0 0,2 3 893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0,'13'418'2870'0'0,"-12"-378"-2772"0"0,0-28-116 0 0,-2-5-12 0 0,1-1 1 0 0,1 1 0 0 0,-1-1-1 0 0,1 1 1 0 0,1-1 0 0 0,-1 1-1 0 0,1-1 1 0 0,1 4 29 0 0,-15-44-2568 0 0,7 26 2429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 0 0,'2'-2'184'0'0,"1"-1"-1"0"0,0 1 1 0 0,0 0 0 0 0,0 0-1 0 0,0 0 1 0 0,0 0-1 0 0,0 0 1 0 0,1 1 0 0 0,-1-1-1 0 0,0 1 1 0 0,1 0 0 0 0,-1 0-1 0 0,1 0 1 0 0,0 1 0 0 0,-1-1-1 0 0,1 1 1 0 0,0 0 0 0 0,-1 0-1 0 0,2 0-183 0 0,4 2-193 0 0,0 0 0 0 0,0 0 0 0 0,-1 1-1 0 0,1 0 1 0 0,-1 1 0 0 0,0 0 0 0 0,2 1 193 0 0,5-2-1960 0 0,-10-4 1755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 0 0,'0'-1'38'0'0,"0"1"0"0"0,0-1 0 0 0,0 1 0 0 0,0-1 0 0 0,0 0-1 0 0,-1 1 1 0 0,1-1 0 0 0,0 0 0 0 0,0 1 0 0 0,0-1 0 0 0,-1 1 0 0 0,1-1 0 0 0,0 0 0 0 0,0 1 0 0 0,-1-1 0 0 0,1 1 0 0 0,-1-1-1 0 0,1 1 1 0 0,0-1 0 0 0,-1 1 0 0 0,1-1 0 0 0,-1 1 0 0 0,1 0 0 0 0,-1-1 0 0 0,1 1 0 0 0,-1 0 0 0 0,0-1 0 0 0,1 1-1 0 0,-1 0 1 0 0,1 0 0 0 0,-1-1 0 0 0,0 1 0 0 0,1 0 0 0 0,-1 0 0 0 0,0 0-38 0 0,-29 4 658 0 0,24-1-613 0 0,0-1 0 0 0,0 1 0 0 0,0 0-1 0 0,1 0 1 0 0,-1 0 0 0 0,1 1 0 0 0,0 0 0 0 0,-3 2-45 0 0,3 0-4 0 0,1 0 1 0 0,0 1 0 0 0,0-1 0 0 0,0 1-1 0 0,1 0 1 0 0,0 0 0 0 0,1 0-1 0 0,0 1 1 0 0,0-1 0 0 0,0 0 0 0 0,1 1-1 0 0,0-1 1 0 0,1 1 0 0 0,0 3 3 0 0,0-8 34 0 0,0 0 0 0 0,0 0 0 0 0,1 0 1 0 0,0 0-1 0 0,-1 0 0 0 0,1-1 0 0 0,0 1 0 0 0,1 0 0 0 0,-1 0 0 0 0,0-1 1 0 0,1 1-1 0 0,-1 0 0 0 0,1-1 0 0 0,0 0 0 0 0,0 1 0 0 0,0-1 1 0 0,0 0-1 0 0,1 0 0 0 0,-1 0 0 0 0,1 0 0 0 0,-1 0 0 0 0,1-1 0 0 0,-1 1 1 0 0,1-1-1 0 0,0 0 0 0 0,0 0 0 0 0,0 1 0 0 0,0-2 0 0 0,0 1 1 0 0,0 0-1 0 0,0-1 0 0 0,0 1 0 0 0,0-1 0 0 0,0 0 0 0 0,0 0 1 0 0,0 0-1 0 0,3 0-34 0 0,0-1 43 0 0,-1 0 0 0 0,1 0 0 0 0,-1 0 0 0 0,0 0 0 0 0,0-1 1 0 0,1 0-1 0 0,-1 0 0 0 0,-1 0 0 0 0,1-1 0 0 0,0 1 0 0 0,0-1 1 0 0,-1 0-1 0 0,0 0 0 0 0,1-1 0 0 0,-1 1 0 0 0,-1-1 0 0 0,1 0 0 0 0,-1 0 1 0 0,1 0-1 0 0,-1-1 0 0 0,0 1 0 0 0,-1-1 0 0 0,1 1 0 0 0,-1-1 1 0 0,0 0-1 0 0,0 0 0 0 0,0 0-43 0 0,4-12-9 0 0,0 0 0 0 0,-2 0 0 0 0,0-1 0 0 0,0 1 0 0 0,-2-1 0 0 0,0 0 0 0 0,-1-8 9 0 0,-3-11-32 0 0,-2 0 1 0 0,-7-30 31 0 0,5 31-4 0 0,1-1 0 0 0,0-28 4 0 0,4 99 18 0 0,0 49 27 0 0,8 4-49 0 0,0 5-15 0 0,4 1 1 0 0,10 29 18 0 0,-22-120-12 0 0,-4-7 11 0 0,-2-15 11 0 0,7 1-9 0 0,-1-2 6 0 0,2-1 0 0 0,0 1-1 0 0,2-1-6 0 0,-3 18 2 0 0,1-1-1 0 0,0 1 0 0 0,0-1 0 0 0,0 1 0 0 0,1-1 0 0 0,0 1 0 0 0,0 0 1 0 0,0 0-1 0 0,0-1 0 0 0,1 1 0 0 0,-1 1 0 0 0,1-1 0 0 0,0 0 0 0 0,0 1 1 0 0,1-1-1 0 0,1 0-1 0 0,-4 3 0 0 0,1 1 0 0 0,-1 0-1 0 0,1-1 1 0 0,-1 1 0 0 0,1 0 0 0 0,-1 0 0 0 0,1-1 0 0 0,0 1 0 0 0,-1 0 0 0 0,1 1 0 0 0,-1-1-1 0 0,1 0 1 0 0,0 0 0 0 0,-1 1 0 0 0,1-1 0 0 0,-1 1 0 0 0,1-1 0 0 0,-1 1 0 0 0,1-1 0 0 0,-1 1 0 0 0,0 0-1 0 0,1 0 1 0 0,-1 0 0 0 0,0 0 0 0 0,0 0 0 0 0,1 0 0 0 0,-1 0 0 0 0,0 0 0 0 0,0 0 0 0 0,0 1-1 0 0,0-1 1 0 0,-1 0 0 0 0,1 1 0 0 0,0-1 0 0 0,4 5-2 0 0,-1 0-1 0 0,1 0 1 0 0,-1 0-1 0 0,-1 1 1 0 0,1-1-1 0 0,1 6 3 0 0,-2 3-30 0 0,0-1 0 0 0,-1 0 1 0 0,-1 1-1 0 0,0-1 0 0 0,-1 1 0 0 0,-1 3 30 0 0,1 8-699 0 0,-3-22-1581 0 0,-1-11 1068 0 0,4 2 985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69 32 0 0,'1'-1'53'0'0,"0"0"0"0"0,0 0 1 0 0,-1 0-1 0 0,1 0 0 0 0,0-1 0 0 0,-1 1 1 0 0,1 0-1 0 0,-1 0 0 0 0,1 0 0 0 0,-1 0 1 0 0,1-1-1 0 0,-1 1 0 0 0,0 0 0 0 0,0 0 1 0 0,0-1-1 0 0,0 1 0 0 0,0 0 0 0 0,0-1 1 0 0,0 1-1 0 0,0 0 0 0 0,0 0 0 0 0,0-1 0 0 0,-1 1 1 0 0,1 0-1 0 0,-1 0 0 0 0,1 0 0 0 0,-1-1 1 0 0,1 1-1 0 0,-1 0 0 0 0,0 0 0 0 0,1 0 1 0 0,-1 0-1 0 0,0 0 0 0 0,0 0 0 0 0,0 0 1 0 0,0 0-1 0 0,0 1 0 0 0,0-1 0 0 0,0 0 0 0 0,0 0 1 0 0,0 1-1 0 0,-1-1 0 0 0,1 1 0 0 0,0-1 1 0 0,0 1-1 0 0,-1-1 0 0 0,1 1 0 0 0,0 0 1 0 0,0-1-1 0 0,-1 1 0 0 0,1 0 0 0 0,0 0 1 0 0,-1 0-54 0 0,-4-1 36 0 0,0 1 1 0 0,1 0-1 0 0,-1 0 1 0 0,0 0-1 0 0,0 0 1 0 0,0 1-1 0 0,1 0 1 0 0,-1 0 0 0 0,0 1-1 0 0,1-1 1 0 0,-6 3-37 0 0,3 1-6 0 0,1 0 0 0 0,-1 1 1 0 0,1 0-1 0 0,0 1 1 0 0,0-1-1 0 0,0 1 0 0 0,1 0 1 0 0,0 1-1 0 0,1 0 1 0 0,0 0 5 0 0,3-5 7 0 0,0 0 1 0 0,0 1 0 0 0,0 0-1 0 0,1-1 1 0 0,-1 1 0 0 0,1 0 0 0 0,0 0-1 0 0,0 0 1 0 0,1-1 0 0 0,-1 1-1 0 0,1 4-7 0 0,0-7 25 0 0,0 1 0 0 0,1 0 1 0 0,-1 0-1 0 0,0 0 0 0 0,1 0 0 0 0,0 0 0 0 0,-1 0 0 0 0,1 0 0 0 0,0-1 0 0 0,0 1 0 0 0,0 0 1 0 0,0-1-1 0 0,1 1 0 0 0,-1-1 0 0 0,0 1 0 0 0,1-1 0 0 0,-1 1 0 0 0,1-1 0 0 0,-1 0 0 0 0,1 0 0 0 0,0 0 1 0 0,0 0-1 0 0,0 1-25 0 0,2-1 89 0 0,-1 0 1 0 0,1 0-1 0 0,0-1 1 0 0,-1 1 0 0 0,1-1-1 0 0,0 1 1 0 0,0-1-1 0 0,-1 0 1 0 0,1-1-1 0 0,0 1 1 0 0,-1-1 0 0 0,1 1-1 0 0,0-1 1 0 0,-1 0-1 0 0,1 0 1 0 0,-1-1-1 0 0,1 1 1 0 0,-1-1 0 0 0,0 1-1 0 0,1-1-89 0 0,8-4 156 0 0,-1-1 1 0 0,0 0-1 0 0,0 0 1 0 0,10-9-157 0 0,-13 8 9 0 0,-1 1 1 0 0,1-2 0 0 0,-1 1-1 0 0,-1-1 1 0 0,0 1-1 0 0,2-6-9 0 0,-6 13 3 0 0,-1-1-1 0 0,0 0 1 0 0,0 0-1 0 0,0 0 0 0 0,0 0 1 0 0,0 0-1 0 0,0 0 0 0 0,0 0 1 0 0,-1 0-1 0 0,1 0 0 0 0,-1 0 1 0 0,1 0-1 0 0,-1 0 0 0 0,0 0 1 0 0,0 0-1 0 0,0-1 1 0 0,0 1-1 0 0,0 0 0 0 0,-1 0 1 0 0,1 0-1 0 0,-1 0 0 0 0,1 0 1 0 0,-1 0-1 0 0,0 0 0 0 0,0 0 1 0 0,0 0-1 0 0,0 0 0 0 0,0 0 1 0 0,0 0-1 0 0,-1 1 1 0 0,1-1-1 0 0,-1 0 0 0 0,1 1 1 0 0,-2-1-3 0 0,3 1 0 0 0,-1 1 0 0 0,1-1 0 0 0,-1 1 0 0 0,1 0 0 0 0,0 0 0 0 0,-1-1 0 0 0,1 1 0 0 0,-1 0 0 0 0,1 0 0 0 0,-1-1 0 0 0,1 1 0 0 0,-1 0 0 0 0,1 0 0 0 0,-1 0 0 0 0,0 0 0 0 0,1 0 0 0 0,-1 0 0 0 0,1 0 0 0 0,-1 0 0 0 0,1 0 0 0 0,-1 0 0 0 0,1 0 0 0 0,-1 0 0 0 0,0 0 1 0 0,1 0-1 0 0,-1 0 0 0 0,1 1 0 0 0,-1-1 0 0 0,1 0 0 0 0,-1 0 0 0 0,1 1 0 0 0,0-1 0 0 0,-1 0 0 0 0,1 0 0 0 0,-1 1 0 0 0,1-1 0 0 0,-1 1 0 0 0,1-1 0 0 0,0 0 0 0 0,-1 1 0 0 0,1-1 0 0 0,0 1 0 0 0,-1 0 0 0 0,-6 32-15 0 0,13 39-36 0 0,-2-56 42 0 0,1 1-1 0 0,0-1 1 0 0,5 8 9 0 0,-9-21-2 0 0,1 1 0 0 0,-1-1 0 0 0,1 0 0 0 0,0 0 0 0 0,0 0 0 0 0,0 0 0 0 0,0 0 0 0 0,1 0 1 0 0,-1-1-1 0 0,1 1 0 0 0,-1-1 0 0 0,1 1 0 0 0,0-1 0 0 0,0 0 0 0 0,0 0 0 0 0,0 0 0 0 0,1-1 0 0 0,-1 1 0 0 0,0-1 0 0 0,2 1 2 0 0,-3-2-11 0 0,0 0-1 0 0,0 0 1 0 0,1 0 0 0 0,-1-1-1 0 0,0 1 1 0 0,0-1-1 0 0,0 1 1 0 0,0-1-1 0 0,1 1 1 0 0,-1-1-1 0 0,0 0 1 0 0,0 0 0 0 0,0 0-1 0 0,-1 0 1 0 0,1-1-1 0 0,0 1 1 0 0,0 0-1 0 0,-1-1 1 0 0,1 1 0 0 0,-1-1-1 0 0,1 1 1 0 0,-1-1-1 0 0,1 0 1 0 0,-1 0-1 0 0,0 0 1 0 0,0 1 0 0 0,0-1-1 0 0,0 0 1 0 0,-1 0-1 0 0,1 0 1 0 0,0-2 11 0 0,5-10-361 0 0,-1-1 1 0 0,-1 0 0 0 0,3-15 360 0 0,-6 20-122 0 0,6-38 56 0 0,-7 46 73 0 0,0 0 1 0 0,1 0-1 0 0,-1 1 0 0 0,0-1 0 0 0,0 0 1 0 0,0 0-1 0 0,0 1 0 0 0,-1-1 1 0 0,1 0-1 0 0,0 0 0 0 0,-1 1 1 0 0,1-1-1 0 0,-1 0 0 0 0,0 0 0 0 0,0 1 1 0 0,1-1-1 0 0,-1 1 0 0 0,0-1 1 0 0,0 1-1 0 0,-1-1 0 0 0,1 1 1 0 0,0 0-1 0 0,0-1 0 0 0,-2 0-7 0 0,3 2 5 0 0,-1 0 0 0 0,1 0 0 0 0,-1 0 0 0 0,1-1 0 0 0,-1 1 0 0 0,1 0 0 0 0,-1 0 1 0 0,1 0-1 0 0,-1 0 0 0 0,1 0 0 0 0,-1 0 0 0 0,1 1 0 0 0,-1-1 0 0 0,1 0 0 0 0,-1 0 0 0 0,1 0 0 0 0,0 0 0 0 0,-1 0 0 0 0,1 1 0 0 0,-1-1 0 0 0,1 0 0 0 0,0 0 0 0 0,-1 1 0 0 0,1-1 0 0 0,-1 0 1 0 0,1 1-1 0 0,0-1 0 0 0,-1 0 0 0 0,1 1 0 0 0,0-1 0 0 0,0 0 0 0 0,-1 1 0 0 0,1-1 0 0 0,0 1-5 0 0,-5 20 59 0 0,8 21 55 0 0,-1-31-279 0 0,0 0-1 0 0,0 0 1 0 0,1-1-1 0 0,1 1 0 0 0,0-1 1 0 0,0 1-1 0 0,1-1 0 0 0,0 0 1 0 0,1-1-1 0 0,0 1 1 0 0,1-1-1 0 0,4 5 166 0 0,-11-14-872 0 0,-3-12-1179 0 0,3 5 1819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4 0 0,'-1'2'78'0'0,"0"-1"-1"0"0,-1 0 1 0 0,1 0 0 0 0,0 1 0 0 0,0-1-1 0 0,0 0 1 0 0,0 1 0 0 0,1-1-1 0 0,-1 1 1 0 0,0-1 0 0 0,1 1 0 0 0,-1 0-1 0 0,1-1 1 0 0,-1 1 0 0 0,1 0-1 0 0,0-1 1 0 0,0 1 0 0 0,0 0 0 0 0,0-1-1 0 0,0 1 1 0 0,0 0 0 0 0,0-1-1 0 0,0 1 1 0 0,1 0-78 0 0,-1-1 47 0 0,0 0 1 0 0,0 1-1 0 0,0-1 0 0 0,0 0 0 0 0,0 0 1 0 0,1 0-1 0 0,-1 0 0 0 0,0 0 1 0 0,1 0-1 0 0,-1 0 0 0 0,1 0 0 0 0,-1 0 1 0 0,1 0-1 0 0,-1 0 0 0 0,1-1 0 0 0,0 1 1 0 0,0 0-1 0 0,-1 0 0 0 0,1 0 0 0 0,0-1 1 0 0,0 1-1 0 0,0 0 0 0 0,0-1 1 0 0,0 1-1 0 0,0-1 0 0 0,0 1 0 0 0,0-1 1 0 0,0 1-1 0 0,0-1 0 0 0,0 0 0 0 0,0 1 1 0 0,0-1-1 0 0,0 0 0 0 0,0 0 0 0 0,0 0 1 0 0,0 0-1 0 0,1 0 0 0 0,-1 0 0 0 0,0 0 1 0 0,0 0-1 0 0,0 0-47 0 0,2-1 136 0 0,0 0 0 0 0,0 0 0 0 0,1-1 0 0 0,-2 1 0 0 0,1-1 0 0 0,0 1 0 0 0,0-1-1 0 0,0 0 1 0 0,-1 0 0 0 0,1 0 0 0 0,-1 0 0 0 0,1 0 0 0 0,-1-1 0 0 0,0 1 0 0 0,0-1 0 0 0,0 0-136 0 0,-1 2 46 0 0,-1 0 0 0 0,0 0 0 0 0,1 1-1 0 0,-1-1 1 0 0,0 0 0 0 0,1 0 0 0 0,-1 0 0 0 0,0 0 0 0 0,0 1 0 0 0,0-1-1 0 0,0 0 1 0 0,0 0 0 0 0,0 0 0 0 0,0 0 0 0 0,0 0 0 0 0,0 1 0 0 0,0-1-1 0 0,0 0 1 0 0,-1 0 0 0 0,1 0 0 0 0,0 0 0 0 0,-1 1 0 0 0,1-1-46 0 0,-1-1 19 0 0,-1 1 1 0 0,1 0 0 0 0,0 0-1 0 0,0-1 1 0 0,-1 1 0 0 0,1 0-1 0 0,-1 0 1 0 0,1 1-1 0 0,-1-1 1 0 0,0 0 0 0 0,1 0-1 0 0,-1 1 1 0 0,0-1 0 0 0,1 1-1 0 0,-1-1 1 0 0,0 1 0 0 0,0 0-20 0 0,0 0-67 0 0,0 0 0 0 0,0 0 1 0 0,0 0-1 0 0,0 0 0 0 0,0 0 0 0 0,1 0 1 0 0,-1 1-1 0 0,0-1 0 0 0,0 1 1 0 0,0-1-1 0 0,0 1 0 0 0,0 0 1 0 0,0 0-1 0 0,1 0 0 0 0,-2 0 67 0 0,1 0-344 0 0,0 1 1 0 0,-1-1-1 0 0,1 0 1 0 0,0 1-1 0 0,0 0 0 0 0,0 0 1 0 0,0-1-1 0 0,0 1 0 0 0,0 0 1 0 0,1 1-1 0 0,-1-1 0 0 0,1 0 1 0 0,0 0-1 0 0,-1 1 0 0 0,1-1 1 0 0,0 0-1 0 0,0 2 344 0 0,2 1-372 0 0,3-1 220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6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196 357 28 0 0,'0'27'1171'0'0,"-29"120"-557"0"0,7 3-614 0 0,21-96 619 0 0,1-54-611 0 0,2 0-4 0 0,1 1 21 0 0,2 0 0 0 0,-1-1 1 0 0,-1 1-1 0 0,2 0 0 0 0,-1 1 1 0 0,-1-2-1 0 0,1 2 0 0 0,0 0 1 0 0,0 0-1 0 0,-1 0 1 0 0,0 0-1 0 0,1 0 0 0 0,-1 1 1 0 0,0 0-1 0 0,0-1 0 0 0,0 1 1 0 0,1 1-26 0 0,0 0-1 0 0,-1-1 0 0 0,1 0 1 0 0,0 0-1 0 0,0 0 0 0 0,0 0 0 0 0,0-1 1 0 0,0 1-1 0 0,1-1 0 0 0,2 1 1 0 0,-7-3 8 0 0,0-1 0 0 0,0 1-1 0 0,1 0 1 0 0,-1 0 0 0 0,0 0-1 0 0,1-1 1 0 0,-1 1 0 0 0,1 0-1 0 0,-1 0 1 0 0,0 0 0 0 0,0 0-1 0 0,1 0 1 0 0,-1-1 0 0 0,0 1-1 0 0,1 0 1 0 0,-1-1 0 0 0,0 1-1 0 0,1-1 1 0 0,-1 1 0 0 0,0 0-1 0 0,0 0 1 0 0,0-1 0 0 0,0 1-1 0 0,0-1 1 0 0,0 1 0 0 0,0-1-1 0 0,0 1 1 0 0,0 0 0 0 0,0 0-1 0 0,0-1 1 0 0,0 1 0 0 0,0-1-1 0 0,0 1 1 0 0,0-1 0 0 0,0 1-1 0 0,0 0-7 0 0,2-25 159 0 0,-1 12-174 0 0,8-45 209 0 0,-2 0-1 0 0,-2-1 1 0 0,-3-46-194 0 0,6 78 59 0 0,-8 26-59 0 0,1-1 0 0 0,0 0 0 0 0,0 0 0 0 0,0 0 0 0 0,0 0 0 0 0,1 1 0 0 0,-1-2 0 0 0,1 2 0 0 0,-1-1 0 0 0,1 1 0 0 0,-1-1 0 0 0,2 1 0 0 0,0-1 0 0 0,0-2-3 0 0,66-65 622 0 0,68-52-619 0 0,-126 112 7 0 0,-4 4-1 0 0,0-1-1 0 0,-1 0 1 0 0,1 0-1 0 0,4-6-5 0 0,-11 12 1 0 0,0-1 0 0 0,1 1 0 0 0,-1 0 0 0 0,1-1 0 0 0,-1 1-1 0 0,0 0 1 0 0,1 0 0 0 0,-1 0 0 0 0,0-1 0 0 0,0 1 0 0 0,0-1 0 0 0,0 1 0 0 0,0 0 0 0 0,0-1-1 0 0,1 1 1 0 0,-1 0 0 0 0,0-1 0 0 0,0 1 0 0 0,0-1 0 0 0,0 1 0 0 0,0-1 0 0 0,0 1 0 0 0,0 0-1 0 0,0 0 1 0 0,0-1 0 0 0,0 1 0 0 0,0-1 0 0 0,0 1 0 0 0,0-1 0 0 0,0 1 0 0 0,-1 0 0 0 0,1 0 0 0 0,0-1-1 0 0,0 1 1 0 0,0-1 0 0 0,0 1 0 0 0,0-1 0 0 0,-1 1 0 0 0,1 0 0 0 0,0 0 0 0 0,-1 0 0 0 0,1-1-1 0 0,-6-8 17 0 0,-30-95 940 0 0,32 94-955 0 0,2 6 0 0 0,1 1-1 0 0,-1 0 1 0 0,1-1 0 0 0,0 1 0 0 0,0 0-1 0 0,0-1 1 0 0,1 1 0 0 0,-1-1 0 0 0,1 0 0 0 0,0-1-2 0 0,0 5 4 0 0,-35 38 68 0 0,16-17-66 0 0,0-1 0 0 0,1 2 0 0 0,-1 2-6 0 0,-35 42-30 0 0,51-61 26 0 0,-1-1 1 0 0,0 1 0 0 0,0-1-1 0 0,0-1 1 0 0,-1 1 0 0 0,1-1-1 0 0,-1 0 1 0 0,1 0 0 0 0,-1 0 0 0 0,0 0-1 0 0,0-1 1 0 0,0 1 0 0 0,-1-2-1 0 0,1 1 1 0 0,0-1 0 0 0,-1 1 0 0 0,-4-1 3 0 0,9-1-1 0 0,1 0 1 0 0,0 0 0 0 0,-1 0 0 0 0,0 0 0 0 0,0-1 0 0 0,1 1-1 0 0,-1 0 1 0 0,0 0 0 0 0,1 0 0 0 0,-1 0 0 0 0,1-1 0 0 0,-1 1 0 0 0,1-1-1 0 0,-1 1 1 0 0,0-1 0 0 0,1 1 0 0 0,0 0 0 0 0,-1 0 0 0 0,1-1-1 0 0,-1 0 1 0 0,1 1 0 0 0,-1-1 0 0 0,1 1 0 0 0,0-1 0 0 0,0 1 0 0 0,-1-1-1 0 0,1 0 1 0 0,0 1 0 0 0,0-1 0 0 0,-1 0 0 0 0,1 1 0 0 0,0-1-1 0 0,0 1 1 0 0,0-1 0 0 0,0 0 0 0 0,0 0 0 0 0,0 1 0 0 0,0-1 0 0 0,0 1-1 0 0,0-1 1 0 0,0 0 0 0 0,-1-5 4 0 0,-1-1 1 0 0,-2-1 1 0 0,1 2-1 0 0,0-1 1 0 0,-1 0 0 0 0,-1 1-1 0 0,1-1 1 0 0,-1 1-1 0 0,0 0 1 0 0,0 1-1 0 0,-1 0 1 0 0,-3-3-6 0 0,-14-15 18 0 0,-34-58-38 0 0,56 80 21 0 0,0 0 0 0 0,0 0 0 0 0,1 0 0 0 0,0 1 0 0 0,-1-1 0 0 0,0 0 0 0 0,0 1 0 0 0,0-1 0 0 0,0 1 0 0 0,0-1 0 0 0,1 1 0 0 0,-1-1 0 0 0,0 1 0 0 0,0-1 0 0 0,0 1 0 0 0,0 0 0 0 0,0 0 0 0 0,0 0 0 0 0,0-1 0 0 0,0 1 0 0 0,0 0 0 0 0,0 0 1 0 0,0 0-1 0 0,0 0 0 0 0,0 0 0 0 0,0 0 0 0 0,0 1 0 0 0,0-1 0 0 0,0 0 0 0 0,0 0 0 0 0,0 0 0 0 0,0 1 0 0 0,0-1 0 0 0,0 1 0 0 0,0 0 0 0 0,1-1 0 0 0,-1 0 0 0 0,0 1 0 0 0,0 0 0 0 0,1 0 0 0 0,-2-1-1 0 0,-2 5 2 0 0,-1-1 0 0 0,1 0-1 0 0,1 1 1 0 0,-2 0-1 0 0,-1 3-1 0 0,6-7 2 0 0,-3 3-4 0 0,-3 5 6 0 0,-1 1 1 0 0,0-1-1 0 0,-1-1 1 0 0,-4 5-5 0 0,12-12-1 0 0,-1-1 0 0 0,1 1 0 0 0,-1-1 0 0 0,1 0 0 0 0,-1 1 0 0 0,1 0 0 0 0,0 0 0 0 0,0-1 0 0 0,0 0 0 0 0,-1 1 0 0 0,1 0 0 0 0,0 0 0 0 0,0-1 0 0 0,-1 1 0 0 0,1 0 0 0 0,0 0 0 0 0,0-1 0 0 0,0 0 0 0 0,0 1 0 0 0,0 0 1 0 0,0 0-1 0 0,1-1 0 0 0,-1 1 0 0 0,0 0 0 0 0,0 0 0 0 0,1-1 0 0 0,-1 0 0 0 0,0 1 0 0 0,0 0 1 0 0,12 17-6 0 0,-8-11 0 0 0,6 11 11 0 0,0 1 1 0 0,1-1-1 0 0,1-1 1 0 0,1 1 0 0 0,0-2-1 0 0,8 6-5 0 0,-4-3-307 0 0,0 2 1 0 0,-1 0-1 0 0,10 18 307 0 0,-23-33-893 0 0,-3-4-2696 0 0,0-2 3305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28 0 0,'3'29'1563'0'0,"0"-1"-1"0"0,6 19-1562 0 0,-1-10 628 0 0,-2 0 1 0 0,1 38-629 0 0,-6-122 648 0 0,3 0 1 0 0,2 0-1 0 0,8-27-648 0 0,2 30 35 0 0,-16 42-32 0 0,1 0 0 0 0,0 0 0 0 0,0 0-1 0 0,0 0 1 0 0,0 0 0 0 0,1 0 0 0 0,-1 0-1 0 0,1 1 1 0 0,-1-1 0 0 0,1 0 0 0 0,-1 1-1 0 0,1-1 1 0 0,0 1 0 0 0,0-1 0 0 0,0 1-1 0 0,0 0 1 0 0,0 0 0 0 0,1-1-3 0 0,-1 2 1 0 0,-1 1-1 0 0,0-1 1 0 0,0 0 0 0 0,0 1-1 0 0,0-1 1 0 0,0 1 0 0 0,0-1 0 0 0,0 1-1 0 0,0-1 1 0 0,0 1 0 0 0,0 0-1 0 0,0 0 1 0 0,0-1 0 0 0,-1 1 0 0 0,1 0-1 0 0,0 0 1 0 0,0 0 0 0 0,-1 0-1 0 0,1 0 1 0 0,-1 0 0 0 0,1 0-1 0 0,-1 0 1 0 0,1 0 0 0 0,-1 0 0 0 0,0 0-1 0 0,15 33-21 0 0,-13-28 13 0 0,23 67-1 0 0,16 37-1242 0 0,-39-107-1335 0 0,-4-9 557 0 0,1-1 1684 0 0,0 0 152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8 0 0,'0'0'58'0'0,"0"-1"-1"0"0,0 1 1 0 0,0 0-1 0 0,0-1 1 0 0,0 1-1 0 0,0 0 1 0 0,0 0-1 0 0,0-1 1 0 0,0 1-1 0 0,-1 0 1 0 0,1 0-1 0 0,0-1 1 0 0,0 1-1 0 0,0 0 1 0 0,0 0 0 0 0,0 0-1 0 0,-1-1 1 0 0,1 1-1 0 0,0 0 1 0 0,0 0-1 0 0,0 0 1 0 0,-1-1-1 0 0,1 1 1 0 0,0 0-1 0 0,0 0 1 0 0,0 0-1 0 0,-1 0 1 0 0,1 0-1 0 0,0 0 1 0 0,0 0-1 0 0,-1-1 1 0 0,1 1 0 0 0,0 0-1 0 0,-1 0 1 0 0,1 0-1 0 0,0 0 1 0 0,0 0-1 0 0,-1 0 1 0 0,1 0-1 0 0,0 0-57 0 0,-18 5 843 0 0,-20 18-687 0 0,36-21-157 0 0,0 0 0 0 0,0-1-1 0 0,0 1 1 0 0,0 0 0 0 0,0 0 0 0 0,0 0-1 0 0,1 0 1 0 0,-1 1 0 0 0,1-1 0 0 0,-1 0-1 0 0,1 1 1 0 0,0-1 0 0 0,0 1 0 0 0,0-1-1 0 0,1 1 1 0 0,-1-1 0 0 0,0 1-1 0 0,1-1 1 0 0,0 1 0 0 0,0 0 0 0 0,0 2 1 0 0,0-3-1 0 0,1 1 0 0 0,0-1 0 0 0,0 0 1 0 0,0 0-1 0 0,1 0 0 0 0,-1 0 0 0 0,1 1 1 0 0,-1-2-1 0 0,1 1 0 0 0,-1 0 0 0 0,1 0 1 0 0,0 0-1 0 0,0-1 0 0 0,0 1 0 0 0,0-1 1 0 0,0 1-1 0 0,0-1 0 0 0,1 0 0 0 0,-1 0 1 0 0,0 0-1 0 0,1 0 0 0 0,-1 0 0 0 0,2 0 1 0 0,4 3 14 0 0,-1 1 0 0 0,0 0-1 0 0,0 0 1 0 0,0 1 0 0 0,-1 0-1 0 0,0 0 1 0 0,0 0-1 0 0,0 1 1 0 0,-1-1 0 0 0,0 1-1 0 0,-1 1 1 0 0,1-1 0 0 0,-1 1-1 0 0,-1-1 1 0 0,0 1 0 0 0,0 0-1 0 0,0 1-13 0 0,-3-7 21 0 0,1 0 0 0 0,-1 0 1 0 0,0 0-1 0 0,0 0 0 0 0,0 0 0 0 0,0 0 0 0 0,0 0 0 0 0,-1 0 0 0 0,1 0 0 0 0,0 0 0 0 0,-1 0 0 0 0,0 0 0 0 0,1 0 0 0 0,-1 0 0 0 0,0 0 0 0 0,0 0 1 0 0,0 0-1 0 0,0-1 0 0 0,-1 1 0 0 0,1 0 0 0 0,0-1 0 0 0,-1 1 0 0 0,0 0-21 0 0,-1 0 32 0 0,0-1 0 0 0,0 1 0 0 0,0-1 0 0 0,0 0 0 0 0,0 1-1 0 0,0-1 1 0 0,-1-1 0 0 0,1 1 0 0 0,0 0 0 0 0,-1-1 0 0 0,1 1 0 0 0,0-1 0 0 0,-4 0-32 0 0,-9-1 35 0 0,0-1-1 0 0,0 0 1 0 0,-1-1 0 0 0,1 0 0 0 0,-7-4-35 0 0,23 5-321 0 0,1 0 1 0 0,0 1-1 0 0,0-1 1 0 0,0 0-1 0 0,0 1 1 0 0,0-1 0 0 0,0 0-1 0 0,0 1 1 0 0,0-1-1 0 0,1 1 1 0 0,-1 0-1 0 0,0 0 1 0 0,1-1 320 0 0,1-1-147 0 0,4-6-70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8 0 0,'0'0'61'0'0,"0"0"0"0"0,0 0 0 0 0,-1 0 0 0 0,1 0 0 0 0,0 0 1 0 0,0 0-1 0 0,0 0 0 0 0,-1 0 0 0 0,1 0 0 0 0,0 0 0 0 0,0 0 0 0 0,-1 0 0 0 0,1 0 0 0 0,0 0 0 0 0,0 0 0 0 0,0 0 1 0 0,-1 0-1 0 0,1 0 0 0 0,0 1 0 0 0,0-1 0 0 0,0 0 0 0 0,0 0 0 0 0,-1 0 0 0 0,1 0 0 0 0,0 0 0 0 0,0 1 0 0 0,0-1 1 0 0,0 0-1 0 0,-1 0 0 0 0,1 0 0 0 0,0 0 0 0 0,0 1 0 0 0,0-1 0 0 0,0 0 0 0 0,0 0 0 0 0,0 0 0 0 0,0 1 0 0 0,0-1 1 0 0,0 0-1 0 0,0 0 0 0 0,0 0 0 0 0,0 1 0 0 0,0-1 0 0 0,0 0 0 0 0,0 0 0 0 0,0 1-61 0 0,-9-6 2578 0 0,9 4-2551 0 0,-1 1-1 0 0,0 0 1 0 0,1 0-1 0 0,-1 0 0 0 0,1 0 1 0 0,-1 0-1 0 0,0 0 0 0 0,1-1 1 0 0,-1 1-1 0 0,1 1 1 0 0,-1-1-1 0 0,0 0 0 0 0,1 0 1 0 0,-1 0-1 0 0,1 0 0 0 0,-1 0 1 0 0,1 0-1 0 0,-1 1 0 0 0,0-1 1 0 0,1 0-1 0 0,-1 0 1 0 0,1 1-1 0 0,-1-1 0 0 0,1 0 1 0 0,0 1-1 0 0,-1-1 0 0 0,1 1 1 0 0,-1-1-1 0 0,1 0 0 0 0,0 1 1 0 0,-1-1-1 0 0,1 1 1 0 0,0-1-1 0 0,-1 1 0 0 0,1-1 1 0 0,0 1-1 0 0,0-1 0 0 0,-1 1 1 0 0,1 0-1 0 0,0-1 1 0 0,0 1-1 0 0,0-1 0 0 0,0 1 1 0 0,0-1-1 0 0,0 1 0 0 0,0 0 1 0 0,0-1-1 0 0,0 1 0 0 0,0 0-26 0 0,0 0-5 0 0,0 0 0 0 0,-1 0 1 0 0,1 1-1 0 0,0-1 0 0 0,0 0 0 0 0,0 0 0 0 0,0 1 0 0 0,0-1 0 0 0,1 0 0 0 0,-1 0 0 0 0,0 1 0 0 0,1-1 0 0 0,-1 0 0 0 0,0 0 0 0 0,1 0 0 0 0,0 0 0 0 0,-1 1 0 0 0,1-1 0 0 0,0 0 0 0 0,-1 0 0 0 0,1 0 0 0 0,0 0 0 0 0,0 0 0 0 0,0-1 0 0 0,0 1 0 0 0,0 0 0 0 0,0 0 0 0 0,0-1 0 0 0,0 1 0 0 0,0 0 0 0 0,0-1 0 0 0,1 1 5 0 0,-1-1 68 0 0,0 1 0 0 0,1-1 1 0 0,-1 1-1 0 0,0-1 0 0 0,1 0 0 0 0,-1 0 0 0 0,0 1 0 0 0,1-1 0 0 0,-1 0 0 0 0,0 0 0 0 0,1 0 0 0 0,-1-1 0 0 0,1 1 0 0 0,-1 0 1 0 0,0 0-1 0 0,1-1 0 0 0,-1 1 0 0 0,0-1 0 0 0,1 1 0 0 0,-1-1 0 0 0,0 1 0 0 0,0-1 0 0 0,0 0 0 0 0,0 0 0 0 0,0 1 1 0 0,1-1-1 0 0,-1 0 0 0 0,-1 0 0 0 0,1 0 0 0 0,0 0 0 0 0,0 0 0 0 0,0 0 0 0 0,0-1 0 0 0,-1 1 0 0 0,1 0 0 0 0,-1 0 0 0 0,1 0 1 0 0,-1-1-1 0 0,1 1 0 0 0,-1 0 0 0 0,0-1 0 0 0,1 1 0 0 0,-1 0 0 0 0,0 0 0 0 0,0-1 0 0 0,0 1 0 0 0,0 0 0 0 0,0-1 0 0 0,-1 1 1 0 0,1-1-69 0 0,0 1-35 0 0,0-1 1 0 0,0 1 0 0 0,-1 0 0 0 0,1-1 0 0 0,0 1 0 0 0,-1 0 0 0 0,1-1 0 0 0,-1 1 0 0 0,1 0-1 0 0,-1 0 1 0 0,0-1 0 0 0,1 1 0 0 0,-1 0 0 0 0,0 0 0 0 0,0 0 0 0 0,0 0 0 0 0,0 0-1 0 0,0 0 1 0 0,0 0 0 0 0,-1 0 34 0 0,1 0-213 0 0,-1 1 0 0 0,1-1-1 0 0,0 1 1 0 0,-1 0-1 0 0,1 0 1 0 0,0 0 0 0 0,-1-1-1 0 0,1 1 1 0 0,0 0 0 0 0,-1 1-1 0 0,1-1 1 0 0,0 0 0 0 0,-1 0-1 0 0,1 1 1 0 0,0-1 0 0 0,-1 0-1 0 0,1 1 1 0 0,0-1 0 0 0,0 1-1 0 0,-1 0 1 0 0,1-1 0 0 0,0 1-1 0 0,0 0 1 0 0,0 0 0 0 0,0-1-1 0 0,0 1 1 0 0,0 0 213 0 0,-1 1-277 0 0,0-1-1 0 0,1 1 1 0 0,-1-1-1 0 0,0 1 1 0 0,1-1 0 0 0,-1 1-1 0 0,1 0 1 0 0,0 0-1 0 0,0-1 1 0 0,0 1-1 0 0,0 0 1 0 0,-1 2 277 0 0,0 3-154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 0 0,'5'3'739'0'0,"1"0"0"0"0,-1 0 1 0 0,1-1-1 0 0,0 0 0 0 0,-1 0 0 0 0,1 0 0 0 0,4 0-739 0 0,-9-2 120 0 0,0 0-1 0 0,0 0 1 0 0,0 0-1 0 0,0 0 0 0 0,0 0 1 0 0,0-1-1 0 0,0 1 0 0 0,0 0 1 0 0,0-1-1 0 0,0 1 1 0 0,0 0-1 0 0,-1-1 0 0 0,1 1 1 0 0,0-1-1 0 0,0 1 1 0 0,0-1-1 0 0,-1 0 0 0 0,1 1 1 0 0,0-1-1 0 0,-1 0 0 0 0,1 1 1 0 0,-1-1-1 0 0,1 0 1 0 0,-1 0-1 0 0,1 1 0 0 0,-1-1 1 0 0,1 0-1 0 0,-1 0 0 0 0,0 0 1 0 0,1 0-1 0 0,-1 0 1 0 0,0 0-1 0 0,0 0-119 0 0,0 0 102 0 0,-1-1 1 0 0,0 1-1 0 0,1 0 1 0 0,-1 0-1 0 0,0 0 1 0 0,0 0-1 0 0,0 0 1 0 0,0 0-1 0 0,0 0 1 0 0,0 0-1 0 0,0 1 1 0 0,0-1-1 0 0,0 0 0 0 0,-1 0 1 0 0,1 1-1 0 0,0-1 1 0 0,0 1-1 0 0,-1-1 1 0 0,1 1-103 0 0,-1-1 35 0 0,0 0 1 0 0,1 1 0 0 0,-1-1-1 0 0,0 1 1 0 0,1 0 0 0 0,-1-1-1 0 0,0 1 1 0 0,0 0 0 0 0,1 0-1 0 0,-1 0 1 0 0,0 0-1 0 0,0 0 1 0 0,1 1 0 0 0,-1-1-1 0 0,0 0 1 0 0,0 1-36 0 0,2-1-5 0 0,-1 1 0 0 0,0-1 0 0 0,1 1 0 0 0,-1-1 0 0 0,1 1 0 0 0,-1 0 0 0 0,1-1 0 0 0,-1 1 0 0 0,1 0 0 0 0,-1-1 0 0 0,1 1 0 0 0,0 0 0 0 0,-1-1 0 0 0,1 1 0 0 0,0 0 0 0 0,0-1 0 0 0,-1 1 0 0 0,1 0 0 0 0,0 0 0 0 0,0 0 0 0 0,0-1 0 0 0,0 1 0 0 0,0 0 0 0 0,0 0 0 0 0,0-1 0 0 0,0 1 0 0 0,1 0 0 0 0,-1 0 0 0 0,0-1-1 0 0,0 1 1 0 0,1 0 0 0 0,-1 0 0 0 0,0-1 0 0 0,1 1 0 0 0,-1 0 0 0 0,1-1 0 0 0,-1 1 0 0 0,1-1 5 0 0,-1 1-21 0 0,0 0-1 0 0,0-1 1 0 0,0 1-1 0 0,0-1 1 0 0,0 1-1 0 0,1-1 1 0 0,-1 1-1 0 0,0-1 0 0 0,0 1 1 0 0,1-1-1 0 0,-1 1 1 0 0,0-1-1 0 0,1 1 1 0 0,-1-1-1 0 0,0 0 1 0 0,1 1-1 0 0,-1-1 1 0 0,1 1-1 0 0,-1-1 0 0 0,1 0 1 0 0,-1 1-1 0 0,1-1 1 0 0,-1 0-1 0 0,1 0 1 0 0,-1 1-1 0 0,1-1 1 0 0,-1 0-1 0 0,1 0 1 0 0,-1 0-1 0 0,1 0 0 0 0,0 0 1 0 0,-1 0-1 0 0,1 0 1 0 0,-1 0-1 0 0,1 0 1 0 0,-1 0-1 0 0,1 0 1 0 0,0 0-1 0 0,-1 0 1 0 0,1 0-1 0 0,-1 0 0 0 0,1-1 1 0 0,-1 1-1 0 0,1 0 1 0 0,-1 0-1 0 0,1-1 1 0 0,-1 1-1 0 0,1 0 22 0 0,0-1-373 0 0,0 0-1 0 0,0 0 0 0 0,0 0 1 0 0,0 0-1 0 0,0 0 0 0 0,-1-1 1 0 0,1 1-1 0 0,0 0 0 0 0,-1 0 1 0 0,1 0-1 0 0,-1-1 0 0 0,1 1 1 0 0,-1 0-1 0 0,0-1 1 0 0,0 1-1 0 0,1 0 0 0 0,-1-1 1 0 0,0 1-1 0 0,0-2 374 0 0,0-31-3132 0 0,2 19 2949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 0 0,'17'32'3167'0'0,"-11"36"-2716"0"0,-1 39-451 0 0,-5-60 55 0 0,2-1 1 0 0,3 0-1 0 0,1 0 1 0 0,9 27-56 0 0,-12-60-192 0 0,-7-23-1197 0 0,-6-22-688 0 0,7 20 1899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12 0 0,'15'-15'726'0'0,"-15"15"-673"0"0,0 0 0 0 0,0 0-1 0 0,0 1 1 0 0,0-1 0 0 0,0 0 0 0 0,0 0-1 0 0,0 0 1 0 0,0 0 0 0 0,0 0-1 0 0,0 0 1 0 0,0 0 0 0 0,0 0-1 0 0,0 0 1 0 0,1 0 0 0 0,-1 0 0 0 0,0 1-1 0 0,0-1 1 0 0,0 0 0 0 0,0 0-1 0 0,0 0 1 0 0,0 0 0 0 0,0 0-1 0 0,0 0 1 0 0,0 0 0 0 0,0 0 0 0 0,1 0-1 0 0,-1 0 1 0 0,0 0-53 0 0,-3 16 182 0 0,-3 11-99 0 0,-2-1-1 0 0,0 1 1 0 0,-2-1-1 0 0,-1-1 1 0 0,-1 0 0 0 0,-10 15-83 0 0,4-5 5 0 0,16-32 19 0 0,0 1 0 0 0,-1-1 0 0 0,1 1 0 0 0,-1-1 0 0 0,1 0 0 0 0,-1 0 0 0 0,0 0 0 0 0,0 0-1 0 0,0-1 1 0 0,-1 1 0 0 0,1-1 0 0 0,-3 1-24 0 0,6-3 4 0 0,0 0 0 0 0,0 0 3 0 0,0 0 14 0 0,0 0-1 0 0,1-1 1 0 0,-1 1-1 0 0,0 0 1 0 0,1-1 0 0 0,-1 1-1 0 0,0 0 1 0 0,1-1 0 0 0,-1 1-1 0 0,0 0 1 0 0,1-1-1 0 0,-1 1 1 0 0,1 0 0 0 0,-1 0-1 0 0,1 0 1 0 0,-1 0 0 0 0,0-1-1 0 0,1 1 1 0 0,-1 0-1 0 0,1 0 1 0 0,-1 0 0 0 0,1 0-1 0 0,-1 0 1 0 0,1 0-1 0 0,-1 0 1 0 0,1 0 0 0 0,-1 0-1 0 0,1 0 1 0 0,-1 0 0 0 0,1 1-1 0 0,-1-1 1 0 0,1 0-1 0 0,-1 0 1 0 0,0 0 0 0 0,1 0-1 0 0,-1 1 1 0 0,1-1-21 0 0,19 5 260 0 0,-12 1-244 0 0,-1 0-1 0 0,0 1 1 0 0,0 0 0 0 0,0 0 0 0 0,-1 0 0 0 0,0 1 0 0 0,0 0-1 0 0,3 6-15 0 0,-5-6-19 0 0,1-1-1 0 0,0 1 0 0 0,1-1 0 0 0,0 0 1 0 0,0 0-1 0 0,0-1 0 0 0,1 0 1 0 0,0 0-1 0 0,0-1 0 0 0,6 4 20 0 0,-13-9-74 0 0,0 0-1 0 0,1 0 1 0 0,-1 0 0 0 0,1 0 0 0 0,-1 0-1 0 0,1 0 1 0 0,-1 0 0 0 0,1 0-1 0 0,-1 0 1 0 0,0 0 0 0 0,1 0 0 0 0,-1 0-1 0 0,1 0 1 0 0,-1 0 0 0 0,1 0-1 0 0,-1-1 1 0 0,0 1 0 0 0,1 0 0 0 0,-1 0-1 0 0,1 0 1 0 0,-1-1 0 0 0,0 1-1 0 0,1 0 1 0 0,-1-1 0 0 0,0 1 0 0 0,1 0-1 0 0,-1-1 1 0 0,0 1 0 0 0,0 0-1 0 0,1-1 1 0 0,-1 1 0 0 0,0 0-1 0 0,0-1 1 0 0,0 1 0 0 0,0-1 0 0 0,1 1-1 0 0,-1 0 1 0 0,0-1 0 0 0,0 1-1 0 0,0-1 1 0 0,0 1 0 0 0,0 0 0 0 0,0-1-1 0 0,0 1 1 0 0,0-1 0 0 0,0 1-1 0 0,0-1 1 0 0,0 1 0 0 0,0 0 0 0 0,-1-1-1 0 0,1 1 1 0 0,0-1 74 0 0,0 0 65 0 0,1-9-358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20 0 0,'1'-2'147'0'0,"-1"0"0"0"0,0-1 0 0 0,0 1 0 0 0,-1 0 0 0 0,1-1 0 0 0,-1 1 0 0 0,1 0 0 0 0,-1-1 0 0 0,0 1 0 0 0,1 0 0 0 0,-1 0 0 0 0,0 0 0 0 0,-1 0 0 0 0,1 0 0 0 0,0 0 0 0 0,-1 0 0 0 0,1 0 0 0 0,-2-1-147 0 0,2 3 25 0 0,-1-1-1 0 0,1 0 1 0 0,-1 1-1 0 0,1-1 0 0 0,-1 1 1 0 0,1 0-1 0 0,-1-1 1 0 0,1 1-1 0 0,-1 0 1 0 0,1 0-1 0 0,-1 0 0 0 0,0 0 1 0 0,1 0-1 0 0,-1 0 1 0 0,1 1-1 0 0,-1-1 1 0 0,1 0-1 0 0,-1 1 0 0 0,1-1 1 0 0,-1 1-1 0 0,1-1 1 0 0,-1 1-1 0 0,1 0 1 0 0,0 0-1 0 0,-1-1 0 0 0,1 1 1 0 0,0 0-1 0 0,0 0 1 0 0,0 0-1 0 0,0 1 1 0 0,-1-1-25 0 0,-4 4-1 0 0,0 1 1 0 0,1 1-1 0 0,0-1 1 0 0,0 1-1 0 0,0-1 1 0 0,0 1-1 0 0,1 1 1 0 0,1-1-1 0 0,-1 1 1 0 0,1 0 0 0 0,2-5 0 0 0,-1-1 1 0 0,1 1-1 0 0,0 0 0 0 0,0 0 0 0 0,0 0 1 0 0,0 0-1 0 0,1 0 0 0 0,-1 0 1 0 0,1 0-1 0 0,0 0 0 0 0,0 0 1 0 0,0 0-1 0 0,0 0 0 0 0,0 0 1 0 0,1 1-1 0 0,-1-1 0 0 0,1 0 1 0 0,0-1-1 0 0,0 1 0 0 0,0 0 1 0 0,1 0-1 0 0,-1 0 0 0 0,1 0 1 0 0,-1-1-1 0 0,1 1 0 0 0,0-1 1 0 0,2 2-1 0 0,-2-3 28 0 0,1 0 1 0 0,-1 0 0 0 0,1 0 0 0 0,0 0-1 0 0,0 0 1 0 0,-1-1 0 0 0,1 1 0 0 0,0-1-1 0 0,0 0 1 0 0,-1 0 0 0 0,1 0 0 0 0,0 0-1 0 0,0 0 1 0 0,0 0 0 0 0,-1-1 0 0 0,1 0-1 0 0,0 1 1 0 0,0-1 0 0 0,-1 0 0 0 0,1 0-1 0 0,-1 0 1 0 0,1-1 0 0 0,-1 1-1 0 0,1-1 1 0 0,-1 1 0 0 0,0-1 0 0 0,0 0-1 0 0,1 0-28 0 0,5-4 324 0 0,-1 0-1 0 0,1 0 0 0 0,-2 0 0 0 0,1-1 0 0 0,-1 0 0 0 0,0 0 0 0 0,5-8-323 0 0,-9 10 118 0 0,1 1 0 0 0,-1-1 0 0 0,0 1-1 0 0,0-1 1 0 0,-1 0 0 0 0,0 0 0 0 0,0 0 0 0 0,0 0 0 0 0,0 0 0 0 0,-1-4-118 0 0,0 7 7 0 0,0 0 1 0 0,0 0 0 0 0,0 0 0 0 0,-1 1 0 0 0,1-1 0 0 0,0 0 0 0 0,-1 0-1 0 0,0 1 1 0 0,1-1 0 0 0,-1 0 0 0 0,0 0 0 0 0,0 1 0 0 0,0-1-1 0 0,0 1 1 0 0,0-1 0 0 0,-1 1 0 0 0,1 0 0 0 0,0-1 0 0 0,-1 1-1 0 0,1 0 1 0 0,-1 0 0 0 0,1 0 0 0 0,-1 0 0 0 0,1 0 0 0 0,-1 0 0 0 0,0 0-1 0 0,0 0 1 0 0,0 1 0 0 0,-1-1-8 0 0,3 1 0 0 0,-1-1-1 0 0,1 1 1 0 0,0 0 0 0 0,0 0-1 0 0,-1 0 1 0 0,1 0 0 0 0,0 0-1 0 0,-1 0 1 0 0,1 0-1 0 0,0 0 1 0 0,0 0 0 0 0,-1 0-1 0 0,1 0 1 0 0,0 0 0 0 0,-1 0-1 0 0,1 0 1 0 0,0 1-1 0 0,0-1 1 0 0,-1 0 0 0 0,1 0-1 0 0,0 0 1 0 0,0 0 0 0 0,-1 0-1 0 0,1 0 1 0 0,0 1 0 0 0,0-1-1 0 0,-1 0 1 0 0,1 0-1 0 0,0 0 1 0 0,0 1 0 0 0,0-1-1 0 0,0 0 1 0 0,-1 0 0 0 0,1 1-1 0 0,0-1 1 0 0,0 0 0 0 0,0 0-1 0 0,0 1 1 0 0,0-1 0 0 0,-1 16-4 0 0,8 19 1 0 0,-6-32 0 0 0,4 18-450 0 0,1 1 0 0 0,1-1-1 0 0,1-1 1 0 0,1 0 0 0 0,2 1 453 0 0,-11-21-3859 0 0,-1-5 2732 0 0,0-2 807 0 0,1-5 48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 0 0,'21'214'1633'0'0,"-3"-66"-1555"0"0,-18-148-78 0 0,0 0 0 0 0,0 0 0 0 0,0 0 0 0 0,-1-1-1 0 0,1 1 1 0 0,0 0 0 0 0,0 0 0 0 0,0 0-1 0 0,-1 0 1 0 0,1 0 0 0 0,0 0 0 0 0,0 0-1 0 0,0 0 1 0 0,-1 0 0 0 0,1 0 0 0 0,0 0 0 0 0,0 0-1 0 0,-1 0 1 0 0,1 0 0 0 0,0 0 0 0 0,0 0-1 0 0,0 0 1 0 0,-1 0 0 0 0,1 0 0 0 0,0 0-1 0 0,0 1 1 0 0,0-1 0 0 0,-1 0 0 0 0,1 0 0 0 0,0 0-1 0 0,0 0 1 0 0,0 0 0 0 0,0 0 0 0 0,-1 1-1 0 0,1-1 1 0 0,0 0 0 0 0,0 0 0 0 0,0 0 0 0 0,0 1-1 0 0,0-1 1 0 0,0 0 0 0 0,0 0 0 0 0,-1 0-1 0 0,1 0 1 0 0,0 1 0 0 0,0-1 0 0 0,0 0-1 0 0,0 0 1 0 0,0 1 0 0 0,0-1 0 0 0,0 0 0 0 0,0 0-1 0 0,0 0 1 0 0,0 1 0 0 0,0-1 0 0 0,0 0 0 0 0,-8-16-16 0 0,3-14-5 0 0,-9-50 118 0 0,4 0 0 0 0,1-52-97 0 0,9 131 7 0 0,0-1 0 0 0,1 0 0 0 0,-1 1 0 0 0,0-1 0 0 0,1 0 0 0 0,-1 1 0 0 0,1-1 0 0 0,0 1 0 0 0,0-1-1 0 0,-1 1 1 0 0,1-1 0 0 0,0 1 0 0 0,0 0 0 0 0,0-1 0 0 0,0 1 0 0 0,1 0 0 0 0,-1 0 0 0 0,0 0 0 0 0,0 0 0 0 0,1 0 0 0 0,-1 0 0 0 0,1 0 0 0 0,-1 0-1 0 0,1 0 1 0 0,-1 1 0 0 0,1-1 0 0 0,1 0-7 0 0,3-1 9 0 0,0 0 0 0 0,0 1 0 0 0,0 0-1 0 0,1 0 1 0 0,-1 0 0 0 0,1 1 0 0 0,3-1-9 0 0,-6 2 0 0 0,0 0 0 0 0,0 0 1 0 0,0 0-1 0 0,-1 0 0 0 0,1 1 1 0 0,0 0-1 0 0,-1-1 0 0 0,1 1 1 0 0,-1 0-1 0 0,0 1 0 0 0,1-1 1 0 0,-1 1-1 0 0,0-1 0 0 0,-1 1 1 0 0,1 0-1 0 0,0 0 0 0 0,-1 0 1 0 0,0 0-1 0 0,1 0 0 0 0,-1 1 0 0 0,-1-1 1 0 0,1 1-1 0 0,0-1 0 0 0,-1 1 1 0 0,0-1-1 0 0,0 1 0 0 0,0 0 1 0 0,0 0-1 0 0,-1-1 0 0 0,0 1 1 0 0,1 0-1 0 0,-1 0 0 0 0,-1 0 1 0 0,1 2-1 0 0,-2 0 11 0 0,-1-1 0 0 0,1 0 1 0 0,-1 0-1 0 0,0 1 0 0 0,0-2 1 0 0,-1 1-1 0 0,0 0 0 0 0,0-1 1 0 0,-2 3-12 0 0,5-6-3 0 0,-1 0 0 0 0,1 0 0 0 0,0 0 0 0 0,-1 0 0 0 0,1 0 0 0 0,-1 0 0 0 0,1-1 0 0 0,-1 1 0 0 0,0 0 0 0 0,1-1 0 0 0,-1 1 0 0 0,1-1 0 0 0,-1 0 0 0 0,0 1 0 0 0,0-1 0 0 0,1 0 0 0 0,-1 0 0 0 0,0 0 0 0 0,0 0 0 0 0,1 0 0 0 0,-1-1 0 0 0,0 1 0 0 0,1 0 0 0 0,-1-1 0 0 0,0 1 0 0 0,1-1 0 0 0,-1 0 0 0 0,1 1 0 0 0,-1-1 0 0 0,1 0 0 0 0,-1 0 0 0 0,1 0 0 0 0,-1 0 0 0 0,1 0 0 0 0,0 0 0 0 0,-1-2 3 0 0,2 0-1899 0 0,3 2 1728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0,'9'64'1463'0'0,"35"271"-534"0"0,-58-401-504 0 0,3 21-211 0 0,2 0 0 0 0,-1-28-214 0 0,9 59 54 0 0,0 0 0 0 0,1 1 0 0 0,1-1 0 0 0,0 1 0 0 0,1-1 0 0 0,0 1 0 0 0,1 0 0 0 0,1 0 1 0 0,0 0-1 0 0,1 0 0 0 0,2-4-54 0 0,-6 16 9 0 0,-1 0 0 0 0,1 0 0 0 0,-1 0 1 0 0,1 0-1 0 0,-1 1 0 0 0,1-1 0 0 0,-1 0 1 0 0,1 0-1 0 0,0 0 0 0 0,-1 0 0 0 0,1 1 0 0 0,0-1 1 0 0,0 0-1 0 0,0 1 0 0 0,0-1 0 0 0,-1 1 1 0 0,1-1-1 0 0,0 1 0 0 0,0-1 0 0 0,0 1 1 0 0,0 0-1 0 0,0-1 0 0 0,0 1 0 0 0,0 0 0 0 0,1 0 1 0 0,-1-1-1 0 0,0 1 0 0 0,0 0 0 0 0,0 0 1 0 0,0 0-1 0 0,0 0 0 0 0,0 1 0 0 0,0-1-9 0 0,3 1 5 0 0,-1 0 0 0 0,0 1 0 0 0,0-1 0 0 0,-1 1 0 0 0,1 0-1 0 0,0 0 1 0 0,-1 0 0 0 0,1 0 0 0 0,-1 0 0 0 0,1 0 0 0 0,1 3-5 0 0,3 4-5 0 0,1 1 1 0 0,-1-1 0 0 0,0 2 0 0 0,-1-1 0 0 0,0 1-1 0 0,0 1 5 0 0,-5-8 8 0 0,1 1-1 0 0,-1-1 1 0 0,0 0-1 0 0,0 1 1 0 0,0-1-1 0 0,0 0 1 0 0,-1 1-1 0 0,0-1 1 0 0,0 1-1 0 0,0-1 1 0 0,-1 1-1 0 0,1-1 1 0 0,-1 0-1 0 0,-1 4-7 0 0,1-6 10 0 0,0-1-1 0 0,0 1 0 0 0,-1 0 1 0 0,1-1-1 0 0,0 0 0 0 0,-1 1 1 0 0,1-1-1 0 0,-1 0 0 0 0,1 0 1 0 0,-1 1-1 0 0,1-1 0 0 0,-1 0 1 0 0,0-1-1 0 0,0 1 0 0 0,1 0 1 0 0,-1 0-1 0 0,0-1 0 0 0,0 1 1 0 0,0-1-1 0 0,0 0 0 0 0,0 1 1 0 0,0-1-1 0 0,0 0 0 0 0,0 0 1 0 0,0 0-1 0 0,0 0 0 0 0,0 0 0 0 0,0-1 1 0 0,0 1-1 0 0,0-1 0 0 0,1 1 1 0 0,-1-1-1 0 0,0 0 0 0 0,0 1 1 0 0,0-1-10 0 0,-4-1-129 0 0,-1 1-121 0 0,0-1 0 0 0,0 0 0 0 0,1 0 0 0 0,-1-1 0 0 0,1 0 1 0 0,-1 0-1 0 0,1 0 0 0 0,-2-2 250 0 0,8 4-832 0 0,12 0-698 0 0,-2-2 1416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48 8 0 0,'20'-18'1777'0'0,"-20"17"-1709"0"0,1 0-1 0 0,-1 0 0 0 0,0 0 0 0 0,0 0 0 0 0,0 0 0 0 0,-1 0 0 0 0,1 0 0 0 0,0 0 0 0 0,0 1 0 0 0,0-1 0 0 0,-1 0 1 0 0,1 0-1 0 0,0 0 0 0 0,-1 0 0 0 0,1 0 0 0 0,-1 1 0 0 0,1-1 0 0 0,-1 0 0 0 0,1 0 0 0 0,-1 1 0 0 0,0-1 0 0 0,1 0 0 0 0,-1 1 1 0 0,0-1-1 0 0,0 1 0 0 0,0-1 0 0 0,1 0 0 0 0,-2 1-67 0 0,0-1 35 0 0,1 1 0 0 0,-1 0-1 0 0,0 0 1 0 0,0 0 0 0 0,1 0 0 0 0,-1 0 0 0 0,0 0 0 0 0,1 0 0 0 0,-1 1 0 0 0,0-1-1 0 0,0 0 1 0 0,1 1 0 0 0,-1 0 0 0 0,1-1 0 0 0,-2 1-35 0 0,-2 2-4 0 0,0-1 0 0 0,0 1 0 0 0,0 0 0 0 0,0 0 0 0 0,0 1 0 0 0,1 0 0 0 0,-1-1 1 0 0,1 1-1 0 0,0 1 0 0 0,0-1 4 0 0,1 2-5 0 0,0-1 0 0 0,0 1 0 0 0,1-1 0 0 0,0 1 0 0 0,0 0 0 0 0,0 0 0 0 0,1 0 0 0 0,0 0 0 0 0,0 1 0 0 0,0-1 0 0 0,1 0 0 0 0,0 0 1 0 0,0 0-1 0 0,2 6 5 0 0,-2-10 9 0 0,0 0 0 0 0,1 0 0 0 0,-1 0-1 0 0,1 0 1 0 0,0 0 0 0 0,0 0 0 0 0,0 0 0 0 0,0 0 0 0 0,0 0 0 0 0,0 0 0 0 0,1-1 0 0 0,-1 1 0 0 0,0-1 0 0 0,1 1 0 0 0,-1-1 0 0 0,1 1 0 0 0,0-1 0 0 0,1 1-9 0 0,0-1 45 0 0,-1 0 0 0 0,1 0 0 0 0,0 0 0 0 0,-1-1 0 0 0,1 1 0 0 0,0-1 0 0 0,-1 0 0 0 0,1 0 0 0 0,0 0 0 0 0,-1 0 0 0 0,1 0 0 0 0,0 0 0 0 0,-1-1 0 0 0,1 1 0 0 0,0-1 0 0 0,-1 0 0 0 0,1 0 0 0 0,-1 0 0 0 0,1 0-45 0 0,5-2 171 0 0,-1-1 1 0 0,0 0-1 0 0,0 0 0 0 0,-1 0 1 0 0,1-1-1 0 0,-1 0 0 0 0,0 0 1 0 0,0-1-1 0 0,-1 1 0 0 0,0-1 1 0 0,0 0-1 0 0,0-1-171 0 0,-2 4 9 0 0,-1-1-1 0 0,1 0 0 0 0,-1 1 1 0 0,0-1-1 0 0,0 0 1 0 0,0 0-1 0 0,0 0 1 0 0,-1-1-1 0 0,0 1 1 0 0,0 0-1 0 0,0 0 1 0 0,-1-1-1 0 0,1 1 0 0 0,-1-1 1 0 0,0 1-1 0 0,0 0 1 0 0,-1-1-1 0 0,1 1 1 0 0,-1 0-1 0 0,0-1 1 0 0,-1-3-9 0 0,2 8 1 0 0,0-1 0 0 0,-1 0 0 0 0,1 0 0 0 0,0 1-1 0 0,0-1 1 0 0,0 0 0 0 0,-1 0 0 0 0,1 1 0 0 0,0-1 0 0 0,-1 0 0 0 0,1 1 0 0 0,0-1 0 0 0,-1 0 0 0 0,1 1 0 0 0,-1-1 0 0 0,0 1 0 0 0,1-1 0 0 0,-1 1 0 0 0,1-1 0 0 0,-1 1 0 0 0,0-1 0 0 0,1 1 0 0 0,-1-1 0 0 0,0 1 0 0 0,1 0 0 0 0,-1-1 0 0 0,0 1-1 0 0,0 0 1 0 0,1 0 0 0 0,-1 0 0 0 0,0-1 0 0 0,0 1 0 0 0,0 0 0 0 0,1 0 0 0 0,-1 0 0 0 0,0 0 0 0 0,0 0 0 0 0,0 0 0 0 0,1 1 0 0 0,-1-1 0 0 0,0 0 0 0 0,0 0 0 0 0,0 0 0 0 0,1 1 0 0 0,-1-1 0 0 0,0 1-1 0 0,0 0 16 0 0,0 0 1 0 0,-1 0-1 0 0,1 0 0 0 0,0 1 1 0 0,0-1-1 0 0,0 0 1 0 0,1 1-1 0 0,-1-1 0 0 0,0 1 1 0 0,0-1-1 0 0,1 1 1 0 0,-1-1-1 0 0,1 1 0 0 0,-1 0 1 0 0,1-1-1 0 0,0 1 1 0 0,0 0-1 0 0,0-1 1 0 0,0 1-1 0 0,0 0 0 0 0,0 0-16 0 0,6 38 247 0 0,1-1 0 0 0,2 0-1 0 0,2-1 1 0 0,9 21-247 0 0,-23-71-6692 0 0,-1-13 4948 0 0,2 9 1492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8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4 0 0,'73'-59'2601'0'0,"-45"38"-2210"0"0,-2-1 1 0 0,0-1 0 0 0,6-10-392 0 0,-23 22 11 0 0,-3 5 1 0 0,0 21-11 0 0,-5-11-2 0 0,1 0 1 0 0,-1-1-1 0 0,1 1 1 0 0,0-1-1 0 0,0 1 1 0 0,0-1-1 0 0,3 3 1 0 0,11 21 5 0 0,2 1 264 0 0,-5-9 100 0 0,-18-18-361 0 0,0 0 0 0 0,-1 1 1 0 0,1 0-1 0 0,0 0 0 0 0,0 1 0 0 0,0-1 0 0 0,-1 2-8 0 0,-55 43 4 0 0,46-34-3 0 0,-2 0-1 0 0,1-1 0 0 0,-13 6 0 0 0,7-9 5 0 0,19-8-6 0 0,-1 0-1 0 0,1 0 1 0 0,0 1 0 0 0,0-1 0 0 0,-1 1-1 0 0,1 0 1 0 0,1 0 0 0 0,-2 0 1 0 0,3-2 1 0 0,1 0 2 0 0,0-6-3 0 0,0 0 1 0 0,0 0 0 0 0,0 0-1 0 0,-1 0 1 0 0,0 0-1 0 0,0 0 1 0 0,-1 0-1 0 0,0 0 1 0 0,-2-5-1 0 0,3 9-31 0 0,0 0 0 0 0,0 0 0 0 0,0 0 0 0 0,0 0 0 0 0,0-1 0 0 0,1 1 0 0 0,-1 0 0 0 0,1 0 0 0 0,0-1 0 0 0,0 1 0 0 0,0 0 0 0 0,0 0 0 0 0,0-1-1 0 0,0 1 1 0 0,0 0 0 0 0,0 0 0 0 0,0-1 0 0 0,1 1 0 0 0,0 0 0 0 0,0 0 0 0 0,-1-1 0 0 0,2 1 0 0 0,-1 1 0 0 0,0-2 0 0 0,1 1 31 0 0,4-12-3391 0 0,-3 9 3093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 0 0,'0'-18'1753'0'0,"2"35"-453"0"0,1 32-865 0 0,-3 5-426 0 0,9 52-9 0 0,-6-85 3 0 0,1-1-1 0 0,1 1 0 0 0,7 19-2 0 0,-8-21 200 0 0,1 0-214 0 0,-5-19 32 0 0,0 0 19 0 0,0 0 27 0 0,0 0 28 0 0,0 0 22 0 0,27-19 456 0 0,-15 18-561 0 0,-1 0-1 0 0,0 1 0 0 0,1 0 1 0 0,-1 1-1 0 0,0 0 1 0 0,0 1-1 0 0,0 0 1 0 0,10 3-9 0 0,22 4 15 0 0,-37-8-41 0 0,25 2-138 0 0,-24-8-1116 0 0,-15-6-1699 0 0,4 8 2776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16 0 0,'-3'-1'146'0'0,"0"-1"-1"0"0,0 1 1 0 0,0 0-1 0 0,0 0 1 0 0,0 0-1 0 0,-1 1 1 0 0,1-1-1 0 0,0 1 1 0 0,0 0-1 0 0,-1-1 0 0 0,1 2 1 0 0,0-1-1 0 0,-1 0 1 0 0,1 0-1 0 0,0 1 1 0 0,0 0-1 0 0,-1 0 1 0 0,1 0-1 0 0,0 0 1 0 0,0 0-1 0 0,-1 1-145 0 0,-5 1 13 0 0,-1 1 0 0 0,1 0 0 0 0,0 1 0 0 0,1-1-1 0 0,-1 2 1 0 0,-6 5-13 0 0,8-4 1 0 0,0 0-1 0 0,0 0 0 0 0,1 0 1 0 0,0 1-1 0 0,1 0 0 0 0,-5 9 0 0 0,9-15 0 0 0,-1 0 0 0 0,1 0-1 0 0,0 1 1 0 0,0-1-1 0 0,0 0 1 0 0,0 1 0 0 0,0-1-1 0 0,1 1 1 0 0,-1 0-1 0 0,1-1 1 0 0,-1 1 0 0 0,1-1-1 0 0,0 1 1 0 0,0 0-1 0 0,0-1 1 0 0,0 1 0 0 0,1-1-1 0 0,-1 1 1 0 0,1-1-1 0 0,0 1 1 0 0,0-1 0 0 0,0 1-1 0 0,0-1 1 0 0,0 1-1 0 0,0-1 1 0 0,1 0 0 0 0,-1 0 0 0 0,1 0 34 0 0,1-1 0 0 0,-1 1 1 0 0,0-1-1 0 0,1 0 1 0 0,-1 0-1 0 0,1 0 0 0 0,0 0 1 0 0,-1 0-1 0 0,1-1 1 0 0,0 1-1 0 0,0-1 0 0 0,-1 0 1 0 0,1 0-1 0 0,0 0 1 0 0,0 0-1 0 0,-1 0 0 0 0,1 0 1 0 0,0-1-1 0 0,0 1 1 0 0,-1-1-1 0 0,1 0 1 0 0,-1 1-1 0 0,1-1 0 0 0,0-1 1 0 0,-1 1-1 0 0,0 0 1 0 0,2-1-35 0 0,6-3 156 0 0,0 0 0 0 0,0-1 1 0 0,-1 0-1 0 0,0-1 1 0 0,0 0-1 0 0,1-1-156 0 0,-4 2 9 0 0,0-1-1 0 0,0 0 1 0 0,-1 0-1 0 0,0 0 1 0 0,0 0-1 0 0,-1-1 1 0 0,1 0-1 0 0,1-7-8 0 0,-5 13 2 0 0,0 1 0 0 0,0-1-1 0 0,-1 0 1 0 0,1 0-1 0 0,0 0 1 0 0,-1 0 0 0 0,0 0-1 0 0,1 0 1 0 0,-1 0-1 0 0,0 0 1 0 0,0 0 0 0 0,0 1-1 0 0,-1-1 1 0 0,1 0-1 0 0,0 0 1 0 0,-1 0 0 0 0,1 0-1 0 0,-1 0 1 0 0,0 0-1 0 0,1 0 1 0 0,-1 1 0 0 0,0-1-1 0 0,0 0 1 0 0,0 1-1 0 0,-1-1 1 0 0,1 1 0 0 0,0-1-1 0 0,-1 1 1 0 0,1-1-1 0 0,0 1 1 0 0,-1 0 0 0 0,0 0-1 0 0,1-1 1 0 0,-1 1 0 0 0,0 0-1 0 0,0 1 1 0 0,0-1-1 0 0,1 0 1 0 0,-1 0 0 0 0,0 1-1 0 0,-1-1-1 0 0,2 2 2 0 0,1 0-1 0 0,-1 0 1 0 0,1 0-1 0 0,-1 0 1 0 0,1-1-1 0 0,-1 1 1 0 0,1 0-1 0 0,0 0 1 0 0,-1 0-1 0 0,1 0 1 0 0,0 0 0 0 0,0 1-1 0 0,0-1 1 0 0,0 0-1 0 0,0 0 1 0 0,0 0-1 0 0,0 0 1 0 0,0 0-1 0 0,1 0 1 0 0,-1 0-1 0 0,0 0 1 0 0,1 0-2 0 0,4 39-8 0 0,-4-34 13 0 0,13 60 57 0 0,-13-62-118 0 0,1 1 1 0 0,-1-1-1 0 0,1 1 1 0 0,0-1-1 0 0,0 0 1 0 0,0 0-1 0 0,1 0 1 0 0,0 0-1 0 0,0 0 1 0 0,0-1-1 0 0,0 1 1 0 0,0-1-1 0 0,2 1 56 0 0,-5-4-86 0 0,1 0-1 0 0,-1 0 1 0 0,1 0-1 0 0,-1 0 0 0 0,1 0 1 0 0,-1 0-1 0 0,1 0 1 0 0,-1-1-1 0 0,1 1 0 0 0,-1 0 1 0 0,1 0-1 0 0,-1 0 1 0 0,1 0-1 0 0,-1-1 0 0 0,0 1 1 0 0,1 0-1 0 0,-1-1 1 0 0,1 1-1 0 0,-1 0 0 0 0,0-1 1 0 0,1 1-1 0 0,-1 0 1 0 0,0-1-1 0 0,1 1 0 0 0,-1 0 1 0 0,0-1-1 0 0,0 1 1 0 0,1-1-1 0 0,-1 1 0 0 0,0-1 1 0 0,0 1-1 0 0,0-1 1 0 0,0 1-1 0 0,0-1 0 0 0,1 1 1 0 0,-1-1-1 0 0,0 1 1 0 0,0-1-1 0 0,0 1 0 0 0,0 0 1 0 0,-1-1-1 0 0,1 1 1 0 0,0-1-1 0 0,0 1 0 0 0,0-1 1 0 0,0 1-1 0 0,0-1 1 0 0,-1 1 86 0 0,2-4-63 0 0,1-5-186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 0 0,'7'84'2874'0'0,"-4"-67"-2813"0"0,1 0 0 0 0,0-1 0 0 0,1 1-1 0 0,1-1 1 0 0,0 0 0 0 0,6 8-61 0 0,-12-23 33 0 0,0-1 20 0 0,0 0 24 0 0,-9-39 273 0 0,7 27-353 0 0,1 0 0 0 0,1 1 0 0 0,0-1 0 0 0,1 0-1 0 0,2-12 4 0 0,-2 19 1 0 0,0 0-1 0 0,0 0 0 0 0,0 0 1 0 0,0 0-1 0 0,1 0 0 0 0,0 0 0 0 0,0 1 1 0 0,0-1-1 0 0,1 0 0 0 0,0 1 0 0 0,0 0 1 0 0,0 0-1 0 0,0 0 0 0 0,4-4 0 0 0,-7 8 1 0 0,1 0-1 0 0,-1-1 0 0 0,1 1 1 0 0,0 0-1 0 0,-1-1 0 0 0,1 1 1 0 0,-1 0-1 0 0,1 0 1 0 0,0-1-1 0 0,-1 1 0 0 0,1 0 1 0 0,0 0-1 0 0,-1 0 0 0 0,1 0 1 0 0,-1 0-1 0 0,1 0 0 0 0,0 0 1 0 0,-1 0-1 0 0,1 0 0 0 0,0 0 1 0 0,-1 0-1 0 0,1 0 0 0 0,0 1 1 0 0,-1-1-1 0 0,1 0 0 0 0,0 0 1 0 0,-1 1-1 0 0,1-1 1 0 0,-1 0-1 0 0,1 1 0 0 0,-1-1 1 0 0,1 1-1 0 0,15 21 9 0 0,3 30 1 0 0,-19-51-9 0 0,1 2-1 0 0,3 11 5 0 0,0 0-1 0 0,-1 1 0 0 0,-1-1 0 0 0,-1 1 0 0 0,0 2-4 0 0,-5-87-33 0 0,4 59 33 0 0,1 1 0 0 0,0 0-1 0 0,1 0 1 0 0,1 0-1 0 0,-1 0 1 0 0,2 0-1 0 0,-1 0 1 0 0,2 1 0 0 0,-1-1-1 0 0,1 1 1 0 0,3-4 0 0 0,-7 12 0 0 0,-1 1 0 0 0,0 0 0 0 0,0 0 1 0 0,0 0-1 0 0,1-1 0 0 0,-1 1 0 0 0,0 0 0 0 0,0 0 1 0 0,1 0-1 0 0,-1 0 0 0 0,0 0 0 0 0,0 0 0 0 0,1 0 1 0 0,-1 0-1 0 0,0 0 0 0 0,1 0 0 0 0,-1 0 0 0 0,0 0 1 0 0,0 0-1 0 0,1 0 0 0 0,-1 0 0 0 0,0 0 0 0 0,1 0 1 0 0,-1 0-1 0 0,0 0 0 0 0,0 0 0 0 0,1 0 1 0 0,-1 0-1 0 0,0 0 0 0 0,0 0 0 0 0,1 1 0 0 0,-1-1 1 0 0,0 0-1 0 0,0 0 0 0 0,1 0 0 0 0,-1 0 0 0 0,0 1 1 0 0,0-1-1 0 0,0 0 0 0 0,0 0 0 0 0,1 0 0 0 0,-1 1 0 0 0,11 16 6 0 0,3 18-3 0 0,-7-15-60 0 0,-3-9-112 0 0,0 0 1 0 0,0 0-1 0 0,-1 0 1 0 0,-1 0-1 0 0,0 0 0 0 0,0 0 1 0 0,-1 1-1 0 0,-1-1 1 0 0,-1 9 168 0 0,0-18-1174 0 0,1-5 119 0 0,0 2 1230 0 0,-2-7-340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 0 0,'11'65'2559'0'0,"16"285"-1678"0"0,-26-307-464 0 0,-3-41 47 0 0,-1-27-220 0 0,2 14-237 0 0,1-1 0 0 0,1 1-1 0 0,0-1 1 0 0,0 1 0 0 0,1 0 0 0 0,1-1 0 0 0,1 0-7 0 0,-3 6-6 0 0,1-1 0 0 0,0 1 0 0 0,1 0 1 0 0,0 0-1 0 0,0 1 0 0 0,0-1 0 0 0,1 1 1 0 0,-1-1-1 0 0,1 1 0 0 0,1 0 0 0 0,-1 0 1 0 0,1 1-1 0 0,2-3 6 0 0,-5 6-31 0 0,-1 0 1 0 0,0 0-1 0 0,1 1 1 0 0,-1-1-1 0 0,0 0 1 0 0,1 1 0 0 0,-1-1-1 0 0,1 0 1 0 0,-1 1-1 0 0,1 0 1 0 0,-1-1-1 0 0,1 1 1 0 0,0 0-1 0 0,-1 0 1 0 0,1 0-1 0 0,-1 0 1 0 0,1 0-1 0 0,-1 0 1 0 0,1 0 0 0 0,0 1-1 0 0,-1-1 1 0 0,1 1-1 0 0,-1-1 1 0 0,1 1 30 0 0,1 0-50 0 0,0 1 0 0 0,-1 0 0 0 0,1 0 0 0 0,0-1 1 0 0,-1 2-1 0 0,0-1 0 0 0,1 0 0 0 0,-1 0 0 0 0,0 1 0 0 0,0-1 1 0 0,1 3 49 0 0,1 2-38 0 0,0-1 1 0 0,-1 1 0 0 0,0-1-1 0 0,0 1 1 0 0,0 0 0 0 0,-1 0-1 0 0,0 0 1 0 0,-1 0 0 0 0,0 0 0 0 0,0 2 37 0 0,-1-4 35 0 0,0 1 1 0 0,0 0-1 0 0,-1 0 1 0 0,0-1-1 0 0,0 1 1 0 0,-1 0-1 0 0,0-1 1 0 0,0 1-1 0 0,0-1 1 0 0,-1 0 0 0 0,1 0-1 0 0,-1 0 1 0 0,-1 0-1 0 0,-1 2-35 0 0,4-5 29 0 0,-1-1-1 0 0,0 1 1 0 0,0-1-1 0 0,0 1 1 0 0,1-1-1 0 0,-1 0 1 0 0,0 0-1 0 0,-1 0 1 0 0,1 0 0 0 0,0 0-1 0 0,0 0 1 0 0,0-1-1 0 0,-1 1 1 0 0,1 0-1 0 0,0-1 1 0 0,-1 0-1 0 0,1 0 1 0 0,0 0-1 0 0,-1 0 1 0 0,1 0-1 0 0,0 0 1 0 0,-1 0 0 0 0,1-1-1 0 0,0 1 1 0 0,-1-1-1 0 0,1 1 1 0 0,0-1-1 0 0,0 0 1 0 0,0 0-1 0 0,0 0 1 0 0,0 0-1 0 0,0 0 1 0 0,0-1-1 0 0,0 1 1 0 0,0-1 0 0 0,0 1-1 0 0,-1-2-28 0 0,-4-2-225 0 0,0-1 0 0 0,0 0 0 0 0,0 0 0 0 0,1 0-1 0 0,0-1 1 0 0,1 0 0 0 0,-1 0 0 0 0,1 0 0 0 0,0 0 0 0 0,1-1 0 0 0,0 0-1 0 0,0 0 1 0 0,1 0 0 0 0,0 0 0 0 0,1-1 0 0 0,-1 1 0 0 0,2-1 0 0 0,-1-1 225 0 0,2-5-323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175 317 4 0 0,'-3'-2'103'0'0,"0"1"0"0"0,1 0 1 0 0,-1 1-1 0 0,0-1 0 0 0,0 0 0 0 0,0 1 0 0 0,0 0 0 0 0,0 0 1 0 0,0-1-1 0 0,1 1 0 0 0,-1 1 0 0 0,0-1 0 0 0,0 0 0 0 0,0 1 1 0 0,0 0-1 0 0,0-1 0 0 0,0 1 0 0 0,-1 1-103 0 0,-53 21 129 0 0,52-20-125 0 0,-1 1 0 0 0,2 0 0 0 0,-1 1 0 0 0,0-1-1 0 0,1 1 1 0 0,0 0 0 0 0,0 0 0 0 0,0 1 0 0 0,1-1 0 0 0,-1 1-1 0 0,1-1 1 0 0,1 1 0 0 0,-2 4-4 0 0,3-8 16 0 0,0-1 0 0 0,1 1 0 0 0,-1 0 0 0 0,1-1 0 0 0,-1 1 0 0 0,1 0 0 0 0,0-1 0 0 0,0 1 0 0 0,0 0 0 0 0,0-1 0 0 0,0 1 0 0 0,0 0 0 0 0,0-1 0 0 0,0 1 0 0 0,1 0 0 0 0,-1-1 0 0 0,1 1 0 0 0,-1 0 0 0 0,1-1 0 0 0,0 1 0 0 0,0-1 0 0 0,-1 1 0 0 0,1-1 0 0 0,0 0 0 0 0,0 1 0 0 0,1-1-1 0 0,-1 0 1 0 0,0 1 0 0 0,0-1 0 0 0,1 0 0 0 0,-1 0 0 0 0,0 0 0 0 0,1 0 0 0 0,-1 0 0 0 0,1-1 0 0 0,0 1 0 0 0,-1 0 0 0 0,1-1 0 0 0,0 1 0 0 0,-1-1 0 0 0,1 1 0 0 0,0-1 0 0 0,0 0 0 0 0,-1 0 0 0 0,1 0 0 0 0,0 0 0 0 0,0 0 0 0 0,-1 0 0 0 0,1 0 0 0 0,0 0 0 0 0,0-1-16 0 0,4 1 49 0 0,-1-1 1 0 0,1 0-1 0 0,-1 0 1 0 0,1 0-1 0 0,-1-1 0 0 0,0 0 1 0 0,1 1-1 0 0,-1-2 1 0 0,0 1-1 0 0,0-1 1 0 0,-1 0-1 0 0,1 0 0 0 0,0 0 1 0 0,-1 0-1 0 0,0-1 1 0 0,0 0-1 0 0,0 1 1 0 0,0-2-1 0 0,-1 1 0 0 0,0 0 1 0 0,0-1-1 0 0,0 1 1 0 0,0-1-1 0 0,-1 0 1 0 0,0 0-1 0 0,0 0 0 0 0,1-2-49 0 0,2-6 0 0 0,-1 0-1 0 0,0 0 1 0 0,-1 0-1 0 0,-1-1 1 0 0,0 1-1 0 0,0-1 1 0 0,-2 0-1 0 0,0 0 1 0 0,0 1-1 0 0,-2-4 1 0 0,-3-6 12 0 0,0 1-1 0 0,-2-1 1 0 0,-4-7-12 0 0,4 14-1 0 0,1-1 0 0 0,1 0 0 0 0,1 0 0 0 0,0-1 0 0 0,2 1 0 0 0,-1-9 1 0 0,24 164 55 0 0,-13-48-98 0 0,-8-61-18 0 0,3 0 0 0 0,0 1 0 0 0,2-1 0 0 0,1-1 0 0 0,1 1 0 0 0,2-1 0 0 0,5 10 61 0 0,-3-23-601 0 0,-3-17-774 0 0,2-26-295 0 0,-8 13 1530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16 0 0,'1'-2'59'0'0,"0"1"1"0"0,0 0-1 0 0,0-1 1 0 0,0 1-1 0 0,0-1 1 0 0,-1 1-1 0 0,1-1 0 0 0,0 1 1 0 0,-1-1-1 0 0,1 0 1 0 0,-1 1-1 0 0,1-1 1 0 0,-1 0-1 0 0,0 1 1 0 0,0-1-1 0 0,0 0 0 0 0,0 0 1 0 0,0 1-1 0 0,0-1 1 0 0,0 0-1 0 0,-1 1 1 0 0,1-1-1 0 0,-1 0 0 0 0,1 1 1 0 0,-1-1-1 0 0,1 1 1 0 0,-1-1-1 0 0,0 1 1 0 0,0-1-1 0 0,0 1 1 0 0,0-1-1 0 0,0 1 0 0 0,0 0 1 0 0,-1-1-1 0 0,1 1 1 0 0,0 0-1 0 0,-1 0 1 0 0,1 0-1 0 0,0 0 0 0 0,-1 0 1 0 0,0 0-1 0 0,1 1 1 0 0,-1-1-1 0 0,1 0 1 0 0,-1 1-1 0 0,0-1 1 0 0,0 1-1 0 0,1 0 0 0 0,-1-1 1 0 0,0 1-1 0 0,0 0 1 0 0,1 0-1 0 0,-1 0 1 0 0,0 0-1 0 0,0 0 0 0 0,1 1 1 0 0,-1-1-1 0 0,0 0 1 0 0,0 1-1 0 0,1-1 1 0 0,-1 1-60 0 0,-5 3 4 0 0,1-1 0 0 0,0 1 0 0 0,0 1 0 0 0,0-1 0 0 0,0 1 0 0 0,1 0 0 0 0,0 0 0 0 0,0 1 0 0 0,0 0 0 0 0,1 0 0 0 0,-1 0 0 0 0,-2 6-4 0 0,6-10 5 0 0,-1 0 0 0 0,1 0 0 0 0,0 1 0 0 0,0-1 0 0 0,0 0 1 0 0,0 1-1 0 0,0-1 0 0 0,0 1 0 0 0,1-1 0 0 0,-1 1 0 0 0,1-1 0 0 0,0 1 0 0 0,0-1 0 0 0,0 1 0 0 0,0-1 0 0 0,0 1 0 0 0,1-1 0 0 0,-1 1 0 0 0,1-1 0 0 0,-1 1 1 0 0,1-1-1 0 0,0 0 0 0 0,0 1 0 0 0,0-1 0 0 0,0 0 0 0 0,1 0 0 0 0,-1 1 0 0 0,1-1 0 0 0,-1 0 0 0 0,1 0 0 0 0,0-1 0 0 0,0 1 0 0 0,0 0 0 0 0,0 0 1 0 0,0-1-1 0 0,0 1 0 0 0,2 0-5 0 0,-1-1 51 0 0,0 0 1 0 0,0 0-1 0 0,0 0 0 0 0,0-1 1 0 0,1 1-1 0 0,-1-1 1 0 0,0 0-1 0 0,0 0 0 0 0,0 0 1 0 0,0 0-1 0 0,0-1 1 0 0,0 1-1 0 0,1-1 1 0 0,-1 1-1 0 0,0-1 0 0 0,0 0 1 0 0,0 0-1 0 0,-1 0 1 0 0,1-1-1 0 0,0 1 1 0 0,0-1-1 0 0,-1 0 0 0 0,1 1 1 0 0,-1-1-1 0 0,1 0 1 0 0,-1 0-1 0 0,0 0 1 0 0,0-1-1 0 0,0 1 0 0 0,0-1-51 0 0,1 0 11 0 0,0 0 0 0 0,0 0-1 0 0,-1 0 1 0 0,1-1 0 0 0,-1 1-1 0 0,0-1 1 0 0,0 1 0 0 0,0-1-1 0 0,0 0 1 0 0,-1 0 0 0 0,1 0-1 0 0,-1 1 1 0 0,0-1 0 0 0,-1-1-1 0 0,1 1 1 0 0,-1 0 0 0 0,1 0-1 0 0,-1 0 1 0 0,-1 0 0 0 0,1 0 0 0 0,-1-4-11 0 0,0 6 1 0 0,1 0 0 0 0,-1 0 1 0 0,0 0-1 0 0,0 0 1 0 0,0 0-1 0 0,0 0 0 0 0,0 1 1 0 0,0-1-1 0 0,0 0 1 0 0,-1 1-1 0 0,1-1 0 0 0,-1 1 1 0 0,1-1-1 0 0,-1 1 1 0 0,0 0-1 0 0,-1-2-1 0 0,3 3 0 0 0,-1 0 0 0 0,1 0 0 0 0,0 0 1 0 0,0 1-1 0 0,-1-1 0 0 0,1 0 0 0 0,0 0 0 0 0,0 0 0 0 0,-1 0 0 0 0,1 0 0 0 0,0 0 1 0 0,0 0-1 0 0,0 0 0 0 0,-1 0 0 0 0,1 0 0 0 0,0 1 0 0 0,0-1 0 0 0,0 0 0 0 0,-1 0 1 0 0,1 0-1 0 0,0 0 0 0 0,0 1 0 0 0,0-1 0 0 0,0 0 0 0 0,-1 0 0 0 0,1 0 0 0 0,0 1 1 0 0,0-1-1 0 0,0 0 0 0 0,0 0 0 0 0,0 0 0 0 0,0 1 0 0 0,0-1 0 0 0,0 0 0 0 0,0 0 1 0 0,0 1-1 0 0,0-1 0 0 0,0 0 0 0 0,0 0 0 0 0,0 1 0 0 0,2 23 4 0 0,2-7-62 0 0,16 52 176 0 0,-19-65-167 0 0,1 0 0 0 0,-1-1 0 0 0,1 1 0 0 0,0 0 0 0 0,0-1 0 0 0,1 1 0 0 0,-1-1 0 0 0,1 0 0 0 0,-1 0 0 0 0,1 0 0 0 0,0 0 1 0 0,0 0-1 0 0,1-1 0 0 0,-1 1 0 0 0,1-1 49 0 0,-3-1-85 0 0,-1-1 0 0 0,0 0 0 0 0,1 0 0 0 0,-1 0 0 0 0,1 0 0 0 0,-1 0 0 0 0,1 0 0 0 0,-1 0 0 0 0,0 0 0 0 0,1 0 0 0 0,-1 0 0 0 0,1 0 0 0 0,-1 0 0 0 0,1 0 0 0 0,-1 0 1 0 0,0 0-1 0 0,1 0 0 0 0,-1-1 0 0 0,1 1 0 0 0,-1 0 0 0 0,0 0 0 0 0,1 0 0 0 0,-1-1 0 0 0,0 1 0 0 0,1 0 0 0 0,-1 0 0 0 0,0-1 0 0 0,1 1 0 0 0,-1 0 0 0 0,0-1 0 0 0,1 1 0 0 0,-1 0 0 0 0,0-1 0 0 0,0 1 0 0 0,0-1 0 0 0,1 1 0 0 0,-1 0 0 0 0,0-1 1 0 0,0 1-1 0 0,0-1 0 0 0,0 1 0 0 0,0 0 0 0 0,0-1 0 0 0,0 1 0 0 0,0-1 0 0 0,0 1 0 0 0,0-1 0 0 0,0 1 0 0 0,0 0 0 0 0,0-1 0 0 0,0 1 0 0 0,0-1 0 0 0,-1 1 85 0 0,2-5-31 0 0,2-8-349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 0 0,'-3'0'156'0'0,"-1"1"1"0"0,1-1-1 0 0,0 1 1 0 0,0 0-1 0 0,0 0 1 0 0,0 0-1 0 0,0 0 1 0 0,1 0-1 0 0,-1 1 1 0 0,0-1-1 0 0,0 1 1 0 0,1-1-1 0 0,-1 1 1 0 0,1 0-1 0 0,0 0 1 0 0,0 1-1 0 0,-1-1 1 0 0,1 1-157 0 0,-5 5 105 0 0,1 0 1 0 0,0 1-1 0 0,0 0 1 0 0,1 0 0 0 0,0 0-1 0 0,-1 5-105 0 0,-1 1 95 0 0,2 1-1 0 0,0 0 1 0 0,0 0-1 0 0,2 0 1 0 0,0 0-1 0 0,1 1 1 0 0,0-1-1 0 0,2 13-94 0 0,1-15 352 0 0,0 0 1 0 0,2 1-1 0 0,0-1 0 0 0,0 0 0 0 0,4 8-352 0 0,-5-17 53 0 0,-1-1 0 0 0,1 0 1 0 0,0 0-1 0 0,1 0 1 0 0,-1 0-1 0 0,1-1 0 0 0,0 1 1 0 0,0 0-1 0 0,0-1 0 0 0,0 0 1 0 0,0 0-1 0 0,1 0 0 0 0,0 0 1 0 0,-1 0-1 0 0,1-1 1 0 0,0 0-1 0 0,0 1 0 0 0,1-1 1 0 0,3 1-54 0 0,-7-3-60 0 0,-1 0 1 0 0,1 1 0 0 0,-1-1-1 0 0,1 0 1 0 0,-1 0 0 0 0,1 0-1 0 0,-1 0 1 0 0,1 1 0 0 0,-1-1-1 0 0,1 0 1 0 0,-1 0-1 0 0,1 0 1 0 0,-1 0 0 0 0,1 0-1 0 0,0 0 1 0 0,-1-1 0 0 0,1 1-1 0 0,-1 0 1 0 0,1 0 0 0 0,-1 0-1 0 0,1 0 1 0 0,-1-1 0 0 0,1 1-1 0 0,-1 0 1 0 0,1 0 0 0 0,-1-1-1 0 0,1 1 1 0 0,-1 0 0 0 0,0-1-1 0 0,1 1 1 0 0,-1 0 0 0 0,1-1-1 0 0,-1 1 1 0 0,0-1-1 0 0,0 1 1 0 0,1-1 0 0 0,-1 1-1 0 0,0-1 1 0 0,0 1 0 0 0,1-1 59 0 0,0-22-4108 0 0,-2 14 3697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13 432 20 0 0,'-4'-60'3443'0'0,"2"11"-3029"0"0,-2 11-282 0 0,2-1 0 0 0,2 0-1 0 0,1 1 1 0 0,2-1 0 0 0,2 1 0 0 0,6-19-132 0 0,-10 55 3 0 0,0 0 0 0 0,0 0 0 0 0,1 0 0 0 0,-1 0 1 0 0,0 0-1 0 0,1 0 0 0 0,0 0 0 0 0,-1 0 0 0 0,1 0 0 0 0,0 1 0 0 0,0-1 1 0 0,0 1-1 0 0,0 0 0 0 0,0-1 0 0 0,1 1 0 0 0,-1 0 0 0 0,0 0 1 0 0,1 0-1 0 0,-1 0 0 0 0,1 1 0 0 0,-1-1 0 0 0,0 1 0 0 0,1-1 0 0 0,0 1 1 0 0,-1 0-1 0 0,1 0 0 0 0,-1 0 0 0 0,1 0 0 0 0,2 0-3 0 0,6 1 10 0 0,1-1 0 0 0,-1 1 0 0 0,0 1-1 0 0,1 0 1 0 0,-1 0 0 0 0,3 2-10 0 0,-11-2 1 0 0,-1-1 0 0 0,1 0 0 0 0,-1 1 0 0 0,0 0 0 0 0,1-1 0 0 0,-1 1 0 0 0,0 0 0 0 0,0 0 0 0 0,0 0 0 0 0,0 0 0 0 0,-1 0 0 0 0,1 1 0 0 0,-1-1 0 0 0,1 0 0 0 0,-1 1 0 0 0,0-1 0 0 0,0 1 0 0 0,0 0 0 0 0,0-1 0 0 0,0 1 0 0 0,-1 0 0 0 0,1-1 0 0 0,-1 1 0 0 0,0 0 0 0 0,0 0 0 0 0,0-1 0 0 0,0 1 0 0 0,0 0 0 0 0,-1 0 0 0 0,0 2-1 0 0,0 4 4 0 0,0 0 0 0 0,-1-1 0 0 0,-1 1 0 0 0,1 0 0 0 0,-1-1 0 0 0,-1 1 0 0 0,0-1 0 0 0,-5 8-4 0 0,5-9 2 0 0,0-1 0 0 0,-1 0 0 0 0,0 0 1 0 0,0 0-1 0 0,0 0 0 0 0,-1-1 0 0 0,0 0 0 0 0,-5 4-2 0 0,6-7 2 0 0,-1 1-1 0 0,1-1 0 0 0,0 0 1 0 0,-1 0-1 0 0,0-1 1 0 0,1 1-1 0 0,-1-1 0 0 0,0 0 1 0 0,0-1-1 0 0,1 1 0 0 0,-1-1 1 0 0,-2-1-2 0 0,9 0-1 0 0,-1 0 0 0 0,1 0 0 0 0,0 0 0 0 0,0 0 0 0 0,0 0 0 0 0,-1 0 0 0 0,1 0 0 0 0,0 0 1 0 0,0 0-1 0 0,0 0 0 0 0,1 1 0 0 0,-1-1 0 0 0,0 0 0 0 0,0 1 0 0 0,0-1 0 0 0,1 0 1 0 0,-1 1-1 0 0,0 0 0 0 0,0-1 0 0 0,1 1 0 0 0,-1 0 0 0 0,0 0 0 0 0,1-1 0 0 0,-1 1 1 0 0,0 0-1 0 0,1 0 0 0 0,0 1 1 0 0,8 2 66 0 0,0 1 0 0 0,-1 1 0 0 0,0 0 0 0 0,0 0 0 0 0,0 1 0 0 0,-1 0 0 0 0,0 0 0 0 0,0 1-1 0 0,0 0 1 0 0,-1 1 0 0 0,0-1 0 0 0,-1 1 0 0 0,3 3-66 0 0,26 28-39 0 0,-23-31-183 0 0,-12-17-1945 0 0,-11-21-947 0 0,11 30 3145 0 0,-4-11-247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50 12 0 0,'0'-5'798'0'0,"-2"-11"1071"0"0,2 15-1827 0 0,-1 0 0 0 0,0-1 0 0 0,1 1 0 0 0,-1 0 0 0 0,0 0 0 0 0,0-1 0 0 0,0 1 0 0 0,0 0 0 0 0,0 0 0 0 0,0 0 0 0 0,0 0 0 0 0,0 0 0 0 0,0 0 0 0 0,0 0 0 0 0,0 1 0 0 0,-1-1-1 0 0,1 0 1 0 0,0 1 0 0 0,-1-1 0 0 0,1 1 0 0 0,-1-1 0 0 0,1 1 0 0 0,0-1 0 0 0,-1 1 0 0 0,1 0 0 0 0,-1 0-42 0 0,-1 0 22 0 0,0 0 0 0 0,0 1 0 0 0,0-1-1 0 0,0 1 1 0 0,0 0 0 0 0,0 0 0 0 0,0 0-1 0 0,1 0 1 0 0,-1 0 0 0 0,0 0 0 0 0,1 1-1 0 0,-3 1-21 0 0,-1 1-3 0 0,0 0-1 0 0,1 1 1 0 0,-1-1-1 0 0,1 1 1 0 0,1 0-1 0 0,-1 0 1 0 0,1 1-1 0 0,0-1 0 0 0,0 1 1 0 0,0 0-1 0 0,0 1 4 0 0,3-5-3 0 0,0 1 0 0 0,1-1 0 0 0,-1 0 0 0 0,0 1 1 0 0,1-1-1 0 0,-1 1 0 0 0,1 0 0 0 0,0-1 0 0 0,0 1 0 0 0,0-1 0 0 0,0 1 0 0 0,1-1 0 0 0,-1 1 0 0 0,1-1 0 0 0,-1 1 0 0 0,1-1 0 0 0,0 1 0 0 0,0 0 3 0 0,0-2 11 0 0,0 1 0 0 0,1-1-1 0 0,-1 1 1 0 0,0-1 0 0 0,0 0 0 0 0,1 0 0 0 0,-1 1 0 0 0,1-1 0 0 0,-1 0-1 0 0,1 0 1 0 0,0 0 0 0 0,-1 0 0 0 0,1-1 0 0 0,0 1 0 0 0,0 0 0 0 0,0-1-1 0 0,-1 1 1 0 0,1-1 0 0 0,2 1-11 0 0,0-1 67 0 0,1 0 1 0 0,-1 0-1 0 0,1 0 0 0 0,-1 0 0 0 0,1-1 0 0 0,-1 1 1 0 0,1-1-1 0 0,-1 0 0 0 0,0 0 0 0 0,1-1 0 0 0,-1 1 1 0 0,0-1-1 0 0,0 0 0 0 0,0 0 0 0 0,0 0 0 0 0,-1-1 1 0 0,1 1-1 0 0,0-1 0 0 0,-1 0 0 0 0,1-1-67 0 0,1-2 37 0 0,0 0 0 0 0,0-1 1 0 0,0 0-1 0 0,-1 0 0 0 0,0 0 0 0 0,-1 0 0 0 0,2-6-37 0 0,-4 11 12 0 0,0 1-1 0 0,0-1 1 0 0,0 0 0 0 0,-1 0 0 0 0,1 1 0 0 0,-1-1-1 0 0,1 0 1 0 0,-1 0 0 0 0,0 0 0 0 0,0 0-1 0 0,0 0 1 0 0,0 1 0 0 0,0-1 0 0 0,0 0-1 0 0,0 0 1 0 0,-1 0 0 0 0,1 0 0 0 0,-1 0-1 0 0,1 1 1 0 0,-1-1 0 0 0,0 0 0 0 0,0 1-1 0 0,0-1 1 0 0,0 0 0 0 0,0 1 0 0 0,0-1-1 0 0,0 1 1 0 0,0-1 0 0 0,-1 1 0 0 0,1 0 0 0 0,-1-1-1 0 0,1 1 1 0 0,-1 0 0 0 0,0 0 0 0 0,0 0-12 0 0,1 4 5 0 0,-1 0 0 0 0,1 0 1 0 0,0 1-1 0 0,0-1 1 0 0,0 0-1 0 0,0 1 0 0 0,1-1 1 0 0,-1 1-1 0 0,1-1 0 0 0,0 1 1 0 0,0-1-1 0 0,0 1-5 0 0,7 69 20 0 0,-7-68-29 0 0,1-1 0 0 0,0 1 0 0 0,0-1-1 0 0,1 1 1 0 0,-1-1 0 0 0,1 0 0 0 0,0 0-1 0 0,0 0 1 0 0,1 0 0 0 0,-1 0 0 0 0,1 0-1 0 0,0 0 1 0 0,0-1 0 0 0,3 4 9 0 0,-5-7-40 0 0,-1 0 1 0 0,0 0-1 0 0,0 0 0 0 0,0 0 0 0 0,0 0 1 0 0,1 1-1 0 0,-1-1 0 0 0,0 0 1 0 0,0 0-1 0 0,0 0 0 0 0,0 0 1 0 0,1 0-1 0 0,-1 0 0 0 0,0 0 1 0 0,0 0-1 0 0,1 0 0 0 0,-1 0 0 0 0,0 0 1 0 0,0 0-1 0 0,0 0 0 0 0,1 0 1 0 0,-1 0-1 0 0,0 0 0 0 0,0 0 1 0 0,0 0-1 0 0,1 0 0 0 0,-1 0 1 0 0,0 0-1 0 0,0 0 0 0 0,0 0 1 0 0,1 0-1 0 0,-1 0 0 0 0,0 0 0 0 0,0 0 1 0 0,0-1-1 0 0,1 1 0 0 0,-1 0 1 0 0,0 0-1 0 0,0 0 0 0 0,0 0 1 0 0,0 0-1 0 0,0-1 0 0 0,1 1 1 0 0,-1 0-1 0 0,0 0 40 0 0,3-14-1884 0 0,-4-15-198 0 0,-1 15 1774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0,'8'147'3828'0'0,"0"-80"-3590"0"0,3 0 0 0 0,8 18-238 0 0,-13-67-21 0 0,-4-22-1386 0 0,-8-30-1152 0 0,3 22 2290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9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170 190 36 0 0,'1'0'60'0'0,"-1"-1"0"0"0,0 1 0 0 0,0-1 0 0 0,1 1 1 0 0,-1-1-1 0 0,0 0 0 0 0,1 1 0 0 0,-1-1 0 0 0,0 0 0 0 0,0 0 0 0 0,0 1 0 0 0,1-1 0 0 0,-1 1 1 0 0,0-1-1 0 0,0 0 0 0 0,0 1 0 0 0,-1-1 0 0 0,1 0 0 0 0,0 0 0 0 0,0 1 0 0 0,0-1 0 0 0,-1 0 1 0 0,1 0-1 0 0,0 1 0 0 0,-1 0 0 0 0,1-1 0 0 0,0 0 0 0 0,0 0 0 0 0,-1 1 0 0 0,1 0 0 0 0,-1-1 1 0 0,1 0-1 0 0,-1 1 0 0 0,1-1 0 0 0,-1 1 0 0 0,1 0-60 0 0,-29-27 497 0 0,12 11-244 0 0,10 7-213 0 0,2 0 1 0 0,-1-1 0 0 0,1 0 0 0 0,0 0 0 0 0,-1-7-41 0 0,-20-36 440 0 0,25 53-436 0 0,1-1 1 0 0,0 1-1 0 0,0 0 0 0 0,0 0 0 0 0,0-1 0 0 0,-1 1 0 0 0,1-1 0 0 0,-1 1 0 0 0,1-1 0 0 0,-1 1 0 0 0,1 0 0 0 0,0 0 1 0 0,0 0-1 0 0,-1 0 0 0 0,1-1 0 0 0,-1 1 0 0 0,1 0 0 0 0,-1-1 0 0 0,1 1 0 0 0,0 0 0 0 0,-1 0 0 0 0,1 0 1 0 0,-1 0-1 0 0,1 0 0 0 0,-1 0 0 0 0,1 0 0 0 0,0 0 0 0 0,-1 0 0 0 0,0 0 0 0 0,1 0 0 0 0,-1 0 0 0 0,1 0-4 0 0,-14 10 197 0 0,13-8-184 0 0,-1 0 1 0 0,1-2 0 0 0,-2 2 0 0 0,2-1 0 0 0,-1 1 0 0 0,0-1 0 0 0,0-1 0 0 0,0 2-1 0 0,0-1 1 0 0,0-1-14 0 0,1 0 0 0 0,0 0 0 0 0,1 0 0 0 0,0 0 0 0 0,0 0 0 0 0,-1 0 0 0 0,0 0 0 0 0,1 0 0 0 0,-1 0 0 0 0,1 0 0 0 0,0 0 0 0 0,-1 1 0 0 0,1-1 0 0 0,-1 0 0 0 0,1 0 0 0 0,-1 1 0 0 0,1-1 0 0 0,0 0 0 0 0,0 1 0 0 0,-1-1 0 0 0,1 0 0 0 0,-1 0 0 0 0,1 0 0 0 0,-1 1 0 0 0,1-1 0 0 0,0 1 0 0 0,0-1 0 0 0,0 1 0 0 0,-1-1 0 0 0,1 0 0 0 0,0 0 0 0 0,0 1 0 0 0,-1-1 0 0 0,1 1 0 0 0,0 0 0 0 0,0-1 0 0 0,0 0 0 0 0,0 0 0 0 0,0 1 0 0 0,0 0 0 0 0,0-1 0 0 0,0 1 0 0 0,0-1 0 0 0,0 0 0 0 0,14 18 0 0 0,2 1 0 0 0,7 38-8 0 0,-18-41 4 0 0,1-1 0 0 0,1 1 0 0 0,8 12 4 0 0,-3-5-3 0 0,-9-15 2 0 0,2-1-1 0 0,-1 1 1 0 0,1-1-1 0 0,-1 0 1 0 0,2 0-1 0 0,2 3 2 0 0,-8-10 0 0 0,1 0 1 0 0,-1 0-1 0 0,0 0 0 0 0,0 0 0 0 0,0 0 0 0 0,1 0 0 0 0,-1 0 0 0 0,0 0 0 0 0,1 0 1 0 0,-1 0-1 0 0,1 0 0 0 0,-1 0 0 0 0,0 0 0 0 0,0 0 0 0 0,1 0 0 0 0,-1 0 0 0 0,0 0 0 0 0,1 0 1 0 0,-1 0-1 0 0,1 0 0 0 0,-1 0 0 0 0,0-1 0 0 0,0 1 0 0 0,0 0 0 0 0,0 0 0 0 0,1-1 1 0 0,-1 1-1 0 0,0 0 0 0 0,1-1 0 0 0,-1 1 0 0 0,0 0 0 0 0,1 0 0 0 0,-1 0 0 0 0,0 0 0 0 0,0-1 0 0 0,10-13 0 0 0,-4 6 4 0 0,33-27-147 0 0,-48 17-3601 0 0,8 10 3599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0,'0'0'47'0'0,"42"-5"6043"0"0,-19 4-4984 0 0,-4 0-1198 0 0,0-1-1 0 0,0 0 0 0 0,-1-2 1 0 0,1 0-1 0 0,3-1 93 0 0,-22 4-110 0 0,0 1 0 0 0,0 0 0 0 0,0 0 0 0 0,0 0 0 0 0,0 0 0 0 0,1-1 0 0 0,-1 1 0 0 0,0 0 0 0 0,0 0 0 0 0,0-1-1 0 0,0 1 1 0 0,0 0 0 0 0,0 0 0 0 0,0 0 0 0 0,0-1 0 0 0,0 1 0 0 0,0 0 0 0 0,0 0 0 0 0,0 0 0 0 0,0-1 0 0 0,0 1 0 0 0,0 0 0 0 0,0 0 0 0 0,-1 0 0 0 0,1-1 0 0 0,0 1 0 0 0,0 0 0 0 0,0 0 0 0 0,0 0 0 0 0,0-1 0 0 0,0 1 0 0 0,-1 0 0 0 0,1 0 0 0 0,0 0-1 0 0,0 0 1 0 0,0-1 0 0 0,0 1 0 0 0,-1 0 0 0 0,1 0 0 0 0,0 0 0 0 0,0 0 0 0 0,0 0 0 0 0,-1 0 0 0 0,1 0 0 0 0,0 0 0 0 0,0 0 0 0 0,0 0 0 0 0,-1 0 0 0 0,1 0 0 0 0,0-1 0 0 0,0 1 0 0 0,-1 1 0 0 0,1-1 0 0 0,0 0 0 0 0,0 0 0 0 0,-1 0 0 0 0,1 0 0 0 0,0 0-1 0 0,0 0 1 0 0,0 0 0 0 0,-1 0 110 0 0,1 0 196 0 0,-3-1-439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0,'1'0'79'0'0,"-1"1"0"0"0,1-1 0 0 0,-1 0 1 0 0,1 0-1 0 0,0 0 0 0 0,-1 1 0 0 0,1-1 0 0 0,-1 0 0 0 0,1 1 0 0 0,0-1 0 0 0,-1 0 1 0 0,1 1-1 0 0,-1-1 0 0 0,0 1 0 0 0,1-1 0 0 0,-1 1 0 0 0,1-1 0 0 0,-1 1 0 0 0,0-1 1 0 0,1 1-1 0 0,-1-1 0 0 0,0 1 0 0 0,1-1 0 0 0,-1 1 0 0 0,0 0 0 0 0,0-1 0 0 0,0 1 1 0 0,0 0-1 0 0,1-1 0 0 0,-1 1 0 0 0,0-1 0 0 0,0 1 0 0 0,0 0 0 0 0,0-1 0 0 0,-1 1-79 0 0,10 37 785 0 0,-8-32-581 0 0,4 25 132 0 0,-4-23-305 0 0,0 1 0 0 0,0-1 1 0 0,1 0-1 0 0,0 0 0 0 0,1 0 0 0 0,0 0 0 0 0,0-1 1 0 0,4 7-32 0 0,-7-13-16 0 0,0-1 0 0 0,0 0 0 0 0,0 0 0 0 0,0 0 0 0 0,0 1 0 0 0,0-1 0 0 0,0 0 0 0 0,0 0 0 0 0,0 0 1 0 0,0 0-1 0 0,0 1 0 0 0,0-1 0 0 0,0 0 0 0 0,0 0 0 0 0,1 0 0 0 0,-1 0 0 0 0,0 1 0 0 0,0-1 0 0 0,0 0 0 0 0,0 0 0 0 0,0 0 1 0 0,1 0-1 0 0,-1 0 0 0 0,0 0 0 0 0,0 1 0 0 0,0-1 0 0 0,1 0 0 0 0,-1 0 0 0 0,0 0 0 0 0,0 0 0 0 0,0 0 0 0 0,1 0 0 0 0,-1 0 1 0 0,0 0-1 0 0,0 0 0 0 0,0 0 0 0 0,1 0 0 0 0,-1 0 0 0 0,0 0 0 0 0,0 0 0 0 0,0 0 0 0 0,1 0 0 0 0,-1 0 0 0 0,0 0 0 0 0,0 0 1 0 0,0-1-1 0 0,1 1 0 0 0,-1 0 0 0 0,0 0 0 0 0,0 0 0 0 0,0 0 0 0 0,0 0 0 0 0,0 0 0 0 0,1-1 16 0 0,1-13-1524 0 0,-4-20-190 0 0,1 18 1492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48 0 0,'0'-4'180'0'0,"-3"0"200"0"0,2 3 156 0 0,-2 0 0 0 0,-2 1-88 0 0,1 0-124 0 0,-1 1-116 0 0,2 0-92 0 0,0 2-60 0 0,2-1-32 0 0,-1 1-68 0 0,-1-2-104 0 0,3 2-164 0 0,-1-2-284 0 0,1-1-104 0 0,0 0 148 0 0,0 0 212 0 0,1-4 196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8 0 0,'0'0'97'0'0,"0"0"0"0"0,-1-1 0 0 0,1 1 0 0 0,-1 0 0 0 0,1 0 1 0 0,-1 0-1 0 0,1 0 0 0 0,-1-1 0 0 0,1 1 0 0 0,-1 0 0 0 0,1 0 0 0 0,-1 0 0 0 0,1 0 0 0 0,-1 0 0 0 0,1 0 1 0 0,0 0-1 0 0,-1 0 0 0 0,1 0 0 0 0,-1 1 0 0 0,1-1 0 0 0,-1 0 0 0 0,1 0 0 0 0,-1 0 0 0 0,1 0 0 0 0,-1 1 0 0 0,1-1 1 0 0,0 0-1 0 0,-1 0 0 0 0,1 1 0 0 0,0-1 0 0 0,-1 0 0 0 0,1 1 0 0 0,0-1 0 0 0,-1 0 0 0 0,1 1 0 0 0,0-1 1 0 0,-1 1-98 0 0,-16 24 792 0 0,-5 30-677 0 0,21-52-46 0 0,1 1 1 0 0,-1-1-1 0 0,1 1 0 0 0,0-1 0 0 0,0 1 0 0 0,0-1 0 0 0,0 1 0 0 0,1-1 0 0 0,-1 0 0 0 0,1 1 0 0 0,0-1 0 0 0,0 1 0 0 0,0-1 0 0 0,0 0 0 0 0,1 0 0 0 0,0 0 0 0 0,-1 0 0 0 0,1 0 1 0 0,0 0-1 0 0,1 0 0 0 0,-1 0 0 0 0,0-1 0 0 0,1 1 0 0 0,-1-1 0 0 0,1 0 0 0 0,0 1 0 0 0,0-1 0 0 0,0-1 0 0 0,0 1 0 0 0,0 0 0 0 0,1-1 0 0 0,-1 1 0 0 0,1-1 0 0 0,-1 0 0 0 0,0 0 1 0 0,1 0-1 0 0,0-1 0 0 0,-1 1 0 0 0,3-1-69 0 0,-2 1 73 0 0,0-1 0 0 0,0 0 0 0 0,0 0 0 0 0,1 0 0 0 0,-1 0 1 0 0,0-1-1 0 0,0 1 0 0 0,0-1 0 0 0,0 0 0 0 0,0 0 0 0 0,0-1 0 0 0,0 1 1 0 0,0-1-1 0 0,0 0 0 0 0,0 0 0 0 0,-1 0 0 0 0,1 0 0 0 0,-1-1 0 0 0,0 1 1 0 0,0-1-1 0 0,0 0 0 0 0,0 0 0 0 0,0 0 0 0 0,-1 0 0 0 0,1-1 1 0 0,-1 1-1 0 0,0 0 0 0 0,0-1 0 0 0,0 0 0 0 0,0 1 0 0 0,-1-1 0 0 0,0 0 1 0 0,1-3-74 0 0,-1 3-3 0 0,-1-1 0 0 0,0 1 0 0 0,-1 0 0 0 0,1 0 0 0 0,-1-1 0 0 0,1 1 0 0 0,-1 0 1 0 0,-1 0-1 0 0,1 0 0 0 0,-1 0 0 0 0,1 0 0 0 0,-1 0 0 0 0,0 0 0 0 0,-1 1 1 0 0,1-1-1 0 0,-1 1 0 0 0,1-1 0 0 0,-1 1 0 0 0,0 0 0 0 0,0 0 0 0 0,-3-1 3 0 0,-9-10-35 0 0,-1 1 0 0 0,-1 1 0 0 0,-17-10 35 0 0,34 22-73 0 0,0 0 0 0 0,0 0 1 0 0,-1-1-1 0 0,1 1 1 0 0,0 0-1 0 0,0 0 1 0 0,0 0-1 0 0,-1-1 0 0 0,1 1 1 0 0,0 0-1 0 0,0 0 1 0 0,0 0-1 0 0,-1 0 1 0 0,1-1-1 0 0,0 1 0 0 0,-1 0 1 0 0,1 0-1 0 0,0 0 1 0 0,0 0-1 0 0,-1 0 0 0 0,1 0 1 0 0,0 0-1 0 0,-1 0 1 0 0,1 0-1 0 0,0 0 1 0 0,0 0-1 0 0,-1 0 0 0 0,1 0 1 0 0,0 0-1 0 0,-1 0 1 0 0,1 0-1 0 0,0 0 1 0 0,0 0-1 0 0,-1 0 0 0 0,1 0 1 0 0,0 1-1 0 0,0-1 1 0 0,-1 0-1 0 0,1 0 1 0 0,0 0-1 0 0,0 0 0 0 0,-1 1 1 0 0,1-1-1 0 0,0 0 1 0 0,0 0-1 0 0,0 0 1 0 0,-1 1-1 0 0,1-1 0 0 0,0 0 1 0 0,0 0-1 0 0,0 1 1 0 0,0-1-1 0 0,0 0 1 0 0,-1 0-1 0 0,1 1 0 0 0,0-1 1 0 0,0 0-1 0 0,0 0 1 0 0,0 1-1 0 0,0-1 1 0 0,0 0-1 0 0,0 1 0 0 0,0-1 1 0 0,0 0 72 0 0,0 1-170 0 0,1 0 1 0 0,-1 0-1 0 0,0-1 1 0 0,0 1-1 0 0,0 0 1 0 0,1-1-1 0 0,-1 1 1 0 0,0 0-1 0 0,1-1 0 0 0,-1 1 1 0 0,1 0-1 0 0,-1-1 1 0 0,1 1-1 0 0,-1-1 1 0 0,1 1-1 0 0,-1-1 1 0 0,1 1-1 0 0,-1-1 1 0 0,1 1-1 0 0,0-1 1 0 0,-1 1-1 0 0,1-1 0 0 0,0 0 1 0 0,-1 0-1 0 0,1 1 1 0 0,0-1-1 0 0,0 0 170 0 0,7 1-215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 0 0,'0'0'28'0'0,"0"0"-1"0"0,0-1 1 0 0,0 1 0 0 0,0 0-1 0 0,0 0 1 0 0,0-1-1 0 0,0 1 1 0 0,0 0 0 0 0,0 0-1 0 0,0-1 1 0 0,1 1 0 0 0,-1 0-1 0 0,0 0 1 0 0,0-1 0 0 0,0 1-1 0 0,0 0 1 0 0,1 0-1 0 0,-1 0 1 0 0,0-1 0 0 0,0 1-1 0 0,0 0 1 0 0,1 0 0 0 0,-1 0-1 0 0,0 0 1 0 0,0 0 0 0 0,1-1-1 0 0,-1 1 1 0 0,0 0 0 0 0,0 0-1 0 0,1 0 1 0 0,-1 0-1 0 0,0 0 1 0 0,1 0 0 0 0,-1 0-1 0 0,0 0 1 0 0,1 0-28 0 0,18-9 384 0 0,-17 8-376 0 0,0 0 0 0 0,0 0 1 0 0,1 1-1 0 0,-1-1 0 0 0,0 0 0 0 0,1 1 1 0 0,-1-1-1 0 0,1 1 0 0 0,-1 0 1 0 0,1-1-1 0 0,-1 1 0 0 0,1 0 0 0 0,-1 1 1 0 0,0-1-1 0 0,1 0 0 0 0,-1 1 1 0 0,1-1-1 0 0,-1 1 0 0 0,0 0 0 0 0,1 0 1 0 0,-1 0-1 0 0,0 0 0 0 0,0 0 0 0 0,0 0 1 0 0,0 0-1 0 0,0 1 0 0 0,0-1 1 0 0,0 1-1 0 0,0 0 0 0 0,0-1 0 0 0,-1 1 1 0 0,1 0-1 0 0,-1 0 0 0 0,1 0 1 0 0,-1 0-1 0 0,0 0 0 0 0,0 0 0 0 0,0 0 1 0 0,0 1-1 0 0,0-1 0 0 0,-1 0 0 0 0,1 0 1 0 0,-1 1-1 0 0,1-1 0 0 0,-1 0 1 0 0,0 1-1 0 0,0-1 0 0 0,0 1 0 0 0,0-1 1 0 0,0 0-1 0 0,-1 1 0 0 0,1-1 1 0 0,-1 0-1 0 0,0 1 0 0 0,1-1 0 0 0,-1 0 1 0 0,0 0-1 0 0,0 0 0 0 0,-1 0 0 0 0,1 0 1 0 0,0 0-1 0 0,-1 0 0 0 0,1 0 1 0 0,-1 0-1 0 0,0 0-8 0 0,-22 12 230 0 0,24-13-217 0 0,-1-1 1 0 0,1 1-1 0 0,-1-1 1 0 0,0 0-1 0 0,0 1 1 0 0,1-1-1 0 0,-1 0 1 0 0,0 1-1 0 0,0-1 1 0 0,1 0-1 0 0,-1 0 1 0 0,0 0-1 0 0,0 0 1 0 0,0 0-1 0 0,1 0 1 0 0,-1 0-1 0 0,0 0 1 0 0,0 0-1 0 0,0 0 1 0 0,1 0-1 0 0,-1 0 1 0 0,0 0-1 0 0,0-1 1 0 0,0 1-1 0 0,1 0 1 0 0,-1 0-1 0 0,0-1 1 0 0,1 1-1 0 0,-1-1 1 0 0,0 1-14 0 0,1-1 0 0 0,-1 1 0 0 0,1 0 1 0 0,0 0-1 0 0,0 0 1 0 0,0 0-1 0 0,0-1 0 0 0,0 1 1 0 0,0 0-1 0 0,0 0 1 0 0,0 0-1 0 0,0 0 0 0 0,0-1 1 0 0,0 1-1 0 0,0 0 1 0 0,0 0-1 0 0,0 0 0 0 0,0-1 1 0 0,0 1-1 0 0,0 0 1 0 0,0 0-1 0 0,0 0 0 0 0,0-1 1 0 0,0 1-1 0 0,0 0 1 0 0,0 0-1 0 0,0 0 0 0 0,0 0 1 0 0,0-1-1 0 0,0 1 1 0 0,1 0-1 0 0,-1 0 0 0 0,0 0 1 0 0,0 0-1 0 0,0 0 1 0 0,0-1-1 0 0,0 1 0 0 0,1 0 1 0 0,-1 0-1 0 0,0 0 1 0 0,0 0-1 0 0,0 0 0 0 0,0 0 1 0 0,1 0-1 0 0,-1 0 1 0 0,0 0-1 0 0,0 0 1 0 0,0 0-1 0 0,1 0 0 0 0,-1 0 1 0 0,0-1-1 0 0,17 1 1 0 0,13 6-9 0 0,-27-5 7 0 0,0 0 0 0 0,0 0 1 0 0,0 1-1 0 0,0-1 0 0 0,0 1 1 0 0,-1 0-1 0 0,1 0 0 0 0,0 0 0 0 0,-1 0 1 0 0,0 0-1 0 0,1 0 0 0 0,-1 0 0 0 0,0 1 1 0 0,0-1-1 0 0,0 1 0 0 0,-1 0 1 0 0,1 0-1 0 0,-1-1 0 0 0,0 1 0 0 0,1 0 1 0 0,-1 0-1 0 0,0 0 0 0 0,-1 0 0 0 0,1 0 1 0 0,-1 0-1 0 0,1 1 0 0 0,-1-1 1 0 0,0 0 0 0 0,-1 0 0 0 0,1-1 0 0 0,-1 1 0 0 0,1 0 0 0 0,-1-1 0 0 0,0 1 0 0 0,0 0 0 0 0,-1-1 0 0 0,1 1 0 0 0,0-1 0 0 0,-1 0 0 0 0,1 1 0 0 0,-1-1 0 0 0,0 0 0 0 0,0 0 0 0 0,0 0 0 0 0,0 0 0 0 0,0 0 0 0 0,-1 0 0 0 0,1-1 0 0 0,0 1 0 0 0,-1-1 0 0 0,1 0 0 0 0,-1 1 0 0 0,0-1 0 0 0,1 0 0 0 0,-1 0 0 0 0,0-1 0 0 0,0 1 0 0 0,-3 0 0 0 0,4-1 5 0 0,-1 1-1 0 0,0-1 1 0 0,0 1-1 0 0,1-1 1 0 0,-1 0 0 0 0,0 0-1 0 0,0 0 1 0 0,1 0-1 0 0,-1-1 1 0 0,0 1 0 0 0,0-1-1 0 0,1 0 1 0 0,-1 0 0 0 0,0 1-1 0 0,1-2 1 0 0,-1 1-1 0 0,1 0 1 0 0,-3-2-5 0 0,4 2-25 0 0,0 0-1 0 0,0 0 1 0 0,0 0-1 0 0,1 0 1 0 0,-1 0 0 0 0,0 0-1 0 0,1 0 1 0 0,-1-1 0 0 0,0 1-1 0 0,1 0 1 0 0,-1 0-1 0 0,1-1 1 0 0,0 1 0 0 0,-1 0-1 0 0,1-1 1 0 0,0 1-1 0 0,0 0 1 0 0,0-1 0 0 0,0 1-1 0 0,0 0 1 0 0,0-1 0 0 0,1 1-1 0 0,-1 0 1 0 0,0 0-1 0 0,1-1 1 0 0,-1 1 0 0 0,1 0-1 0 0,-1 0 1 0 0,1-1 0 0 0,0 1-1 0 0,-1 0 1 0 0,1 0-1 0 0,0 0 1 0 0,0 0 0 0 0,0 0-1 0 0,0 0 1 0 0,0 0 25 0 0,14-19-1578 0 0,-10 15 1471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 0 0,'0'0'51'0'0,"0"0"39"0"0,0 0 53 0 0,-24 19 1281 0 0,24-18-1422 0 0,0-1 0 0 0,0 1 0 0 0,-1 0 0 0 0,1 0 0 0 0,0-1-1 0 0,0 1 1 0 0,0 0 0 0 0,0-1 0 0 0,0 1 0 0 0,0 0 0 0 0,0 0 0 0 0,0-1 0 0 0,0 1-1 0 0,0 0 1 0 0,0-1 0 0 0,0 1 0 0 0,0 0 0 0 0,1 0 0 0 0,-1-1 0 0 0,0 1 0 0 0,1-1-1 0 0,-1 1 1 0 0,0 0 0 0 0,1-1 0 0 0,-1 1 0 0 0,1-1 0 0 0,-1 1 0 0 0,1 0 0 0 0,-1-1-1 0 0,1 1 1 0 0,-1-1 0 0 0,1 1-2 0 0,0-1 3 0 0,-1 0 0 0 0,0 0-1 0 0,0 0 1 0 0,0 1 0 0 0,1-1-1 0 0,-1 0 1 0 0,0 0 0 0 0,0 0-1 0 0,1 0 1 0 0,-1 1 0 0 0,0-1 0 0 0,1 0-1 0 0,-1 0 1 0 0,0 0 0 0 0,0 0-1 0 0,1 0 1 0 0,-1 0 0 0 0,0 0 0 0 0,1 0-1 0 0,-1 0 1 0 0,0 0 0 0 0,1 0-1 0 0,-1 0 1 0 0,0 0 0 0 0,0 0-1 0 0,1 0 1 0 0,-1 0 0 0 0,0 0 0 0 0,1 0-1 0 0,-1 0 1 0 0,0-1 0 0 0,0 1-1 0 0,1 0 1 0 0,-1 0 0 0 0,0 0-1 0 0,1 0 1 0 0,-1-1 0 0 0,0 1 0 0 0,0 0-1 0 0,0 0 1 0 0,1-1 0 0 0,-1 1-1 0 0,0 0 1 0 0,0 0 0 0 0,0-1 0 0 0,0 1-1 0 0,0 0 1 0 0,1 0 0 0 0,-1-1-1 0 0,0 1 1 0 0,0 0 0 0 0,0 0-1 0 0,0-1 1 0 0,0 1 0 0 0,0-1-3 0 0,-10-18-1744 0 0,8 14 1587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 0 0,'31'-5'956'0'0,"-29"4"-943"0"0,1 0 0 0 0,-1 0 0 0 0,0 0 1 0 0,0 1-1 0 0,1-1 0 0 0,-1 1 0 0 0,0 0 0 0 0,0 0 0 0 0,1 0 0 0 0,-1 0 1 0 0,0 0-1 0 0,1 0 0 0 0,-1 0 0 0 0,0 1 0 0 0,1-1 0 0 0,-1 1 0 0 0,0 0 1 0 0,0-1-1 0 0,0 1 0 0 0,0 0 0 0 0,0 0 0 0 0,0 1 0 0 0,0-1 0 0 0,1 0-13 0 0,-1 1 5 0 0,0-1 1 0 0,1 1-1 0 0,-1-1 0 0 0,0 1 0 0 0,0 0 0 0 0,0-1 0 0 0,0 1 0 0 0,-1 0 0 0 0,1 0 0 0 0,0 0 0 0 0,-1 1 0 0 0,0-1 0 0 0,1 0 0 0 0,-1 1 0 0 0,0-1 0 0 0,0 0 0 0 0,0 1 0 0 0,-1-1 0 0 0,1 1 0 0 0,0 1-5 0 0,-2 0 21 0 0,0 0-1 0 0,0 1 0 0 0,0-1 0 0 0,0 0 1 0 0,-1 0-1 0 0,0 0 0 0 0,0 0 0 0 0,0 0 1 0 0,0 0-1 0 0,-1-1 0 0 0,1 1 0 0 0,-2 0-20 0 0,-8 10 29 0 0,14-18 31 0 0,-1 3-57 0 0,0 0 0 0 0,1 0 0 0 0,-1 1 0 0 0,0-1 0 0 0,0 0 0 0 0,0 1 0 0 0,0-1 0 0 0,1 1 0 0 0,-1-1 0 0 0,0 1 0 0 0,0-1-1 0 0,1 1 1 0 0,-1 0 0 0 0,0 0 0 0 0,1 0 0 0 0,-1 0 0 0 0,1 0 0 0 0,-1 0 0 0 0,0 0 0 0 0,1 0 0 0 0,-1 0 0 0 0,0 0 0 0 0,1 1 0 0 0,-1-1 0 0 0,0 1-1 0 0,0-1 1 0 0,1 1 0 0 0,-1-1 0 0 0,0 1 0 0 0,0 0-3 0 0,2 1 0 0 0,0 0-1 0 0,0 0 1 0 0,0 0-1 0 0,-1 1 1 0 0,1-1-1 0 0,-1 1 1 0 0,0-1 0 0 0,0 1-1 0 0,0 0 1 0 0,0 0-1 0 0,0 0 1 0 0,0 0-1 0 0,-1 1 1 0 0,0-1-1 0 0,0 0 1 0 0,0 0-1 0 0,0 1 1 0 0,0-1 0 0 0,-1 1-1 0 0,1-1 1 0 0,-1 1-1 0 0,0 0 1 0 0,0 0 0 0 0,0 0-1 0 0,0 1 0 0 0,0-1 1 0 0,-1 0-1 0 0,1 0 1 0 0,-1 0-1 0 0,0 0 1 0 0,0 0-1 0 0,-1 0 1 0 0,1 0-1 0 0,-1 0 0 0 0,0 0 1 0 0,0 0-1 0 0,-1-1 1 0 0,1 1-1 0 0,-1-1 1 0 0,1 0-1 0 0,-3 2 1 0 0,4-4 1 0 0,-1 0 1 0 0,0-1-1 0 0,0 1 0 0 0,1 0 1 0 0,-1-1-1 0 0,0 1 0 0 0,0-1 1 0 0,0 0-1 0 0,1 0 0 0 0,-1 0 1 0 0,0 0-1 0 0,0 0 0 0 0,0 0 1 0 0,0 0-1 0 0,0 0 0 0 0,1-1 1 0 0,-1 1-1 0 0,0 0 0 0 0,0-1 0 0 0,1 0 1 0 0,-1 1-1 0 0,0-1 0 0 0,1 0 1 0 0,-1 0-1 0 0,-1-1-1 0 0,-40-27-76 0 0,43 29 33 0 0,0-1 0 0 0,0 1 0 0 0,0 0 0 0 0,0-1 0 0 0,0 1 0 0 0,0 0 0 0 0,0-1 0 0 0,0 1 0 0 0,0-1 0 0 0,0 1 0 0 0,0 0 0 0 0,0-1 0 0 0,1 1-1 0 0,-1 0 1 0 0,0-1 0 0 0,0 1 0 0 0,0 0 0 0 0,0 0 0 0 0,1-1 0 0 0,-1 1 0 0 0,0 0 0 0 0,0-1 0 0 0,0 1 0 0 0,1 0 0 0 0,-1 0 0 0 0,0-1-1 0 0,1 1 1 0 0,-1 0 0 0 0,0 0 0 0 0,1 0 0 0 0,-1 0 0 0 0,0-1 0 0 0,1 1 0 0 0,-1 0 0 0 0,0 0 0 0 0,1 0 0 0 0,-1 0 0 0 0,0 0 43 0 0,7-3-93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 0 0,'55'-1'3092'0'0,"-21"15"-2874"0"0,-30-12-246 0 0,-1 0 0 0 0,1 0 0 0 0,0 0 0 0 0,0 0 0 0 0,0-1 0 0 0,0 0 0 0 0,0 0 0 0 0,0 0 0 0 0,0 0 0 0 0,0 0 0 0 0,0-1 0 0 0,2 0 28 0 0,-5 0-103 0 0,-1 0-1 0 0,1-1 0 0 0,0 1 1 0 0,-1-1-1 0 0,1 1 1 0 0,0-1-1 0 0,-1 1 0 0 0,1-1 1 0 0,-1 0-1 0 0,1 1 0 0 0,-1-1 1 0 0,1 1-1 0 0,-1-1 1 0 0,1 0-1 0 0,-1 0 0 0 0,0 1 1 0 0,1-1-1 0 0,-1 0 0 0 0,0 0 1 0 0,0 1-1 0 0,0-1 1 0 0,0 0-1 0 0,1 0 0 0 0,-1 1 1 0 0,0-1-1 0 0,-1 0 104 0 0,2-8-236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 0 0,'0'0'9'0'0,"0"0"3"0"0,0 0 4 0 0,0 0 3 0 0,-3 10 982 0 0,3 7-980 0 0,-1 30 165 0 0,3 0 0 0 0,1 0 0 0 0,6 20-186 0 0,-2-51-167 0 0,0-22-214 0 0,1-28-313 0 0,-8 22 460 0 0,0 0 98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12 0 0,'0'0'32'0'0,"0"0"1"0"0,1 0-1 0 0,-1-1 1 0 0,0 1-1 0 0,0 0 0 0 0,0 0 1 0 0,0 0-1 0 0,0 0 1 0 0,0 0-1 0 0,0-1 0 0 0,0 1 1 0 0,0 0-1 0 0,0 0 1 0 0,0 0-1 0 0,0 0 0 0 0,0-1 1 0 0,0 1-1 0 0,0 0 1 0 0,0 0-1 0 0,0 0 0 0 0,0 0 1 0 0,0-1-1 0 0,0 1 1 0 0,0 0-1 0 0,0 0 0 0 0,0 0 1 0 0,0 0-1 0 0,0 0 1 0 0,0-1-1 0 0,0 1 0 0 0,0 0 1 0 0,0 0-1 0 0,0 0 1 0 0,-1 0-1 0 0,1 0 0 0 0,0-1 1 0 0,0 1-1 0 0,0 0 1 0 0,0 0-1 0 0,0 0 0 0 0,0 0 1 0 0,-1 0-1 0 0,1 0 1 0 0,0 0-1 0 0,0 0 0 0 0,0 0 1 0 0,0 0-1 0 0,-1 0 1 0 0,1-1-1 0 0,0 1 0 0 0,0 0 1 0 0,0 0-1 0 0,0 0 1 0 0,-1 0-1 0 0,1 0-32 0 0,-19-4 611 0 0,15 4-586 0 0,-1-1-1 0 0,1 1 1 0 0,-1 0-1 0 0,1 0 1 0 0,-1 0-1 0 0,1 1 0 0 0,-1 0 1 0 0,-3 0-25 0 0,6 0 1 0 0,0 1 1 0 0,0-1-1 0 0,0 0 0 0 0,0 0 1 0 0,0 1-1 0 0,1-1 0 0 0,-1 1 1 0 0,0 0-1 0 0,1-1 1 0 0,-1 1-1 0 0,1 0 0 0 0,0 0 1 0 0,0 0-1 0 0,0 0 0 0 0,0 0 1 0 0,0 0-1 0 0,0 0 0 0 0,0 0 1 0 0,1 0-1 0 0,-1 1 1 0 0,1-1-1 0 0,-1 0 0 0 0,1 0 1 0 0,0 0-1 0 0,0 1 0 0 0,0-1 1 0 0,0 0-1 0 0,1 0 0 0 0,-1 1 1 0 0,0-1-1 0 0,1 0 0 0 0,0 0 1 0 0,-1 0-1 0 0,2 1-1 0 0,-2-1 0 0 0,1 0 0 0 0,0 0 0 0 0,0 0 0 0 0,0 0 0 0 0,0 0 0 0 0,0 0 0 0 0,1-1 0 0 0,-1 1 0 0 0,1 0 0 0 0,-1-1 0 0 0,1 1 0 0 0,-1-1 0 0 0,1 1 0 0 0,0-1 0 0 0,0 0 0 0 0,0 0 0 0 0,0 0 0 0 0,0 0 0 0 0,0 0 0 0 0,0 0 0 0 0,0 0 0 0 0,0-1 0 0 0,0 1 0 0 0,0-1 0 0 0,1 1 0 0 0,-1-1 0 0 0,0 0 0 0 0,0 0 1 0 0,1 0-1 0 0,-1 0 0 0 0,0 0 0 0 0,0-1 0 0 0,1 1 0 0 0,-1 0 0 0 0,0-1 0 0 0,2 0 0 0 0,0-2-1 0 0,1 1 0 0 0,-1 0 1 0 0,0-1-1 0 0,-1 0 1 0 0,1 0-1 0 0,0 0 1 0 0,-1 0-1 0 0,0 0 1 0 0,1-1-1 0 0,-2 0 1 0 0,1 1-1 0 0,0-1 1 0 0,-1 0-1 0 0,1 0 0 0 0,-1-2 1 0 0,-1 4-1 0 0,1 0 0 0 0,-1 0 0 0 0,0 0 1 0 0,0-1-1 0 0,0 1 0 0 0,-1-1 0 0 0,1 1 0 0 0,0 0 0 0 0,-1-1 0 0 0,0 1 0 0 0,0-1 0 0 0,0 1 0 0 0,0-1 0 0 0,0 1 0 0 0,0-1 0 0 0,0 1 0 0 0,-1-1 0 0 0,0 1 0 0 0,1-1 0 0 0,-1 1 0 0 0,0 0 0 0 0,0-1 0 0 0,0 1 0 0 0,-1 0 0 0 0,1 0 0 0 0,0 0 0 0 0,-1 0 0 0 0,-1-2 1 0 0,3 4 0 0 0,0-1 0 0 0,-1 1 0 0 0,1 0 0 0 0,0 0 0 0 0,0 0 0 0 0,0 0 0 0 0,-1-1 0 0 0,1 1 0 0 0,0 0 0 0 0,0 0 0 0 0,-1 0 0 0 0,1 0 0 0 0,0 0 0 0 0,0 0 0 0 0,-1-1 0 0 0,1 1 0 0 0,0 0 0 0 0,0 0 0 0 0,-1 0 0 0 0,1 0 0 0 0,0 0 0 0 0,0 0 0 0 0,-1 0 0 0 0,1 0 0 0 0,0 0 0 0 0,0 0 0 0 0,-1 0 0 0 0,1 0 0 0 0,0 1 0 0 0,0-1 0 0 0,-1 0 0 0 0,1 0 0 0 0,0 0 0 0 0,0 0 0 0 0,-1 0 1 0 0,1 0-1 0 0,0 1 0 0 0,0-1 0 0 0,0 0 0 0 0,-1 0 0 0 0,1 0 0 0 0,0 0 0 0 0,0 1 0 0 0,-6 14 9 0 0,3 15 5 0 0,0 38-13 0 0,1-52-94 0 0,0-1 0 0 0,1 1 0 0 0,2 0-1 0 0,-1 0 1 0 0,2 0 0 0 0,0-1 0 0 0,1 1-1 0 0,0 0 1 0 0,2 1 93 0 0,-5-17-27 0 0,0 0-1 0 0,0 0 1 0 0,1 0-1 0 0,-1 0 0 0 0,0 0 1 0 0,0-1-1 0 0,0 1 1 0 0,0 0-1 0 0,0 0 1 0 0,0 0-1 0 0,0 0 1 0 0,0 0-1 0 0,0 0 0 0 0,0 0 1 0 0,0 0-1 0 0,0 0 1 0 0,0 0-1 0 0,0 0 1 0 0,0 0-1 0 0,0 0 1 0 0,0 0-1 0 0,0 0 0 0 0,0 0 1 0 0,1-1-1 0 0,-1 1 1 0 0,0 0-1 0 0,0 0 1 0 0,0 0-1 0 0,0 0 1 0 0,0 0-1 0 0,0 0 0 0 0,0 0 1 0 0,0 0-1 0 0,0 0 1 0 0,0 0-1 0 0,0 0 1 0 0,1 0-1 0 0,-1 0 1 0 0,0 0-1 0 0,0 0 0 0 0,0 0 1 0 0,0 0-1 0 0,0 0 1 0 0,0 0-1 0 0,0 1 1 0 0,0-1-1 0 0,0 0 1 0 0,0 0-1 0 0,0 0 0 0 0,0 0 1 0 0,0 0-1 0 0,1 0 1 0 0,-1 0-1 0 0,0 0 1 0 0,0 0-1 0 0,0 0 1 0 0,0 0-1 0 0,0 0 28 0 0,2-5-164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3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 0 0,'-1'1'24'0'0,"0"0"0"0"0,0 0 0 0 0,1 0 0 0 0,-1 0 0 0 0,0 0 0 0 0,1 0 0 0 0,-1 0 0 0 0,1 0 0 0 0,-1 0 0 0 0,1 0 0 0 0,0 1 0 0 0,-1-1 0 0 0,1 0 0 0 0,0 0 0 0 0,0 0 0 0 0,0 1 0 0 0,0-1 0 0 0,0 0 1 0 0,0 0-1 0 0,0 1 0 0 0,1-1 0 0 0,-1 0 0 0 0,0 0 0 0 0,1 0 0 0 0,-1 1-24 0 0,0-2 18 0 0,0 1 0 0 0,1-1 1 0 0,-1 1-1 0 0,0-1 1 0 0,0 1-1 0 0,1-1 1 0 0,-1 1-1 0 0,0-1 0 0 0,1 1 1 0 0,-1-1-1 0 0,0 0 1 0 0,1 1-1 0 0,-1-1 0 0 0,1 1 1 0 0,-1-1-1 0 0,1 0 1 0 0,-1 1-1 0 0,1-1 0 0 0,-1 0 1 0 0,1 0-1 0 0,-1 0 1 0 0,1 1-1 0 0,-1-1 0 0 0,1 0 1 0 0,0 0-1 0 0,-1 0 1 0 0,1 0-1 0 0,-1 0 0 0 0,1 0 1 0 0,-1 0-1 0 0,1 0 1 0 0,0 0-1 0 0,-1 0 1 0 0,1 0-1 0 0,-1 0 0 0 0,1 0 1 0 0,-1 0-1 0 0,1-1 1 0 0,0 1-1 0 0,-1 0 0 0 0,1 0 1 0 0,-1-1-1 0 0,1 1 1 0 0,-1 0-1 0 0,1-1 0 0 0,-1 1 1 0 0,0 0-1 0 0,1-1 1 0 0,-1 1-1 0 0,1-1 0 0 0,-1 1-18 0 0,-20-18-1468 0 0,18 16 1393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95 268 4 0 0,'0'0'31'0'0,"0"0"15"0"0,0 0 25 0 0,0 0 25 0 0,7-41 931 0 0,-3 14-926 0 0,-1 0 0 0 0,-2 1 0 0 0,0-1 0 0 0,-4-22-101 0 0,1-21 106 0 0,2 70-105 0 0,0 0-1 0 0,0 0 0 0 0,0 0 0 0 0,0 0 0 0 0,0 1 0 0 0,0-1 0 0 0,0 0 0 0 0,0 0 0 0 0,0 0 0 0 0,0 0 0 0 0,0 0 0 0 0,0 0 0 0 0,0 0 0 0 0,0 1 0 0 0,0-1 0 0 0,-1 0 0 0 0,1 0 0 0 0,0 0 0 0 0,0 0 0 0 0,0 0 0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0,0-1 0 0 0,0 1 0 0 0,0 0 0 0 0,0 0 0 0 0,0 0 0 0 0,0 0 0 0 0,0 0 0 0 0,0 0 0 0 0,-1 0 0 0 0,1 0 0 0 0,-12 16 2 0 0,-9 18 1 0 0,14-23 2 0 0,-1 0 0 0 0,0 0-1 0 0,-1-1 1 0 0,0 0 0 0 0,-1-1 0 0 0,-5 5-6 0 0,16-15 14 0 0,1 0-1 0 0,-1 0 1 0 0,1 0-1 0 0,0 0 0 0 0,0 1 1 0 0,-1-1-1 0 0,1 1 1 0 0,0-1-1 0 0,0 1 0 0 0,0-1 1 0 0,0 1-1 0 0,0 0 1 0 0,0 0-1 0 0,-1 0 0 0 0,1 0 1 0 0,0 0-1 0 0,0 0 1 0 0,0 1-1 0 0,1-1-12 0 0,47 14 237 0 0,-42-11-278 0 0,0 0 1 0 0,1 0-1 0 0,0-1 1 0 0,-1 0 0 0 0,10 0 40 0 0,-21-11-1960 0 0,1 3 1838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 0 0,'0'0'23'0'0,"0"0"11"0"0,0 0 6 0 0,0 0 2 0 0,-30 6 1604 0 0,24-7-1618 0 0,1-1 0 0 0,-1 2 0 0 0,1-1 0 0 0,-1 1 0 0 0,1-1 0 0 0,-1 1 0 0 0,0 1 0 0 0,0-1-28 0 0,4 1 0 0 0,1-1 0 0 0,0 0 0 0 0,0 1 0 0 0,-1-1 0 0 0,1 1 0 0 0,0-1 0 0 0,0 1 0 0 0,0-1 0 0 0,-1 1 0 0 0,1 0 0 0 0,0 0 0 0 0,0-1 0 0 0,0 1 0 0 0,0 0 0 0 0,1 0 0 0 0,-1 0 0 0 0,0 0 0 0 0,0 0 0 0 0,0 0 0 0 0,1 0 0 0 0,-1 1 0 0 0,1-1 0 0 0,-1 0 0 0 0,1 0 0 0 0,-1 0 0 0 0,1 1 0 0 0,0-1 0 0 0,-1 0 0 0 0,1 0 0 0 0,0 1 0 0 0,0-1 0 0 0,0 0 0 0 0,0 1 0 0 0,0-1 0 0 0,12 126 5 0 0,-12-129-5 0 0,0 1 0 0 0,0 0 0 0 0,-1-1 0 0 0,1 1 0 0 0,0-1 0 0 0,0 1 0 0 0,1-1 0 0 0,-1 1 0 0 0,0-1 0 0 0,0 1 0 0 0,1 0 0 0 0,-1-1 0 0 0,1 1 0 0 0,-1-1 0 0 0,1 1 0 0 0,0 0 0 0 0,0 0 0 0 0,-1-1 0 0 0,1 1 0 0 0,0 0 0 0 0,0 0 0 0 0,0 0 0 0 0,0 0 0 0 0,0 0 0 0 0,1 0 0 0 0,-1 0 0 0 0,0 0 0 0 0,0 1 0 0 0,1-1 0 0 0,-1 0 0 0 0,0 1 0 0 0,1-1 0 0 0,-1 0 0 0 0,1 1 0 0 0,-1 0 0 0 0,1-1 0 0 0,-1 1 0 0 0,1 0 1 0 0,-1 0-1 0 0,1 0 0 0 0,-1 0 0 0 0,1 0 0 0 0,-1 0 0 0 0,1 0 0 0 0,-1 1 0 0 0,1-1 0 0 0,2 1 0 0 0,0 0-1 0 0,0 0 1 0 0,0 1 0 0 0,0-1 0 0 0,-1 1 0 0 0,1 0 0 0 0,0 0 0 0 0,-1 0 0 0 0,0 1 0 0 0,1-1-1 0 0,-1 1 1 0 0,0 0 0 0 0,0-1 0 0 0,-1 1 0 0 0,1 0 0 0 0,-1 1 0 0 0,2 1 0 0 0,-3-2-1 0 0,1 0 0 0 0,-1 0 0 0 0,0 0 0 0 0,0 0 0 0 0,0 1-1 0 0,-1-1 1 0 0,1 0 0 0 0,-1 1 0 0 0,1-1 0 0 0,-1 1 0 0 0,0-1 0 0 0,-1 0 0 0 0,1 1 0 0 0,-1-1 0 0 0,1 1 0 0 0,-1-1 0 0 0,0 0 0 0 0,0 0 0 0 0,-1 1-1 0 0,0 1 2 0 0,1-3 0 0 0,0 0 0 0 0,0 0 0 0 0,-1 0 0 0 0,1 0 0 0 0,0-1 0 0 0,-1 1 0 0 0,0 0-1 0 0,1-1 1 0 0,-1 1 0 0 0,0-1 0 0 0,0 0 0 0 0,1 1 0 0 0,-1-1 0 0 0,0 0 0 0 0,0 0-1 0 0,-1 0 1 0 0,1 0 0 0 0,0-1 0 0 0,0 1 0 0 0,0 0 0 0 0,-1-1 0 0 0,1 0 0 0 0,0 1-1 0 0,0-1 1 0 0,-1 0 0 0 0,1 0 0 0 0,0 0 0 0 0,-1 0 0 0 0,1-1 0 0 0,0 1 0 0 0,-2-1 0 0 0,-2-1-41 0 0,0 1 1 0 0,0-1 0 0 0,0 0-1 0 0,0-1 1 0 0,0 0 0 0 0,1 0-1 0 0,-1 0 1 0 0,1 0 0 0 0,0-1 40 0 0,11-2-1534 0 0,-1 3 1443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8 0 0,'0'0'26'0'0,"0"0"-1"0"0,0 0 1 0 0,0 0-1 0 0,1 0 1 0 0,-1 0 0 0 0,0 0-1 0 0,0 0 1 0 0,0 0-1 0 0,0 0 1 0 0,1 0 0 0 0,-1 0-1 0 0,0 0 1 0 0,0 0-1 0 0,0 0 1 0 0,0 0 0 0 0,0 0-1 0 0,1 0 1 0 0,-1 1-1 0 0,0-1 1 0 0,0 0 0 0 0,0 0-1 0 0,0 0 1 0 0,0 0-1 0 0,0 0 1 0 0,0 1 0 0 0,0-1-1 0 0,1 0 1 0 0,-1 0-1 0 0,0 0 1 0 0,0 0 0 0 0,0 1-26 0 0,0-1 11 0 0,0-1 0 0 0,1 1 0 0 0,-1 0 0 0 0,0 0 0 0 0,0 0 0 0 0,1 0 0 0 0,-1 0 0 0 0,0 0 0 0 0,0 0 0 0 0,1-1 1 0 0,-1 1-1 0 0,0 0 0 0 0,0 0 0 0 0,0 0 0 0 0,1 0 0 0 0,-1-1 0 0 0,0 1 0 0 0,0 0 0 0 0,0 0 0 0 0,0 0 0 0 0,1-1 0 0 0,-1 1 1 0 0,0 0-1 0 0,0 0 0 0 0,0-1 0 0 0,0 1 0 0 0,0 0 0 0 0,0 0 0 0 0,0-1 0 0 0,0 1 0 0 0,0 0 0 0 0,0-1 0 0 0,0 1 0 0 0,0 0 0 0 0,0 0 1 0 0,0-1-1 0 0,0 1 0 0 0,0 0 0 0 0,0 0 0 0 0,0-1 0 0 0,0 1 0 0 0,0 0 0 0 0,-1 0 0 0 0,1-1 0 0 0,0 1 0 0 0,0 0 0 0 0,0 0 1 0 0,0 0-1 0 0,0-1 0 0 0,-1 1 0 0 0,1 0 0 0 0,0 0 0 0 0,0 0 0 0 0,-1 0 0 0 0,1-1 0 0 0,0 1 0 0 0,0 0 0 0 0,0 0 0 0 0,-1 0-11 0 0,1 0 12 0 0,0 0-4 0 0,-6 2-1256 0 0,5-4 1073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 0 0,'0'1'52'0'0,"1"1"1"0"0,-1-1-1 0 0,1 0 0 0 0,-1 0 0 0 0,1 0 1 0 0,-1 0-1 0 0,1 0 0 0 0,0-1 0 0 0,0 1 1 0 0,-1 0-1 0 0,1 0 0 0 0,0 0 0 0 0,0-1 1 0 0,0 1-1 0 0,0 0 0 0 0,0-1 0 0 0,0 1 1 0 0,0-1-1 0 0,0 1 0 0 0,1-1 1 0 0,-1 1-1 0 0,0-1 0 0 0,0 0 0 0 0,0 0 1 0 0,0 1-1 0 0,1-1 0 0 0,-1 0 0 0 0,0 0 1 0 0,0 0-1 0 0,0 0 0 0 0,1 0 0 0 0,-1 0 1 0 0,0-1-1 0 0,0 1 0 0 0,0 0 0 0 0,1-1-52 0 0,62-7 57 0 0,-41 4 14 0 0,-1 5-70 0 0,-16 7 4 0 0,-22 21 11 0 0,-2-1-7 0 0,9-5-314 0 0,2 1-1 0 0,0 0 1 0 0,2 1-1 0 0,0-1 1 0 0,2 1-1 0 0,1 0 306 0 0,2-32-179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 0 0,'8'3'335'0'0,"-1"0"0"0"0,1-1-1 0 0,0 0 1 0 0,0-1 0 0 0,0 0 0 0 0,0 0-1 0 0,0 0 1 0 0,0-1 0 0 0,1 0 0 0 0,7-2-335 0 0,-2 2-86 0 0,-9-2-1787 0 0,-10-2 611 0 0,2 1 1075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 0 0,'0'0'9'0'0,"53"-18"934"0"0,-51 17-934 0 0,1 1 1 0 0,0 0-1 0 0,-1 1 0 0 0,1-1 1 0 0,-1 0-1 0 0,1 1 0 0 0,0-1 1 0 0,-1 1-1 0 0,1 0 0 0 0,-1 0 1 0 0,1 0-1 0 0,-1 0 0 0 0,0 0 1 0 0,1 0-1 0 0,-1 1 0 0 0,0-1 1 0 0,0 1-1 0 0,0 0 0 0 0,0-1 1 0 0,0 1-1 0 0,0 0 0 0 0,-1 0 1 0 0,1 0-1 0 0,-1 0 0 0 0,1 0 1 0 0,-1 1-1 0 0,0-1 0 0 0,0 0 1 0 0,1 3-10 0 0,1 1 7 0 0,-1-1 0 0 0,1 1 0 0 0,-1 0 0 0 0,-1 1 0 0 0,1-1 0 0 0,-1 0 0 0 0,0 0 0 0 0,-1 0 1 0 0,1 1-1 0 0,-1-1 0 0 0,-1 4-7 0 0,0-6-1 0 0,0 1 1 0 0,0 0-1 0 0,-1-1 1 0 0,0 1-1 0 0,0 0 1 0 0,0-1-1 0 0,0 0 1 0 0,-1 1-1 0 0,1-1 1 0 0,-1 0-1 0 0,0 0 1 0 0,-1-1-1 0 0,1 1 1 0 0,-1-1-1 0 0,1 1 1 0 0,-1-1-1 0 0,0 0 1 0 0,-1-1-1 0 0,1 1 1 0 0,0 0-1 0 0,-1-1 1 0 0,1 0-1 0 0,-1 0 1 0 0,0-1-1 0 0,0 1 1 0 0,0-1-1 0 0,-4 1 1 0 0,8-4-4 0 0,7-3 79 0 0,8-2 124 0 0,-8 7-167 0 0,1 0 0 0 0,0 0-1 0 0,-1 0 1 0 0,1 0-1 0 0,-1 1 1 0 0,1 0 0 0 0,-1 0-1 0 0,1 1 1 0 0,-1 0-1 0 0,0 0 1 0 0,1 0 0 0 0,-1 1-1 0 0,0 0 1 0 0,-1 0-1 0 0,3 2-31 0 0,18 7-41 0 0,-26-12-15 0 0,0 0-1 0 0,1-1 0 0 0,-1 1 1 0 0,1 0-1 0 0,-1-1 1 0 0,0 1-1 0 0,1 0 0 0 0,-1-1 1 0 0,0 1-1 0 0,1 0 1 0 0,-1-1-1 0 0,0 1 0 0 0,0-1 1 0 0,1 1-1 0 0,-1-1 1 0 0,0 1-1 0 0,0 0 0 0 0,0-1 1 0 0,0 1-1 0 0,1-1 1 0 0,-1 1-1 0 0,0-1 0 0 0,0 1 1 0 0,0-1-1 0 0,0 1 1 0 0,0-1-1 0 0,0 1 0 0 0,0-1 1 0 0,-1 1-1 0 0,1-1 1 0 0,0 1-1 0 0,0-1 0 0 0,0 1 1 0 0,0-1 56 0 0,0 0 77 0 0,0-6-208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 0 0,'-25'13'1338'0'0,"19"-7"-1334"0"0,1 0 0 0 0,0 0 0 0 0,0 0-1 0 0,1 1 1 0 0,0 0 0 0 0,0 0 0 0 0,1 0 0 0 0,0 0-1 0 0,0 0 1 0 0,0 1 0 0 0,1-1 0 0 0,1 1 0 0 0,-1-1 0 0 0,1 5-4 0 0,0-7 9 0 0,0 1 0 0 0,0-1 0 0 0,1 1 0 0 0,0-1 0 0 0,0 1 0 0 0,1 0 0 0 0,0-1 0 0 0,0 1 0 0 0,0-1 0 0 0,1 0 0 0 0,-1 1 0 0 0,1-1 0 0 0,1 0 0 0 0,-1 0 0 0 0,1 0 1 0 0,0 0-1 0 0,0 0 0 0 0,0-1 0 0 0,1 1 0 0 0,1 1-9 0 0,-3-5 3 0 0,-1 0 1 0 0,1 0 0 0 0,0 0-1 0 0,0 0 1 0 0,0-1 0 0 0,-1 1-1 0 0,1 0 1 0 0,0-1-1 0 0,0 1 1 0 0,0-1 0 0 0,0 0-1 0 0,0 1 1 0 0,0-1-1 0 0,0 0 1 0 0,0 0 0 0 0,0 0-1 0 0,0-1 1 0 0,0 1 0 0 0,0 0-1 0 0,0-1 1 0 0,0 1-1 0 0,0-1 1 0 0,-1 0 0 0 0,1 1-1 0 0,0-1 1 0 0,0 0 0 0 0,-1 0-1 0 0,1 0 1 0 0,0 0-1 0 0,-1 0 1 0 0,1-1 0 0 0,-1 1-1 0 0,1 0 1 0 0,-1-1-1 0 0,0 1 1 0 0,0-1 0 0 0,0 1-1 0 0,0-1 1 0 0,1-1-4 0 0,0 1 1 0 0,-1 0 0 0 0,1 0 0 0 0,-1 0 0 0 0,0 0-1 0 0,1 0 1 0 0,-1 0 0 0 0,0 0 0 0 0,0-1 0 0 0,0 1 0 0 0,-1 0 0 0 0,1-1 0 0 0,-1 1 0 0 0,1 0 0 0 0,-1-1-1 0 0,0 1 1 0 0,0-1 0 0 0,0 1 0 0 0,0-1 0 0 0,0 1 0 0 0,-1 0 0 0 0,1-1 0 0 0,-1 1 0 0 0,0 0 0 0 0,1-1 0 0 0,-1 1-1 0 0,0 0 1 0 0,0 0 0 0 0,-1-1 0 0 0,1 1 0 0 0,0 0 0 0 0,-1 0 0 0 0,0 0-1 0 0,0 1 0 0 0,1 0 0 0 0,-1 0 0 0 0,0 0 0 0 0,0 0 0 0 0,0 0 0 0 0,0 0 0 0 0,0 1 0 0 0,0-1 0 0 0,0 0 0 0 0,0 1 0 0 0,0 0 0 0 0,0 0 0 0 0,0-1 0 0 0,0 1 0 0 0,0 0 0 0 0,0 1 0 0 0,0-1 0 0 0,0 0 0 0 0,0 0 0 0 0,0 1 0 0 0,0-1 0 0 0,0 1 1 0 0,-2 0-1 0 0,-1 2-7 0 0,-1-1 1 0 0,1 0 0 0 0,0 1 0 0 0,0 0 0 0 0,0 0-1 0 0,0 0 1 0 0,-3 4 6 0 0,19-21-1627 0 0,-7 9 1554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24 0 0,'0'0'27'0'0,"0"0"1"0"0,1 0-1 0 0,-1 0 1 0 0,0 0-1 0 0,0 0 1 0 0,0 0-1 0 0,0-1 0 0 0,1 1 1 0 0,-1 0-1 0 0,0 0 1 0 0,0 0-1 0 0,0 0 0 0 0,0 0 1 0 0,1 0-1 0 0,-1 0 1 0 0,0 0-1 0 0,0 0 1 0 0,0 0-1 0 0,0-1 0 0 0,0 1 1 0 0,1 0-1 0 0,-1 0 1 0 0,0 0-1 0 0,0 0 1 0 0,0 0-1 0 0,0 0 0 0 0,0-1 1 0 0,0 1-1 0 0,0 0 1 0 0,0 0-1 0 0,0 0 1 0 0,0 0-1 0 0,0-1 0 0 0,0 1 1 0 0,1 0-1 0 0,-1 0 1 0 0,0 0-1 0 0,0 0 0 0 0,0-1 1 0 0,0 1-1 0 0,-1 0 1 0 0,1 0-1 0 0,0 0 1 0 0,0 0-1 0 0,0-1 0 0 0,0 1 1 0 0,0 0-1 0 0,0 0 1 0 0,0 0-1 0 0,0 0 1 0 0,0-1-1 0 0,0 1 0 0 0,0 0 1 0 0,-1 0-1 0 0,1 0 1 0 0,0 0-1 0 0,0 0 1 0 0,0 0-1 0 0,0-1 0 0 0,0 1 1 0 0,0 0-1 0 0,-1 0 1 0 0,1 0-1 0 0,0 0 0 0 0,0 0-27 0 0,-3 2-1653 0 0,4-7 1516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0,'15'0'646'0'0,"2"-1"-422"0"0,1 1 0 0 0,0 1 1 0 0,-1 1-1 0 0,1 0 0 0 0,5 3-224 0 0,-22-4 1 0 0,-1 0 0 0 0,0 1 0 0 0,0-1 0 0 0,0 0 0 0 0,0 0 0 0 0,0 0 0 0 0,-1 1 0 0 0,1-1 0 0 0,0 0 0 0 0,-1 0 0 0 0,1 0 0 0 0,0 1 0 0 0,-1-1 0 0 0,0 0 0 0 0,1 0-1 0 0,-1 0 1 0 0,0 0 0 0 0,1 0 0 0 0,-1 0 0 0 0,0 0 0 0 0,0 0 0 0 0,0 0 0 0 0,0 0-1 0 0,-24 30 3 0 0,-14 4 25 0 0,41-36-16 0 0,0-1 0 0 0,0 0 0 0 0,0 1 0 0 0,0 0 0 0 0,0-1 0 0 0,0 1 0 0 0,0 0 0 0 0,1 0 0 0 0,-1 0 1 0 0,0 0-1 0 0,1 0 0 0 0,-1 1 0 0 0,1-1 0 0 0,-1 0 0 0 0,1 1 0 0 0,-1 0 0 0 0,1 0 0 0 0,-1 0 1 0 0,1 0-1 0 0,-1 0 0 0 0,1 0 0 0 0,-1 1 0 0 0,1-1 0 0 0,-1 1 0 0 0,0-1 0 0 0,3 2-12 0 0,-2 0-2 0 0,1 0 1 0 0,-1 0-1 0 0,1 0 0 0 0,-1 0 0 0 0,0 1 0 0 0,0 0 0 0 0,0-1 0 0 0,-1 1 0 0 0,1 0 0 0 0,-1 0 1 0 0,1 0-1 0 0,-1 1 0 0 0,0-1 0 0 0,0 1 0 0 0,1 2 2 0 0,-2-2 0 0 0,1-1-1 0 0,-1 1 1 0 0,0 0-1 0 0,0 0 0 0 0,0 0 1 0 0,0-1-1 0 0,-1 1 1 0 0,0 0-1 0 0,0 0 1 0 0,0 0-1 0 0,0 0 1 0 0,0 0-1 0 0,-1 0 1 0 0,0 0-1 0 0,-1 2 1 0 0,1-3 15 0 0,0-1-1 0 0,0 0 1 0 0,0 0-1 0 0,-1 0 1 0 0,1 1-1 0 0,-1-1 1 0 0,1 0-1 0 0,-1-1 1 0 0,0 1-1 0 0,0 0 1 0 0,0 0-1 0 0,0-1 1 0 0,0 1 0 0 0,0-1-1 0 0,-1 0 1 0 0,1 1-1 0 0,0-1 1 0 0,-1 0-1 0 0,1 0 1 0 0,-1-1-1 0 0,1 1 1 0 0,-1 0-1 0 0,1-1 1 0 0,-1 0-1 0 0,0 1 1 0 0,0-1-15 0 0,-3-1-9 0 0,-1 1 1 0 0,0-1 0 0 0,0 0 0 0 0,1-1 0 0 0,-1 0 0 0 0,1 0 0 0 0,-1 0 0 0 0,1-1 0 0 0,-6-3 8 0 0,4 3-684 0 0,8-5-856 0 0,3 4 1361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4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0,2-2 0 0 0,-1 1 0 0 0,0 1 0 0 0,0-1 0 0 0,1 0 0 0 0,0 1 0 0 0,0-1-186 0 0,9-11 307 0 0,-3-3-95 0 0,0 0-1 0 0,-2 0 1 0 0,1-5-212 0 0,-2 7 20 0 0,0 1 1 0 0,0 0-1 0 0,2 1 0 0 0,-1 0 0 0 0,5-4-20 0 0,-11 17 31 0 0,0 0 1 0 0,0 0-1 0 0,1 0 1 0 0,-1 0-1 0 0,0 1 1 0 0,1-1-1 0 0,-1 0 0 0 0,1 0 1 0 0,-1 1-1 0 0,1 0 1 0 0,-1-1-1 0 0,1 1 1 0 0,0-1-1 0 0,-1 1 0 0 0,1 0 1 0 0,-1 0-1 0 0,1 0-31 0 0,34 0-66 0 0,-22 1 113 0 0,-14 0-42 0 0,0-1 1 0 0,0 0-1 0 0,0 0 1 0 0,1 0-1 0 0,-1 0 1 0 0,0 0-1 0 0,0 0 0 0 0,0 1 1 0 0,0-1-1 0 0,0 0 1 0 0,0 1-1 0 0,1-1 1 0 0,-1 0-1 0 0,0 1 1 0 0,0-1-1 0 0,0 0 1 0 0,0 0-1 0 0,0 0 1 0 0,0 0-1 0 0,0 1 1 0 0,0-1-1 0 0,0 0 1 0 0,-1 1-1 0 0,1-1 1 0 0,0 0-1 0 0,0 0 1 0 0,0 1-1 0 0,0-1 1 0 0,0 0-1 0 0,0 0 1 0 0,-1 0-1 0 0,1 0 1 0 0,0 0-1 0 0,0 1 0 0 0,0-1 1 0 0,-1 0-1 0 0,1 0 1 0 0,0 0-1 0 0,0 1 1 0 0,0-1-1 0 0,0 0 1 0 0,0 0-6 0 0,-12 18 389 0 0,2-4-387 0 0,-9 30 3 0 0,2 2 1 0 0,1 1-1 0 0,2 4-5 0 0,-2-17-18 0 0,10-24 15 0 0,6-9 3 0 0,0-1 1 0 0,-1 0-1 0 0,1 1 0 0 0,0-1 0 0 0,0 1 0 0 0,0 0 0 0 0,-1-1 0 0 0,1 0 0 0 0,-1 0 0 0 0,1 1 0 0 0,-1-1 0 0 0,1 1 1 0 0,0-1-1 0 0,-1 0 0 0 0,1 1 0 0 0,-1-1 0 0 0,0 0 0 0 0,1 0 0 0 0,0 0 0 0 0,-1 0 0 0 0,1 0 0 0 0,-1 1 0 0 0,0-1 0 0 0,1 0 1 0 0,0 0-1 0 0,-1 0 0 0 0,0 0 0 0 0,1 0 0 0 0,-1 0 0 0 0,1 0 0 0 0,-1-1 0 0 0,-16-10 6 0 0,-13-29-4 0 0,27 34-6 0 0,1 6-133 0 0,1-1 0 0 0,0-1 0 0 0,-1 2-1 0 0,1-1 1 0 0,-1 0 0 0 0,1 0 0 0 0,-1 1 0 0 0,1 0 0 0 0,-1-1 0 0 0,1 1-1 0 0,-1 0 1 0 0,1-1 0 0 0,-1 1 0 0 0,0 0 0 0 0,1 0 0 0 0,-1 0 0 0 0,1 0-1 0 0,-1 0 1 0 0,1 1 0 0 0,-2-1 0 0 0,2 1 0 0 0,-1-1 0 0 0,1 0 0 0 0,-1 1 0 0 0,1 0-1 0 0,-1 0 138 0 0,-6 2-257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 0 0,'-12'13'381'0'0,"0"0"-1"0"0,1 0 1 0 0,1 1 0 0 0,0 1-1 0 0,-5 12-380 0 0,-28 37 53 0 0,40-58-39 0 0,-1 0-1 0 0,1 1 1 0 0,0-1-1 0 0,1 1 1 0 0,-1-1-1 0 0,2 1 1 0 0,-1 0-1 0 0,1 0 1 0 0,0 0-1 0 0,0 0 1 0 0,0 0-1 0 0,1 0 1 0 0,1 0-1 0 0,-1 0 1 0 0,1 0-1 0 0,0 0 1 0 0,1-1-1 0 0,0 1 1 0 0,0 0 0 0 0,0-1-1 0 0,1 1 1 0 0,1 1-14 0 0,7 12 139 0 0,-3-5 180 0 0,2 1 1 0 0,0-1-1 0 0,11 13-319 0 0,-17-24 29 0 0,0 0 0 0 0,0 1 0 0 0,1-1 1 0 0,0-1-1 0 0,0 1 0 0 0,0-1 0 0 0,0 0 0 0 0,0 0 0 0 0,1 0 0 0 0,-1-1 0 0 0,1 0 0 0 0,0 0 0 0 0,-1 0 0 0 0,2 0-29 0 0,-5-3-1283 0 0,-7-2 121 0 0,-9-4 52 0 0,6 4 919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0,'11'9'2625'0'0,"-5"-6"-2460"0"0,0 1 1 0 0,0 1-1 0 0,0-1 0 0 0,0 1 1 0 0,-1 0-1 0 0,4 4-165 0 0,8 15 526 0 0,-10-15-370 0 0,0 1 1 0 0,0-1-1 0 0,-1 1 0 0 0,-1 0 0 0 0,0 1 1 0 0,0-1-1 0 0,-1 1 0 0 0,0 0 0 0 0,0 5-156 0 0,1 4-23 0 0,-2-10 71 0 0,0 1 0 0 0,-1 0 0 0 0,0 0 0 0 0,-1-1 0 0 0,0 1-1 0 0,-1 0 1 0 0,0 0 0 0 0,0 0 0 0 0,-1 0 0 0 0,-1 0 0 0 0,0 0 0 0 0,-1-1 0 0 0,-3 9-48 0 0,0-7 165 0 0,-2 1 0 0 0,0-2 0 0 0,0 1 1 0 0,-1-1-1 0 0,0-1 0 0 0,-1 1 1 0 0,-8 5-166 0 0,-12 14 103 0 0,30-29-194 0 0,0-1 0 0 0,-1 1 0 0 0,1-1 0 0 0,0 0 0 0 0,0 1 0 0 0,-1-1 0 0 0,1 0 0 0 0,0 1 1 0 0,0-1-1 0 0,-1 0 0 0 0,1 0 0 0 0,0 1 0 0 0,-1-1 0 0 0,1 0 0 0 0,-1 0 0 0 0,1 1 0 0 0,0-1 0 0 0,-1 0 0 0 0,1 0 1 0 0,-1 0-1 0 0,1 0 0 0 0,0 0 0 0 0,-1 1 0 0 0,1-1 0 0 0,-1 0 0 0 0,1 0 0 0 0,-1 0 0 0 0,1 0 0 0 0,0 0 1 0 0,-1 0-1 0 0,1 0 0 0 0,-1-1 0 0 0,1 1 0 0 0,-1 0 0 0 0,1 0 0 0 0,0 0 0 0 0,-1 0 0 0 0,1 0 0 0 0,-1-1 1 0 0,1 1-1 0 0,0 0 0 0 0,-1 0 0 0 0,1-1 0 0 0,0 1 0 0 0,-1 0 0 0 0,1 0 0 0 0,0-1 0 0 0,0 1 0 0 0,-1 0 0 0 0,1-1 1 0 0,0 1-1 0 0,0-1 0 0 0,-1 1 0 0 0,1 0 0 0 0,0-1 0 0 0,0 1 0 0 0,0 0 0 0 0,0-1 0 0 0,0 1 0 0 0,0-1 1 0 0,0 1-1 0 0,-1-1 0 0 0,1 1 0 0 0,0 0 0 0 0,1-1 91 0 0,-9-12-1223 0 0,2 7 978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4 0 0,'0'-2'15'0'0,"-1"1"1"0"0,1 0-1 0 0,-1 0 0 0 0,1-1 1 0 0,-1 1-1 0 0,0 0 0 0 0,0 0 1 0 0,0 0-1 0 0,0 0 1 0 0,0 0-1 0 0,0 0 0 0 0,0 0 1 0 0,0 0-1 0 0,0 0 0 0 0,0 0 1 0 0,0 0-1 0 0,-1 1 0 0 0,1-1 1 0 0,0 0-1 0 0,0 1 0 0 0,-1-1 1 0 0,1 1-1 0 0,-1 0 0 0 0,1-1 1 0 0,0 1-1 0 0,-1 0 1 0 0,1 0-1 0 0,-1 0 0 0 0,1 0 1 0 0,-1 0-1 0 0,1 0 0 0 0,0 0 1 0 0,-1 0-1 0 0,1 1 0 0 0,-1-1 1 0 0,1 0-1 0 0,0 1 0 0 0,-1-1 1 0 0,1 1-1 0 0,0 0 0 0 0,-1-1 1 0 0,1 1-1 0 0,0 0 1 0 0,-1 0-16 0 0,-3 4 14 0 0,-1-1 1 0 0,1 1-1 0 0,0 0 1 0 0,1 1-1 0 0,-1-1 1 0 0,1 1 0 0 0,0-1-1 0 0,-1 5-14 0 0,1-4 0 0 0,1 1 0 0 0,0 0 0 0 0,0 0-1 0 0,0 0 1 0 0,1 1 0 0 0,0-1 0 0 0,1 0 0 0 0,0 1-1 0 0,0-1 1 0 0,1 1 0 0 0,0-1 0 0 0,0 1 0 0 0,0-1-1 0 0,1 1 1 0 0,1-1 0 0 0,-1 0 0 0 0,1 1 0 0 0,1-1-1 0 0,-1 0 1 0 0,1 0 0 0 0,1 2 0 0 0,-2-7 6 0 0,0 1 0 0 0,1-1 0 0 0,-1 1 0 0 0,0-1 0 0 0,1 0 0 0 0,0 0 0 0 0,-1 0 0 0 0,1 0 0 0 0,0-1-1 0 0,0 1 1 0 0,0-1 0 0 0,0 1 0 0 0,0-1 0 0 0,0 0 0 0 0,1 0 0 0 0,-1 0 0 0 0,0-1 0 0 0,1 1 0 0 0,-1-1 0 0 0,3 0-6 0 0,-1 1 10 0 0,1-1 0 0 0,-1 0-1 0 0,0 0 1 0 0,1 0 0 0 0,-1-1 0 0 0,1 0 0 0 0,-1 0-1 0 0,0 0 1 0 0,1-1 0 0 0,-1 0 0 0 0,0 0 0 0 0,3-1-10 0 0,-4 0 8 0 0,-1 1 0 0 0,0-1-1 0 0,-1 1 1 0 0,1-1 0 0 0,0 0 0 0 0,-1 0 0 0 0,0 0 0 0 0,1 0 0 0 0,-1 0 0 0 0,-1 0 0 0 0,1-1-1 0 0,0 1 1 0 0,-1-1 0 0 0,0 1 0 0 0,0-1 0 0 0,0 0 0 0 0,0 1 0 0 0,0-3-8 0 0,4-70 352 0 0,-6 63-279 0 0,-2 5-34 0 0,0 0 1 0 0,-1 0-1 0 0,0 1 0 0 0,0-1 0 0 0,-1 1 0 0 0,0 0 1 0 0,0 0-1 0 0,-1 0 0 0 0,0 1 0 0 0,-3-3-39 0 0,8 8 5 0 0,-1 0 0 0 0,0 0 0 0 0,1 0 1 0 0,-1 0-1 0 0,0 0 0 0 0,0 0 0 0 0,0 1 0 0 0,0-1 0 0 0,0 1 0 0 0,0-1 0 0 0,0 1 0 0 0,0-1 0 0 0,0 1-5 0 0,0 0-63 0 0,1 0 0 0 0,-1 0 0 0 0,1 0-1 0 0,-1 0 1 0 0,1-1 0 0 0,0 1 0 0 0,-1-1-1 0 0,1 1 1 0 0,-1-1 0 0 0,1 1 0 0 0,0-1-1 0 0,0 0 1 0 0,-1 0 0 0 0,1 1 0 0 0,0-1-1 0 0,0 0 1 0 0,0 0 0 0 0,0 0 0 0 0,0 0-1 0 0,0 0 1 0 0,0-1 0 0 0,0 1 0 0 0,0 0-1 0 0,1 0 1 0 0,-1 0 0 0 0,0-1 0 0 0,1 1-1 0 0,-1-1 64 0 0,-1-3-191 0 0,1 1 103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 0 0,'1'0'52'0'0,"0"1"-1"0"0,0-1 1 0 0,0 0-1 0 0,0 0 1 0 0,0 0-1 0 0,0 1 1 0 0,0-1-1 0 0,0 0 1 0 0,0 0-1 0 0,0 0 1 0 0,0 0 0 0 0,0-1-1 0 0,0 1 1 0 0,0 0-1 0 0,0 0 1 0 0,0-1-1 0 0,0 1 1 0 0,0 0-1 0 0,0-1 1 0 0,0 1-1 0 0,0-1 1 0 0,0 1 0 0 0,0-1-52 0 0,-1 1 14 0 0,0 0 0 0 0,1 0 0 0 0,-1-1 0 0 0,0 1 0 0 0,0 0 1 0 0,1 0-1 0 0,-1-1 0 0 0,0 1 0 0 0,0 0 0 0 0,0-1 1 0 0,1 1-1 0 0,-1 0 0 0 0,0-1 0 0 0,0 1 0 0 0,0 0 1 0 0,0-1-1 0 0,0 1 0 0 0,0 0 0 0 0,0-1 0 0 0,0 1 1 0 0,0 0-1 0 0,0-1 0 0 0,0 1 0 0 0,0 0 0 0 0,0-1 1 0 0,0 1-1 0 0,0 0 0 0 0,0-1 0 0 0,0 1 0 0 0,0 0 1 0 0,0-1-1 0 0,-1 1 0 0 0,1 0 0 0 0,0-1 0 0 0,0 1 1 0 0,0 0-1 0 0,-1-1 0 0 0,1 1 0 0 0,0 0 0 0 0,0 0 0 0 0,-1-1 1 0 0,1 1-1 0 0,0 0 0 0 0,-1 0 0 0 0,1 0 0 0 0,0-1 1 0 0,-1 1-1 0 0,1 0 0 0 0,0 0 0 0 0,-1 0 0 0 0,1 0 1 0 0,0 0-1 0 0,-1 0 0 0 0,1 0 0 0 0,-1 0-14 0 0,-1 1-148 0 0,0 0-1 0 0,0 0 1 0 0,0 0 0 0 0,1 0-1 0 0,-1 1 1 0 0,0-1-1 0 0,0 1 1 0 0,1 0 0 0 0,-1-1-1 0 0,1 1 1 0 0,0 0-1 0 0,-1 0 149 0 0,2-1-173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 0 0,'46'-30'1640'0'0,"-44"29"-1636"0"0,0 0-1 0 0,-1 1 1 0 0,1-1 0 0 0,0 0-1 0 0,0 1 1 0 0,0 0-1 0 0,0-1 1 0 0,0 1 0 0 0,0 0-1 0 0,-1 0 1 0 0,1 0-1 0 0,0 0 1 0 0,0 0 0 0 0,0 0-1 0 0,0 1 1 0 0,0-1-1 0 0,0 1 1 0 0,0-1 0 0 0,-1 1-1 0 0,1 0 1 0 0,0-1-1 0 0,0 1 1 0 0,-1 0 0 0 0,1 0-1 0 0,0 0 1 0 0,-1 0-1 0 0,1 1 1 0 0,-1-1 0 0 0,0 0-1 0 0,1 0 1 0 0,-1 1-1 0 0,0-1 1 0 0,0 1 0 0 0,0-1-1 0 0,0 1 1 0 0,0 0 0 0 0,0-1-1 0 0,-1 1 1 0 0,1 0-1 0 0,0 0 1 0 0,-1-1 0 0 0,1 1-1 0 0,-1 2-3 0 0,2 1 1 0 0,-1 0-1 0 0,0 0 0 0 0,0 1 1 0 0,-1-1-1 0 0,1 0 1 0 0,-1 1-1 0 0,0-1 0 0 0,-1 1 1 0 0,1-1-1 0 0,-1 0 1 0 0,0 0-1 0 0,-1 1 0 0 0,1-1 1 0 0,-3 5-1 0 0,-20 23 7 0 0,22-31-7 0 0,1 0 0 0 0,-1 0-1 0 0,1 0 1 0 0,-1 0 0 0 0,0-1-1 0 0,0 1 1 0 0,0 0 0 0 0,0-1 0 0 0,0 0-1 0 0,0 1 1 0 0,0-1 0 0 0,-1 0-1 0 0,1 0 1 0 0,-3 1 0 0 0,5-2 3 0 0,6-3 134 0 0,0 2 0 0 0,0-1 0 0 0,0 0 0 0 0,1 1-1 0 0,-1 0 1 0 0,0 1 0 0 0,1-1 0 0 0,2 1-137 0 0,24 7 37 0 0,-29-5-49 0 0,-1-1 1 0 0,1 0-1 0 0,0 0 0 0 0,-1 0 0 0 0,1-1 1 0 0,0 1-1 0 0,0-1 0 0 0,0 0 1 0 0,-1 0-1 0 0,1 0 0 0 0,2-1 12 0 0,-5 1-117 0 0,-1-1 1 0 0,1 0-1 0 0,-1 0 0 0 0,1 0 0 0 0,-1 0 0 0 0,1 0 1 0 0,-1 0-1 0 0,1 1 0 0 0,-1-1 0 0 0,0 0 0 0 0,0 0 0 0 0,1 0 1 0 0,-1 0-1 0 0,0 0 0 0 0,0 0 0 0 0,0 0 0 0 0,0 0 1 0 0,0 0-1 0 0,0 0 0 0 0,-1-1 117 0 0,1-5-345 0 0,2-1 220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 0 0,'-3'1'135'0'0,"1"1"1"0"0,-1-1-1 0 0,1 1 1 0 0,-1 0-1 0 0,1 0 1 0 0,0 0-1 0 0,0 0 1 0 0,0 0-1 0 0,0 0 1 0 0,0 1-1 0 0,0-1 1 0 0,1 1-1 0 0,-2 2-135 0 0,-22 38-36 0 0,20-28 45 0 0,1 0 0 0 0,0 1 0 0 0,1-1 0 0 0,1 0 0 0 0,1 1 0 0 0,0 0 0 0 0,1-1 0 0 0,1 4-9 0 0,-1-15 27 0 0,0-1 1 0 0,1 1 0 0 0,0-1-1 0 0,0 1 1 0 0,0-1-1 0 0,0 0 1 0 0,0 1-1 0 0,1-1 1 0 0,-1 0-1 0 0,1 0 1 0 0,0 0-1 0 0,0 0 1 0 0,0 0-1 0 0,1 0 1 0 0,-1-1-1 0 0,3 3-27 0 0,-2-3 48 0 0,0-1 0 0 0,1 1 1 0 0,-1-1-1 0 0,0 0 0 0 0,1 1 0 0 0,-1-1 0 0 0,1-1 0 0 0,-1 1 0 0 0,1 0 0 0 0,-1-1 0 0 0,1 0 0 0 0,0 0 0 0 0,-1 0 0 0 0,1 0 0 0 0,-1 0 0 0 0,1-1 0 0 0,-1 0 0 0 0,1 1 0 0 0,-1-1 0 0 0,3-1-48 0 0,-3 1 1 0 0,-1 0 0 0 0,1 0 0 0 0,-1 0 0 0 0,1 0-1 0 0,-1 0 1 0 0,0-1 0 0 0,0 1 0 0 0,1-1 0 0 0,-1 1 0 0 0,0-1-1 0 0,0 0 1 0 0,0 0 0 0 0,-1 0 0 0 0,1 0 0 0 0,0 0 0 0 0,-1 0-1 0 0,1 0 1 0 0,-1 0 0 0 0,0-1 0 0 0,0 1 0 0 0,0 0 0 0 0,0-1-1 0 0,0 1 1 0 0,-1-1 0 0 0,1 1 0 0 0,-1-1 0 0 0,1 0-1 0 0,-1 1 1 0 0,0-1 0 0 0,0 1 0 0 0,0-1 0 0 0,-1 0-1 0 0,1 1-1 0 0,0-1 1 0 0,-1 1-1 0 0,1 0 1 0 0,-1 0-1 0 0,0 0 1 0 0,0 0-1 0 0,1-1 1 0 0,-1 1 0 0 0,-1 0-1 0 0,1 0 1 0 0,0 1-1 0 0,0-1 1 0 0,-1 0-1 0 0,1 0 1 0 0,-1 0-1 0 0,0 1 1 0 0,1-1-1 0 0,-1 1 1 0 0,0 0-1 0 0,0-1 1 0 0,0 1-1 0 0,0 0 1 0 0,0 0-1 0 0,0 0 1 0 0,-1 0-1 0 0,1 0 1 0 0,0 1-1 0 0,0-1 1 0 0,-1 1-1 0 0,1-1 1 0 0,0 1 0 0 0,-1 0-1 0 0,1 0 1 0 0,-1 0-1 0 0,1 0 1 0 0,-2 0 0 0 0,-60 15-13 0 0,63-16-95 0 0,1 1 0 0 0,0-1 0 0 0,0 1 0 0 0,0-1 1 0 0,-1 0-1 0 0,1 1 0 0 0,0-1 0 0 0,0 1 0 0 0,0-1 0 0 0,0 1 0 0 0,0-1 0 0 0,0 1 0 0 0,0-1 1 0 0,0 0-1 0 0,0 1 0 0 0,0-1 0 0 0,1 1 0 0 0,-1-1 0 0 0,0 1 0 0 0,0-1 0 0 0,0 1 0 0 0,1-1 1 0 0,-1 1-1 0 0,0-1 0 0 0,1 1 0 0 0,-1-1 0 0 0,1 1 108 0 0,3-6-242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0,'46'8'1579'0'0,"-8"-10"-1525"0"0,-37 2-51 0 0,-1 0 1 0 0,-1 0-91 0 0,-1 1-1 0 0,1-1 0 0 0,0 1 1 0 0,0-1-1 0 0,0 0 0 0 0,0 1 1 0 0,-1-1-1 0 0,1 0 1 0 0,0 0-1 0 0,0 0 0 0 0,0 0 1 0 0,-1 0-1 0 0,1 0 1 0 0,0 0-1 0 0,0 0 0 0 0,-1 0 1 0 0,1 0 87 0 0,-3-2-143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16 0 0,'-3'-10'1149'0'0,"-4"17"-667"0"0,-3 21-293 0 0,5 16-183 0 0,2-1 0 0 0,2 1 0 0 0,3-1 0 0 0,1 1 0 0 0,2 1-6 0 0,1-29 25 0 0,0-24-545 0 0,1-27-702 0 0,-6 24 1093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0,'0'1'29'0'0,"0"-1"0"0"0,0 1 0 0 0,0-1 0 0 0,0 1 0 0 0,0-1 1 0 0,0 1-1 0 0,0-1 0 0 0,0 1 0 0 0,0 0 0 0 0,0-1 0 0 0,0 1 0 0 0,0-1 0 0 0,0 1 0 0 0,0-1 0 0 0,1 1 1 0 0,-1-1-1 0 0,0 1 0 0 0,1-1 0 0 0,-1 1 0 0 0,0-1 0 0 0,1 1 0 0 0,-1-1 0 0 0,0 0 0 0 0,1 1 0 0 0,-1-1 1 0 0,1 0-1 0 0,-1 1 0 0 0,1-1 0 0 0,-1 0 0 0 0,1 1 0 0 0,-1-1 0 0 0,1 0 0 0 0,-1 0 0 0 0,1 1 0 0 0,-1-1 1 0 0,1 0-1 0 0,-1 0 0 0 0,1 0 0 0 0,0 0 0 0 0,-1 0 0 0 0,1 0 0 0 0,-1 0 0 0 0,1 0 0 0 0,-1 0 0 0 0,1 0 1 0 0,0 0-1 0 0,-1 0 0 0 0,1 0 0 0 0,-1-1 0 0 0,1 1 0 0 0,-1 0 0 0 0,1 0 0 0 0,-1 0 0 0 0,1-1 0 0 0,-1 1 1 0 0,1-1-30 0 0,6-7 313 0 0,-8 8-359 0 0,1-1-1 0 0,0 1 1 0 0,-1-1-1 0 0,1 1 1 0 0,-1 0 0 0 0,1-1-1 0 0,0 1 1 0 0,-1 0-1 0 0,1-1 1 0 0,-1 1 0 0 0,1 0-1 0 0,-1 0 1 0 0,1-1-1 0 0,-1 1 1 0 0,1 0-1 0 0,-1 0 1 0 0,1 0 0 0 0,-1 0-1 0 0,1 0 1 0 0,-1 0-1 0 0,1 0 1 0 0,-1-1-1 0 0,1 2 1 0 0,-1-1 0 0 0,1 0-1 0 0,-1 0 1 0 0,1 0-1 0 0,-1 0 47 0 0,-1-5-549 0 0,2 0 455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12 0 0,'0'0'18'0'0,"0"0"0"0"0,0 0 0 0 0,0 0 0 0 0,0 0 0 0 0,0 0 0 0 0,0 0 0 0 0,0 0 0 0 0,-1 0-1 0 0,1 0 1 0 0,0 0 0 0 0,0 0 0 0 0,0 0 0 0 0,0 1 0 0 0,0-1 0 0 0,0 0 0 0 0,0 0 0 0 0,0 0 0 0 0,-1 0 0 0 0,1 0 0 0 0,0 0 0 0 0,0 0 0 0 0,0 0 0 0 0,0 0 0 0 0,0 0 0 0 0,0 0-1 0 0,0 0 1 0 0,0 0 0 0 0,-1 0 0 0 0,1-1 0 0 0,0 1 0 0 0,0 0 0 0 0,0 0 0 0 0,0 0 0 0 0,0 0 0 0 0,0 0 0 0 0,0 0 0 0 0,0 0 0 0 0,0 0 0 0 0,0 0 0 0 0,-1 0 0 0 0,1 0 0 0 0,0 0-1 0 0,0 0 1 0 0,0 0 0 0 0,0-1 0 0 0,0 1 0 0 0,0 0 0 0 0,0 0 0 0 0,0 0 0 0 0,0 0 0 0 0,0 0 0 0 0,0 0 0 0 0,0 0 0 0 0,0 0 0 0 0,0-1 0 0 0,0 1 0 0 0,0 0 0 0 0,0 0 0 0 0,0 0-1 0 0,0 0 1 0 0,0 0-18 0 0,-10 13 366 0 0,-7 18-292 0 0,9-14-47 0 0,1 0 0 0 0,1 0 0 0 0,0 0-1 0 0,1 0 1 0 0,-2 16-27 0 0,6-27 13 0 0,0-1-1 0 0,0 1 0 0 0,1-1 1 0 0,0 0-1 0 0,0 1 0 0 0,0-1 1 0 0,1 1-1 0 0,0-1 0 0 0,0 0 1 0 0,0 1-1 0 0,1-1 0 0 0,-1 0 1 0 0,1 0-1 0 0,1 0 0 0 0,-1 0 1 0 0,1 0-1 0 0,0-1 0 0 0,0 1 1 0 0,0-1-1 0 0,1 0 1 0 0,2 3-13 0 0,-5-6 8 0 0,1 0 1 0 0,0 0 0 0 0,-1 0 0 0 0,1-1 0 0 0,0 1 0 0 0,0 0 0 0 0,-1-1 0 0 0,1 0 0 0 0,0 1 0 0 0,0-1 0 0 0,0 0 0 0 0,0 0 0 0 0,0 0 0 0 0,-1 0 0 0 0,1 0-1 0 0,0 0 1 0 0,0 0 0 0 0,0-1 0 0 0,0 1 0 0 0,0-1 0 0 0,-1 1 0 0 0,1-1 0 0 0,0 0 0 0 0,-1 1 0 0 0,1-1 0 0 0,0 0 0 0 0,-1 0 0 0 0,1 0 0 0 0,-1-1 0 0 0,1 1-1 0 0,-1 0 1 0 0,0 0 0 0 0,0-1 0 0 0,1 1 0 0 0,-1-1 0 0 0,0 1 0 0 0,0-1 0 0 0,0 0-9 0 0,1 0 0 0 0,0 0 0 0 0,-1 0 0 0 0,1 0 0 0 0,-1 0 0 0 0,1 0 0 0 0,-1 0 0 0 0,0-1 1 0 0,0 1-1 0 0,0 0 0 0 0,0-1 0 0 0,0 1 0 0 0,0 0 0 0 0,-1-1 0 0 0,1 1 0 0 0,-1-1 0 0 0,0 0 0 0 0,0 1 0 0 0,0-1 0 0 0,0 1 0 0 0,0-1 1 0 0,-1 1-1 0 0,1-1 0 0 0,-1 1 0 0 0,0-1 0 0 0,1 1 0 0 0,-2-2 0 0 0,-5 0 0 0 0,0 1 0 0 0,1 0 1 0 0,-2 1-1 0 0,1-1 0 0 0,0 1 0 0 0,0 1 1 0 0,-1-1-1 0 0,1 1 0 0 0,-1 0 1 0 0,-1 1-1 0 0,8 0-1 0 0,0 0 0 0 0,0 0 1 0 0,0 0-1 0 0,0 0 1 0 0,1 0-1 0 0,-1 1 0 0 0,0-1 1 0 0,0 0-1 0 0,1 0 1 0 0,-1 1-1 0 0,0-1 1 0 0,0 1-1 0 0,1-1 0 0 0,-1 0 1 0 0,0 1-1 0 0,1-1 1 0 0,-1 1-1 0 0,1 0 0 0 0,-1-1 1 0 0,0 1-1 0 0,1-1 1 0 0,-1 1-1 0 0,1 0 1 0 0,0-1-1 0 0,-1 1 0 0 0,1 0 1 0 0,0 0-1 0 0,-1-1 1 0 0,1 1-1 0 0,0 0 0 0 0,0 0 1 0 0,0 0-1 0 0,0-1 1 0 0,-1 1 0 0 0,3 6-532 0 0,4-14-1003 0 0,-4 3 1378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5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0,0 2 0 0 0,-2-1 0 0 0,1-1 0 0 0,-3-1-100 0 0,-18-20 333 0 0,4 0-339 0 0,-17-24 261 0 0,36 45-221 0 0,-1 1 1 0 0,1 0 0 0 0,0 0 0 0 0,0 0-1 0 0,0-1 1 0 0,1 1 0 0 0,0-1-1 0 0,-1 1 1 0 0,2-2 0 0 0,0 2-1 0 0,-1-3-34 0 0,1 7 8 0 0,0 0 0 0 0,0 0 0 0 0,-17 23 8 0 0,-10-10-12 0 0,25-12-3 0 0,-1 0 0 0 0,1 0-1 0 0,-1 0 1 0 0,1 0-1 0 0,-1 0 1 0 0,1 1 0 0 0,0-1-1 0 0,0 1 1 0 0,-1 0 0 0 0,1-1-1 0 0,0 2 1 0 0,0-2-1 0 0,0 1 1 0 0,-1 3-1 0 0,3-4 3 0 0,0 1-3 0 0,1-1 0 0 0,-1 0 0 0 0,1 1 0 0 0,-1-1 0 0 0,1 0 0 0 0,0 0 0 0 0,0 0 0 0 0,-1 1 0 0 0,1-2 0 0 0,1 2 0 0 0,-2-1 0 0 0,1-1 0 0 0,1 1 0 0 0,-2 1 0 0 0,2-2 0 0 0,-1 1 0 0 0,0 0 0 0 0,0-1 0 0 0,0 1 0 0 0,2-1 0 0 0,5 6 0 0 0,9 14-10 0 0,-1 0 0 0 0,-1 0-1 0 0,11 23 11 0 0,-8-15-4 0 0,-11-16 1 0 0,1-1 0 0 0,0 0 0 0 0,1 0 0 0 0,0-1 0 0 0,1 0 0 0 0,0 0 0 0 0,6 3 3 0 0,-10-7 2 0 0,-3-4 2 0 0,-3-10-2 0 0,-1 3-1 0 0,1 1 0 0 0,0-1 0 0 0,0 0 0 0 0,0 0 0 0 0,1 1 0 0 0,-1-1 0 0 0,1 1-1 0 0,1-1 1 0 0,-1 1 0 0 0,1-4-1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0,6-7-229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 0 0,'-27'8'1453'0'0,"7"-10"-1340"0"0,17 1-100 0 0,0 0 1 0 0,0 1 0 0 0,-1-1 0 0 0,1 1 0 0 0,0 0 0 0 0,0 0 0 0 0,-1 0 0 0 0,1 1-1 0 0,0-1 1 0 0,0 1 0 0 0,0-1 0 0 0,-1 1 0 0 0,1 0 0 0 0,0 0 0 0 0,0 0-1 0 0,-2 2-13 0 0,8 44 5 0 0,0-24-15 0 0,1 2-5 0 0,-4-25 9 0 0,0 0 1 0 0,0 0 1 0 0,32-14-7 0 0,-28 14 11 0 0,1 1 1 0 0,-1 1-1 0 0,0-1 0 0 0,0 0 1 0 0,1 1-1 0 0,-1 0 0 0 0,0 0 1 0 0,-1 0-1 0 0,1 0 0 0 0,0 1 1 0 0,-1 0-1 0 0,1-1 1 0 0,-1 1-1 0 0,0 0 0 0 0,0 1 1 0 0,2 1-1 0 0,-3-2 0 0 0,-1-1 1 0 0,1 0-1 0 0,-1 1 1 0 0,0-1-1 0 0,0 1 1 0 0,0-1-1 0 0,0 1 1 0 0,0-1-1 0 0,-1 1 1 0 0,1 0-1 0 0,-1-1 1 0 0,0 1-1 0 0,1 0 1 0 0,-1-1-1 0 0,-1 1 1 0 0,1 0-1 0 0,0-1 1 0 0,-1 1-1 0 0,1 0 1 0 0,-1-1-1 0 0,0 1 1 0 0,0-1-1 0 0,0 1 1 0 0,0-1-1 0 0,-1 2 0 0 0,0-2 1 0 0,1 1-1 0 0,-1-1 1 0 0,0 0-1 0 0,0 0 0 0 0,0 0 1 0 0,0 0-1 0 0,0 0 0 0 0,0 0 1 0 0,-1-1-1 0 0,1 1 0 0 0,-1-1 1 0 0,1 1-1 0 0,-1-1 0 0 0,1 0 1 0 0,-3 1-1 0 0,4-2-1 0 0,-1 0 1 0 0,1 1 0 0 0,0-1 0 0 0,-1 0 0 0 0,1 0 0 0 0,-1 0 0 0 0,1 0 0 0 0,-1 0 0 0 0,1 0 0 0 0,-1 0 0 0 0,1 0-1 0 0,0 0 1 0 0,-1-1 0 0 0,1 1 0 0 0,-1-1 0 0 0,1 1 0 0 0,0-1 0 0 0,-1 1 0 0 0,1-1 0 0 0,0 0 0 0 0,0 1 0 0 0,0-1-1 0 0,-1 0 1 0 0,1 0 0 0 0,0 0 0 0 0,0 0 0 0 0,0 0 0 0 0,1 0 0 0 0,-1 0 0 0 0,0-1 0 0 0,0 1 0 0 0,0 0-1 0 0,1 0 1 0 0,0 0-66 0 0,0 0 0 0 0,-1 0 0 0 0,1 1 0 0 0,0-1 0 0 0,0 0 0 0 0,1 0-1 0 0,-1 0 1 0 0,0 1 0 0 0,0-1 0 0 0,0 0 0 0 0,0 0 0 0 0,1 0 0 0 0,-1 1-1 0 0,0-1 1 0 0,1 0 0 0 0,-1 0 0 0 0,1 1 0 0 0,-1-1 0 0 0,1 0-1 0 0,-1 1 1 0 0,1-1 66 0 0,2-3-230 0 0,-1 0 100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4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24 0 0,'17'66'2926'0'0,"0"236"-2753"0"0,-11-223-152 0 0,-4-67-18 0 0,0 0 1 0 0,1 0 0 0 0,0-1 0 0 0,1 1 0 0 0,4 9-4 0 0,-2-5 1 0 0,-6-16 17 0 0,1 1-1 0 0,-1 0 0 0 0,0-1 1 0 0,0 1-1 0 0,0 0 0 0 0,0-1 1 0 0,0 1-1 0 0,0 0 0 0 0,0 0 0 0 0,0-1 1 0 0,0 1-1 0 0,0 0 0 0 0,0-1 1 0 0,-1 1-1 0 0,1 0 0 0 0,0-1 1 0 0,0 1-1 0 0,-1 0 0 0 0,1-1 1 0 0,0 1-1 0 0,-1-1 0 0 0,1 1 1 0 0,-1 0-1 0 0,1-1 0 0 0,0 1 1 0 0,-1-1-1 0 0,0 1 0 0 0,1-1 0 0 0,-1 0 1 0 0,1 1-1 0 0,-1-1 0 0 0,1 1 1 0 0,-1-1-1 0 0,0 0 0 0 0,1 0 1 0 0,-1 1-1 0 0,0-1-17 0 0,1 0 133 0 0,-47-22 449 0 0,23 8-580 0 0,1 0-1 0 0,1-2 0 0 0,-20-17-1 0 0,72 66 382 0 0,21 19-347 0 0,-47-48-33 0 0,0 0 0 0 0,1-1 0 0 0,0 1 1 0 0,-1-1-1 0 0,1 0 0 0 0,0-1 0 0 0,1 1 0 0 0,-1-1 0 0 0,0 0 0 0 0,1-1 0 0 0,0 1-2 0 0,-4-2 0 0 0,0 0 0 0 0,0 0-1 0 0,0-1 1 0 0,0 1 0 0 0,0-1-1 0 0,0 1 1 0 0,0-1 0 0 0,0 0-1 0 0,0 0 1 0 0,0 0 0 0 0,0 0-1 0 0,0 0 1 0 0,-1 0 0 0 0,1 0-1 0 0,0-1 1 0 0,-1 1 0 0 0,1-1-1 0 0,-1 1 1 0 0,1-1 0 0 0,-1 1-1 0 0,0-1 1 0 0,1-1 0 0 0,30-47-11 0 0,-23 34 9 0 0,21-28 86 0 0,11-21-2595 0 0,-41 65 1532 0 0,-2-4-268 0 0,1 3 996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4 0 0,'0'0'4'0'0,"0"0"0"0"0,0 0-1 0 0,-1 0-1 0 0,0-1-3 0 0,0 1 1 0 0,0-1 0 0 0,1 0-1 0 0,-1 1 1 0 0,0-1 0 0 0,0 1-1 0 0,0-1 1 0 0,0 1 0 0 0,0 0-1 0 0,0-1 1 0 0,0 1 0 0 0,0 0-1 0 0,0-1 1 0 0,0 1-1 0 0,0 0 1 0 0,0 0 0 0 0,0 0-1 0 0,0 0 1 0 0,0 0 0 0 0,0 0-1 0 0,0 0 1 0 0,0 1 0 0 0,0-1-1 0 0,0 0 1 0 0,0 0 0 0 0,0 1-1 0 0,0 0 1 0 0,1-1-3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50 8 0 0,'0'0'13'0'0,"-35"-23"2108"0"0,31 20-2088 0 0,-1 1-1 0 0,0 1 0 0 0,-1-1 0 0 0,1 1 1 0 0,0 0-1 0 0,0 0 0 0 0,-1 0 1 0 0,1 1-1 0 0,0-1 0 0 0,-1 1 1 0 0,1 1-1 0 0,0-1 0 0 0,-1 1 1 0 0,1 0-1 0 0,0 0 0 0 0,-4 2-32 0 0,7-2-1 0 0,-1 0-1 0 0,0 1 1 0 0,0-1 0 0 0,0 1-1 0 0,1 0 1 0 0,-1 0 0 0 0,1 0-1 0 0,0 0 1 0 0,-1 0 0 0 0,1 0-1 0 0,0 1 1 0 0,0-1-1 0 0,0 1 1 0 0,1-1 0 0 0,-1 1-1 0 0,1 0 1 0 0,-1 0 0 0 0,1 0-1 0 0,0 0 1 0 0,0 0-1 0 0,0 0 1 0 0,0 0 0 0 0,1 0-1 0 0,-1 0 1 0 0,1 0 0 0 0,0 0-1 0 0,0 1 1 0 0,0 0 1 0 0,1-2-1 0 0,1 0 0 0 0,-1 0 1 0 0,1 0-1 0 0,0 0 0 0 0,-1 0 0 0 0,1 0 1 0 0,0-1-1 0 0,0 1 0 0 0,0-1 0 0 0,0 1 0 0 0,1-1 1 0 0,-1 0-1 0 0,0 0 0 0 0,0 0 0 0 0,1 0 1 0 0,-1 0-1 0 0,1 0 0 0 0,-1-1 0 0 0,1 1 1 0 0,23 12-1 0 0,-1 7 5 0 0,-21-17-4 0 0,0-1 1 0 0,0 1 0 0 0,0 0 0 0 0,-1 1 0 0 0,1-1-1 0 0,-1 1 1 0 0,0 0 0 0 0,0 0 0 0 0,0 0 0 0 0,0 0 0 0 0,-1 0-1 0 0,0 0 1 0 0,0 1 0 0 0,0-1 0 0 0,0 1-1 0 0,0-1 1 0 0,-1 1 0 0 0,0-1 0 0 0,0 1 0 0 0,-1-1 0 0 0,1 1 0 0 0,-1 0 0 0 0,0-1 0 0 0,0 1 0 0 0,-1-1 0 0 0,1 1 0 0 0,-1 0 0 0 0,0-1 0 0 0,0 0 0 0 0,0 1 0 0 0,-1-1 0 0 0,-1 3-1 0 0,2-4 1 0 0,-1-1-1 0 0,1 0 1 0 0,-1 0-1 0 0,1 0 1 0 0,-1 0-1 0 0,0 0 1 0 0,0 0-1 0 0,0 0 1 0 0,0-1-1 0 0,0 1 1 0 0,0-1-1 0 0,-1 1 1 0 0,1-1-1 0 0,0 0 1 0 0,-1 0-1 0 0,1 0 1 0 0,-1 0-1 0 0,1 0 1 0 0,-1-1 0 0 0,1 1-1 0 0,-1-1 1 0 0,0 0-1 0 0,1 1 1 0 0,-1-1-1 0 0,0 0 1 0 0,1-1-1 0 0,-1 1 1 0 0,1 0-1 0 0,-2-1 0 0 0,2 1 2 0 0,-1 0-1 0 0,0-1 1 0 0,0 1-1 0 0,0-1 0 0 0,1 1 1 0 0,-1-1-1 0 0,0 0 1 0 0,0 0-1 0 0,1 0 0 0 0,-1 0 1 0 0,1-1-1 0 0,-1 1 1 0 0,1-1-1 0 0,0 0 1 0 0,-1 1-1 0 0,1-1 0 0 0,0 0 1 0 0,0 0-1 0 0,0-1 1 0 0,1 1-1 0 0,-1 0 0 0 0,0 0 1 0 0,1-1-1 0 0,-1 1 1 0 0,1-1-1 0 0,0 0 1 0 0,0 1-1 0 0,0-1 0 0 0,0 0 1 0 0,1 0-1 0 0,-1 1 1 0 0,1-1-1 0 0,-1 0 1 0 0,1 0-1 0 0,0 0 0 0 0,0 0 1 0 0,0 1-1 0 0,1-1 1 0 0,-1 0-1 0 0,1 0 0 0 0,-1 0 1 0 0,1 1-1 0 0,0-1 1 0 0,0 0-1 0 0,0 1 1 0 0,1-1-1 0 0,-1 1 0 0 0,0-1 1 0 0,1 1-1 0 0,0-1 1 0 0,0 1-1 0 0,-1 0 0 0 0,1 0 1 0 0,3-2-2 0 0,5-7 21 0 0,2 1 0 0 0,-1 0 0 0 0,2 1 0 0 0,-1 0 0 0 0,1 1 0 0 0,1 0 0 0 0,11-5-21 0 0,-23 12 7 0 0,0 0 0 0 0,0-1 0 0 0,0 1-1 0 0,-1-1 1 0 0,1 1 0 0 0,0-1 0 0 0,0 0-1 0 0,-1 0 1 0 0,1 0 0 0 0,-1 0 0 0 0,0 0-1 0 0,1 0 1 0 0,-1 0 0 0 0,0 0 0 0 0,0-1-1 0 0,-1 1 1 0 0,1 0 0 0 0,0-1 0 0 0,-1 1-1 0 0,1 0 1 0 0,-1-1 0 0 0,0 1 0 0 0,0-1-1 0 0,0 1 1 0 0,0 0 0 0 0,0-1 0 0 0,0 1 0 0 0,-1-1-1 0 0,1 0-6 0 0,-1 1 6 0 0,1 0-1 0 0,-1 0 1 0 0,1 0 0 0 0,-1 1-1 0 0,0-1 1 0 0,0 0-1 0 0,0 0 1 0 0,0 0 0 0 0,0 1-1 0 0,0-1 1 0 0,0 1-1 0 0,-1-1 1 0 0,1 1 0 0 0,0-1-1 0 0,-1 1 1 0 0,1 0-1 0 0,-1-1 1 0 0,0 1 0 0 0,1 0-1 0 0,-1 0 1 0 0,0 0-1 0 0,0 1 1 0 0,0-1 0 0 0,1 0-1 0 0,-1 1 1 0 0,0-1-1 0 0,0 1 1 0 0,0-1 0 0 0,0 1-1 0 0,0 0 1 0 0,0 0 0 0 0,0 0-1 0 0,0 0 1 0 0,0 0-1 0 0,-1 1-5 0 0,3-1-45 0 0,-1 0-1 0 0,0 0 1 0 0,1 1-1 0 0,-1-1 0 0 0,1 0 1 0 0,-1 0-1 0 0,0 0 1 0 0,1 0-1 0 0,-1 1 1 0 0,0-1-1 0 0,1 0 0 0 0,-1 0 1 0 0,0 0-1 0 0,1-1 1 0 0,-1 1-1 0 0,1 0 1 0 0,-1 0-1 0 0,0 0 0 0 0,1 0 1 0 0,-1 0-1 0 0,1-1 1 0 0,-1 1-1 0 0,0 0 0 0 0,1-1 1 0 0,-1 1-1 0 0,1 0 1 0 0,-1-1-1 0 0,1 1 1 0 0,-1-1-1 0 0,1 1 0 0 0,-1-1 1 0 0,1 1-1 0 0,0-1 1 0 0,-1 1-1 0 0,1-1 1 0 0,0 1-1 0 0,-1-1 0 0 0,1 1 1 0 0,0-1-1 0 0,0 0 1 0 0,-1 1-1 0 0,1-1 1 0 0,0 1-1 0 0,0-1 0 0 0,0 0 1 0 0,0 1-1 0 0,0-1 1 0 0,0 0-1 0 0,0 1 0 0 0,0-1 1 0 0,0 0-1 0 0,0 1 1 0 0,0-1-1 0 0,1 1 1 0 0,-1-1-1 0 0,0 0 0 0 0,0 1 1 0 0,1-1-1 0 0,-1 1 1 0 0,0-1-1 0 0,0 0 1 0 0,1 1-1 0 0,-1-1 0 0 0,1 1 1 0 0,-1 0-1 0 0,1-1 1 0 0,-1 1 45 0 0,2-6-175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 0 0,'-9'10'1463'0'0,"11"-1"-1364"0"0,17-4 400 0 0,-19-5-481 0 0,0 0 1 0 0,1 0-1 0 0,-1 0 1 0 0,0-1-1 0 0,0 1 1 0 0,0 0-1 0 0,0 0 0 0 0,0 0 1 0 0,1 0-1 0 0,-1 0 1 0 0,0 0-1 0 0,0 0 1 0 0,0-1-1 0 0,0 1 1 0 0,0 0-1 0 0,0 0 0 0 0,0 0 1 0 0,0 0-1 0 0,0 0 1 0 0,1 0-1 0 0,-1-1 1 0 0,0 1-1 0 0,0 0 1 0 0,0 0-1 0 0,0 0 1 0 0,0 0-1 0 0,0-1 0 0 0,0 1 1 0 0,0 0-1 0 0,0 0 1 0 0,0 0-1 0 0,0 0 1 0 0,0-1-1 0 0,0 1 1 0 0,0 0-1 0 0,0 0 0 0 0,0 0 1 0 0,-1 0-1 0 0,1-1 1 0 0,0 1-1 0 0,0 0 1 0 0,0 0-1 0 0,0 0 1 0 0,0 0-1 0 0,0 0 0 0 0,0 0 1 0 0,0-1-1 0 0,0 1 1 0 0,-1 0-1 0 0,1 0 1 0 0,0 0-1 0 0,0 0 1 0 0,0 0-1 0 0,0 0 1 0 0,0 0-1 0 0,-1 0 0 0 0,1 0 1 0 0,0 0-1 0 0,0-1 1 0 0,0 1-1 0 0,0 0 1 0 0,-1 0-1 0 0,1 0 1 0 0,0 0-19 0 0,-1 0-3 0 0,1-1 0 0 0,-1 1 1 0 0,0 0-1 0 0,0-1 1 0 0,0 1-1 0 0,1 0 0 0 0,-1-1 1 0 0,0 1-1 0 0,0 0 1 0 0,0 0-1 0 0,0 0 0 0 0,0 0 1 0 0,1 0-1 0 0,-1 0 0 0 0,0 0 1 0 0,0 0-1 0 0,0 0 1 0 0,0 0-1 0 0,0 0 0 0 0,1 1 1 0 0,-1-1-1 0 0,0 0 1 0 0,-1 1 2 0 0,-19 12-2939 0 0,21-13 2732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20 0 0,'8'-31'3897'0'0,"-2"-45"-27"0"0,-3 62-3473 0 0,-1 0 1 0 0,-1 0 0 0 0,0-1 0 0 0,-1 1 0 0 0,-1 0 0 0 0,0-1-1 0 0,-1 1 1 0 0,0 0 0 0 0,-3-8-398 0 0,3 17 525 0 0,-1-5-3060 0 0,15-1-6441 0 0,-8 8 8659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 0 0,'4'-3'96'0'0,"1"-1"1"0"0,0 1-1 0 0,0 1 0 0 0,0-1 1 0 0,0 1-1 0 0,1-1 0 0 0,-1 1 1 0 0,1 1-1 0 0,-1-1 1 0 0,1 1-1 0 0,-1 0 0 0 0,1 0 1 0 0,0 1-1 0 0,0 0 0 0 0,-1 0 1 0 0,1 0-1 0 0,0 1 0 0 0,0-1-96 0 0,-3 1 5 0 0,-1-1-1 0 0,1 0 1 0 0,0 1-1 0 0,-1 0 1 0 0,1-1-1 0 0,0 1 1 0 0,-1 0-1 0 0,1 0 1 0 0,-1 1-1 0 0,1-1 1 0 0,-1 0-1 0 0,0 1 1 0 0,1 0-1 0 0,-1-1 0 0 0,0 1 1 0 0,0 0-1 0 0,0 0 1 0 0,0 0-1 0 0,-1 0 1 0 0,1 1-1 0 0,0-1 1 0 0,-1 0-1 0 0,0 1 1 0 0,1-1-1 0 0,-1 1 1 0 0,0 0-1 0 0,0-1 1 0 0,-1 1-1 0 0,1 0 1 0 0,-1-1-1 0 0,1 1 1 0 0,-1 0-1 0 0,0 0 1 0 0,0-1-1 0 0,0 1 1 0 0,0 2-5 0 0,-1 3 1 0 0,-1 0 0 0 0,0 0 0 0 0,0 0 0 0 0,-1 0 0 0 0,0-1 0 0 0,0 1 0 0 0,-1-1 0 0 0,0 0 0 0 0,0 0 0 0 0,0 0 0 0 0,-1-1 0 0 0,-4 5-1 0 0,-3 2 3 0 0,0 0-1 0 0,-1-1 0 0 0,0-1 1 0 0,-1 0-1 0 0,-6 3-2 0 0,7-2 537 0 0,27-11 356 0 0,4-2-639 0 0,40 11 422 0 0,5 1-564 0 0,-60-11-216 0 0,1 0 0 0 0,-1-1-1 0 0,1 1 1 0 0,-1-1-1 0 0,1 1 1 0 0,-1-1 0 0 0,1 0-1 0 0,-1 0 1 0 0,0-1 0 0 0,0 1-1 0 0,1-1 1 0 0,-1 1-1 0 0,0-1 1 0 0,0 0 0 0 0,-1 0-1 0 0,3-2 105 0 0,5-10-2476 0 0,-9 10 2266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8 0 0,'0'8'284'0'0,"0"-7"372"0"0,0-2-609 0 0,0 1 1 0 0,0-1-1 0 0,0 1 1 0 0,0 0-1 0 0,-1-1 0 0 0,1 1 1 0 0,0-1-1 0 0,0 1 0 0 0,0-1 1 0 0,0 1-1 0 0,-1 0 0 0 0,1-1 1 0 0,0 1-1 0 0,0 0 0 0 0,-1-1 1 0 0,1 1-1 0 0,0 0 0 0 0,0-1 1 0 0,-1 1-1 0 0,1 0 0 0 0,-1-1 1 0 0,1 1-1 0 0,0 0 0 0 0,-1 0 1 0 0,1 0-1 0 0,0-1 1 0 0,-1 1-1 0 0,1 0 0 0 0,-1 0 1 0 0,1 0-1 0 0,-1 0 0 0 0,1 0 1 0 0,0 0-1 0 0,-1 0 0 0 0,1 0 1 0 0,-1 0-1 0 0,1 0 0 0 0,-1 0 1 0 0,1 0-1 0 0,-1 0 0 0 0,1 0 1 0 0,0 0-1 0 0,-1 0 0 0 0,1 0 1 0 0,-1 1-1 0 0,1-1 0 0 0,0 0 1 0 0,-1 0-1 0 0,1 0 1 0 0,-1 1-1 0 0,1-1 0 0 0,0 0 1 0 0,-1 1-1 0 0,1-1 0 0 0,0 0 1 0 0,0 1-1 0 0,-1-1 0 0 0,1 0 1 0 0,0 1-1 0 0,0-1 0 0 0,-1 1-47 0 0,1-1-11 0 0,0 0-1 0 0,0 1 1 0 0,0-1-1 0 0,0 0 0 0 0,0 1 1 0 0,-1-1-1 0 0,1 0 1 0 0,0 1-1 0 0,0-1 0 0 0,0 0 1 0 0,0 1-1 0 0,0-1 0 0 0,0 0 1 0 0,0 1-1 0 0,0-1 1 0 0,0 0-1 0 0,1 1 0 0 0,-1-1 1 0 0,0 0-1 0 0,0 1 1 0 0,0-1-1 0 0,0 0 0 0 0,0 1 1 0 0,1-1-1 0 0,-1 0 1 0 0,0 1-1 0 0,0-1 0 0 0,0 0 1 0 0,1 0-1 0 0,-1 1 1 0 0,0-1-1 0 0,0 0 0 0 0,1 0 1 0 0,-1 0-1 0 0,0 1 1 0 0,1-1-1 0 0,-1 0 0 0 0,0 0 1 0 0,1 0-1 0 0,-1 0 1 0 0,0 0-1 0 0,1 0 0 0 0,-1 1 1 0 0,0-1-1 0 0,1 0 0 0 0,-1 0 1 0 0,0 0-1 0 0,1 0 1 0 0,-1 0-1 0 0,0 0 0 0 0,1 0 1 0 0,-1-1-1 0 0,0 1 1 0 0,1 0 11 0 0,-1 0-16 0 0,-1 0 1 0 0,1 0 0 0 0,0 0-1 0 0,0-1 1 0 0,-1 1-1 0 0,1 0 1 0 0,0 0 0 0 0,0 0-1 0 0,-1-1 1 0 0,1 1-1 0 0,0 0 1 0 0,0 0 0 0 0,0-1-1 0 0,0 1 1 0 0,-1 0 0 0 0,1 0-1 0 0,0-1 1 0 0,0 1-1 0 0,0 0 1 0 0,0-1 0 0 0,0 1-1 0 0,0 0 1 0 0,0-1 0 0 0,0 1-1 0 0,0 0 1 0 0,0 0-1 0 0,0-1 1 0 0,0 1 0 0 0,0 0-1 0 0,0-1 1 0 0,0 1 0 0 0,0 0-1 0 0,0 0 1 0 0,0-1-1 0 0,1 1 1 0 0,-1 0 0 0 0,0-1-1 0 0,0 1 1 0 0,0 0 0 0 0,0 0-1 0 0,1-1 1 0 0,-1 1-1 0 0,0 0 1 0 0,0 0 0 0 0,0 0-1 0 0,1-1 1 0 0,-1 1 0 0 0,0 0-1 0 0,0 0 1 0 0,1 0-1 0 0,-1 0 1 0 0,0-1 0 0 0,1 1-1 0 0,-1 0 1 0 0,0 0 0 0 0,0 0-1 0 0,1 0 1 0 0,-1 0-1 0 0,0 0 1 0 0,1 0 0 0 0,-1 0-1 0 0,0 0 1 0 0,1 0 0 0 0,-1 0-1 0 0,0 0 1 0 0,0 0 15 0 0,-9-8-1909 0 0,7 4 1671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 0 0,'0'0'17'0'0,"45"-22"1265"0"0,-41 20-1269 0 0,-1 1 0 0 0,1-1 0 0 0,0 1 0 0 0,0 0 0 0 0,0 1 0 0 0,0-1 0 0 0,0 0 0 0 0,0 1 1 0 0,0 0-1 0 0,0 0 0 0 0,0 0 0 0 0,0 1 0 0 0,0-1 0 0 0,0 1 0 0 0,0 0 0 0 0,0 0 0 0 0,0 0 0 0 0,0 1 0 0 0,-1-1 0 0 0,1 1 0 0 0,0 0 1 0 0,-1 0-1 0 0,0 0 0 0 0,1 1 0 0 0,-1-1 0 0 0,0 1 0 0 0,0 0 0 0 0,0-1 0 0 0,-1 1 0 0 0,1 1 0 0 0,-1-1 0 0 0,1 0 0 0 0,-1 1 0 0 0,1 1-13 0 0,-1 0 2 0 0,0 1 0 0 0,-1 0 0 0 0,1 0 0 0 0,-1-1 0 0 0,0 1 0 0 0,0 0 0 0 0,-1 0 0 0 0,0 0 0 0 0,0 0 0 0 0,0 0 0 0 0,-1 0 0 0 0,0 0 0 0 0,0 0 0 0 0,0 0 0 0 0,-1 0 0 0 0,0-1 0 0 0,0 1 0 0 0,0-1 0 0 0,-1 1 0 0 0,0-1 0 0 0,0 2-2 0 0,-2 1 2 0 0,0 0 0 0 0,0 0 0 0 0,0 0 0 0 0,-1 0 1 0 0,0-1-1 0 0,-1 0 0 0 0,0 0 0 0 0,0-1 0 0 0,0 0 0 0 0,0 0 0 0 0,-1-1 0 0 0,0 1 0 0 0,-1-1-2 0 0,0-2 1 0 0,15-8 38 0 0,13-6 212 0 0,1 4-71 0 0,0 2 0 0 0,0 0 0 0 0,0 1 0 0 0,0 1 0 0 0,1 1-1 0 0,-1 1 1 0 0,1 1 0 0 0,7 1-180 0 0,-18-1-235 0 0,-7-7-2763 0 0,-2 2 2745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0,'0'65'2206'0'0,"0"-48"-2174"0"0,4 99 196 0 0,-3-102-213 0 0,1 1 0 0 0,0-1 0 0 0,1 0 0 0 0,0 0 0 0 0,2-1 0 0 0,4 12-15 0 0,-9-25-14 0 0,0 0 0 0 0,0 0 0 0 0,0-1 0 0 0,0 1-1 0 0,0 0 1 0 0,0 0 0 0 0,0-1 0 0 0,0 1 0 0 0,1 0 0 0 0,-1 0 0 0 0,0-1-1 0 0,0 1 1 0 0,0 0 0 0 0,0 0 0 0 0,0 0 0 0 0,1-1 0 0 0,-1 1 0 0 0,0 0-1 0 0,0 0 1 0 0,0 0 0 0 0,1-1 0 0 0,-1 1 0 0 0,0 0 0 0 0,0 0 0 0 0,0 0-1 0 0,1 0 1 0 0,-1 0 0 0 0,0 0 0 0 0,0 0 0 0 0,1 0 0 0 0,-1-1 0 0 0,0 1-1 0 0,0 0 1 0 0,1 0 0 0 0,-1 0 0 0 0,0 0 0 0 0,0 0 0 0 0,1 0-1 0 0,-1 0 1 0 0,0 0 0 0 0,0 1 0 0 0,1-1 0 0 0,-1 0 0 0 0,0 0 0 0 0,0 0-1 0 0,1 0 1 0 0,-1 0 0 0 0,0 0 0 0 0,0 0 0 0 0,1 1 0 0 0,-1-1 0 0 0,0 0-1 0 0,0 0 1 0 0,0 0 0 0 0,0 0 0 0 0,1 1 0 0 0,-1-1 0 0 0,0 0 0 0 0,0 0-1 0 0,0 0 1 0 0,0 1 0 0 0,0-1 0 0 0,1 0 0 0 0,-1 0 0 0 0,0 1-1 0 0,0-1 15 0 0,6-23-1422 0 0,-6 21 1395 0 0,2-6-138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5.5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130 402 12 0 0,'-1'1'87'0'0,"-1"0"-1"0"0,1 0 1 0 0,-1-1-1 0 0,1 0 1 0 0,-1 1-1 0 0,1-1 1 0 0,-1 1-1 0 0,1-1 1 0 0,-1 0-1 0 0,0 0 1 0 0,0 0-1 0 0,1 0 1 0 0,-1 0-1 0 0,1 0 1 0 0,-1-1 0 0 0,1 1-1 0 0,-1-1 1 0 0,0 1-1 0 0,1 0 1 0 0,-1-1-1 0 0,1 0 1 0 0,-1 0-1 0 0,1 1 1 0 0,-1-1-87 0 0,-35-22 1253 0 0,34 20-1216 0 0,0 0 0 0 0,0 0-1 0 0,0-1 1 0 0,0 1 0 0 0,0-1 0 0 0,0 0 0 0 0,0 1 0 0 0,1-2 0 0 0,0 1 0 0 0,0 0 0 0 0,0 0 0 0 0,1 0 0 0 0,-1-1 0 0 0,1-2-37 0 0,-1-1 10 0 0,1 0 0 0 0,0 0 1 0 0,1-1-1 0 0,-1 1 0 0 0,2-1 0 0 0,0 1 1 0 0,-1 0-1 0 0,2-2-10 0 0,0-2 1 0 0,1-1 1 0 0,1 1 0 0 0,0 0-1 0 0,0 1 1 0 0,1 0-1 0 0,1-1 1 0 0,0 1 0 0 0,0 1-1 0 0,1-1 1 0 0,1 1-1 0 0,0 0-1 0 0,2-2 35 0 0,2 1 0 0 0,0-1 0 0 0,0 2 0 0 0,0 0 0 0 0,2 0 0 0 0,-1 1 0 0 0,1 1 0 0 0,2 1-35 0 0,-10 4 3 0 0,0 0 0 0 0,1 0 0 0 0,0 1 0 0 0,0 1 0 0 0,-1-1-1 0 0,2 1 1 0 0,-1 0 0 0 0,-1 0 0 0 0,2 1 0 0 0,-1 0 0 0 0,0 0-1 0 0,0 1 1 0 0,0 0 0 0 0,0 0 0 0 0,0 1 0 0 0,0-1 0 0 0,-1 1 0 0 0,1 1-1 0 0,2 1-2 0 0,-2-1 26 0 0,0 0 0 0 0,-1 1 0 0 0,0 0 0 0 0,0 1 0 0 0,0-1 0 0 0,0 1 0 0 0,0 0 0 0 0,-1 0 0 0 0,0 1 0 0 0,0 0 0 0 0,0 0 0 0 0,-1 0 0 0 0,0 0 0 0 0,0 1 0 0 0,-1 0 0 0 0,1 0 0 0 0,-2-1 0 0 0,1 1 0 0 0,-1 1 0 0 0,0-1 0 0 0,0 0 0 0 0,-1 0 0 0 0,0 1 0 0 0,-1-1 0 0 0,1 1 0 0 0,-1-1 0 0 0,-1 1 0 0 0,1-1 0 0 0,-1 1 0 0 0,-1-1 0 0 0,1 1 0 0 0,-3 6-26 0 0,1-5 81 0 0,1 0 1 0 0,-2-1-1 0 0,1 1 1 0 0,-2 0-1 0 0,2-2 1 0 0,-2 1-1 0 0,0 0 1 0 0,0-1-1 0 0,-1 1 0 0 0,0-1 1 0 0,0-1-1 0 0,-1 1 1 0 0,0-1-1 0 0,0 0 1 0 0,0 0-1 0 0,-1-1 1 0 0,0 0-1 0 0,1-1 1 0 0,-2 1-1 0 0,1-1 1 0 0,-5 1-82 0 0,-23 9 406 0 0,25-9-387 0 0,0 1 0 0 0,-1-2 1 0 0,0 0-1 0 0,0-1 0 0 0,-1 0 1 0 0,-4 0-20 0 0,13-2 0 0 0,1-1 1 0 0,-1 0-1 0 0,1-1 1 0 0,0 1-1 0 0,0-1 1 0 0,-1 0-1 0 0,1 1 1 0 0,0-1-1 0 0,-1 0 1 0 0,1 0-1 0 0,0-1 1 0 0,-1 1-1 0 0,-5-3 0 0 0,2 0-277 0 0,-1 0 0 0 0,1 0 0 0 0,0-1-1 0 0,0 1 1 0 0,1-1 0 0 0,0-1 0 0 0,0 0 0 0 0,0 0-1 0 0,0 0 1 0 0,0 0 0 0 0,-3-6 277 0 0,-1-1-1550 0 0,8 10 1264 0 0,-1 0 0 0 0,0 0 0 0 0,1 0 0 0 0,0 0 0 0 0,0-1 0 0 0,-1 1 0 0 0,2-1-1 0 0,-1 1 1 0 0,0-3 286 0 0,-1-5-177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 0 0,'9'-13'714'0'0,"-8"19"62"0"0,-2-5-755 0 0,1 0 1 0 0,0 0 0 0 0,0-1 0 0 0,0 1 0 0 0,0 0 0 0 0,0 0 0 0 0,0 0 0 0 0,0-1-1 0 0,0 1 1 0 0,0 0 0 0 0,0 0 0 0 0,0 0 0 0 0,0-1 0 0 0,0 1 0 0 0,1 0-1 0 0,-1 0 1 0 0,0-1 0 0 0,0 1 0 0 0,1 0 0 0 0,-1 0 0 0 0,1-1 0 0 0,-1 1 0 0 0,1 0-1 0 0,-1-1 1 0 0,1 1 0 0 0,-1-1 0 0 0,1 1 0 0 0,0-1 0 0 0,-1 1 0 0 0,1-1 0 0 0,0 1-1 0 0,-1-1 1 0 0,1 1 0 0 0,0-1 0 0 0,-1 0 0 0 0,2 1-22 0 0,-2-2 26 0 0,1 0 0 0 0,-1 1 0 0 0,1-1 0 0 0,-1 0 1 0 0,0 1-1 0 0,1-1 0 0 0,-1 0 0 0 0,0 1 0 0 0,1-1 0 0 0,-1 0 0 0 0,0 0 1 0 0,0 1-1 0 0,0-1 0 0 0,0 0 0 0 0,0 0 0 0 0,0 1 0 0 0,0-1 0 0 0,0 0 1 0 0,0 0-1 0 0,0 0 0 0 0,0 1 0 0 0,0-1 0 0 0,-1 0-26 0 0,-5-6 29 0 0,-8 14-631 0 0,16-15-1582 0 0,1 4 2067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8 0 0,'0'0'50'0'0,"0"0"31"0"0,0 0 41 0 0,0 0 34 0 0,0 0 28 0 0,-28 17 2818 0 0,-16-14-2097 0 0,36-3-730 0 0,0 0 0 0 0,0 0 0 0 0,0 1 0 0 0,1 0 0 0 0,-1 0 0 0 0,0 1 0 0 0,-4 1-175 0 0,11-2 13 0 0,0 1-1 0 0,-1-1 1 0 0,1 0 0 0 0,0 0 0 0 0,0 1 0 0 0,0-1 0 0 0,0 0 0 0 0,0 1 0 0 0,0-1 0 0 0,0 1 0 0 0,0 0 0 0 0,0-1 0 0 0,1 1 0 0 0,-1 0 0 0 0,1-1 0 0 0,-1 1 0 0 0,1 0 0 0 0,0-1 0 0 0,-1 1 0 0 0,1 0 0 0 0,0 0 0 0 0,0 0 0 0 0,0-1 0 0 0,1 2-13 0 0,6 53-31 0 0,-5-38 65 0 0,-1 39-12 0 0,-2-57-18 0 0,0 0 3 0 0,29-28-38 0 0,-24 26 3 0 0,-1 0 1 0 0,1 0 0 0 0,0 0-1 0 0,-1 0 1 0 0,1 1 0 0 0,0 0-1 0 0,0 0 1 0 0,0 0 0 0 0,0 0-1 0 0,0 0 1 0 0,0 1 0 0 0,0 0-1 0 0,0 0 1 0 0,0 0 0 0 0,0 0-1 0 0,0 1 1 0 0,0 0 0 0 0,0-1-1 0 0,0 1 1 0 0,0 1 0 0 0,0-1 0 0 0,0 1-1 0 0,0-1 1 0 0,-1 1 0 0 0,1 0-1 0 0,-1 0 1 0 0,1 1 0 0 0,-1-1-1 0 0,0 1 1 0 0,0-1 0 0 0,0 1-1 0 0,0 0 1 0 0,-1 0 0 0 0,1 1-1 0 0,-1-1 1 0 0,0 0 0 0 0,0 1-1 0 0,0-1 1 0 0,0 2 27 0 0,0-2-6 0 0,-1 0 0 0 0,0 0 0 0 0,0 0 0 0 0,0 0 0 0 0,0 0 0 0 0,-1 0 0 0 0,1 0 0 0 0,-1 0 0 0 0,0 0 0 0 0,1 0 0 0 0,-2 0 0 0 0,1 0 0 0 0,0 0 0 0 0,-1 0 0 0 0,1 0 0 0 0,-1 0 0 0 0,0 0 0 0 0,0 0 0 0 0,0 0 0 0 0,0 0 0 0 0,0 0 0 0 0,-1-1 0 0 0,0 1 0 0 0,1 0 0 0 0,-1-1 0 0 0,0 0 0 0 0,0 1 0 0 0,0-1 0 0 0,-2 2 6 0 0,1-2 17 0 0,1 0 0 0 0,-1 1 1 0 0,1-1-1 0 0,-1 0 0 0 0,0-1 1 0 0,0 1-1 0 0,0 0 1 0 0,0-1-1 0 0,0 0 0 0 0,0 0 1 0 0,0 1-1 0 0,0-2 1 0 0,-1 1-1 0 0,1 0 0 0 0,0-1 1 0 0,-1 0-1 0 0,1 1 0 0 0,0-1 1 0 0,-1 0-1 0 0,1-1 1 0 0,0 1-1 0 0,-1-1 0 0 0,1 1 1 0 0,0-1-1 0 0,0 0 0 0 0,0 0 1 0 0,-2-1-18 0 0,4 1-57 0 0,0 0 0 0 0,0 1 1 0 0,0-1-1 0 0,0 0 0 0 0,0 0 0 0 0,0 0 1 0 0,0 0-1 0 0,0 0 0 0 0,1 0 1 0 0,-1 0-1 0 0,0 0 0 0 0,1 0 0 0 0,-1 0 1 0 0,0 0-1 0 0,1-1 0 0 0,0 1 1 0 0,-1 0-1 0 0,1 0 0 0 0,0 0 0 0 0,-1-1 1 0 0,1 1-1 0 0,0 0 0 0 0,0-1 1 0 0,0 1-1 0 0,0 0 0 0 0,0 0 0 0 0,1-1 57 0 0,10-34-3588 0 0,-5 26 3438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4 0 0,'10'5'1428'0'0,"-7"-4"517"0"0,-2-17 69 0 0,3-164 13198 0 0,0 89-9020 0 0,-2 1-4962 0 0,-6 39-713 0 0,2 41-399 0 0,1-1 0 0 0,0 1 0 0 0,1-1 0 0 0,1 0 0 0 0,-1 1 0 0 0,1-1 0 0 0,3-7-118 0 0,0 34-121 0 0,1 0 0 0 0,1-1-1 0 0,0 1 1 0 0,1-1 0 0 0,1-1 0 0 0,3 5 121 0 0,18 40-330 0 0,-19-41 248 0 0,0-1-1 0 0,1 0 1 0 0,1 0-1 0 0,1-1 1 0 0,0 0-1 0 0,1-2 1 0 0,5 6 82 0 0,2-3-267 0 0,15 17-437 0 0,-16-3-3784 0 0,7 7 769 0 0,-11-19 3575 0 0,-15-18 132 0 0,10 13-616 0 0,-8-10 258 0 0,-6-11 206 0 0,1 0 154 0 0,0 0 0 0 0,0 0 1 0 0,1 0-1 0 0,0-1 0 0 0,0 1 1 0 0,1 0-1 0 0,0-1 0 0 0,0 1 1 0 0,1-2 9 0 0,-1-22-26 0 0,-3-43 11 0 0,6-53 15 0 0,0 12 106 0 0,-2 106-390 0 0,0-15 707 0 0,-8 16-4523 0 0,7 7-2333 0 0,-2-2-168 0 0,2 3 6404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55 16 0 0,'1'-6'278'0'0,"-5"-4"1285"0"0,3 8-1399 0 0,0 0 0 0 0,0 1 1 0 0,0-1-1 0 0,0 1 0 0 0,-1 0 0 0 0,1-1 0 0 0,0 1 1 0 0,-1 0-1 0 0,1 0 0 0 0,-1 0 0 0 0,0 0 1 0 0,1 0-1 0 0,-1 0 0 0 0,0 0 0 0 0,0 0 1 0 0,1 1-1 0 0,-1-1 0 0 0,0 1 0 0 0,0 0 0 0 0,0-1 1 0 0,0 1-1 0 0,0 0 0 0 0,0 0 0 0 0,1 0 1 0 0,-1 0-1 0 0,0 0 0 0 0,0 1 0 0 0,0-1 1 0 0,0 0-1 0 0,0 1 0 0 0,0 0-164 0 0,-3 1 418 0 0,0-1-1 0 0,0 1 1 0 0,1 0 0 0 0,-1 1-1 0 0,1-1 1 0 0,0 1 0 0 0,-1 0-1 0 0,1 0 1 0 0,1 0-1 0 0,-1 0 1 0 0,0 1 0 0 0,1 0-418 0 0,-4 4 659 0 0,0 1 0 0 0,1 0 0 0 0,1 0-1 0 0,-1 1 1 0 0,2-1 0 0 0,-1 1 0 0 0,1 0 0 0 0,1 0 0 0 0,0 0 0 0 0,0 1 0 0 0,1-1 0 0 0,0 1 0 0 0,1 0 0 0 0,0 0 0 0 0,1-1-1 0 0,0 1 1 0 0,1 0 0 0 0,0 0 0 0 0,0-1 0 0 0,1 1 0 0 0,2 3-659 0 0,-1-6 41 0 0,1-1-1 0 0,0 0 1 0 0,0 0 0 0 0,1-1 0 0 0,-1 1-1 0 0,2-1 1 0 0,-1 0 0 0 0,1 0-1 0 0,-1-1 1 0 0,2 0 0 0 0,-1 0 0 0 0,1 0-1 0 0,-1-1 1 0 0,1 1 0 0 0,0-2-1 0 0,1 1 1 0 0,4 1-41 0 0,-9-3-1 0 0,0-1 0 0 0,0 1 0 0 0,1-1 0 0 0,-1 0 0 0 0,0 0 0 0 0,0 0 0 0 0,1-1 0 0 0,-1 1 0 0 0,0-1 0 0 0,0 0 0 0 0,1 1 0 0 0,-1-2 0 0 0,1 1 0 0 0,-1 0 0 0 0,0-1 0 0 0,0 1 0 0 0,1-1 0 0 0,-1 0 0 0 0,0 0 0 0 0,0 0 0 0 0,0 0 0 0 0,0-1 0 0 0,0 0 0 0 0,0 1 0 0 0,0-1 0 0 0,0 0 0 0 0,-1 0 0 0 0,1 0 0 0 0,-1-1 0 0 0,1 1 0 0 0,-1-1 0 0 0,0 1 0 0 0,0-1 0 0 0,0 0 0 0 0,0 1 0 0 0,-1-1 0 0 0,1 0 0 0 0,0-2 1 0 0,5-10-5 0 0,-1-1 0 0 0,-1 0 1 0 0,0-1-1 0 0,-1 1 0 0 0,0-1 0 0 0,0-13 5 0 0,-2 17 9 0 0,-1 1-1 0 0,0-1 0 0 0,0 0 1 0 0,-2 0-1 0 0,1 0 0 0 0,-2-2-8 0 0,1 9-2 0 0,-1 0 0 0 0,1 1 0 0 0,-1-1 0 0 0,0 0 0 0 0,-1 1 0 0 0,1 0-1 0 0,-1 0 1 0 0,0 0 0 0 0,-1 0 0 0 0,1 0 0 0 0,-1 1 0 0 0,0-1 0 0 0,0 1-1 0 0,-3-3 3 0 0,-13-11-1504 0 0,15 15 1959 0 0,1-1 0 0 0,-1 1-1 0 0,1 0 1 0 0,-1 0 0 0 0,0 0 0 0 0,0 1-1 0 0,-4-2-454 0 0,-24 1-2919 0 0,14 8-3465 0 0,-3 3-4802 0 0,20-7 10672 0 0,0 0 0 0 0,0 0 0 0 0,1 0 0 0 0,-1 0 0 0 0,0 0 0 0 0,0 0 0 0 0,1 1 0 0 0,-1-1 0 0 0,1 0 0 0 0,-1 1 0 0 0,1 0 0 0 0,0-1 0 0 0,-1 1 0 0 0,0 1 514 0 0,-1 6-380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190 376 12 0 0,'0'19'2727'0'0,"-1"-36"139"0"0,-1-37 260 0 0,-3-37 885 0 0,2 63-2902 0 0,2 0-1 0 0,0 1 0 0 0,2-1 0 0 0,5-27-1108 0 0,-3 21 138 0 0,-5 20-39 0 0,2 14-95 0 0,-1 0 0 0 0,1 0 0 0 0,0-1 0 0 0,0 1 0 0 0,0 0 0 0 0,0 0 0 0 0,-1 0 0 0 0,1 0 0 0 0,0 0 0 0 0,0 0 1 0 0,-1-1-1 0 0,1 1 0 0 0,0 0 0 0 0,0 0 0 0 0,0 0 0 0 0,-1 0 0 0 0,1 0 0 0 0,0 0 0 0 0,0 0 0 0 0,-1 0 0 0 0,1 0 0 0 0,0 0 0 0 0,0 0 0 0 0,-1 0 1 0 0,1 0-1 0 0,0 0 0 0 0,0 0 0 0 0,0 1 0 0 0,-1-1 0 0 0,1 0 0 0 0,0 0 0 0 0,0 0 0 0 0,0 0 0 0 0,-1 0 0 0 0,1 0 0 0 0,0 1 0 0 0,0-1 0 0 0,0 0 1 0 0,0 0-1 0 0,-1 0 0 0 0,1 0 0 0 0,0 1 0 0 0,0-1 0 0 0,0 0 0 0 0,0 0-4 0 0,-4 2 3 0 0,0 0-1 0 0,-1-1 1 0 0,1 0 0 0 0,0 0-1 0 0,0 0 1 0 0,-1 0 0 0 0,1-1 0 0 0,-1 1-1 0 0,1-1 1 0 0,0 0 0 0 0,-1-1-1 0 0,1 1 1 0 0,-5-2-3 0 0,-23 2-14 0 0,-46 12-36 0 0,77-12 32 0 0,1 0 7 0 0,0 0 0 0 0,46-2 13 0 0,48-2 181 0 0,-1-5 1 0 0,29-8-184 0 0,-95 11 124 0 0,-47 6-15 0 0,-43 7-135 0 0,41-6 5 0 0,0 2-1 0 0,-1 0 1 0 0,-17 6 21 0 0,39-8-4 0 0,-1 0-1 0 0,0 0 1 0 0,1 0 0 0 0,-1 0 0 0 0,1 0 0 0 0,0 0 0 0 0,-1 1 0 0 0,1-1 0 0 0,0 0 0 0 0,0 1 0 0 0,-1 0 0 0 0,1-1 0 0 0,0 1 0 0 0,1-1-1 0 0,-1 1 1 0 0,0 0 0 0 0,0 0 0 0 0,1-1 0 0 0,-1 1 0 0 0,1 0 0 0 0,0 0 0 0 0,-1 0 0 0 0,1 0 0 0 0,0 0 0 0 0,0 1 4 0 0,1 61-50 0 0,0-37 22 0 0,1 34 41 0 0,8 53-13 0 0,-8-61 61 0 0,4-109-167 0 0,-14-208 114 0 0,7 251 3 0 0,-7 15 9 0 0,-6 3-11 0 0,1-1-12 0 0,0-1 0 0 0,0 0 0 0 0,0-1 0 0 0,0-1 1 0 0,0 0-1 0 0,0 0 0 0 0,0-1 0 0 0,0-1 0 0 0,-2-1 3 0 0,2-5-30 0 0,30 7-10 0 0,16 3 53 0 0,0-1 1 0 0,0-2-1 0 0,0-1 0 0 0,1-1 1 0 0,-1-2-1 0 0,31-8-13 0 0,24-2 0 0 0,-75 9-810 0 0,-18-3-5771 0 0,-12-2-2066 0 0,5 5 6330 0 0,8 4 3250 0 0,-3-2-1305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9 384 12 0 0,'6'17'1064'0'0,"-4"-10"1356"0"0,-2-22-676 0 0,-1-60 3948 0 0,-3 0-3434 0 0,-1-75-1871 0 0,5 88-315 0 0,0 62-68 0 0,1 0-12 0 0,4-1 14 0 0,0 0 0 0 0,0 0 1 0 0,1 0-1 0 0,-1-1 1 0 0,0 1-1 0 0,0-1 1 0 0,-1-1-1 0 0,1 1-6 0 0,38-13 85 0 0,-36 14-76 0 0,1 1-1 0 0,-1 0 1 0 0,1 0 0 0 0,-1 0-1 0 0,1 1 1 0 0,-1 0 0 0 0,0 1-1 0 0,1 0 1 0 0,-1 0-1 0 0,0 0 1 0 0,0 1 0 0 0,0 0-1 0 0,-1 0 1 0 0,1 1-1 0 0,1 1-7 0 0,-4-2 346 0 0,0 0 0 0 0,0 0 0 0 0,0 0 0 0 0,-1 1 0 0 0,1 0 0 0 0,-1 0 0 0 0,0 0 0 0 0,0 0 0 0 0,0 2-347 0 0,-2-4 295 0 0,0 0 0 0 0,0 0 1 0 0,0 1-1 0 0,0-1 1 0 0,-1 0-1 0 0,1 0 1 0 0,-1 1-1 0 0,1-1 1 0 0,-1 0-1 0 0,0 1 1 0 0,0-1-1 0 0,0 0 0 0 0,0 1-295 0 0,-1 2 85 0 0,0 0 0 0 0,-1 0 0 0 0,1-1 0 0 0,-1 1 0 0 0,0-1-1 0 0,0 0 1 0 0,0 1 0 0 0,0-1 0 0 0,-1 0 0 0 0,-1 1-85 0 0,-34 36 655 0 0,14-26 2845 0 0,17-12-2905 0 0,-1-1-1 0 0,1 0 1 0 0,0-1 0 0 0,-1 1 0 0 0,1-2 0 0 0,-1 1 0 0 0,1-1 0 0 0,-2 0-595 0 0,-49 7-719 0 0,58-7 702 0 0,-1 1 0 0 0,0-1 1 0 0,0 0-1 0 0,0 1 0 0 0,0-1 0 0 0,0 0 0 0 0,0 1 0 0 0,0-1 0 0 0,0 0 1 0 0,0 0-1 0 0,0 0 0 0 0,0 0 0 0 0,0 0 0 0 0,0 0 0 0 0,0 0 1 0 0,0-1-1 0 0,0 1 0 0 0,0 0 0 0 0,0 0 0 0 0,0-1 0 0 0,0 1 0 0 0,0-1 1 0 0,1 1-1 0 0,-1-1 0 0 0,0 1 0 0 0,0-1 0 0 0,0 1 0 0 0,1-1 1 0 0,-1 0-1 0 0,0 0 17 0 0,-4-28-358 0 0,-2-61 39 0 0,5 72 203 0 0,3 21 68 0 0,4 91-113 0 0,1 5 5 0 0,-3-83-565 0 0,6 51-712 0 0,-9-45-2438 0 0,-4-4-3610 0 0,4-18 7327 0 0,0 0 1 0 0,0 0-1 0 0,0 0 0 0 0,0 0 0 0 0,0 0 0 0 0,0 1 0 0 0,0-1 0 0 0,0 0 0 0 0,0 0 0 0 0,0 0 0 0 0,0 0 0 0 0,0 0 0 0 0,0 0 0 0 0,0 0 1 0 0,-1 0-1 0 0,1 1 0 0 0,0-1 0 0 0,0 0 0 0 0,0 0 0 0 0,0 0 0 0 0,0 0 0 0 0,0 0 0 0 0,0 0 0 0 0,0 0 0 0 0,0 0 0 0 0,-1 0 0 0 0,1 0 0 0 0,0 0 1 0 0,0 0-1 0 0,0 0 0 0 0,0 0 0 0 0,0 0 0 0 0,0 0 0 0 0,0 0 0 0 0,-1 0 0 0 0,1 0 0 0 0,0 0 0 0 0,0 0 0 0 0,0 0 0 0 0,0 0 0 0 0,0 0 1 0 0,0 0-1 0 0,0 0 0 0 0,-1 0 0 0 0,1 0 0 0 0,0 0 0 0 0,0 0 0 0 0,0 0 0 0 0,0 0 0 0 0,0 0 0 0 0,0 0 0 0 0,0 0 0 0 0,0 0 0 0 0,-1 0 1 0 0,1-1-1 0 0,0 1 0 0 0,0 0 0 0 0,0 0 0 0 0,0 0 0 0 0,0 0 0 0 0,0 0 154 0 0,-6-11-3742 0 0,-3-12 2381 0 0,8 8 1124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38 351 12 0 0,'0'0'61'0'0,"1"0"0"0"0,-1 1 1 0 0,0-1-1 0 0,0 0 0 0 0,0 0 0 0 0,1 1 0 0 0,-1-1 1 0 0,0 0-1 0 0,0 0 0 0 0,0 1 0 0 0,1-1 0 0 0,-1 0 1 0 0,0 1-1 0 0,0-1 0 0 0,0 0 0 0 0,0 1 1 0 0,0-1-1 0 0,0 0 0 0 0,0 1 0 0 0,0-1 0 0 0,0 0 1 0 0,0 1-1 0 0,0-1 0 0 0,0 0 0 0 0,0 0 0 0 0,0 1 1 0 0,0-1-1 0 0,0 0 0 0 0,0 1 0 0 0,0-1 0 0 0,-1 0 1 0 0,1 1-1 0 0,0-1 0 0 0,0 0 0 0 0,0 0 0 0 0,0 1 1 0 0,-1-1-1 0 0,1 0 0 0 0,0 0 0 0 0,0 1 0 0 0,-1-1-61 0 0,-3 1 1427 0 0,1-16-606 0 0,-14-105 2758 0 0,15 63-2877 0 0,2 29 59 0 0,-2 1 0 0 0,0-1 1 0 0,-4-11-762 0 0,5 38 75 0 0,1-1-1 0 0,0 1 1 0 0,0 0 0 0 0,0 0 0 0 0,0 0 0 0 0,0-1 0 0 0,0 1 0 0 0,0 0 0 0 0,0 0 0 0 0,1 0-1 0 0,-1-1 1 0 0,0 1 0 0 0,1 0 0 0 0,-1 0 0 0 0,1 0 0 0 0,-1 0 0 0 0,1 0 0 0 0,0 0 0 0 0,-1 0 0 0 0,1 0-1 0 0,0 0 1 0 0,0 0 0 0 0,-1 0 0 0 0,1 0 0 0 0,0 0-75 0 0,2-1 35 0 0,0 0 0 0 0,0 0 1 0 0,0 0-1 0 0,1 1 0 0 0,-1-1 0 0 0,0 1 0 0 0,1 0 1 0 0,-1 0-1 0 0,3 0-35 0 0,1-1-18 0 0,1 0 0 0 0,0 1 0 0 0,0 1 0 0 0,0-1 0 0 0,0 1 0 0 0,-1 1 0 0 0,1-1 0 0 0,4 2 18 0 0,-8-1-2 0 0,0 0 1 0 0,0 0 0 0 0,0 0 0 0 0,0 1 0 0 0,0-1-1 0 0,-1 1 1 0 0,1 0 0 0 0,0 0 0 0 0,-1 0-1 0 0,0 1 1 0 0,1-1 0 0 0,-1 1 0 0 0,2 2 1 0 0,-3-2 0 0 0,0 0 0 0 0,-1 0 0 0 0,0 0 1 0 0,1 0-1 0 0,-1 0 0 0 0,0 0 0 0 0,-1 0 0 0 0,1 0 0 0 0,0 0 1 0 0,-1 1-1 0 0,0-1 0 0 0,1 0 0 0 0,-2 0 0 0 0,1 1 1 0 0,0-1-1 0 0,0 0 0 0 0,-2 3 0 0 0,2-1 2 0 0,0-1 0 0 0,-1 1 0 0 0,1 0 0 0 0,-1-1 0 0 0,0 1 0 0 0,-1-1 0 0 0,1 1 0 0 0,-1-1 0 0 0,0 1 0 0 0,0-1 0 0 0,0 0-1 0 0,-1 0 1 0 0,0 0 0 0 0,1 0 0 0 0,-1-1 0 0 0,0 1 0 0 0,-1-1 0 0 0,1 0 0 0 0,-1 1 0 0 0,1-2 0 0 0,-1 1 0 0 0,0 0 0 0 0,0-1 0 0 0,0 0 0 0 0,-1 1 0 0 0,1-2 0 0 0,0 1 0 0 0,-1 0 0 0 0,1-1 0 0 0,-1 0 0 0 0,0 0 0 0 0,1 0 0 0 0,-1-1 0 0 0,0 0 0 0 0,1 0 0 0 0,-1 0 0 0 0,-4 0-2 0 0,13 0 924 0 0,-1 1 0 0 0,1-1 0 0 0,-1 1 0 0 0,1 0 1 0 0,-1 1-1 0 0,0-1 0 0 0,0 0 0 0 0,1 1 1 0 0,-1 0-1 0 0,1 1-924 0 0,43 32 2235 0 0,-32-21-2307 0 0,0 1 0 0 0,0 0 0 0 0,-2 1 0 0 0,0 0 0 0 0,0 2 72 0 0,-9-17-9716 0 0,-2-13 2968 0 0,-2-29 64 0 0,0 12 5566 0 0,2 6 840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213 288 20 0 0,'7'4'1222'0'0,"-14"5"310"0"0,-11 5 1183 0 0,7-9-1551 0 0,1 0-1 0 0,-1-1 0 0 0,0-1 1 0 0,-10 3-1164 0 0,2-2 338 0 0,0-1 0 0 0,-1 0-1 0 0,1-2 1 0 0,-6 0-338 0 0,24-2 61 0 0,0 1-1 0 0,0-1 0 0 0,0 1 0 0 0,0-1 1 0 0,1 1-1 0 0,-1-1 0 0 0,0 0 0 0 0,0 1 1 0 0,1-1-1 0 0,-1 0 0 0 0,0 0 0 0 0,1 1 1 0 0,-1-1-1 0 0,1 0 0 0 0,-1 0 0 0 0,1 0 1 0 0,-1 0-1 0 0,1 0 0 0 0,0 0 0 0 0,-1 0 1 0 0,1 0-1 0 0,0 0 0 0 0,0 0 0 0 0,0 0 1 0 0,0 0-1 0 0,0 1 0 0 0,0-1 0 0 0,0 0 1 0 0,0 0-1 0 0,0 0 0 0 0,0 0 0 0 0,0-1-60 0 0,4-43 2316 0 0,-3 35-1176 0 0,-1-15 469 0 0,-1 0 1 0 0,-1-1 0 0 0,-5-23-1610 0 0,-3-53 857 0 0,10 101-854 0 0,1 0-1 0 0,-1-1 1 0 0,0 1 0 0 0,1 0-1 0 0,-1 0 1 0 0,1-1 0 0 0,-1 1-1 0 0,1 0 1 0 0,0 0 0 0 0,-1 0 0 0 0,1 0-1 0 0,0 0 1 0 0,0 0 0 0 0,0 0-1 0 0,0 0 1 0 0,0 0 0 0 0,0 0-1 0 0,0 1 1 0 0,0-1 0 0 0,0 0-1 0 0,0 0 1 0 0,1 1 0 0 0,-1-1-1 0 0,0 1 1 0 0,0 0 0 0 0,1-1-1 0 0,-1 1 1 0 0,0 0 0 0 0,1-1-1 0 0,-1 1 1 0 0,0 0 0 0 0,1 0-1 0 0,-1 0 1 0 0,0 0 0 0 0,1 1-3 0 0,62 1 56 0 0,-38 1 13 0 0,-5-5-1419 0 0,20-2 4381 0 0,-18-1-5630 0 0,-22 2-3442 0 0,-11 1-4638 0 0,-9-2 5683 0 0,19 4 4851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 0 0,'0'-1'203'0'0,"1"0"-1"0"0,-1 0 1 0 0,0 1-1 0 0,1-1 1 0 0,-1 1 0 0 0,1-1-1 0 0,0 0 1 0 0,-1 1-1 0 0,1-1 1 0 0,-1 1-1 0 0,1-1 1 0 0,0 1 0 0 0,0 0-1 0 0,-1-1 1 0 0,1 1-1 0 0,0 0 1 0 0,-1-1 0 0 0,1 1-1 0 0,0 0 1 0 0,0 0-1 0 0,0 0 1 0 0,-1 0-1 0 0,1 0 1 0 0,0 0 0 0 0,0 0-1 0 0,0 0 1 0 0,0 0-203 0 0,28-5 3539 0 0,4 9-2263 0 0,-29-3-1519 0 0,1 0 1 0 0,0 0-1 0 0,-1 0 1 0 0,1-1-1 0 0,0 0 1 0 0,-1 0-1 0 0,1 0 1 0 0,3-1 242 0 0,-3-8-7945 0 0,-4 8 8076 0 0,0-4-582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50 8 0 0,'0'0'17'0'0,"0"0"9"0"0,6-5 3560 0 0,-6 3-3479 0 0,0 0 1 0 0,-1 0-1 0 0,1 0 0 0 0,-1 0 1 0 0,0 0-1 0 0,0 0 0 0 0,0 0 1 0 0,0 0-1 0 0,0 0 0 0 0,0 0 1 0 0,0 0-1 0 0,-1 1 0 0 0,1-1 1 0 0,-1 0-1 0 0,1 1 0 0 0,-1 0 1 0 0,0-1-1 0 0,1 1 0 0 0,-1 0 1 0 0,0 0-1 0 0,0 0 0 0 0,0 0 1 0 0,0 0-1 0 0,0 0 0 0 0,0 0 1 0 0,0 1-1 0 0,0-1 0 0 0,0 1 0 0 0,0-1 1 0 0,0 1-1 0 0,-1 0 0 0 0,1 0 1 0 0,-1 0-108 0 0,-9-1 462 0 0,0 0 0 0 0,1 1 1 0 0,-1 1-1 0 0,1 0 0 0 0,-8 1-462 0 0,13 0 8 0 0,0-1-1 0 0,0 1 0 0 0,0 0 1 0 0,0 1-1 0 0,1 0 0 0 0,-1 0 1 0 0,1 0-1 0 0,0 0 1 0 0,-3 3-8 0 0,6-5-1 0 0,0 1 1 0 0,0-1-1 0 0,1 0 1 0 0,-1 1-1 0 0,1-1 1 0 0,0 1-1 0 0,-1-1 1 0 0,1 1-1 0 0,0 0 1 0 0,0 0-1 0 0,0-1 1 0 0,0 1-1 0 0,0 0 1 0 0,0 0-1 0 0,0 0 1 0 0,1 0-1 0 0,-1 0 1 0 0,1 0-1 0 0,-1 0 1 0 0,1 0-1 0 0,0 0 1 0 0,0 0-1 0 0,0 0 1 0 0,0 0-1 0 0,0 1 1 0 0,1-1-1 0 0,-1 0 1 0 0,0 0-1 0 0,1 0 1 0 0,0 1 0 0 0,0 0 15 0 0,1 0-1 0 0,0 0 1 0 0,-1-1 0 0 0,1 1 0 0 0,0 0 0 0 0,1-1 0 0 0,-1 0 0 0 0,0 1 0 0 0,1-1 0 0 0,-1 0 0 0 0,3 2-15 0 0,4 1 1130 0 0,0-1-1 0 0,0 1 1 0 0,0-2-1 0 0,0 1 1 0 0,7 0-1130 0 0,31 14 3029 0 0,-20 0-3816 0 0,-24-15 800 0 0,0 0 0 0 0,-1 1 1 0 0,1-1-1 0 0,-1 1 1 0 0,0-1-1 0 0,0 1 0 0 0,0 0 1 0 0,-1 0-1 0 0,1 0 1 0 0,-1 0-1 0 0,0 0 0 0 0,0 0 1 0 0,0 0-1 0 0,-1 0 0 0 0,1 0 1 0 0,-1 0-1 0 0,0 1 1 0 0,0-1-1 0 0,-1 0 0 0 0,1 0 1 0 0,-1 0-1 0 0,0 0 1 0 0,0 0-1 0 0,0 0 0 0 0,-1 0 1 0 0,1 0-1 0 0,-1 0 1 0 0,0 0-1 0 0,0-1 0 0 0,0 1 1 0 0,-1-1-1 0 0,1 1 0 0 0,-1-1 1 0 0,0 0-1 0 0,0 0 1 0 0,-2 2-14 0 0,-24 10-842 0 0,21-13 1737 0 0,1-1-1 0 0,-1 1 1 0 0,0-2 0 0 0,1 1 0 0 0,-1-1-1 0 0,-3 0-894 0 0,-47-8 6250 0 0,26 1-5526 0 0,22 2 1055 0 0,-1-4-5001 0 0,0 0-6534 0 0,-1 5-6127 0 0,15-2 13606 0 0,2 2 2062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48.7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38 440 16 0 0,'-5'21'744'0'0,"2"-15"701"0"0,13-15-685 0 0,230-313 635 0 0,-217 288-1378 0 0,-15 21-9 0 0,0 0 1 0 0,1 0-1 0 0,1 1 0 0 0,9-10-8 0 0,-44 64 437 0 0,-81 90-429 0 0,57-75-15 0 0,2 4-1 0 0,-21 37 8 0 0,65-92 2 0 0,-38 71 11 0 0,38-72-10 0 0,0 1-1 0 0,0 0 1 0 0,2 0-1 0 0,-1 1 1 0 0,0-1 0 0 0,1 1-1 0 0,0-1 1 0 0,0 0 0 0 0,1 0-1 0 0,0 1 1 0 0,0 6-3 0 0,1-14 0 0 0,-1 1 0 0 0,0-1 0 0 0,0 1 0 0 0,0 0 1 0 0,0 0-1 0 0,1 0 0 0 0,-1-1 0 0 0,0 1 0 0 0,0 0 0 0 0,0-1 1 0 0,0 1-1 0 0,0 0 0 0 0,1-1 0 0 0,-1 1 0 0 0,0 0 0 0 0,1 0 0 0 0,-1 0 1 0 0,0 0-1 0 0,1 0 0 0 0,-1 0 0 0 0,0-1 0 0 0,0 1 0 0 0,0 0 1 0 0,1 0-1 0 0,-1 0 0 0 0,1 0 0 0 0,-1 0 0 0 0,1 0 0 0 0,-1 0 0 0 0,0 0 1 0 0,0 0-1 0 0,1 0 0 0 0,-1 0 0 0 0,0 0 0 0 0,1 0 0 0 0,-1 0 1 0 0,1 0-1 0 0,-1 0 0 0 0,0 0 0 0 0,0 1 0 0 0,0-1 0 0 0,1 0 0 0 0,-1 0 1 0 0,1 0-1 0 0,-1 0 0 0 0,0 0 0 0 0,1 0 0 0 0,-1 1 0 0 0,0-1 1 0 0,0 0-1 0 0,0 1 0 0 0,0-1 0 0 0,0 0 0 0 0,1 1 0 0 0,-1-1 1 0 0,0 0-1 0 0,0 0 0 0 0,0 1 0 0 0,0-1 0 0 0,1 0 0 0 0,-1 1 0 0 0,0-1 1 0 0,0 1-1 0 0,0-1 0 0 0,0 0 0 0 0,0 0 0 0 0,0 1 0 0 0,0-1 0 0 0,18-29 9 0 0,-15 23-8 0 0,143-227 839 0 0,24-13-840 0 0,-164 238 4 0 0,-3 4 0 0 0,0 0-1 0 0,1 0 1 0 0,-1 0 0 0 0,-1-1-1 0 0,1 1 1 0 0,0-1 0 0 0,-1 0 0 0 0,-1 0-1 0 0,1 0-3 0 0,-22 23 15 0 0,-33 49-48 0 0,2 3-1 0 0,-25 48 34 0 0,38-59-5 0 0,27-41 3 0 0,-3 0 6 0 0,2 2 0 0 0,0-1 0 0 0,0 2-1 0 0,3 0 1 0 0,0 0 0 0 0,0 1 0 0 0,-3 21-4 0 0,11-43 0 0 0,1 1 0 0 0,0-1 0 0 0,0 0 0 0 0,0 0 0 0 0,0 0 0 0 0,-1 0 1 0 0,1 1-1 0 0,0-1 0 0 0,0 0 0 0 0,0 1 0 0 0,0-1 0 0 0,0 1 0 0 0,0-1 1 0 0,0 0-1 0 0,0 0 0 0 0,0 0 0 0 0,0 0 0 0 0,0 1 0 0 0,0-1 0 0 0,0 1 1 0 0,0-1-1 0 0,0 0 0 0 0,0 1 0 0 0,1-1 0 0 0,-1 0 0 0 0,0 0 0 0 0,0 0 1 0 0,0 0-1 0 0,1 1 0 0 0,-1-1 0 0 0,0 0 0 0 0,0 1 0 0 0,0-1 0 0 0,0 0 1 0 0,0 0-1 0 0,0 1 0 0 0,1-1 0 0 0,8-7 5 0 0,7-14-1 0 0,119-194 20 0 0,31-24-24 0 0,-156 226 1 0 0,-2 2 2 0 0,0 1 0 0 0,-1-1 0 0 0,0-1 1 0 0,3-5-4 0 0,-10 17 0 0 0,0 0 0 0 0,0 0 0 0 0,0 0 0 0 0,0-1 0 0 0,1 1 0 0 0,-1 0 0 0 0,0 0 0 0 0,0 0 0 0 0,0 0 0 0 0,0 0 0 0 0,0-1 1 0 0,0 1-1 0 0,0 0 0 0 0,0 0 0 0 0,0 0 0 0 0,0 0 0 0 0,0 0 0 0 0,0 0 0 0 0,0 0 0 0 0,0 0 0 0 0,0-1 0 0 0,0 1 0 0 0,0 0 1 0 0,0 0-1 0 0,0 0 0 0 0,0-1 0 0 0,0 1 0 0 0,0 0 0 0 0,0 0 0 0 0,0 0 0 0 0,0-1 0 0 0,0 1 0 0 0,0 0 0 0 0,0 0 0 0 0,0 0 0 0 0,0 0 1 0 0,0 0-1 0 0,0 0 0 0 0,0 0 0 0 0,0 0 0 0 0,0-1 0 0 0,0 1 0 0 0,0 0 0 0 0,0 0 0 0 0,0 0 0 0 0,-1 0 0 0 0,1 0 0 0 0,0 0 1 0 0,0-1-1 0 0,0 1 0 0 0,-1 0 0 0 0,-7 6-1 0 0,-10 11-6 0 0,-20 28-47 0 0,-29 45 54 0 0,12-15-15 0 0,15-25 2 0 0,20-27 11 0 0,1 1 0 0 0,1 1 0 0 0,1 0 0 0 0,2 2 0 0 0,-4 9 2 0 0,16-18-353 0 0,6-17-839 0 0,2-11-574 0 0,14-37-469 0 0,-10 24 2080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7.1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568 0 4 0 0,'-17'1'928'0'0,"1"0"-1"0"0,-1 1 1 0 0,1 1-1 0 0,0 0 1 0 0,-13 5-928 0 0,6 0 392 0 0,1 1-1 0 0,-1 0 1 0 0,-16 11-392 0 0,7-1-22 0 0,0 3 0 0 0,1 0 1 0 0,1 2-1 0 0,2 1 0 0 0,-2 2 22 0 0,14-9 22 0 0,0 0-1 0 0,1 0 1 0 0,-1 3-22 0 0,1 0 9 0 0,3 2 0 0 0,-1-1 0 0 0,2 2 0 0 0,-8 20-9 0 0,11-25-10 0 0,2 2 0 0 0,0 0 0 0 0,2-1 0 0 0,0 1 1 0 0,1 0-1 0 0,2 1 0 0 0,-1-1 0 0 0,2 0 0 0 0,1 0 0 0 0,3 15 10 0 0,-1-24 11 0 0,-1 0 0 0 0,2-1 1 0 0,-1 0-1 0 0,2 0 0 0 0,0 0 1 0 0,0-1-1 0 0,1 1 0 0 0,0-1 1 0 0,1-1-1 0 0,1 1 0 0 0,-1-1 1 0 0,1 0-1 0 0,0-1 0 0 0,1 1 1 0 0,0-2-1 0 0,0 1 0 0 0,3 0-11 0 0,7 5 101 0 0,0-2 1 0 0,1 0-1 0 0,0-1 0 0 0,1-1 0 0 0,0-1 1 0 0,1 0-1 0 0,-1-2 0 0 0,15 3-101 0 0,-15-6 3 0 0,0-2 1 0 0,0 1-1 0 0,1-2 1 0 0,-1-1-1 0 0,0-1 1 0 0,0 0-1 0 0,0-2 0 0 0,0 0 1 0 0,-1-1-1 0 0,1-1 1 0 0,-1-2-1 0 0,-1 1 1 0 0,1-2-1 0 0,-1-1 1 0 0,-1-1-1 0 0,0 0 0 0 0,0-1 1 0 0,-2-1-1 0 0,11-9-3 0 0,-2-1 159 0 0,-1-2-1 0 0,-1-1 0 0 0,-1 0 1 0 0,-2-2-1 0 0,0 0 1 0 0,-2-1-1 0 0,14-31-158 0 0,-21 36 109 0 0,0 0-1 0 0,-2-2 0 0 0,0 1 1 0 0,-2-2-1 0 0,0 1 1 0 0,-3-1-1 0 0,1 0 1 0 0,-3 0-1 0 0,0-15-108 0 0,-2 31 45 0 0,-2 0 0 0 0,1-1 0 0 0,-1 0 1 0 0,-1 1-1 0 0,0 0 0 0 0,-1 0 0 0 0,1 0 0 0 0,-2 1 0 0 0,0-1 0 0 0,0 1 0 0 0,-5-6-45 0 0,1 2 213 0 0,-1 0 0 0 0,0 1-1 0 0,-1 1 1 0 0,-1 0 0 0 0,0 0-1 0 0,0 1 1 0 0,-11-7-213 0 0,18 14-1 0 0,-1 1-1 0 0,0-1 1 0 0,0 1-1 0 0,0 0 1 0 0,0 0 0 0 0,-1 1-1 0 0,0-1 1 0 0,1 2-1 0 0,-1-1 1 0 0,1 1-1 0 0,-1 0 1 0 0,0 0 0 0 0,0 1-1 0 0,1 0 1 0 0,-6 0 1 0 0,-8 3-57 0 0,1 1 1 0 0,0 1-1 0 0,1 0 1 0 0,-14 6 56 0 0,-23 6-624 0 0,51-16 163 0 0,0 0 1 0 0,0 0-1 0 0,0-1 1 0 0,0 0 0 0 0,0 0-1 0 0,0 0 1 0 0,0 0 0 0 0,1-1-1 0 0,-2 1 1 0 0,1-2 0 0 0,1 2-1 0 0,-1-1 1 0 0,0-1 0 0 0,0 1-1 0 0,1-1 1 0 0,-1 0-1 0 0,1 1 1 0 0,-1-2 0 0 0,1 1-1 0 0,0 0 1 0 0,-3-3 460 0 0,-4-5-276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237 323 20 0 0,'-51'3'8718'0'0,"-38"0"-6947"0"0,37-5-1111 0 0,50 2-649 0 0,1 0 0 0 0,-1 0 0 0 0,0 0 0 0 0,0 0-1 0 0,0-1 1 0 0,0 1 0 0 0,1 0 0 0 0,-1-1 0 0 0,0 1 0 0 0,0-1 0 0 0,1 0 0 0 0,-1 0 0 0 0,0 0 0 0 0,1 1-1 0 0,-1-1 1 0 0,1-1 0 0 0,-1 1 0 0 0,1 0 0 0 0,0 0 0 0 0,-1 0 0 0 0,1-1 0 0 0,0 1 0 0 0,0-1-1 0 0,0 1 1 0 0,0-1 0 0 0,0 1 0 0 0,0-1 0 0 0,0 0 0 0 0,1 0-11 0 0,-1-3 176 0 0,1 0 0 0 0,-1-1 0 0 0,2 1 0 0 0,-1-1 1 0 0,0 1-1 0 0,1 0 0 0 0,0-1 0 0 0,1 1 0 0 0,-1 0-176 0 0,4-18 19 0 0,-4 7 229 0 0,0-1-1 0 0,0 1 1 0 0,-2-1-1 0 0,0 1 1 0 0,-1-1-1 0 0,-1-1-247 0 0,-4-59 1706 0 0,7 76-1707 0 0,0 1 0 0 0,0-1 0 0 0,1 1 1 0 0,-1-1-1 0 0,0 1 0 0 0,0 0 0 0 0,0-1 0 0 0,1 1 0 0 0,-1-1 0 0 0,0 1 0 0 0,0 0 1 0 0,1-1-1 0 0,-1 1 0 0 0,0 0 0 0 0,1-1 0 0 0,-1 1 0 0 0,1 0 0 0 0,-1-1 0 0 0,0 1 0 0 0,1 0 1 0 0,-1 0-1 0 0,1-1 0 0 0,-1 1 0 0 0,1 0 0 0 0,-1 0 0 0 0,0 0 0 0 0,1 0 0 0 0,-1 0 0 0 0,1 0 1 0 0,-1 0-1 0 0,1 0 0 0 0,-1 0 0 0 0,1 0 0 0 0,-1 0 0 0 0,1 0 0 0 0,-1 0 0 0 0,1 0 0 0 0,-1 0 1 0 0,1 0 0 0 0,28 5 45 0 0,-8-2 23 0 0,161-31-140 0 0,-189 29-6734 0 0,-17 0-755 0 0,9 0 5990 0 0,9-1 1278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 0 0,'-1'0'202'0'0,"0"1"0"0"0,0-1-1 0 0,0 1 1 0 0,0 0 0 0 0,1 0 0 0 0,-1-1 0 0 0,0 1 0 0 0,0 0-1 0 0,0 0 1 0 0,1 0 0 0 0,-1 0 0 0 0,0 0 0 0 0,1 0-1 0 0,-1 0 1 0 0,1 0 0 0 0,-1 0 0 0 0,1 0 0 0 0,0 1-1 0 0,-1-1 1 0 0,1 0 0 0 0,0 0 0 0 0,0 0-202 0 0,1 0 344 0 0,0 0 1 0 0,0 0-1 0 0,1 0 1 0 0,-1-1-1 0 0,0 1 1 0 0,1 0 0 0 0,-1-1-1 0 0,0 0 1 0 0,1 1-1 0 0,-1-1 1 0 0,1 0-1 0 0,-1 1 1 0 0,0-1-1 0 0,1 0 1 0 0,-1 0-1 0 0,1 0 1 0 0,-1 0-1 0 0,1 0 1 0 0,0-1-345 0 0,54 6 4456 0 0,-1 1-6954 0 0,-59-9-7703 0 0,0-2 7974 0 0,4 1 1791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13 390 16 0 0,'-3'-14'15088'0'0,"2"-12"-5635"0"0,-2-22-1391 0 0,1 27-8040 0 0,0 1-1 0 0,1-1 1 0 0,0 0 0 0 0,2 0 0 0 0,1 0-1 0 0,1 0 1 0 0,2-7-22 0 0,-3 9-4 0 0,-1 12 4 0 0,0 2 0 0 0,0 0 0 0 0,0 0 0 0 0,0 0 0 0 0,0 0 0 0 0,1 0 0 0 0,0 1 0 0 0,0-1 0 0 0,0 1 0 0 0,0-1 0 0 0,2 0 0 0 0,-4 4 0 0 0,2 9-190 0 0,1 1-1 0 0,0-1 1 0 0,0 1 0 0 0,1-1 0 0 0,0 0-1 0 0,1-1 1 0 0,-1 1 0 0 0,1-1 0 0 0,5 5 190 0 0,17 32-749 0 0,-14-20-22 0 0,0-2 1 0 0,2 1-1 0 0,0-2 1 0 0,1 0-1 0 0,2-1 0 0 0,0-1 1 0 0,7 6 770 0 0,-21-22 2 0 0,0 0 0 0 0,0 1 0 0 0,0-1 0 0 0,1 0 0 0 0,-1-1 0 0 0,1 1 0 0 0,0-1 0 0 0,0 0-2 0 0,-1 0 10 0 0,2 1-43 0 0,12 2 69 0 0,-17-20 77 0 0,-1-4-153 0 0,3-55 55 0 0,6-29-15 0 0,-1 30-180 0 0,-3-29 180 0 0,-14 118-14425 0 0,-4 7 6228 0 0,15-7 6281 0 0,3-8 1633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8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187 414 8 0 0,'8'-25'6274'0'0,"-2"-38"-2701"0"0,-5 45-2158 0 0,0-73 5947 0 0,-16-44-5412 0 0,13 125-1927 0 0,-8-42 2634 0 0,9 51-2657 0 0,0 0-1 0 0,-1 1 1 0 0,1-1 0 0 0,-1 0-1 0 0,1 1 1 0 0,-1-1 0 0 0,1 1-1 0 0,-1 0 1 0 0,1 0 0 0 0,-1-1-1 0 0,1 1 1 0 0,-1 0 0 0 0,1 0-1 0 0,-1 0 1 0 0,0 1 0 0 0,1-1-1 0 0,-1 0 1 0 0,1 1 0 0 0,-1-1-1 0 0,-1 1 1 0 0,-53 10 4 0 0,34-6-50 0 0,-11 1 15 0 0,2-1-29 0 0,65-7 163 0 0,61-8 1933 0 0,-16 1 446 0 0,49 3-2482 0 0,-112 5 4121 0 0,-8 1-7358 0 0,-5-2-3324 0 0,-9-4-8974 0 0,-7 0 9457 0 0,8 4 5685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48 8 0 0,'-1'0'21'0'0,"1"-1"1"0"0,-1 0-1 0 0,1 0 1 0 0,0 1-1 0 0,-1-1 0 0 0,1 0 1 0 0,0 0-1 0 0,0 0 1 0 0,0 0-1 0 0,0 1 0 0 0,-1-1 1 0 0,1 0-1 0 0,0 0 1 0 0,0 0-1 0 0,1 0 0 0 0,-1 0 1 0 0,0 1-1 0 0,0-1 1 0 0,0 0-1 0 0,0 0 0 0 0,1 0 1 0 0,-1 1-1 0 0,0-1 1 0 0,1 0-1 0 0,-1 0-21 0 0,1 1 37 0 0,-1 0 0 0 0,0-1 0 0 0,0 1 0 0 0,1 0 0 0 0,-1 0 1 0 0,0 0-1 0 0,0-1 0 0 0,0 1 0 0 0,1 0 0 0 0,-1-1 0 0 0,0 1 0 0 0,0 0 0 0 0,0 0 0 0 0,0-1 0 0 0,0 1 0 0 0,0 0 0 0 0,0-1 1 0 0,0 1-1 0 0,0 0 0 0 0,0-1 0 0 0,0 1 0 0 0,0 0 0 0 0,0-1 0 0 0,0 1 0 0 0,0 0 0 0 0,0-1 0 0 0,0 1 0 0 0,0 0 0 0 0,0-1 1 0 0,0 1-1 0 0,0 0 0 0 0,0 0 0 0 0,-1-1 0 0 0,1 1 0 0 0,0 0 0 0 0,0 0 0 0 0,0-1 0 0 0,-1 1 0 0 0,1 0 0 0 0,0 0 0 0 0,0-1 0 0 0,-1 1 1 0 0,1 0-1 0 0,0 0 0 0 0,0 0 0 0 0,-1 0 0 0 0,1-1 0 0 0,0 1 0 0 0,-1 0 0 0 0,1 0 0 0 0,0 0-37 0 0,-1 0 136 0 0,1 0 7 0 0,2 42 1677 0 0,1-11-1404 0 0,-1-1-1 0 0,-1 1 1 0 0,-3 17-416 0 0,0 16 37 0 0,0-54-25 0 0,-2-17-15 0 0,-2-20-22 0 0,13-50-27 0 0,-4 59 43 0 0,-1 0 0 0 0,-1 0 1 0 0,-1 0-1 0 0,0 0 0 0 0,-2-3 9 0 0,0 11 0 0 0,1 14-1 0 0,1 33-1 0 0,-1 31 1 0 0,0-41 2 0 0,2-48-2 0 0,-2 10-1 0 0,1-7-15 0 0,0 18 18 0 0,0-1 0 0 0,0 1 0 0 0,0 0-1 0 0,0 0 1 0 0,0-1 0 0 0,0 1 0 0 0,1 0-1 0 0,-1 0 1 0 0,0-1 0 0 0,0 1-1 0 0,0 0 1 0 0,0 0 0 0 0,1 0 0 0 0,-1-1-1 0 0,0 1 1 0 0,0 0 0 0 0,1 0 0 0 0,-1 0-1 0 0,0 0 1 0 0,0 0 0 0 0,1 0 0 0 0,-1-1-1 0 0,0 1 1 0 0,0 0 0 0 0,1 0-1 0 0,-1 0 1 0 0,0 0 0 0 0,0 0 0 0 0,1 0-1 0 0,-1 0 1 0 0,0 0 0 0 0,0 0 0 0 0,1 0-1 0 0,-1 0 1 0 0,0 0 0 0 0,1 0 0 0 0,-1 0-1 0 0,0 1 1 0 0,0-1 0 0 0,1 0-1 0 0,-1 0 1 0 0,0 0 0 0 0,0 0 0 0 0,0 0-1 0 0,1 0 1 0 0,-1 1 0 0 0,0-1 0 0 0,0 0-1 0 0,0 0 1 0 0,1 0 0 0 0,-1 1 0 0 0,0-1-1 0 0,5 2 2 0 0,0 0 1 0 0,1-1 0 0 0,-1 1 0 0 0,1-1 0 0 0,-1 0 0 0 0,1 0 0 0 0,-1-1 0 0 0,1 0 0 0 0,0 0 0 0 0,1 0-3 0 0,57-6-14 0 0,-63 6 14 0 0,1 0 0 0 0,-1 0 0 0 0,0-1 0 0 0,0 1 0 0 0,0 0 0 0 0,0-1 0 0 0,1 1 0 0 0,-1-1 0 0 0,0 1 0 0 0,0-1 0 0 0,0 0 0 0 0,0 1 0 0 0,0-1 0 0 0,0 0 0 0 0,0 0 0 0 0,-1 0 0 0 0,1 0 0 0 0,0 0 0 0 0,0 0 0 0 0,-1 0 0 0 0,1 0 0 0 0,0 0 0 0 0,-1 0 0 0 0,1 0 0 0 0,-1 0 0 0 0,1 0 0 0 0,-1 0 0 0 0,0-1 0 0 0,0 1 0 0 0,1 0 0 0 0,-1 0 0 0 0,0 0 0 0 0,0-1 0 0 0,0 1 0 0 0,0 0 0 0 0,-9-55-11 0 0,2 16 10 0 0,7 76 1394 0 0,-1 6-882 0 0,2 0 0 0 0,2 0-1 0 0,7 41-510 0 0,-10-53 33 0 0,-2-17-29 0 0,1-17-79 0 0,1 4-2 0 0,-2-11-4630 0 0,-4-40 1261 0 0,4 32 3137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12 0 0,'9'-17'855'0'0,"-7"13"284"0"0,-7 9 242 0 0,4-5-1284 0 0,5 22 337 0 0,-1 1 0 0 0,-1 0 0 0 0,-1 4-434 0 0,2 20 425 0 0,-2-3-439 0 0,-1-36 9 0 0,-1-1 1 0 0,1 1 0 0 0,1 0-1 0 0,-1 0 1 0 0,1-1 0 0 0,1 1-1 0 0,-1-1 1 0 0,1 1 0 0 0,1-1-1 0 0,-1 1 1 0 0,1-1 4 0 0,-5-29-37 0 0,3 16 34 0 0,-1 1-1 0 0,-1 0 1 0 0,1-1 0 0 0,-1 1 0 0 0,0 0-1 0 0,0 0 1 0 0,0 0 0 0 0,-1-1 3 0 0,0-1-3 0 0,0 0 0 0 0,1-1 0 0 0,-1 1 0 0 0,2-1 0 0 0,-1 1 1 0 0,1-1-1 0 0,0 1 0 0 0,1-3 3 0 0,-2-26-10 0 0,-12-53 74 0 0,10 82 3 0 0,4 13-37 0 0,4 22-29 0 0,-4-22-3 0 0,8 77-15 0 0,-1-1-23 0 0,-5-66 11 0 0,-3-17-2 0 0,-4-26-18 0 0,2 9 40 0 0,-3-49 3 0 0,5 67 11 0 0,0 0 2 0 0,0 0-3 0 0,0 0 0 0 0,0 0 0 0 0,0 0 0 0 0,0 0 1 0 0,0 0 2 0 0,4 0-3 0 0,1 1-1 0 0,-1-1 1 0 0,0 1 0 0 0,1 1 0 0 0,-1-1 0 0 0,0 0 0 0 0,0 1-1 0 0,0 0 1 0 0,0 0 0 0 0,0 0-4 0 0,-2 0 18 0 0,0-1 0 0 0,0 1 0 0 0,0-1 0 0 0,0 0 0 0 0,0 0 1 0 0,1 0-1 0 0,-1 0 0 0 0,0-1 0 0 0,0 1 0 0 0,1 0 0 0 0,-1-1 0 0 0,0 0 0 0 0,1 1 0 0 0,-1-1 0 0 0,0 0 0 0 0,1 0 0 0 0,-1 0 0 0 0,1-1 1 0 0,-1 1-1 0 0,0-1 0 0 0,1 1 0 0 0,-1-1 0 0 0,0 0 0 0 0,0 0 0 0 0,0 1 0 0 0,1-2 0 0 0,-1 1 0 0 0,0 0 0 0 0,0 0 0 0 0,0-1 0 0 0,-1 1 1 0 0,3-2-19 0 0,-2 0 0 0 0,0 1 0 0 0,-1 0 0 0 0,1-1 1 0 0,0 0-1 0 0,-1 1 0 0 0,0-1 1 0 0,1 0-1 0 0,-1 1 0 0 0,0-1 1 0 0,-1 0-1 0 0,1 0 0 0 0,0 0 0 0 0,-1 0 1 0 0,1 0-1 0 0,-1-3 0 0 0,-1-53 200 0 0,-1 28 876 0 0,2 31-981 0 0,-1 2-68 0 0,0 0 0 0 0,0 0-1 0 0,0 0 1 0 0,0 0 0 0 0,1 1 0 0 0,-1-1 0 0 0,1 0 0 0 0,-1 1-1 0 0,1-1 1 0 0,0 0 0 0 0,0 1 0 0 0,0-1 0 0 0,0 0 0 0 0,0 2-27 0 0,0 55 368 0 0,0-45-326 0 0,4 65 398 0 0,-4-72-398 0 0,1 0-1 0 0,1 0 1 0 0,-1 0 0 0 0,1-1-1 0 0,0 1 1 0 0,0 0-1 0 0,1-1 1 0 0,0 0 0 0 0,0 1-1 0 0,1 0-41 0 0,-3-7-108 0 0,-1 1 0 0 0,0 0 1 0 0,1 0-1 0 0,-1 0 0 0 0,0-1 0 0 0,0 1 0 0 0,1 0 0 0 0,-1 0 0 0 0,0 0 1 0 0,0 0-1 0 0,0 0 0 0 0,0-1 0 0 0,0 1 0 0 0,0 0 0 0 0,0 0 0 0 0,0 0 1 0 0,0 0-1 0 0,-1 0 0 0 0,1 0 0 0 0,0-1 0 0 0,-1 1 0 0 0,1 0 0 0 0,0 0 1 0 0,-1 0-1 0 0,1-1 0 0 0,-1 1 0 0 0,0 0 108 0 0,-5 0-2110 0 0,2-18 923 0 0,3-34-1144 0 0,1 35 2181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45 8 0 0,'0'0'78'0'0,"0"-1"1"0"0,1 1-1 0 0,-1 0 1 0 0,0 0-1 0 0,0-1 1 0 0,0 1-1 0 0,0 0 1 0 0,1 0-1 0 0,-1-1 1 0 0,0 1-1 0 0,0 0 1 0 0,0-1-1 0 0,0 1 1 0 0,0 0-1 0 0,0 0 1 0 0,0-1-1 0 0,0 1 0 0 0,0 0 1 0 0,0-1-1 0 0,0 1 1 0 0,0 0-1 0 0,0-1 1 0 0,0 1-1 0 0,0 0 1 0 0,-1 0-1 0 0,1-1 1 0 0,0 1-1 0 0,0 0 1 0 0,0-1-1 0 0,0 1 1 0 0,0 0-1 0 0,-1 0 0 0 0,1 0 1 0 0,0-1-1 0 0,0 1 1 0 0,0 0-1 0 0,-1 0 1 0 0,1 0-1 0 0,0-1 1 0 0,-1 1-79 0 0,-17-12 1352 0 0,-25-4 933 0 0,35 14-2115 0 0,0 0 0 0 0,0 1 0 0 0,0 1 0 0 0,-1-1 0 0 0,1 1 0 0 0,0 1 0 0 0,-8 1-170 0 0,13-2-3 0 0,-1 2-1 0 0,1-1 1 0 0,-1 0 0 0 0,1 1 0 0 0,0-1-1 0 0,0 1 1 0 0,0 0 0 0 0,0 0 0 0 0,0 0 0 0 0,0 1-1 0 0,0-1 1 0 0,1 1 0 0 0,-1-1 0 0 0,1 1 0 0 0,0 0-1 0 0,0 0 1 0 0,0 0 0 0 0,0 0 0 0 0,-1 2 3 0 0,1-1 0 0 0,0 0 1 0 0,0 0-1 0 0,0 0 1 0 0,1 0-1 0 0,-1 0 0 0 0,1 1 1 0 0,0-1-1 0 0,0 1 1 0 0,0-1-1 0 0,1 0 1 0 0,0 1-1 0 0,0-1 1 0 0,0 1-1 0 0,0-1 0 0 0,1 1 1 0 0,-1-1-1 0 0,1 1 0 0 0,0-2 1 0 0,1 0-1 0 0,-1 0 0 0 0,1 0 0 0 0,-1 0 1 0 0,1 0-1 0 0,0 0 0 0 0,0-1 0 0 0,0 1 1 0 0,1-1-1 0 0,-1 1 0 0 0,0-1 0 0 0,1 0 1 0 0,0 0-1 0 0,-1 0 0 0 0,1 0 0 0 0,0 0 1 0 0,0-1-1 0 0,0 1 0 0 0,0-1 0 0 0,0 0 1 0 0,0 0-1 0 0,1 0 0 0 0,1 0 0 0 0,0 1-1 0 0,0-1 0 0 0,0 0 0 0 0,1 0 0 0 0,-1 0 0 0 0,0-1 0 0 0,1 1 0 0 0,-1-1 0 0 0,0-1 0 0 0,1 1 0 0 0,-1-1-1 0 0,0 0 1 0 0,1 0 0 0 0,-1 0 0 0 0,0-1 0 0 0,0 1 0 0 0,4-3 1 0 0,-5 1-1 0 0,1-1 0 0 0,-1 1 0 0 0,0-1 0 0 0,0 0 0 0 0,0 0 0 0 0,0 0 0 0 0,0-1 0 0 0,-1 1 0 0 0,0-1 0 0 0,0 0 0 0 0,-1 0 0 0 0,1 0 0 0 0,-1 0-1 0 0,0 0 1 0 0,0-3 1 0 0,9-38-2 0 0,-11 44 4 0 0,1 0 0 0 0,-1-1 0 0 0,0 1 0 0 0,1-1 0 0 0,-1 1 0 0 0,0-1 0 0 0,-1 1 0 0 0,1-1-1 0 0,0 1 1 0 0,-1-1 0 0 0,1 1 0 0 0,-1-1 0 0 0,0 1 0 0 0,0 0 0 0 0,0-1 0 0 0,-1 0-2 0 0,2 2 0 0 0,0 1 1 0 0,-1 0-1 0 0,1 0 1 0 0,-1 0-1 0 0,1-1 0 0 0,-1 1 1 0 0,0 0-1 0 0,1 0 0 0 0,-1 0 1 0 0,1 0-1 0 0,-1 0 0 0 0,1 0 1 0 0,-1 0-1 0 0,1 0 0 0 0,-1 0 1 0 0,1 0-1 0 0,-1 0 1 0 0,1 0-1 0 0,-1 0 0 0 0,1 1 1 0 0,-1-1-1 0 0,1 0 0 0 0,-1 0 1 0 0,1 1-1 0 0,-1-1 0 0 0,1 0 1 0 0,-1 1-1 0 0,1-1 1 0 0,-1 0-1 0 0,1 1 0 0 0,0-1 1 0 0,-1 0-1 0 0,1 1 0 0 0,0-1 1 0 0,-1 1-1 0 0,1-1 0 0 0,0 1 1 0 0,0-1-1 0 0,-1 1 1 0 0,1-1-1 0 0,0 1 0 0 0,0-1 1 0 0,0 1-1 0 0,0-1 0 0 0,0 1 1 0 0,0-1-1 0 0,0 1 0 0 0,-8 24 24 0 0,9 34-18 0 0,2 0-1 0 0,3 0 0 0 0,3-1 1 0 0,7 24-6 0 0,-9-58-1446 0 0,-9-40-4788 0 0,0 8 5973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0,'2'7'4175'0'0,"-7"-2"-3925"0"0,4-3-59 0 0,0 0 0 0 0,0 0-1 0 0,1 0 1 0 0,-1 0 0 0 0,0 0 0 0 0,1 0-1 0 0,-1 0 1 0 0,1 0 0 0 0,0 0 0 0 0,0 0-1 0 0,-1 0 1 0 0,1 0 0 0 0,1 0 0 0 0,-1 1-1 0 0,0-1 1 0 0,1 0-191 0 0,5 41-115 0 0,-5-36 500 0 0,11 46 424 0 0,19 51-809 0 0,-28-94 1 0 0,-3 0-1885 0 0,-9-19-3674 0 0,5 4 4802 0 0,1 2 449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32 0 0,'0'4'33'0'0,"1"13"1727"0"0,2-15-612 0 0,4-12-370 0 0,-7 10-759 0 0,0 0 0 0 0,0 0 0 0 0,0-1 1 0 0,0 1-1 0 0,0 0 0 0 0,0 0 0 0 0,0 0 0 0 0,0-1 0 0 0,0 1 1 0 0,-1 0-1 0 0,1 0 0 0 0,0 0 0 0 0,0-1 0 0 0,0 1 0 0 0,0 0 1 0 0,0 0-1 0 0,-1 0 0 0 0,1-1 0 0 0,0 1 0 0 0,0 0 0 0 0,0 0 0 0 0,0 0 1 0 0,-1 0-1 0 0,1 0 0 0 0,0 0 0 0 0,0 0 0 0 0,-1-1 0 0 0,1 1 1 0 0,0 0-1 0 0,0 0 0 0 0,0 0 0 0 0,-1 0 0 0 0,1 0 0 0 0,0 0 0 0 0,0 0 1 0 0,-1 0-1 0 0,1 0 0 0 0,0 0 0 0 0,0 0 0 0 0,-1 0 0 0 0,1 0 1 0 0,0 0-1 0 0,0 1 0 0 0,0-1 0 0 0,-1 0 0 0 0,1 0 0 0 0,0 0 1 0 0,0 0-1 0 0,0 0 0 0 0,-1 0 0 0 0,1 1 0 0 0,0-1 0 0 0,0 0 0 0 0,0 0 1 0 0,0 0-1 0 0,-1 0 0 0 0,1 1 0 0 0,0-1 0 0 0,0 0 0 0 0,0 0 1 0 0,0 0-1 0 0,0 1 0 0 0,0-1 0 0 0,0 0 0 0 0,0 0-19 0 0,-3 6 232 0 0,18-3 89 0 0,-15-3-298 0 0,1 0 0 0 0,-1 0 0 0 0,1 0 0 0 0,-1 0 1 0 0,0 0-1 0 0,1 0 0 0 0,-1 0 0 0 0,0-1 0 0 0,1 1 0 0 0,-1 0 0 0 0,0 0 0 0 0,1 0 0 0 0,-1 0 0 0 0,0-1 0 0 0,1 1 0 0 0,-1 0 1 0 0,0 0-1 0 0,1-1 0 0 0,-1 1 0 0 0,0 0 0 0 0,0 0 0 0 0,1-1 0 0 0,-1 1 0 0 0,0 0 0 0 0,0-1 0 0 0,0 1 0 0 0,0 0 0 0 0,1-1 0 0 0,-1 1 1 0 0,0 0-1 0 0,0-1 0 0 0,0 1 0 0 0,0 0 0 0 0,0-1 0 0 0,0 1 0 0 0,0-1 0 0 0,0 1 0 0 0,0 0 0 0 0,0-1 0 0 0,0 1 0 0 0,0 0 0 0 0,0-1 1 0 0,0 1-1 0 0,0 0 0 0 0,0-1 0 0 0,-1 1 0 0 0,1-1 0 0 0,0 1 0 0 0,0 0 0 0 0,0 0 0 0 0,-1-1-23 0 0,1 1-100 0 0,0-1-1 0 0,-1 1 1 0 0,1-1-1 0 0,-1 1 1 0 0,1 0-1 0 0,-1-1 1 0 0,1 1-1 0 0,-1 0 1 0 0,1-1-1 0 0,-1 1 1 0 0,1 0-1 0 0,-1 0 1 0 0,1-1-1 0 0,-1 1 1 0 0,0 0-1 0 0,1 0 0 0 0,-1 0 1 0 0,1 0-1 0 0,-1 0 1 0 0,0 0-1 0 0,1 0 1 0 0,-1 0-1 0 0,1 0 1 0 0,-1 0-1 0 0,0 0 1 0 0,1 0-1 0 0,-1 1 101 0 0,0-1-104 0 0,1 0-1 0 0,0 0 1 0 0,0 0-1 0 0,-1 0 1 0 0,1 0-1 0 0,0 0 1 0 0,-1 0-1 0 0,1 0 0 0 0,0 0 1 0 0,-1 0-1 0 0,1 0 1 0 0,0 0-1 0 0,0 0 1 0 0,-1 0-1 0 0,1 0 1 0 0,0 0-1 0 0,-1 0 1 0 0,1 0-1 0 0,0 0 0 0 0,-1 0 1 0 0,1 0-1 0 0,0-1 1 0 0,0 1-1 0 0,-1 0 1 0 0,1 0-1 0 0,0 0 1 0 0,0-1-1 0 0,-1 1 1 0 0,1 0-1 0 0,0 0 0 0 0,0 0 1 0 0,0-1-1 0 0,-1 1 1 0 0,1 0-1 0 0,0-1 1 0 0,0 1 104 0 0,0-1-225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4 0 0,'1'13'5857'0'0,"6"4"-5554"0"0,-2 1-1 0 0,0 0 1 0 0,-1 1-1 0 0,-1-1 1 0 0,-1 1 0 0 0,0-1-1 0 0,-1 7-302 0 0,0-1-16 0 0,1 1-1 0 0,1-1 0 0 0,6 19 17 0 0,-24-110-48 0 0,3-1-1 0 0,-2-43 49 0 0,9 88-18 0 0,4 20-4929 0 0,8-3 2282 0 0,-4 2 2487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1.2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3023 4 0 0,'-11'-13'1845'0'0,"19"1"-312"0"0,2 3-1439 0 0,13-20 398 0 0,-2 1-1 0 0,0-2 0 0 0,-2-1 1 0 0,-2 0-1 0 0,7-15-491 0 0,11-21 312 0 0,135-257-169 0 0,-27 51-218 0 0,-52 86 327 0 0,53-159-252 0 0,-42 93 396 0 0,-3 49-51 0 0,-39 84 962 0 0,-31 50-274 0 0,-3 0 0 0 0,-4-2-1 0 0,9-50-1032 0 0,18-61 1008 0 0,-3 0-1113 0 0,-7 25 2182 0 0,-33 142-1333 0 0,-4 9-368 0 0,1 0 0 0 0,-1 0-1 0 0,0 0 1 0 0,-1 0 0 0 0,1 0 0 0 0,-2 0 0 0 0,1-1 0 0 0,0 1 0 0 0,-1-1-1 0 0,-1 2 1 0 0,1-2 0 0 0,-1-1-376 0 0,1 9 16 0 0,0-1-1 0 0,0 1 1 0 0,-1 0-1 0 0,1 0 1 0 0,0 0-1 0 0,0-1 1 0 0,0 1-1 0 0,-1 0 1 0 0,1-1-1 0 0,0 1 1 0 0,0 0-1 0 0,-1-1 1 0 0,1 1-1 0 0,0 0 1 0 0,0 0-1 0 0,0 0 1 0 0,0 0-1 0 0,-1 0 1 0 0,1 0-1 0 0,0-1 1 0 0,-1 1-1 0 0,1 0 1 0 0,-1 0-1 0 0,1 0 1 0 0,0 0-1 0 0,0 0 1 0 0,0-1-1 0 0,-1 1 1 0 0,1 0-1 0 0,0 0 1 0 0,-1 0-1 0 0,1 0 1 0 0,-1 0-1 0 0,1 1-15 0 0,-12 6 136 0 0,-12 18-244 0 0,21-22 143 0 0,-13 15-73 0 0,-1-1 0 0 0,0-1 1 0 0,-1-1-1 0 0,-1 0 1 0 0,1-1-1 0 0,-22 10 38 0 0,40-24-1 0 0,0 0 0 0 0,0 0 1 0 0,0 0-1 0 0,0 1 0 0 0,0-1 0 0 0,0 0 0 0 0,0 0 0 0 0,0 0 0 0 0,-1 0 0 0 0,1 0 0 0 0,0 0 1 0 0,0 0-1 0 0,0 0 0 0 0,0 1 0 0 0,0-1 0 0 0,-1 0 0 0 0,1 0 0 0 0,0 0 0 0 0,0 0 0 0 0,0 0 0 0 0,0 0 1 0 0,0 0-1 0 0,0 0 0 0 0,0 0 0 0 0,0 0 0 0 0,0 0 0 0 0,0 0 0 0 0,0 0 0 0 0,-1 0 0 0 0,1 0 1 0 0,0 0-1 0 0,0 0 0 0 0,0 0 0 0 0,0 0 0 0 0,-1 0 0 0 0,1-1 0 0 0,0 1 0 0 0,0 0 0 0 0,0 0 1 0 0,0 0-1 0 0,0 0 0 0 0,0 0 0 0 0,-1 0 0 0 0,1 0 0 0 0,0-1 0 0 0,0 1 0 0 0,0 0 0 0 0,0 0 1 0 0,0 0-1 0 0,0 0 0 0 0,0 0 0 0 0,0 0 0 0 0,0 0 0 0 0,0 0 0 0 0,0 0 0 0 0,0 0 0 0 0,0 0 1 0 0,0 0-1 0 0,0-1 0 0 0,0 1 0 0 0,0 0 1 0 0,3-12-45 0 0,13-17 30 0 0,-14 26 31 0 0,7-15-1 0 0,1 2 0 0 0,1-1 0 0 0,1 1 0 0 0,0 0 0 0 0,0 1 0 0 0,2 1 1 0 0,8-7-16 0 0,-20 20-1 0 0,-1 0 1 0 0,1 0 0 0 0,-1 0 0 0 0,0 1 0 0 0,1-1-1 0 0,-1 1 1 0 0,1-1 0 0 0,0 1 0 0 0,-1-1-1 0 0,1 1 1 0 0,-1 0 0 0 0,1 0 0 0 0,-1 0 0 0 0,2 0-1 0 0,-2 0 1 0 0,1 0 0 0 0,-1 0 0 0 0,1 1 0 0 0,-1-1-1 0 0,1 1 1 0 0,-1-1 0 0 0,1 0 0 0 0,-1 1 0 0 0,1 0 0 0 0,38 24 72 0 0,-13-7-41 0 0,-9-8-277 0 0,30 11 511 0 0,-46-20-619 0 0,1 0 0 0 0,0-1 0 0 0,0 1 0 0 0,0-1 0 0 0,0 0 0 0 0,-1 0 0 0 0,1 0 0 0 0,0 0 0 0 0,0 0 0 0 0,1-1 354 0 0,-1-3-7848 0 0,-3-6 3400 0 0,-7-14 1494 0 0,3 14 1991 0 0,2-12 444 0 0,1-3 361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16 0 0,'1'1'94'0'0,"0"-1"0"0"0,-1 1 0 0 0,1-1 0 0 0,0 1 1 0 0,0 0-1 0 0,-1-1 0 0 0,1 1 0 0 0,-1 0 0 0 0,1-1 0 0 0,-1 1 0 0 0,1 0 0 0 0,-1 0 0 0 0,1 0 0 0 0,-1-1 1 0 0,1 1-1 0 0,-1 0 0 0 0,0 0 0 0 0,0 0 0 0 0,1 0 0 0 0,-1 0 0 0 0,0 0 0 0 0,0-1 0 0 0,0 1 0 0 0,0 0 1 0 0,0 0-1 0 0,0 0 0 0 0,0 1-94 0 0,0 39 1054 0 0,0-23-974 0 0,2-4-68 0 0,-2 3 10 0 0,2-1-1 0 0,0 1 0 0 0,0-1 0 0 0,2 0 1 0 0,0 0-1 0 0,1 0 0 0 0,5 13-21 0 0,-17-45-3 0 0,1-1-1 0 0,1 0 0 0 0,0 0 0 0 0,1 0 0 0 0,1 0 1 0 0,-1-15 3 0 0,-2-23-22 0 0,2-43 22 0 0,5 135-4 0 0,32 132 42 0 0,-20-91-40 0 0,-12-75 438 0 0,0 4-2212 0 0,-5-15-538 0 0,3 3 2152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4 0 0,'0'0'15'0'0,"0"0"0"0"0,0 0 0 0 0,0 1 0 0 0,-1-1 0 0 0,1 0 0 0 0,0 0-1 0 0,0 0 1 0 0,-1 0 0 0 0,1 0 0 0 0,0 0 0 0 0,0 0 0 0 0,0 1 0 0 0,0-1 0 0 0,-1 0 0 0 0,1 0 0 0 0,0 0 0 0 0,0 0 0 0 0,0 1-1 0 0,0-1 1 0 0,0 0 0 0 0,-1 0 0 0 0,1 0 0 0 0,0 1 0 0 0,0-1 0 0 0,0 0 0 0 0,0 0 0 0 0,0 0 0 0 0,0 1 0 0 0,0-1 0 0 0,0 0 0 0 0,0 0-1 0 0,0 1 1 0 0,0-1 0 0 0,0 0 0 0 0,0 0 0 0 0,0 0 0 0 0,0 1 0 0 0,0-1 0 0 0,0 0 0 0 0,0 0 0 0 0,0 1 0 0 0,0-1 0 0 0,0 0-1 0 0,1 0 1 0 0,-1 0 0 0 0,0 1 0 0 0,0-1 0 0 0,0 0 0 0 0,0 0 0 0 0,0 0 0 0 0,1 0 0 0 0,-1 1 0 0 0,0-1 0 0 0,0 0 0 0 0,0 0-1 0 0,0 0 1 0 0,1 0 0 0 0,-1 0 0 0 0,0 0 0 0 0,0 0 0 0 0,1 1-15 0 0,-1-1 61 0 0,1 0-1 0 0,0-1 1 0 0,0 1 0 0 0,-1 0-1 0 0,1 0 1 0 0,0 0 0 0 0,0 0-1 0 0,-1-1 1 0 0,1 1 0 0 0,0 0-1 0 0,0-1 1 0 0,-1 1-1 0 0,1 0 1 0 0,0-1 0 0 0,-1 1-1 0 0,1-1 1 0 0,-1 1 0 0 0,1-1-1 0 0,0 1 1 0 0,-1-1 0 0 0,1 0-1 0 0,-1 0-60 0 0,3-2 113 0 0,-1 0 0 0 0,1 0 0 0 0,0 0 0 0 0,0 0-1 0 0,0 0 1 0 0,0 1 0 0 0,0-1 0 0 0,1 1 0 0 0,-1 0 0 0 0,1 0 0 0 0,-1 0-1 0 0,1 0 1 0 0,0 1 0 0 0,0 0 0 0 0,0 0 0 0 0,0 0 0 0 0,0 0 0 0 0,0 0-1 0 0,0 1 1 0 0,0-1 0 0 0,2 1-113 0 0,-3 1 10 0 0,0-1 0 0 0,0 1 0 0 0,-1-1 0 0 0,1 1 0 0 0,0 0 0 0 0,0 0 0 0 0,-1 0 0 0 0,1 0-1 0 0,-1 1 1 0 0,1-1 0 0 0,-1 1 0 0 0,1-1 0 0 0,-1 1 0 0 0,0 0 0 0 0,0 0 0 0 0,0 0 0 0 0,0 0 0 0 0,0 1 0 0 0,0-1 0 0 0,0 0 0 0 0,-1 1-1 0 0,1-1 1 0 0,-1 1 0 0 0,0-1 0 0 0,0 1 0 0 0,0 0 0 0 0,0 0 0 0 0,0-1 0 0 0,-1 1 0 0 0,1 1-10 0 0,0 5 43 0 0,0 1 0 0 0,-1 0-1 0 0,1-1 1 0 0,-2 1 0 0 0,0-1 0 0 0,0 1 0 0 0,-1-1 0 0 0,0 1 0 0 0,0-1 0 0 0,-1 0 0 0 0,0 0-1 0 0,-1 0 1 0 0,0 0 0 0 0,0-1 0 0 0,-5 7-43 0 0,-18 8 15 0 0,26-22-15 0 0,0-1 0 0 0,0 1 1 0 0,0 0-1 0 0,-1 0 1 0 0,1-1-1 0 0,0 1 1 0 0,0 0-1 0 0,0-1 0 0 0,0 1 1 0 0,-1-1-1 0 0,1 1 1 0 0,0-1-1 0 0,-1 0 1 0 0,1 0-1 0 0,0 1 0 0 0,0-1 1 0 0,-1 0-1 0 0,1 0 1 0 0,0 0-1 0 0,-1-1 1 0 0,1 1-1 0 0,0 0 0 0 0,-1 0 1 0 0,0-1-1 0 0,56-13 3593 0 0,-45 12-3125 0 0,-1 1 0 0 0,1-1 0 0 0,0 1 0 0 0,-1 1 0 0 0,1 0 0 0 0,0 0 0 0 0,0 0 0 0 0,0 1 0 0 0,-1 1 0 0 0,3 0-468 0 0,-10-2-4892 0 0,-8-9-2878 0 0,9-1 6753 0 0,2 4 851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 0 0,'-1'0'122'0'0,"0"0"0"0"0,1 1 0 0 0,-1-1 0 0 0,0 0 0 0 0,0 0 1 0 0,1 0-1 0 0,-1 1 0 0 0,0-1 0 0 0,1 0 0 0 0,-1 0 0 0 0,1 1 0 0 0,-1-1 0 0 0,0 1 0 0 0,1-1 0 0 0,-1 1 1 0 0,1-1-1 0 0,-1 1 0 0 0,1-1 0 0 0,-1 1 0 0 0,1-1 0 0 0,-1 1 0 0 0,1-1 0 0 0,0 1 0 0 0,-1 0 0 0 0,1-1 0 0 0,0 1 1 0 0,0 0-1 0 0,-1-1 0 0 0,1 1 0 0 0,0 0 0 0 0,0-1 0 0 0,0 1 0 0 0,0 0 0 0 0,0 0 0 0 0,0-1 0 0 0,0 1 1 0 0,0 0-1 0 0,0-1 0 0 0,0 1 0 0 0,0 0 0 0 0,0 0 0 0 0,1-1 0 0 0,-1 1-122 0 0,0-1 34 0 0,0 1-1 0 0,0-1 1 0 0,0 0 0 0 0,0 1-1 0 0,0-1 1 0 0,1 0 0 0 0,-1 1-1 0 0,0-1 1 0 0,0 0-1 0 0,0 0 1 0 0,0 1 0 0 0,1-1-1 0 0,-1 0 1 0 0,0 0 0 0 0,0 1-1 0 0,0-1 1 0 0,1 0-1 0 0,-1 0 1 0 0,0 0 0 0 0,0 1-1 0 0,1-1 1 0 0,-1 0 0 0 0,0 0-1 0 0,1 0 1 0 0,-1 0-1 0 0,0 0 1 0 0,0 0 0 0 0,1 0-1 0 0,-1 0 1 0 0,0 0 0 0 0,1 1-1 0 0,-1-1 1 0 0,0 0-1 0 0,1-1 1 0 0,-1 1-34 0 0,1 0 76 0 0,0-1-1 0 0,0 1 1 0 0,0-1-1 0 0,0 0 1 0 0,0 0-1 0 0,0 1 1 0 0,-1-1-1 0 0,1 0 1 0 0,0 0 0 0 0,0 0-1 0 0,-1 0 1 0 0,1 0-1 0 0,-1 0 1 0 0,1 0-1 0 0,-1 0 1 0 0,1 0-1 0 0,-1-1-75 0 0,1 1 12 0 0,-1 1 0 0 0,0 0 0 0 0,0-1 0 0 0,0 1-1 0 0,0-1 1 0 0,0 1 0 0 0,0 0 0 0 0,1-1 0 0 0,-1 1-1 0 0,0 0 1 0 0,0-1 0 0 0,0 1 0 0 0,0-1 0 0 0,0 1-1 0 0,0 0 1 0 0,-1-1 0 0 0,1 1 0 0 0,0-1 0 0 0,0 1-1 0 0,0 0 1 0 0,0-1 0 0 0,0 1 0 0 0,-1 0-1 0 0,1-1 1 0 0,0 1 0 0 0,0 0 0 0 0,0-1 0 0 0,-1 1-1 0 0,1 0 1 0 0,0 0 0 0 0,0-1 0 0 0,-1 1 0 0 0,1 0-1 0 0,0 0 1 0 0,-1-1 0 0 0,1 1 0 0 0,0 0 0 0 0,-1 0-1 0 0,1 0 1 0 0,-1 0 0 0 0,1-1 0 0 0,0 1 0 0 0,-1 0-1 0 0,1 0 1 0 0,0 0 0 0 0,-1 0 0 0 0,1 0 0 0 0,-1 0-1 0 0,1 0 1 0 0,0 0 0 0 0,-1 0 0 0 0,1 0 0 0 0,-1 1-12 0 0,-10 2-680 0 0,6 8-3553 0 0,13-19 1207 0 0,-1 2 2688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 0 0,'0'0'37'0'0,"0"0"1"0"0,0 0-1 0 0,0 1 0 0 0,-1-1 0 0 0,1 0 1 0 0,0 0-1 0 0,0 0 0 0 0,0 0 0 0 0,0 0 1 0 0,-1 0-1 0 0,1 0 0 0 0,0 0 0 0 0,0 0 1 0 0,0 1-1 0 0,0-1 0 0 0,0 0 0 0 0,-1 0 1 0 0,1 0-1 0 0,0 0 0 0 0,0 0 0 0 0,0 1 1 0 0,0-1-1 0 0,0 0 0 0 0,0 0 0 0 0,0 0 1 0 0,0 0-1 0 0,-1 1 0 0 0,1-1 0 0 0,0 0 1 0 0,0 0-1 0 0,0 0 0 0 0,0 1 1 0 0,0-1-1 0 0,0 0 0 0 0,0 0 0 0 0,0 0 1 0 0,0 1-1 0 0,0-1 0 0 0,0 0 0 0 0,1 0 1 0 0,-1 0-1 0 0,0 0 0 0 0,0 1 0 0 0,0-1 1 0 0,0 0-1 0 0,0 0 0 0 0,0 0 0 0 0,0 0 1 0 0,0 1-1 0 0,0-1 0 0 0,1 0 0 0 0,-1 0 1 0 0,0 0-1 0 0,0 0 0 0 0,0 0 0 0 0,0 1 1 0 0,1-1-38 0 0,15 0 1756 0 0,18-6 123 0 0,-24 5-1740 0 0,1-1-1 0 0,0 2 0 0 0,0-1 1 0 0,0 1-1 0 0,5 2-138 0 0,15-1 18 0 0,-30-1-18 0 0,-1 1 1 0 0,0-1-1 0 0,0 1 1 0 0,1-1 0 0 0,-1 0-1 0 0,0 1 1 0 0,0-1-1 0 0,0 1 1 0 0,1-1 0 0 0,-1 1-1 0 0,0-1 1 0 0,0 1-1 0 0,0-1 1 0 0,0 1 0 0 0,0-1-1 0 0,0 1 1 0 0,0-1-1 0 0,0 1 1 0 0,0-1 0 0 0,-1 1-1 0 0,1-1 1 0 0,0 1-1 0 0,0-1 1 0 0,0 1 0 0 0,0-1-1 0 0,-1 1 1 0 0,1-1-1 0 0,0 0 1 0 0,-1 1 0 0 0,1-1-1 0 0,0 1 1 0 0,0-1-1 0 0,-1 0 1 0 0,1 1 0 0 0,-1-1-1 0 0,1 0 0 0 0,-11 17 3 0 0,7-9-5 0 0,-1 0 0 0 0,0-1 1 0 0,-1 1-1 0 0,1-1 1 0 0,-1 0-1 0 0,-1-1 1 0 0,1 0-1 0 0,-1 0 1 0 0,-1 0-1 0 0,1-1 0 0 0,-1 0 1 0 0,-4 3 1 0 0,16-10 1 0 0,-1 0 1 0 0,1 0-1 0 0,0 1 1 0 0,0-1-1 0 0,0 1 1 0 0,0 0-1 0 0,0 1 1 0 0,0-1-1 0 0,0 0 1 0 0,1 1-1 0 0,-1 0 0 0 0,0 0 1 0 0,0 1-1 0 0,0-1 1 0 0,0 1-1 0 0,0 0 1 0 0,0 0-1 0 0,0 0 1 0 0,0 0-1 0 0,0 1 1 0 0,0-1-1 0 0,0 1 0 0 0,-1 0 1 0 0,1 0-1 0 0,-1 1 1 0 0,1-1-1 0 0,-1 1 1 0 0,0 0-1 0 0,0 0 1 0 0,0 0-1 0 0,-1 0 1 0 0,2 2-2 0 0,-2-3 1 0 0,0-1 1 0 0,0 1-1 0 0,-1 0 1 0 0,1 0 0 0 0,-1 0-1 0 0,0 0 1 0 0,0 0 0 0 0,1 0-1 0 0,-1 0 1 0 0,0 1-1 0 0,-1-1 1 0 0,1 0 0 0 0,0 1-1 0 0,-1-1 1 0 0,1 1-1 0 0,-1-1 1 0 0,0 0 0 0 0,0 1-1 0 0,0-1 1 0 0,0 1 0 0 0,0-1-1 0 0,-1 1 1 0 0,1-1-1 0 0,-1 0 1 0 0,1 1 0 0 0,-1-1-1 0 0,0 0 1 0 0,0 1-1 0 0,0-1 1 0 0,-1 1-2 0 0,-1 2 1 0 0,-1 0 1 0 0,-1-1-1 0 0,1 0 1 0 0,-1 0-1 0 0,0 0 1 0 0,0 0-1 0 0,0-1 0 0 0,0 1 1 0 0,-1-1-1 0 0,1-1 1 0 0,-5 3-2 0 0,8-4 28 0 0,0 0 1 0 0,-1 0 0 0 0,1 0 0 0 0,0 0-1 0 0,0-1 1 0 0,-1 1 0 0 0,1-1 0 0 0,0 1-1 0 0,-1-1 1 0 0,1 0 0 0 0,0 0 0 0 0,-1 0-1 0 0,1 0 1 0 0,0 0 0 0 0,-1 0 0 0 0,1-1-1 0 0,0 1 1 0 0,-1-1 0 0 0,1 0 0 0 0,0 1-1 0 0,0-1 1 0 0,0 0 0 0 0,-1-1 0 0 0,1 1-1 0 0,0 0 1 0 0,0 0 0 0 0,1-1 0 0 0,-1 1-1 0 0,0-1 1 0 0,0 0 0 0 0,1 1 0 0 0,-1-1-1 0 0,0-2-28 0 0,-6-3-1870 0 0,6 1-3299 0 0,3 1 4759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0,'55'2'6719'0'0,"-14"0"-5755"0"0,18-4 2005 0 0,-39 0-2584 0 0,0 1 0 0 0,0 1 0 0 0,0 1 0 0 0,0 1-1 0 0,3 1-384 0 0,-7-2-8 0 0,-1 0-110 0 0,-15-1 175 0 0,0 0-1 0 0,0 0 1 0 0,0 0-1 0 0,0 0 0 0 0,0 0 1 0 0,0 0-1 0 0,0 0 0 0 0,0 0 1 0 0,-1 0-1 0 0,1 0 0 0 0,0 0 1 0 0,0 0-1 0 0,0 0 1 0 0,0 0-1 0 0,0 0 0 0 0,0 0 1 0 0,0 1-1 0 0,0-1 0 0 0,0 0 1 0 0,0 0-1 0 0,0 0 0 0 0,0 0 1 0 0,0 0-1 0 0,0 0 1 0 0,0 0-1 0 0,0 0 0 0 0,0 0 1 0 0,0 1-1 0 0,0-1 0 0 0,0 0 1 0 0,0 0-1 0 0,0 0 0 0 0,0 0 1 0 0,0 0-1 0 0,0 0 1 0 0,0 0-1 0 0,0 0 0 0 0,0 1 1 0 0,0-1-1 0 0,0 0 0 0 0,0 0 1 0 0,0 0-1 0 0,0 0 1 0 0,0 0-1 0 0,0 0 0 0 0,0 0 1 0 0,0 0-1 0 0,0 0 0 0 0,0 0 1 0 0,0 1-57 0 0,-6 4 7 0 0,0 1-1 0 0,0 0 1 0 0,1 1 0 0 0,0-1 0 0 0,0 1 0 0 0,0 0 0 0 0,1 0-1 0 0,0 1 1 0 0,0-1 0 0 0,1 1 0 0 0,-1 3-7 0 0,-4 4-9 0 0,-2 6-8 0 0,-22 47-69 0 0,23-24 19 0 0,2-12-1882 0 0,3-23-2663 0 0,1-24-1370 0 0,2-9 3568 0 0,1 15 2214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12 0 0,'-1'0'109'0'0,"1"-1"1"0"0,-1 1-1 0 0,1-1 1 0 0,-1 1-1 0 0,1-1 0 0 0,-1 1 1 0 0,0-1-1 0 0,1 1 1 0 0,-1-1-1 0 0,0 1 0 0 0,1 0 1 0 0,-1 0-1 0 0,0-1 0 0 0,0 1 1 0 0,1 0-1 0 0,-1 0 1 0 0,0 0-1 0 0,0 0 0 0 0,1-1 1 0 0,-1 1-1 0 0,0 0 1 0 0,0 1-1 0 0,1-1 0 0 0,-1 0 1 0 0,0 0-1 0 0,0 0 1 0 0,0 0-110 0 0,0 1 63 0 0,0 0 1 0 0,1 0-1 0 0,-1 0 1 0 0,0 0-1 0 0,0 1 1 0 0,1-1-1 0 0,-1 0 1 0 0,0 0-1 0 0,1 0 1 0 0,0 0-1 0 0,-1 1 1 0 0,1-1-1 0 0,0 0 1 0 0,-1 0-1 0 0,1 1 1 0 0,0-1-1 0 0,0 0 1 0 0,0 1-1 0 0,0-1 1 0 0,0 0-1 0 0,0 1-63 0 0,0-2 22 0 0,0 1 0 0 0,0-1 0 0 0,0 0-1 0 0,0 0 1 0 0,0 0 0 0 0,0 1 0 0 0,0-1 0 0 0,0 0-1 0 0,0 0 1 0 0,0 0 0 0 0,0 0 0 0 0,0 1 0 0 0,0-1 0 0 0,0 0-1 0 0,0 0 1 0 0,0 0 0 0 0,0 1 0 0 0,0-1 0 0 0,1 0-1 0 0,-1 0 1 0 0,0 0 0 0 0,0 0 0 0 0,0 1 0 0 0,0-1 0 0 0,0 0-1 0 0,0 0 1 0 0,0 0 0 0 0,1 0 0 0 0,-1 0 0 0 0,0 0-1 0 0,0 1 1 0 0,0-1 0 0 0,0 0 0 0 0,0 0 0 0 0,1 0-1 0 0,-1 0 1 0 0,0 0 0 0 0,0 0 0 0 0,0 0 0 0 0,1 0 0 0 0,-1 0-1 0 0,0 0 1 0 0,0 0 0 0 0,0 0 0 0 0,0 0 0 0 0,1 0-1 0 0,-1 0 1 0 0,0 0 0 0 0,0 0 0 0 0,0 0 0 0 0,1 0 0 0 0,-1 0-1 0 0,0 0 1 0 0,0 0 0 0 0,0 0 0 0 0,0 0 0 0 0,1 0-1 0 0,-1 0 1 0 0,0 0 0 0 0,0-1 0 0 0,0 1 0 0 0,0 0 0 0 0,0 0-1 0 0,1 0 1 0 0,-1 0 0 0 0,0 0-22 0 0,13-16 1515 0 0,-13 16-1472 0 0,0-1 0 0 0,1 1 1 0 0,-1-1-1 0 0,1 1 0 0 0,-1-1 0 0 0,0 1 0 0 0,1-1 0 0 0,-1 1 0 0 0,0-1 0 0 0,1 1 0 0 0,-1-1 0 0 0,0 0 0 0 0,0 1 1 0 0,1-1-1 0 0,-1 1 0 0 0,0-1 0 0 0,0 0 0 0 0,0 1 0 0 0,0-1 0 0 0,0 1 0 0 0,0-1 0 0 0,0 0 0 0 0,0 1 0 0 0,0-1 1 0 0,0 1-1 0 0,-1-1 0 0 0,1 0 0 0 0,0 1 0 0 0,0-1 0 0 0,0 1 0 0 0,-1-1 0 0 0,1 1 0 0 0,0-1 0 0 0,-1 1 1 0 0,1-1-1 0 0,0 1 0 0 0,-1-1 0 0 0,1 1 0 0 0,-1-1 0 0 0,1 1 0 0 0,-1-1 0 0 0,1 1 0 0 0,-1 0 0 0 0,1-1 0 0 0,-1 1 1 0 0,1 0-1 0 0,-1 0 0 0 0,1-1 0 0 0,-1 1 0 0 0,0 0 0 0 0,1 0 0 0 0,-1 0 0 0 0,1 0 0 0 0,-1 0 0 0 0,0 0 0 0 0,1 0 1 0 0,-1 0-1 0 0,0 0 0 0 0,1 0 0 0 0,-1 0 0 0 0,1 0 0 0 0,-1 0 0 0 0,0 0 0 0 0,1 0 0 0 0,-1 1 0 0 0,1-1 0 0 0,-1 0 1 0 0,1 1-1 0 0,-1-1-43 0 0,0 0-34 0 0,1 0 1 0 0,-1 0 0 0 0,1 0 0 0 0,0 0 0 0 0,-1 0 0 0 0,1 0 0 0 0,-1 0 0 0 0,1 1-1 0 0,0-1 1 0 0,-1 0 0 0 0,1 0 0 0 0,-1 0 0 0 0,1 1 0 0 0,0-1 0 0 0,-1 0 0 0 0,1 0-1 0 0,0 1 1 0 0,-1-1 0 0 0,1 0 0 0 0,0 1 0 0 0,-1-1 0 0 0,1 0 0 0 0,0 1 0 0 0,0-1-1 0 0,0 0 1 0 0,-1 1 0 0 0,1-1 0 0 0,0 0 0 0 0,0 1 0 0 0,0-1 0 0 0,0 1 33 0 0,0-1-234 0 0,0 0-1 0 0,0 0 1 0 0,1 1 0 0 0,-1-1 0 0 0,0 0 0 0 0,1 0 0 0 0,-1 0 0 0 0,0 0-1 0 0,1 0 1 0 0,-1 0 0 0 0,0 0 0 0 0,1 1 0 0 0,-1-1 0 0 0,0 0 0 0 0,1 0-1 0 0,-1 0 1 0 0,0 0 0 0 0,1-1 0 0 0,-1 1 0 0 0,0 0 0 0 0,1 0 0 0 0,-1 0-1 0 0,0 0 1 0 0,1 0 0 0 0,-1 0 0 0 0,0 0 0 0 0,0-1 0 0 0,1 1 0 0 0,-1 0-1 0 0,0 0 1 0 0,1 0 0 0 0,-1-1 0 0 0,0 1 0 0 0,0 0 0 0 0,1 0 0 0 0,-1-1 0 0 0,0 1-1 0 0,0 0 235 0 0,4-3-267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9:1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153 360 8 0 0,'0'0'27'0'0,"0"0"17"0"0,15-15 2959 0 0,-12-1-2614 0 0,-1 0 0 0 0,-1-1-1 0 0,0 1 1 0 0,-1 0 0 0 0,-1-1-1 0 0,-2-13-388 0 0,-1-32 597 0 0,5-16-459 0 0,-1 32 136 0 0,0 16 454 0 0,0 29-476 0 0,-8 15 312 0 0,-9 13-614 0 0,-47 54 46 0 0,0 0-14 0 0,61-78 27 0 0,-9 14-59 0 0,13-16 48 0 0,-1 0 1 0 0,1-1-1 0 0,-1 1 1 0 0,1-1-1 0 0,0 1 1 0 0,-1-1-1 0 0,1 1 0 0 0,0-1 1 0 0,-1 1-1 0 0,1-1 1 0 0,0 0-1 0 0,-1 1 0 0 0,1-1 1 0 0,0 0-1 0 0,0 0 1 0 0,0 1-1 0 0,-1-1 0 0 0,1 0 1 0 0,0 0-1 0 0,0 0 1 0 0,0 0-1 0 0,-1 0 1 0 0,1 0-1 0 0,0 0 0 0 0,0 0 1 0 0,0 0-1 0 0,-1-1 1 0 0,1 1-1 0 0,0 0 2 0 0,90 7 2 0 0,-67-4-1 0 0,-1-1 0 0 0,1-1 0 0 0,0-1 0 0 0,0-1 0 0 0,0-1-1 0 0,-23 2-73 0 0,0 0-1 0 0,0 0 1 0 0,0 0-1 0 0,-1 0 1 0 0,1 0-1 0 0,0 0 1 0 0,0 0-1 0 0,-1 0 1 0 0,1 0-1 0 0,0 0 1 0 0,0 0-1 0 0,-1-1 1 0 0,1 1-1 0 0,0 0 1 0 0,-1-1-1 0 0,1 1 1 0 0,0 0-1 0 0,-1-1 1 0 0,1 1-1 0 0,0-1 1 0 0,-1 1-1 0 0,1-1 1 0 0,-1 1-1 0 0,1-1 1 0 0,-1 1-1 0 0,1-1 1 0 0,-1 0-1 0 0,1 1 1 0 0,-1-1-1 0 0,0 0 1 0 0,1 1-1 0 0,-1-1 1 0 0,0 0-1 0 0,1 0 1 0 0,-1 0 73 0 0,-18-21-4833 0 0,10 13 4479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4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205 446 12 0 0,'2'1'174'0'0,"-2"1"1"0"0,2-2-1 0 0,-1 2 1 0 0,0-1-1 0 0,0 0 1 0 0,0 1-1 0 0,-1-1 1 0 0,1 1-1 0 0,0-1 1 0 0,0 0-1 0 0,-1 0 1 0 0,1 1-1 0 0,0 0 1 0 0,-1 0-1 0 0,1-1 1 0 0,-1 2-175 0 0,9 35 650 0 0,-12 28-592 0 0,1-48 3 0 0,1 0-1 0 0,0 0 1 0 0,2-1-1 0 0,-1 1 1 0 0,3-1-1 0 0,-1 2-60 0 0,-1-15 79 0 0,-1-1 1 0 0,2 1-1 0 0,-1 0 1 0 0,0 0-1 0 0,1-1 0 0 0,-1 0 1 0 0,1 1-1 0 0,0-1 1 0 0,0 0-1 0 0,0 0 0 0 0,1 1-79 0 0,0-3 57 0 0,0-1-1 0 0,-1 0 1 0 0,1 0 0 0 0,0 0-1 0 0,-1 0 1 0 0,1 0-1 0 0,0 0 1 0 0,-1 0-1 0 0,1 0 1 0 0,0-1-1 0 0,0 0 1 0 0,0 0-57 0 0,13-2-10 0 0,6 3 17 0 0,-17-1-6 0 0,0 0-1 0 0,1 1 1 0 0,0 0-1 0 0,-1 0 1 0 0,1 1-1 0 0,-1 0 1 0 0,0-1-1 0 0,1 1 1 0 0,0 1-1 0 0,0 0 0 0 0,-5-2 3 0 0,0-2 0 0 0,0-1 0 0 0,0 1 1 0 0,0 0-1 0 0,0 0 0 0 0,-1-1 0 0 0,0 1 1 0 0,1 0-1 0 0,-1 0 0 0 0,1-1 0 0 0,-1 0-3 0 0,1-3 4 0 0,2-9 39 0 0,-1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0,1 2 1 0 0,-2-2-1 0 0,1 1 0 0 0,1 0 0 0 0,-2-1 0 0 0,1 2 1 0 0,0-2-1 0 0,0 1 0 0 0,0 1 0 0 0,-1-2-13 0 0,-1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0,46-66-37 0 0,34-60 23 0 0,1-1 0 0 0,-1 1-1 0 0,1-1 1 0 0,-1 0 0 0 0,0 1 0 0 0,0 0 0 0 0,0 0-1 0 0,0-1 1 0 0,0 1 0 0 0,-3-2 0 0 0,-24-29-3 0 0,24 24 12 0 0,-1 0-1 0 0,0 0 0 0 0,-1 1 0 0 0,0 0 1 0 0,0 0-1 0 0,-4-3-8 0 0,-28-33 39 0 0,37 39-60 0 0,-11-17-55 0 0,13 22 76 0 0,0 0-1 0 0,0-1 1 0 0,0 1 0 0 0,-1-1 0 0 0,1 1 0 0 0,0 0-1 0 0,0 0 1 0 0,0 0 0 0 0,0 0 0 0 0,0 0-1 0 0,0-1 1 0 0,0 1 0 0 0,-1 0 0 0 0,1-1-1 0 0,0 1 1 0 0,-1 0 0 0 0,1 0 0 0 0,0 0 0 0 0,-1-1-1 0 0,1 1 1 0 0,0 0 0 0 0,0 0 0 0 0,0 0-1 0 0,-1 0 1 0 0,1 0 0 0 0,0 0 0 0 0,-1 0 0 0 0,1 0-1 0 0,-1 0 1 0 0,1 0 0 0 0,0 0 0 0 0,0 0-1 0 0,0 0 1 0 0,0 0 0 0 0,-1 0 0 0 0,1 0 0 0 0,-1 0-1 0 0,1 0 1 0 0,0 0 0 0 0,-1 1 0 0 0,1-1-1 0 0,0 0 1 0 0,0 0 0 0 0,0 0 0 0 0,0 1-1 0 0,-1-1 1 0 0,1 0 0 0 0,0 0 0 0 0,0 1 0 0 0,-1-1-1 0 0,1 0 1 0 0,0 0 0 0 0,0 0 0 0 0,0 0-1 0 0,-1 1 1 0 0,1-1 0 0 0,0 0 0 0 0,0 1 0 0 0,0-1-1 0 0,0 1 1 0 0,0-1 0 0 0,0 0 0 0 0,0 0 0 0 0,-6 18 35 0 0,3-9-39 0 0,0 0 1 0 0,0-1 0 0 0,0 0 0 0 0,0 0 0 0 0,-1 0 0 0 0,-1 0 0 0 0,1 0 0 0 0,-1-2 0 0 0,-1 2-1 0 0,1-1 1 0 0,-1-1 0 0 0,-1 0 0 0 0,1 0 0 0 0,-4 3 3 0 0,9-9-2 0 0,0 0 0 0 0,1 1 0 0 0,0-1 0 0 0,-1 1 0 0 0,0-1 0 0 0,1 1 0 0 0,-1-1 0 0 0,1 0 0 0 0,0 0 0 0 0,-1 1 0 0 0,0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0,-7-8 80 0 0,24 37-53 0 0,-37-41-75 0 0,1-1 0 0 0,0 1 0 0 0,0-2 0 0 0,2 1 0 0 0,-1-1 0 0 0,1-1 0 0 0,0 0 0 0 0,1 0 0 0 0,10 4 109 0 0,-20-12-89 0 0,-1 0 0 0 0,0 0-1 0 0,0 0 1 0 0,0 0-1 0 0,0 0 1 0 0,1 0 0 0 0,-1 0-1 0 0,0 0 1 0 0,1 0 0 0 0,-1 0-1 0 0,0 1 1 0 0,0-1 0 0 0,1 0-1 0 0,-1 0 1 0 0,0 0 0 0 0,0 0-1 0 0,0 0 1 0 0,0 1 0 0 0,0-1-1 0 0,1 0 1 0 0,-1 0 0 0 0,0 0-1 0 0,0 1 1 0 0,1-1 0 0 0,-1 0-1 0 0,0 0 1 0 0,0 0-1 0 0,0 0 1 0 0,0 0 0 0 0,1 0-1 0 0,-1 1 1 0 0,0-1 0 0 0,0 0-1 0 0,0 1 1 0 0,0-1 0 0 0,0 0-1 0 0,0 1 1 0 0,0-1 0 0 0,0 0-1 0 0,0 0 1 0 0,0 0 0 0 0,0 0-1 0 0,0 0 1 0 0,0 1 0 0 0,0-1-1 0 0,0 0 1 0 0,0 1 0 0 0,0-1-1 0 0,0 0 1 0 0,0 1-1 0 0,-1-1 1 0 0,1 0 0 0 0,0 0-1 0 0,0 0 1 0 0,0 0 0 0 0,-1 0-1 0 0,1 0 1 0 0,0 1 0 0 0,0-1-1 0 0,-1 0 90 0 0,-14 7-4147 0 0,14-6 4463 0 0,-6 0-508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5.6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0 170 16 0 0,'5'-4'337'0'0,"0"-1"1"0"0,-1 0-1 0 0,1 1 0 0 0,-1-2 1 0 0,-1 0-1 0 0,1 1 1 0 0,0-1-1 0 0,-1 0-337 0 0,1-1 98 0 0,2 1-1 0 0,-1-1 1 0 0,1 1 0 0 0,0 0 0 0 0,0 0-1 0 0,0 1 1 0 0,1-1 0 0 0,2-1-98 0 0,0 2 98 0 0,-2-1 0 0 0,0 0 0 0 0,0 0 0 0 0,-1-1 0 0 0,1-1 0 0 0,1-3-98 0 0,-5 7 9 0 0,1-6 18 0 0,-4 9-27 0 0,1 1 1 0 0,-1 0-1 0 0,0 0 0 0 0,0-1 1 0 0,0 1-1 0 0,0 0 0 0 0,0 0 1 0 0,0 0-1 0 0,1 0 0 0 0,-1 0 1 0 0,0 0-1 0 0,0 0 0 0 0,0-1 1 0 0,0 1-1 0 0,0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1 0 0 0,0-1 0 0 0,7 8 0 0 0,10 8 0 0 0,-14-15 3 0 0,0 1 1 0 0,-1-1-1 0 0,0 1 0 0 0,0-1 0 0 0,1 1 0 0 0,-1 0 0 0 0,0 0 0 0 0,0 0 0 0 0,0 1 0 0 0,-1-1 0 0 0,2 0 1 0 0,-2 0-1 0 0,1 1 0 0 0,-2 0 0 0 0,2-1 0 0 0,-1 1 0 0 0,1 1-3 0 0,-2-4 35 0 0,0 0 2 0 0,-26 27 78 0 0,-61 76-118 0 0,69-80 7 0 0,0 0 0 0 0,-18 14-4 0 0,36-37 3 0 0,-4-27 278 0 0,3 26-290 0 0,0-8 4 0 0,-1 1 1 0 0,1-1 0 0 0,0 0 0 0 0,0 0-1 0 0,1 0 1 0 0,1 1 0 0 0,0-1 0 0 0,-1 1-1 0 0,2-1 1 0 0,0-1 4 0 0,5 3-562 0 0,-6 6-3079 0 0,-1 1 3632 0 0,0 0-320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7.1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0.4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302 458 24 0 0,'13'52'2332'0'0,"-9"-17"-2030"0"0,3 1 0 0 0,1-2 0 0 0,1 1 0 0 0,2-2 0 0 0,16 33-302 0 0,-22-54 85 0 0,-1-2-35 0 0,0 1 1 0 0,1-1-1 0 0,1 1 0 0 0,-1-2 0 0 0,2 1 0 0 0,2 4-50 0 0,-9-14 1 0 0,0 0-1 0 0,0-1 1 0 0,0 1-1 0 0,0-1 1 0 0,0 0-1 0 0,0 1 1 0 0,0 0-1 0 0,0 0 1 0 0,0-1-1 0 0,0 1 0 0 0,0-1 1 0 0,0 0-1 0 0,0 1 1 0 0,1 0-1 0 0,-1 0 1 0 0,0-1-1 0 0,0 1 1 0 0,1-1-1 0 0,-1 1 1 0 0,0-1-1 0 0,1 1 0 0 0,-1 0 1 0 0,0 0-1 0 0,0 0 1 0 0,0-1-1 0 0,1 1 1 0 0,-1-1-1 0 0,1 1 1 0 0,-1 0-1 0 0,1-1 1 0 0,-1 1-1 0 0,0 0 1 0 0,0 0-1 0 0,1 0 0 0 0,-1 0 1 0 0,1 0-1 0 0,-1 0 1 0 0,1 0-1 0 0,-1 0 1 0 0,0 0-1 0 0,1 0 1 0 0,0 0-1 0 0,18-7 185 0 0,0 3-91 0 0,1 2 1 0 0,17 0-95 0 0,31-5 271 0 0,-68 7-270 0 0,0 0 1 0 0,0 0-1 0 0,1 0 0 0 0,-1 0 0 0 0,0 0 0 0 0,1 0 1 0 0,-1-1-1 0 0,0 1 0 0 0,1 0 0 0 0,-1 0 0 0 0,0 0 1 0 0,0-1-1 0 0,0 1 0 0 0,0 0 0 0 0,0 0 0 0 0,0 0 1 0 0,1 0-1 0 0,-1 0 0 0 0,0-1 0 0 0,0 1 0 0 0,0 0 1 0 0,1-1-1 0 0,-1 1 0 0 0,0 0 0 0 0,0-1 0 0 0,0 1 1 0 0,0 0-1 0 0,0 0 0 0 0,0 0 0 0 0,0-1 0 0 0,0 1 1 0 0,0 0-1 0 0,0-1 0 0 0,0 1-1 0 0,-4-15-9 0 0,-15-21 59 0 0,13 25 101 0 0,-24-48 232 0 0,3-1-1 0 0,3-1 0 0 0,-6-31-382 0 0,29 90 6 0 0,0 1-4 0 0,1 1 0 0 0,0-1 0 0 0,-1 0 0 0 0,1 0 0 0 0,0 1 0 0 0,0-1 1 0 0,0 0-1 0 0,0 0 0 0 0,0 1 0 0 0,0-1 0 0 0,0 0 0 0 0,0 0 0 0 0,0 1 0 0 0,0-1 0 0 0,0 0 0 0 0,0 0 1 0 0,0 1-1 0 0,0-1 0 0 0,0 0 0 0 0,1 0 0 0 0,-1 1 0 0 0,0-1 0 0 0,1 1 0 0 0,0-1 0 0 0,-1 0 1 0 0,0 1-1 0 0,0-1 0 0 0,1 0 0 0 0,0 0-2 0 0,5-5 0 0 0,0-2 0 0 0,-1 1 0 0 0,0-1 0 0 0,0 0 1 0 0,-1 0-1 0 0,2-4 0 0 0,5-11 0 0 0,-1 7 138 0 0,109-188 721 0 0,-109 182-327 0 0,-42 3 2222 0 0,19 12-2459 0 0,1 0 1 0 0,0-1-1 0 0,0-1 1 0 0,1 0 0 0 0,1-1-1 0 0,-8-7-295 0 0,-6-7 45 0 0,24 24-44 0 0,-1 0-1 0 0,1 0 1 0 0,0-1-1 0 0,-1 1 1 0 0,1-1-1 0 0,-1 1 1 0 0,1-1-1 0 0,0 1 0 0 0,0 0 1 0 0,-1 0-1 0 0,0 0 1 0 0,1 0-1 0 0,-1-1 1 0 0,1 1-1 0 0,0 0 0 0 0,-1 0 1 0 0,1-1-1 0 0,-1 1 1 0 0,0 0-1 0 0,1 0 1 0 0,0 0-1 0 0,0 0 1 0 0,-1 0-1 0 0,0 0 0 0 0,1 0 1 0 0,-1 0-1 0 0,1 0 1 0 0,0 1-1 0 0,-1-1 1 0 0,0 0-1 0 0,-7 13 51 0 0,0 2 2 0 0,-10 18-100 0 0,1 0 1 0 0,2 0-1 0 0,2 1 47 0 0,-5 7-107 0 0,-15 27 107 0 0,33-67 0 0 0,0-1 0 0 0,0 0-1 0 0,0 1 1 0 0,0-1 0 0 0,0 1-1 0 0,0-1 1 0 0,0 1 0 0 0,-1-1 0 0 0,1 0-1 0 0,0 0 1 0 0,-1 1 0 0 0,1-1-1 0 0,-1 1 1 0 0,1-1 0 0 0,0 1 0 0 0,0-1-1 0 0,-1 0 1 0 0,1 0 0 0 0,-1 0-1 0 0,1 0 1 0 0,-1 1 0 0 0,1-1 0 0 0,0 0-1 0 0,-1 0 1 0 0,1 0 0 0 0,-1 1-1 0 0,1-1 1 0 0,-1 0 0 0 0,1 0 0 0 0,0 0-1 0 0,-1 0 1 0 0,1 0 0 0 0,-1 0-1 0 0,0 0 1 0 0,1 0 0 0 0,0 0 0 0 0,-1-1-1 0 0,1 1 1 0 0,-1 0 0 0 0,1 0 0 0 0,-1 0-1 0 0,1-1 1 0 0,0 1 0 0 0,-1 0-1 0 0,1 0 1 0 0,-1 0 0 0 0,1 0 0 0 0,-1-1-1 0 0,1 1 1 0 0,0-1 0 0 0,0 1-1 0 0,0-1 1 0 0,-1 1 0 0 0,1 0 0 0 0,0 0-1 0 0,-1-1 1 0 0,1 1 0 0 0,0-1-1 0 0,0 0 1 0 0,-13-9 0 0 0,-40-37 22 0 0,-104-53 133 0 0,156 100-159 0 0,0 0 0 0 0,0 0 0 0 0,1 0 0 0 0,-1 0-1 0 0,0 0 1 0 0,0 0 0 0 0,0 0 0 0 0,0 0 0 0 0,0 1 0 0 0,1-1-1 0 0,-1 0 1 0 0,0 0 0 0 0,0 0 0 0 0,1 1 0 0 0,-1-1 0 0 0,0 1 0 0 0,0 0-1 0 0,1-1 1 0 0,-1 0 0 0 0,0 1 0 0 0,0-1 0 0 0,1 1 0 0 0,0 0-1 0 0,-1-1 1 0 0,0 1 0 0 0,0 0 0 0 0,1 0 0 0 0,0-1 4 0 0,-25 33-7 0 0,5-6-32 0 0,-35 22-40 0 0,54-49 77 0 0,1 1 0 0 0,0-1 0 0 0,0 1 0 0 0,0-1 0 0 0,0 0 0 0 0,0 0 0 0 0,0 1 0 0 0,0-1 0 0 0,0 1 0 0 0,0-1 0 0 0,0 1 0 0 0,0-1 0 0 0,0 0 0 0 0,0 0 0 0 0,0 1 0 0 0,0-1 0 0 0,1 1 0 0 0,-1-1 0 0 0,0 1 0 0 0,0-1 0 0 0,1 0 0 0 0,-1 0 0 0 0,0 1 0 0 0,0-1 0 0 0,0 0 0 0 0,0 1 0 0 0,1-1 0 0 0,-1 0 0 0 0,0 1 0 0 0,1-1 0 0 0,-1 0 0 0 0,1 0 0 0 0,-1 0 0 0 0,0 0 0 0 0,0 0 0 0 0,1 1 0 0 0,-1-1 0 0 0,1 0 0 0 0,-1 0 0 0 0,1 0 2 0 0,23 14-9 0 0,-6-4 12 0 0,15 17-111 0 0,-11-8-170 0 0,0-2-1 0 0,1 0 1 0 0,1-2 0 0 0,0 0-1 0 0,26 11 279 0 0,-43-24-699 0 0,-6-2 446 0 0,-1 0 1 0 0,0 0 0 0 0,0 0-1 0 0,1 0 1 0 0,-1 0 0 0 0,0 0-1 0 0,0 0 1 0 0,0 0 0 0 0,0 0-1 0 0,1 0 1 0 0,-1 0-1 0 0,0-1 1 0 0,1 1 0 0 0,-1 0-1 0 0,0 0 1 0 0,0 0 0 0 0,1 0-1 0 0,-1 0 1 0 0,0 0 0 0 0,0 0-1 0 0,0 0 1 0 0,0 0 0 0 0,0 0-1 0 0,0-1 1 0 0,1 1-1 0 0,-1 0 1 0 0,0-1 0 0 0,0 1-1 0 0,0 0 1 0 0,0 0 0 0 0,1-1-1 0 0,-1 1 1 0 0,0 0 0 0 0,0 0-1 0 0,0 0 1 0 0,0 0 0 0 0,0-1 252 0 0,2-3-458 0 0,0 0 286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1.8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1 204 12 0 0,'39'-61'3482'0'0,"-25"45"-3263"0"0,-1 0 1 0 0,-1-1 0 0 0,-1-1-1 0 0,0 1 1 0 0,-1-2-1 0 0,-1 0 1 0 0,0-1-220 0 0,-7 20 56 0 0,0 0 0 0 0,0 0 0 0 0,1 0 0 0 0,-1 0 0 0 0,0 0 0 0 0,0 1 0 0 0,1-1-1 0 0,-2 1 1 0 0,1-1 0 0 0,1 1 0 0 0,-1 0 0 0 0,0 0 0 0 0,0 0 0 0 0,1 0-56 0 0,14 5 91 0 0,8-2 290 0 0,-19-4-335 0 0,1 1 0 0 0,-1 1 1 0 0,1-1-1 0 0,-1 1 0 0 0,4 1-46 0 0,-52 60 65 0 0,6-2-66 0 0,-24 59 1 0 0,48-105 38 0 0,11-14-38 0 0,1-1 1 0 0,0 1 0 0 0,-1-1-1 0 0,1 0 1 0 0,-1 0 0 0 0,1 0-1 0 0,0 1 1 0 0,0-1-1 0 0,0 0 1 0 0,-1 1 0 0 0,0-1-1 0 0,1 0 1 0 0,-1 0-1 0 0,1 1 1 0 0,0-1 0 0 0,0 0-1 0 0,-1 0 1 0 0,0 0 0 0 0,1 0-1 0 0,-1 0 1 0 0,1 0-1 0 0,0 0 1 0 0,-1 0 0 0 0,1 0-1 0 0,-1 0 1 0 0,1 0-1 0 0,-1 0 1 0 0,1 0 0 0 0,0 0-1 0 0,-1 0 1 0 0,1-1-1 0 0,-1 1 1 0 0,1 0 0 0 0,-1 0-1 0 0,1-1 1 0 0,0 1 0 0 0,0 0-1 0 0,-1-1 1 0 0,1 1-1 0 0,-1 0 1 0 0,1 0 0 0 0,-1-1-1 0 0,-46-63-148 0 0,46 63-89 0 0,1 1 1 0 0,-1-1-1 0 0,0 0 0 0 0,0 0 0 0 0,0 1 0 0 0,0 0 0 0 0,0-1 0 0 0,1 1 0 0 0,-1-1 0 0 0,-1 0 1 0 0,2 1-1 0 0,-1 0 0 0 0,-1 0 0 0 0,2 0 0 0 0,-1 0 0 0 0,-1 0 0 0 0,2-1 0 0 0,-1 1 1 0 0,-1 0-1 0 0,2 0 0 0 0,-1 1 0 0 0,-1-1 0 0 0,2 0 0 0 0,-1 0 237 0 0,-4 0-577 0 0,5 0 362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3.4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255 118 8 0 0,'-32'-21'5188'0'0,"-26"-17"-4886"0"0,46 31-185 0 0,1 0-1 0 0,1 0 1 0 0,0-1 0 0 0,-1 0-1 0 0,-4-6-116 0 0,13 11-1 0 0,1 3 4 0 0,1 0 1 0 0,0-1-1 0 0,-1 1 1 0 0,0-1-1 0 0,1 1 1 0 0,-1-1-1 0 0,1 1 1 0 0,-1 0-1 0 0,1 0 1 0 0,-1 0-1 0 0,0-1 1 0 0,1 1-1 0 0,-1 0 1 0 0,0 0-1 0 0,0-1 1 0 0,1 1-1 0 0,0 0 1 0 0,-1 0-1 0 0,0 0 1 0 0,0 0-1 0 0,1 0 1 0 0,-1 0-1 0 0,0 0 1 0 0,1 1-1 0 0,-1-1 0 0 0,1 0 1 0 0,-1 0-1 0 0,0 1 1 0 0,0-1-4 0 0,-15 15 25 0 0,-3 2-15 0 0,9-13-4 0 0,7-3-6 0 0,1 1 1 0 0,0-2 0 0 0,0 2 0 0 0,-1-1 0 0 0,1 0-1 0 0,0 1 1 0 0,0-1 0 0 0,0 1 0 0 0,0 0 0 0 0,0-1-1 0 0,0 1 1 0 0,1 0 0 0 0,-1 0-1 0 0,4 1-2 0 0,1 0 0 0 0,0 0 0 0 0,0-1 0 0 0,0 0 0 0 0,1 0 0 0 0,-1 0 0 0 0,0-1 1 0 0,2 2 1 0 0,13 7 11 0 0,0 2 1 0 0,-1 1 0 0 0,-1 0 0 0 0,0 2-1 0 0,9 9-11 0 0,-8-7 7 0 0,1-1-1 0 0,1-1 0 0 0,0 0 1 0 0,4 0-7 0 0,-15-9-2 0 0,-8-6 2 0 0,0 0 1 0 0,1 0 0 0 0,-1 1 0 0 0,0-1-1 0 0,0 0 1 0 0,0 1 0 0 0,1-1 0 0 0,-1 0-1 0 0,0 0 1 0 0,0 1 0 0 0,0-1 0 0 0,0 0-1 0 0,0 0 1 0 0,0 0 0 0 0,1 0 0 0 0,-1 0-1 0 0,0 0 1 0 0,0 0 0 0 0,1 0 0 0 0,-1 0-1 0 0,0 0 1 0 0,1 1 0 0 0,-1-1 0 0 0,0 0-1 0 0,0 0 1 0 0,0 0 0 0 0,0 0 0 0 0,1 0-1 0 0,-1 0 1 0 0,0 0 0 0 0,1 0 0 0 0,-1 0-1 0 0,0 0 1 0 0,1-1 0 0 0,-1 1 0 0 0,0 0-1 0 0,0 0 1 0 0,0 0 0 0 0,0 0 0 0 0,1 0 0 0 0,-1 0-1 0 0,0 0 1 0 0,1 0 0 0 0,-1 0 0 0 0,0 0-1 0 0,0-1 1 0 0,0 1 0 0 0,1 0 0 0 0,-1 0-1 0 0,0-1 1 0 0,0 1 0 0 0,0 0 0 0 0,0-1-1 0 0,0 1 1 0 0,0 0 0 0 0,0 0 0 0 0,0 0-1 0 0,0 0 1 0 0,0 0 0 0 0,0-1 0 0 0,0 1-1 0 0,0 0 1 0 0,0-1 0 0 0,0 1 0 0 0,0-1-1 0 0,0 1 1 0 0,0 0-1 0 0,5-9-2 0 0,-1-6-6 0 0,0 1 0 0 0,-1 0 0 0 0,0 0-1 0 0,-1-1 1 0 0,0 1 0 0 0,-1-1 0 0 0,-1-1 8 0 0,0 16-77 0 0,0 0 1 0 0,-1-1-1 0 0,1 1 0 0 0,0-1 1 0 0,0 0-1 0 0,0 1 1 0 0,-1 0-1 0 0,1 0 0 0 0,0-1 1 0 0,-1 1-1 0 0,1-1 1 0 0,0 1-1 0 0,0 0 0 0 0,0-1 1 0 0,-1 1-1 0 0,1 0 1 0 0,-1 0-1 0 0,1 0 0 0 0,-1-1 1 0 0,1 1-1 0 0,0 0 1 0 0,0 0-1 0 0,-1-1 0 0 0,1 1 1 0 0,-1 0-1 0 0,1 0 0 0 0,-1 0 1 0 0,1 0-1 0 0,0 0 1 0 0,-1-1-1 0 0,1 1 0 0 0,-1 0 1 0 0,0 1-1 0 0,1-1 1 0 0,0 0-1 0 0,0 0 0 0 0,-1 0 1 0 0,1 0-1 0 0,-1 0 1 0 0,0 0-1 0 0,1 1 0 0 0,0-1 1 0 0,0 0-1 0 0,-1 0 1 0 0,1 1-1 0 0,-1-1 0 0 0,1 0 1 0 0,-1 0 76 0 0,-11 2-2404 0 0,10-4 2211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2.3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157 340 4 0 0,'8'10'1501'0'0,"-2"-4"78"0"0,-16 0-366 0 0,7-5-1120 0 0,-1 0-1 0 0,-1 0 1 0 0,2-1 0 0 0,-1 0-1 0 0,0 0 1 0 0,0 0-1 0 0,1-1 1 0 0,-1 1 0 0 0,0-1-1 0 0,0 0 1 0 0,1 0-1 0 0,-1-1 1 0 0,0 2 0 0 0,0-2-1 0 0,1 0 1 0 0,0 0-1 0 0,-1 0 1 0 0,-1-1-93 0 0,-1-1 28 0 0,-1-1-1 0 0,1 1 1 0 0,0-1-1 0 0,1 0 1 0 0,-1 0-1 0 0,1-1 1 0 0,0 0-1 0 0,0 0 1 0 0,1 0-28 0 0,-1-2 4 0 0,1 1 0 0 0,-1-1 0 0 0,2 1 0 0 0,0-2 0 0 0,0 1 0 0 0,0 0 0 0 0,1 0 0 0 0,0-1 0 0 0,0 1 0 0 0,2-1 0 0 0,-1 1 0 0 0,0-6-4 0 0,2 7 7 0 0,0-1 0 0 0,0 1-1 0 0,1-1 1 0 0,-1 1 0 0 0,1 0 0 0 0,1 0 0 0 0,0 0 0 0 0,0 0 0 0 0,0 0-1 0 0,1 1 1 0 0,0 0 0 0 0,0-1 0 0 0,1 1 0 0 0,3-3-7 0 0,-1 1 28 0 0,0 2 0 0 0,0-1 0 0 0,1 0 0 0 0,0 1 0 0 0,0 0-1 0 0,0 1 1 0 0,1 0 0 0 0,0 1 0 0 0,0-1 0 0 0,0 2 0 0 0,1 0 0 0 0,0 0 0 0 0,-1 0 0 0 0,1 1 0 0 0,8-1-28 0 0,-2 2-1 0 0,0 0 1 0 0,0 0-1 0 0,-1 2 0 0 0,1 0 1 0 0,0 1-1 0 0,0 0 0 0 0,-1 1 1 0 0,0 1-1 0 0,13 5 1 0 0,-23-7 3 0 0,1 0 0 0 0,-1 0 0 0 0,0 1 0 0 0,0-1 0 0 0,0 1 0 0 0,0 1-1 0 0,0-1 1 0 0,-1 1 0 0 0,1-1 0 0 0,-2 1 0 0 0,1 1 0 0 0,0-1 0 0 0,0 0 0 0 0,2 5-3 0 0,-3-3 6 0 0,0 1 0 0 0,0-1 0 0 0,0 0 0 0 0,-1 2 0 0 0,0-1 0 0 0,0-1 0 0 0,-1 1 0 0 0,0 1 0 0 0,0-2 0 0 0,-1 2 0 0 0,0 5-6 0 0,0 0 85 0 0,0 1 1 0 0,-1 0-1 0 0,-1-1 0 0 0,0 1 0 0 0,-1-1 1 0 0,0 0-1 0 0,-1 1 0 0 0,-3 7-85 0 0,4-15 109 0 0,0 0 0 0 0,-1-1-1 0 0,0 1 1 0 0,1-1 0 0 0,-1 0-1 0 0,-1 1 1 0 0,1-1 0 0 0,-1-1 0 0 0,0 1-1 0 0,0-1 1 0 0,0 0 0 0 0,-1 1-1 0 0,0-2 1 0 0,0 0 0 0 0,0 0-1 0 0,0 0 1 0 0,0 0 0 0 0,-3 0-109 0 0,-7 1 73 0 0,-1 0-1 0 0,1-1 1 0 0,-1-1 0 0 0,1 0-1 0 0,-1-1 1 0 0,0-1 0 0 0,-5-1-73 0 0,7 1-59 0 0,3 0 85 0 0,2 0-1 0 0,-1 0 1 0 0,1-2-1 0 0,-5 0-25 0 0,13 1-38 0 0,-1 1 0 0 0,1-1 0 0 0,0 1 0 0 0,0-1 0 0 0,0 0-1 0 0,0 0 1 0 0,0 1 0 0 0,0-2 0 0 0,0 1 0 0 0,0 0 0 0 0,0-1 0 0 0,1 1 0 0 0,-1-1 0 0 0,0 1 0 0 0,0-1 0 0 0,1 1-1 0 0,-1-1 1 0 0,2 0 0 0 0,-2 0 0 0 0,1 0 0 0 0,0 0 0 0 0,0 0 0 0 0,0-1 38 0 0,-5-20-1754 0 0,1-1 1 0 0,1 0-1 0 0,2 0 1 0 0,1 0-1 0 0,0-7 1754 0 0,1 4-359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4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572 108 32 0 0,'0'0'18'0'0,"0"0"0"0"0,0 0 1 0 0,0 0-1 0 0,0 0 0 0 0,1 0 0 0 0,-1 0 0 0 0,0 0 1 0 0,0 0-1 0 0,0 0 0 0 0,0 0 0 0 0,0 0 1 0 0,0 0-1 0 0,0 0 0 0 0,0 0 0 0 0,0 0 0 0 0,0 0 1 0 0,0-1-1 0 0,0 1 0 0 0,1 0 0 0 0,-1 0 0 0 0,0 0 1 0 0,0 0-1 0 0,0 0 0 0 0,0 0 0 0 0,0 0 0 0 0,0 0 1 0 0,0 0-1 0 0,0 0 0 0 0,0 0 0 0 0,1 0 1 0 0,-1 0-1 0 0,0 0 0 0 0,0-1 0 0 0,0 1 0 0 0,0 0 1 0 0,0 0-1 0 0,0 0 0 0 0,0 0 0 0 0,0 0 0 0 0,0-1 1 0 0,0 1-1 0 0,0 0 0 0 0,0 0 0 0 0,0 0 0 0 0,0 0 1 0 0,0 0-1 0 0,0-1 0 0 0,0 1 0 0 0,0 0 1 0 0,-1 0-19 0 0,-3-9 787 0 0,-8-5 475 0 0,6 11-1064 0 0,0 0-1 0 0,0 0 0 0 0,-1 1 1 0 0,1 0-1 0 0,-1-1 0 0 0,0 2 1 0 0,1-1-1 0 0,0 2 1 0 0,-1-2-1 0 0,0 2 0 0 0,0-1 1 0 0,1 2-1 0 0,-1-1 0 0 0,-1 1-197 0 0,-16 2 540 0 0,2 1 0 0 0,-1 0 0 0 0,-10 5-540 0 0,9-2 40 0 0,0 0-1 0 0,0 2 1 0 0,1 0-1 0 0,1 2 0 0 0,-1 0 1 0 0,1 2-1 0 0,1 0 1 0 0,0 2-1 0 0,2 0 0 0 0,-1 0 1 0 0,0 3-40 0 0,12-9 8 0 0,0 0 0 0 0,-1 0 0 0 0,2 0 0 0 0,0 2 0 0 0,0-1 0 0 0,1 0 0 0 0,0 1 0 0 0,1 0 0 0 0,1 0 0 0 0,-1 0 0 0 0,1 1 0 0 0,1 0 0 0 0,0 0 0 0 0,0 5-8 0 0,0 8-15 0 0,0 1 0 0 0,1 0 0 0 0,2 0 0 0 0,1-1 0 0 0,1 1 0 0 0,1 0 0 0 0,1-1 0 0 0,1 0-1 0 0,1 1 1 0 0,2-2 0 0 0,1 0 0 0 0,0 0 0 0 0,9 16 15 0 0,-3-13 19 0 0,0-1 0 0 0,8 10-19 0 0,-16-26 7 0 0,2 0 0 0 0,-1-1 1 0 0,0 0-1 0 0,2-1 0 0 0,-1 0 0 0 0,1 0 0 0 0,4 2-7 0 0,-1-2 54 0 0,0-1 0 0 0,1-1 1 0 0,-1 0-1 0 0,1 0 0 0 0,1-1 0 0 0,-1-1 1 0 0,0-1-1 0 0,1 0 0 0 0,4 0-54 0 0,27 1 364 0 0,2-1 0 0 0,12-3-364 0 0,-42 0-49 0 0,-4-1 358 0 0,0 1-1 0 0,0-3 0 0 0,1 1 1 0 0,-1-1-1 0 0,-1-1 1 0 0,1 1-1 0 0,-1-3 0 0 0,1 1 1 0 0,-1-1-1 0 0,7-4-308 0 0,-2-1 121 0 0,-1 0-1 0 0,0-1 1 0 0,-1-1-1 0 0,-1 0 0 0 0,0-1 1 0 0,0-1-1 0 0,-1-1-120 0 0,2-5 171 0 0,-1 0 1 0 0,-1-1-1 0 0,-2-1 0 0 0,0-1 0 0 0,-1 1 0 0 0,-1-1 1 0 0,-1-1-1 0 0,-2 1 0 0 0,0-2 0 0 0,1-15-171 0 0,-5 27 203 0 0,-1 2-1 0 0,0-2 1 0 0,-1 1-1 0 0,0-1 1 0 0,-1 1-1 0 0,-1-1 1 0 0,0 1-1 0 0,-1 0 1 0 0,0-1-1 0 0,-1 1 1 0 0,-1 0-1 0 0,1 0 1 0 0,-3 0-203 0 0,-3-8 665 0 0,-3 1 0 0 0,1 1 0 0 0,-2 0 0 0 0,0 1 0 0 0,-1 0 0 0 0,-1 1 0 0 0,0 0 0 0 0,-3 1-665 0 0,12 11 88 0 0,0-1 1 0 0,-1 1-1 0 0,0 1 0 0 0,0-1 0 0 0,0 1 1 0 0,-1 1-1 0 0,1-1 0 0 0,-4-1-88 0 0,-67-19 28 0 0,31 11-57 0 0,39 10 575 0 0,3 2-1087 0 0,1 0 0 0 0,-1-1 0 0 0,2 0 0 0 0,-2 0 0 0 0,1 0 0 0 0,-3-2 541 0 0,5 2-858 0 0,0 1-1 0 0,1-2 1 0 0,-1 2 0 0 0,1-1-1 0 0,-1 0 1 0 0,1 0 0 0 0,-1 0-1 0 0,1 0 1 0 0,0 0 0 0 0,0 0-1 0 0,0-1 1 0 0,1 1-1 0 0,-1-1 1 0 0,0-1 858 0 0,-3-12-4007 0 0,-6-28-325 0 0,10 30 4123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05.880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516 955 8 0 0,'0'-1'0'0'0,"0"1"23"0"0,1 0-1 0 0,-1-1 1 0 0,0 1 0 0 0,0-1-1 0 0,0 1 1 0 0,0-1 0 0 0,0 1-1 0 0,0 0 1 0 0,0 0 0 0 0,0-1 0 0 0,0 1-1 0 0,0-1 1 0 0,0 1 0 0 0,0-1-1 0 0,-1 1 1 0 0,1 0 0 0 0,0 0 0 0 0,0-1-1 0 0,0 1 1 0 0,-1-1 0 0 0,1 1-1 0 0,0-1 1 0 0,0 1 0 0 0,0 0-1 0 0,0 0 1 0 0,-1 0 0 0 0,1-1 0 0 0,0 1-1 0 0,-1 0 1 0 0,1-1 0 0 0,-1 1-1 0 0,1 0 1 0 0,0 0 0 0 0,0-1 0 0 0,0 1-1 0 0,-1 0 1 0 0,1 0 0 0 0,-1 0-1 0 0,0 0 1 0 0,1 0-23 0 0,0 0 114 0 0,0 0-11 0 0,0 0 1 0 0,0 0 5 0 0,0 0 11 0 0,0 0 11 0 0,0 2 1748 0 0,-15-1-930 0 0,0 0 1 0 0,0 1 0 0 0,-10 4-950 0 0,12-3 114 0 0,0-1 0 0 0,-1 0 0 0 0,1 0 0 0 0,-1-2 0 0 0,-2 0-114 0 0,-20-5 21 0 0,0-1-1 0 0,0-2 0 0 0,0-2 1 0 0,-21-9-21 0 0,49 16 32 0 0,1 0 1 0 0,0-1 0 0 0,0 0-1 0 0,0 0 1 0 0,1-1 0 0 0,0 0 0 0 0,0 0-1 0 0,0-1 1 0 0,0 0 0 0 0,1 0-1 0 0,0 0 1 0 0,0 0 0 0 0,1 0 0 0 0,-1-2-1 0 0,2 1 1 0 0,-4-6-33 0 0,-5-14 62 0 0,1-1 0 0 0,2 0-1 0 0,-6-26-61 0 0,12 41 12 0 0,1-1 0 0 0,1 2-1 0 0,-1-2 1 0 0,2 1 0 0 0,0-1-1 0 0,1 1 1 0 0,0 0-1 0 0,2-1 1 0 0,0 1 0 0 0,0 0-12 0 0,8-30 17 0 0,2 2 1 0 0,9-15-18 0 0,-8 24 355 0 0,3 1 0 0 0,0 1 0 0 0,1 0 0 0 0,2 1 0 0 0,1 1 0 0 0,2 1 0 0 0,18-17-355 0 0,-28 32 71 0 0,0 0 0 0 0,2 0 0 0 0,-1 2 0 0 0,1 0 0 0 0,1 1 0 0 0,-1 1 0 0 0,14-6-71 0 0,8-1 25 0 0,1 2 1 0 0,36-7-26 0 0,-60 17-20 0 0,1 0 0 0 0,0 2 1 0 0,-1 0-1 0 0,1 1 1 0 0,-1 1-1 0 0,1 0 1 0 0,-1 0-1 0 0,1 2 0 0 0,-1 0 1 0 0,8 3 19 0 0,10 4 912 0 0,-1 1 1 0 0,-1 1-1 0 0,0 2 1 0 0,5 4-913 0 0,-25-12 157 0 0,1 1 0 0 0,-1 1-1 0 0,-1-1 1 0 0,0 1 0 0 0,0 1 0 0 0,0 0 0 0 0,-1 0 0 0 0,0 0-1 0 0,0 3-156 0 0,16 24-55 0 0,-2 0-1 0 0,-1 2 56 0 0,17 29 131 0 0,-29-55-110 0 0,-2 0 1 0 0,0 0-1 0 0,0 0 1 0 0,-1 1-1 0 0,-1 0 1 0 0,0 0 0 0 0,-1 1-1 0 0,0-1 1 0 0,-1 1-1 0 0,0 0 1 0 0,-2 0-1 0 0,1 0 1 0 0,-2 2-22 0 0,0-1 10 0 0,0 0 0 0 0,-2 0-1 0 0,1-1 1 0 0,-2 1 0 0 0,0-1 0 0 0,-1 0 0 0 0,0 1 0 0 0,-1-2 0 0 0,0 1 0 0 0,-2-1-1 0 0,0 1 1 0 0,0-2 0 0 0,-1 1 0 0 0,0-1 0 0 0,-1-1 0 0 0,-1 1 0 0 0,0-1 0 0 0,0-1-1 0 0,-1 0 1 0 0,0 0 0 0 0,-2 0-10 0 0,-14 11-578 0 0,-2 1 1942 0 0,-1-1-1 0 0,-19 11-1363 0 0,38-27 238 0 0,1 0-1 0 0,0 0 1 0 0,-1-2-1 0 0,0 1 0 0 0,1-1 1 0 0,-2 0-1 0 0,1-1 0 0 0,0 0 1 0 0,0-1-1 0 0,-7 0-237 0 0,0-1 23 0 0,-18-1-36 0 0,-1 2-1 0 0,1 1 1 0 0,-1 2 0 0 0,-32 8 13 0 0,61-10 2 0 0,0 1 1 0 0,-1-3 0 0 0,0 2-1 0 0,0-2 1 0 0,0 1 0 0 0,0-2 0 0 0,1 1-1 0 0,-1-2 1 0 0,1 1 0 0 0,-1-1 0 0 0,1 0-1 0 0,-1 0 1 0 0,1-1 0 0 0,0 0 0 0 0,0-1-1 0 0,0 0 1 0 0,-2-1-3 0 0,-1-2-380 0 0,1 0 0 0 0,-1-1 0 0 0,1 0 0 0 0,0 0 0 0 0,0-2 380 0 0,-3-4-2127 0 0,0-1 0 0 0,0-1 0 0 0,0-2 2127 0 0,-24-34-6472 0 0,-21-30 926 0 0,41 54 5116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1 697 28 0 0,'2'0'101'0'0,"0"0"0"0"0,-1-1 1 0 0,1 1-1 0 0,0 0 0 0 0,0 0 0 0 0,-1-1 0 0 0,1 0 0 0 0,0 0 1 0 0,-1 1-1 0 0,1-2 0 0 0,-1 1 0 0 0,1 1 0 0 0,-1-2 0 0 0,1 1 1 0 0,-1 0-1 0 0,0-1 0 0 0,1 2 0 0 0,-2-2 0 0 0,2 1 0 0 0,-1-1 1 0 0,-1 1-1 0 0,2-1 0 0 0,-1 1 0 0 0,-1-1 0 0 0,1 0 0 0 0,-1 0 1 0 0,1 1-1 0 0,0-1 0 0 0,-1 0 0 0 0,0 1 0 0 0,0-2 0 0 0,0 0-101 0 0,3-9 289 0 0,-2-2-1 0 0,0 1 0 0 0,-1 0 1 0 0,-1-5-289 0 0,1 2 231 0 0,7-190 2822 0 0,21-112-3053 0 0,-28 315-38 0 0,1 1-1 0 0,-1-1 0 0 0,0 0 1 0 0,0 0-1 0 0,0 0 0 0 0,0 1 1 0 0,-1-1-1 0 0,1 1 0 0 0,0-1 1 0 0,-1 1-1 0 0,0-1 0 0 0,0 0 1 0 0,0 1-1 0 0,0-1 39 0 0,0 2-100 0 0,1 1 1 0 0,0 0-1 0 0,0-1 1 0 0,-1 1-1 0 0,0-1 0 0 0,1 1 1 0 0,-1-1-1 0 0,1 1 0 0 0,0 0 1 0 0,-1 0-1 0 0,0 0 1 0 0,1-1-1 0 0,-1 1 0 0 0,1 0 1 0 0,-1-1-1 0 0,1 1 0 0 0,-1 0 1 0 0,0 0-1 0 0,1 0 1 0 0,-1 0-1 0 0,1 0 0 0 0,-1 0 1 0 0,0 0 99 0 0,-1 1-385 0 0,0-1 1 0 0,0 1 0 0 0,0-1-1 0 0,0 1 1 0 0,0 0 0 0 0,0 0-1 0 0,1-1 1 0 0,-1 2-1 0 0,0-1 1 0 0,0 0 0 0 0,1 1 384 0 0,-4 2-457 0 0,4 0 275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9.4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4959 20 0 0,'0'7'574'0'0,"0"-5"155"0"0,1-3-49 0 0,5-15-66 0 0,7-7-418 0 0,1 1 1 0 0,1 0-1 0 0,1 0 1 0 0,4-2-197 0 0,32-45 211 0 0,246-408-173 0 0,-195 290-65 0 0,48-130 27 0 0,152-377-13 0 0,-120 229 45 0 0,-88 222-3 0 0,44-70-29 0 0,-97 220 43 0 0,-9 22 197 0 0,93-218 1408 0 0,85-235 1146 0 0,-156 391-2669 0 0,-17 45 119 0 0,-4-1-1 0 0,3-26-243 0 0,3-23 200 0 0,-15 60-176 0 0,-4-1 0 0 0,-4-1 0 0 0,-1-10-24 0 0,0 28 143 0 0,-13 54-129 0 0,0-1 0 0 0,0 0 0 0 0,-1 0 0 0 0,-1 0 0 0 0,1 0 0 0 0,-1 0 0 0 0,-1 0 0 0 0,1-1 0 0 0,-1 1 0 0 0,-1-4-14 0 0,1 12 1 0 0,0 0 0 0 0,-1 0 0 0 0,1 1 1 0 0,0 0-1 0 0,-1-1 0 0 0,1 1 0 0 0,-1-1 0 0 0,1 0 1 0 0,0 1-1 0 0,0 0 0 0 0,-1-1 0 0 0,1 1 0 0 0,-1-1 1 0 0,0 1-1 0 0,1-1 0 0 0,0 1 0 0 0,-1 0 0 0 0,1 0 0 0 0,-1 0 1 0 0,0-1-1 0 0,1 1 0 0 0,0 0 0 0 0,-1 0 0 0 0,0 0 1 0 0,0-1-1 0 0,1 1 0 0 0,0 0 0 0 0,-1 0 0 0 0,0 0 1 0 0,0 0-1 0 0,1 0 0 0 0,0 0 0 0 0,-1 1 0 0 0,0-1 1 0 0,0 0-1 0 0,1 0 0 0 0,0 0 0 0 0,-1 1 0 0 0,0-1 0 0 0,0 0 1 0 0,1 0-1 0 0,0 0 0 0 0,-1 1 0 0 0,1-1 0 0 0,-1 1 1 0 0,1-1-1 0 0,-1 1 0 0 0,1-1-1 0 0,-35 25-36 0 0,25-17 27 0 0,-14 7-1 0 0,12-6 7 0 0,0 0-1 0 0,-1-2 0 0 0,-1 0 1 0 0,1 0-1 0 0,-1-1 1 0 0,-10 3 3 0 0,21-9 1 0 0,19-24 17 0 0,-7 13-23 0 0,38-47 38 0 0,-41 52-26 0 0,0 0 1 0 0,0 1-1 0 0,0 0 1 0 0,1 0-1 0 0,0 0 0 0 0,0 1 1 0 0,5-3-8 0 0,-10 6 0 0 0,-1 1 0 0 0,2 0 0 0 0,-1 0-1 0 0,-1 0 1 0 0,2 1 0 0 0,-2-1 0 0 0,1 0 0 0 0,1 1 0 0 0,-2-1 0 0 0,1 1 0 0 0,0 0 0 0 0,-1 0 0 0 0,2-1 0 0 0,-2 1-1 0 0,1 0 1 0 0,0 0 0 0 0,-1 0 0 0 0,1 1 0 0 0,-1-1 0 0 0,1 1 0 0 0,0 0 0 0 0,33 32 16 0 0,-35-33-15 0 0,11 11 69 0 0,-2 1 0 0 0,0 0 0 0 0,0-1 0 0 0,-2 2 0 0 0,1 0 0 0 0,4 13-70 0 0,1-5 652 0 0,-12-21-812 0 0,1-1 1 0 0,-2 2-1 0 0,1-1 0 0 0,1-1 0 0 0,-2 1 1 0 0,1-1-1 0 0,1 1 0 0 0,-2 0 0 0 0,2-1 0 0 0,-1 0 1 0 0,0 1-1 0 0,1 0 0 0 0,-2-1 0 0 0,2 0 0 0 0,-1 1 1 0 0,0-1-1 0 0,1 0 0 0 0,-1 0 0 0 0,0 0 1 0 0,1 0 159 0 0,0-1-386 0 0,1 0 1 0 0,0 0 0 0 0,-1 0 0 0 0,0 0-1 0 0,0 0 1 0 0,1 0 0 0 0,-1-1 0 0 0,0 1-1 0 0,0-1 1 0 0,1 0 0 0 0,-1 1 0 0 0,-1-1-1 0 0,1 0 1 0 0,0 0 0 0 0,0 0 0 0 0,-1 0-1 0 0,1 0 1 0 0,0-3 385 0 0,8-12-449 0 0,2-3 300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3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4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6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1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158 390 48 0 0,'7'0'769'0'0,"8"1"753"0"0,-15-1-1504 0 0,0 0 0 0 0,0 0-1 0 0,0 1 1 0 0,0-1 0 0 0,0 0-1 0 0,1 0 1 0 0,-1 0 0 0 0,0 0-1 0 0,0 0 1 0 0,0 0-1 0 0,0 1 1 0 0,1-1 0 0 0,-1 0-1 0 0,0 0 1 0 0,0 1 0 0 0,0-1-1 0 0,0 0 1 0 0,0 0 0 0 0,0 1-1 0 0,0-1 1 0 0,0 0-1 0 0,0 0 1 0 0,0 0 0 0 0,0 0-1 0 0,0 1 1 0 0,0-1 0 0 0,0 0-1 0 0,0 1 1 0 0,0-1 0 0 0,0 0-1 0 0,0 0 1 0 0,0 1 0 0 0,0-1-1 0 0,0 0 1 0 0,-1 0-1 0 0,1 0 1 0 0,0 0 0 0 0,0 0-1 0 0,0 0 1 0 0,-1 1 0 0 0,1-1-1 0 0,0 0 1 0 0,0 0 0 0 0,0 1-1 0 0,0-1 1 0 0,0 0-1 0 0,0 0 1 0 0,0 0 0 0 0,-1 0-1 0 0,1 0 1 0 0,-1 1-18 0 0,-12 18 200 0 0,-1 1 1 0 0,2 1-1 0 0,1 1 0 0 0,-7 19-200 0 0,-7 10 36 0 0,6-12-51 0 0,1 0-1 0 0,2 2 0 0 0,-7 26 16 0 0,18-58-8 0 0,2-2-2 0 0,16 0-13 0 0,-9-5 24 0 0,2 0-1 0 0,-2 1 1 0 0,1 0-1 0 0,0 0 0 0 0,-1 0 1 0 0,5 3-1 0 0,21 15 1 0 0,-27-20 17 0 0,0 0 0 0 0,0 0 0 0 0,0 1 0 0 0,-1 0 0 0 0,1 0 0 0 0,0 0 0 0 0,-1-1 0 0 0,0 2 0 0 0,1-1 0 0 0,0 0 0 0 0,-1 1 0 0 0,0 0-18 0 0,-1-10 62 0 0,0 1 0 0 0,2-1 0 0 0,-2 0 0 0 0,2 0 0 0 0,-1 1-1 0 0,1 0 1 0 0,0 0 0 0 0,3-5-62 0 0,4-8 69 0 0,9-22-15 0 0,75-152 1 0 0,-65 137-20 0 0,-27 46 126 0 0,-6 22-2 0 0,4-12-163 0 0,17-13 0 0 0,66-16-6 0 0,-47 15 7 0 0,1 2 0 0 0,19-4 3 0 0,-41 14 1 0 0,-7 1-3 0 0,0 0 0 0 0,0-1 0 0 0,0 0 1 0 0,0-1-1 0 0,-1 1 0 0 0,1-1 0 0 0,-1-1 0 0 0,0 0 0 0 0,4-2 2 0 0,-18-17 24 0 0,3-170-4 0 0,-54 213 120 0 0,4-1-145 0 0,35-13 0 0 0,-1 1 0 0 0,2 1-1 0 0,-1 1 1 0 0,1 0 0 0 0,-17 12 5 0 0,30-17 3 0 0,1-1 0 0 0,-2 1 0 0 0,1-1 0 0 0,-1 0 1 0 0,1 0-1 0 0,-1-1 0 0 0,1 0 0 0 0,-1 1 0 0 0,0-2 0 0 0,0 1 0 0 0,0-1 0 0 0,0 0 0 0 0,-1 0-3 0 0,6-2 3 0 0,0-1-1 0 0,0 2 1 0 0,0-2-1 0 0,0 1 0 0 0,1-1 1 0 0,-1 1-1 0 0,1 0 1 0 0,-1-1-1 0 0,0 1 1 0 0,1-1-1 0 0,0 1 1 0 0,0-1-1 0 0,0 1 1 0 0,0-1-1 0 0,0 1 1 0 0,0-1-1 0 0,0 1 1 0 0,0-1-3 0 0,-3-13 46 0 0,-2 6 26 0 0,1-1-1 0 0,1 0 0 0 0,-1 0 0 0 0,0-5-71 0 0,-15-39 161 0 0,16 47-155 0 0,-2-1 0 0 0,1 0 1 0 0,1 0-1 0 0,0 0 0 0 0,1-1 0 0 0,0 1 1 0 0,0 0-1 0 0,0-1 0 0 0,1 1 1 0 0,1-4-7 0 0,0 9 6 0 0,-3-27 63 0 0,2 30-56 0 0,1 0-1 0 0,0-1 0 0 0,-1 0 1 0 0,1 1-1 0 0,-1-1 1 0 0,1 1-1 0 0,0 0 0 0 0,-1-1 1 0 0,1 1-1 0 0,-1-1 1 0 0,0 1-1 0 0,1-1 0 0 0,0 1 1 0 0,-1 0-1 0 0,1 0 1 0 0,-1 0-1 0 0,0-1 0 0 0,1 1 1 0 0,0 0-1 0 0,-1 0 1 0 0,0 0-1 0 0,0-1 0 0 0,1 1 1 0 0,0 0-1 0 0,-1 0 1 0 0,0 0-1 0 0,0 0 0 0 0,1 0 1 0 0,-1 0-1 0 0,1 1 1 0 0,-1-1-1 0 0,0 0 0 0 0,1 0 1 0 0,-1 1-1 0 0,1-1 1 0 0,-1 0-1 0 0,0 0 0 0 0,1 0 1 0 0,0 1-1 0 0,-1-1 1 0 0,0 1-13 0 0,-9 3 0 0 0,1-1 1 0 0,-1 0-1 0 0,0 0 1 0 0,0-1-1 0 0,-1-1 1 0 0,1 0-1 0 0,0 0 1 0 0,-9 0-1 0 0,18-1-2 0 0,1 0 1 0 0,0 0-1 0 0,-1 0 1 0 0,1 0-1 0 0,-1 0 1 0 0,0 0-1 0 0,1 0 1 0 0,0 0-1 0 0,0 0 1 0 0,-1 0-1 0 0,1 0 1 0 0,-1 0-1 0 0,1 0 1 0 0,-1 0-1 0 0,1 1 1 0 0,0-1-1 0 0,0 0 1 0 0,-1 1-1 0 0,1-1 1 0 0,-1 0-1 0 0,1 1 1 0 0,0-1-1 0 0,-1 0 1 0 0,1 0-1 0 0,0 1 1 0 0,0-1-1 0 0,0 1 1 0 0,0-1-1 0 0,0 1 1 0 0,-1-1-1 0 0,1 0 1 0 0,0 0-1 0 0,0 1 1 0 0,0 0 0 0 0,0-1-1 0 0,0 1 1 0 0,0-1-1 0 0,0 0 1 0 0,0 0-1 0 0,0 1 1 0 0,0 0-1 0 0,0-1 1 0 0,0 1-1 0 0,0-1 2 0 0,7 25-44 0 0,-2-11 41 0 0,1 19-26 0 0,1 2 1 0 0,1-2-1 0 0,2 1 1 0 0,1-2 0 0 0,2 0-1 0 0,1 0 1 0 0,4 4 28 0 0,-17-35-206 0 0,-1 1 1 0 0,1 0 0 0 0,0 0-1 0 0,-1 0 1 0 0,1 0 0 0 0,-1-1-1 0 0,0 2 1 0 0,0-1 0 0 0,0-1-1 0 0,0 2 1 0 0,0-1 0 0 0,0-1-1 0 0,0 2 1 0 0,0-2 0 0 0,-1 1-1 0 0,1 1 1 0 0,-1-2 0 0 0,0 1-1 0 0,1 0 1 0 0,-1-1 0 0 0,-1 2-1 0 0,2-2 1 0 0,-1 1 0 0 0,-1-1-1 0 0,2 1 1 0 0,-2-1 0 0 0,1 1-1 0 0,-1-1 1 0 0,-1 2 205 0 0,-1 2-270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3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12 0 0,'7'0'513'0'0,"0"0"1"0"0,-1-1-1 0 0,1 0 0 0 0,-1 0 0 0 0,1-1 1 0 0,0 1-514 0 0,5-2 187 0 0,0 0-1 0 0,0 2 1 0 0,0 0 0 0 0,5 0-187 0 0,32-3 299 0 0,-19-2-169 0 0,-9 1 320 0 0,0 2-1 0 0,1 0 1 0 0,7 1-450 0 0,-29 2 4 0 0,0 0 8 0 0,0 0 21 0 0,-12 35 462 0 0,12-29-493 0 0,0-2-1 0 0,0 1 1 0 0,0 1 0 0 0,1-2-1 0 0,1 1 1 0 0,-2 0-1 0 0,2 0 1 0 0,-1 0 0 0 0,2-1-1 0 0,0 4-1 0 0,-3-8 1 0 0,0 1 0 0 0,0-1 0 0 0,0 0 1 0 0,0 0-1 0 0,0 1 0 0 0,0-1 0 0 0,0 0 0 0 0,0 0 0 0 0,0 1 0 0 0,0-1 0 0 0,0 0 0 0 0,0 0 0 0 0,0 0 0 0 0,0 0 1 0 0,0 0-1 0 0,0 0 0 0 0,0 1 0 0 0,0-1 0 0 0,0 0 0 0 0,0 0 0 0 0,0 1 0 0 0,0-1 0 0 0,0 0 0 0 0,0 0 0 0 0,0 1 1 0 0,0-1-1 0 0,0 0 0 0 0,-1 0 0 0 0,1 0 0 0 0,0 0 0 0 0,0 0 0 0 0,0 0 0 0 0,-1 0 0 0 0,1 0 0 0 0,0 0 0 0 0,0 0 1 0 0,0 0-1 0 0,-1 0 0 0 0,1 1 0 0 0,0-1 0 0 0,0 0 0 0 0,0 0 0 0 0,0 0 0 0 0,0 0-1 0 0,-17 3 19 0 0,-23-2-17 0 0,31-2 1 0 0,-36 3-32 0 0,0 2 0 0 0,-23 7 29 0 0,44-8-2 0 0,2-2 7 0 0,22-1-5 0 0,0 0 1 0 0,0 0-1 0 0,0 0 0 0 0,-1 0 0 0 0,1 0 0 0 0,0 0 0 0 0,-1 0 0 0 0,1 0 1 0 0,-1 0-1 0 0,1 0 0 0 0,0 0 0 0 0,0 0 0 0 0,0 0 0 0 0,-1 0 0 0 0,1 0 1 0 0,0 0-1 0 0,-1 0 0 0 0,1-1 0 0 0,0 1 0 0 0,-1 0 0 0 0,1 0 0 0 0,0 0 1 0 0,0 0-1 0 0,0 0 0 0 0,0 0 0 0 0,0 0 0 0 0,-1-1 0 0 0,1 1 0 0 0,0 0 1 0 0,0-1-1 0 0,-1 1 0 0 0,1 0 0 0 0,0-1 0 0 0,0 1 0 0 0,0 0 0 0 0,0 0 1 0 0,-1 0-1 0 0,1 0 0 0 0,0-1 0 0 0,0 1 0 0 0,0-1 0 0 0,0 1 0 0 0,0 0 1 0 0,0-1-1 0 0,0 1 0 0 0,0 0 0 0 0,0 0 0 0 0,0 0 0 0 0,0-1 0 0 0,0 1 1 0 0,1 0-1 0 0,-1-1 0 0 0,0 1 0 0 0,2-4 11 0 0,-2 1 0 0 0,2-1 0 0 0,-1 0-1 0 0,-1 0 1 0 0,1 1 0 0 0,-1-2 0 0 0,0 1 0 0 0,0 0-11 0 0,5-27-1190 0 0,3 1-3746 0 0,-6 23 4781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5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150 293 8 0 0,'0'-1'70'0'0,"1"1"0"0"0,0-1 0 0 0,-1 0 0 0 0,0 1 0 0 0,1-1 0 0 0,-1 0 0 0 0,1 0 0 0 0,-1 1 0 0 0,0 0 0 0 0,1-1 0 0 0,-1 0 0 0 0,0 0-1 0 0,0 1 1 0 0,0-2 0 0 0,0 1 0 0 0,0 1 0 0 0,0-1 0 0 0,0 0 0 0 0,0 0 0 0 0,0 1 0 0 0,0-1 0 0 0,0 0 0 0 0,0 0 0 0 0,0 1 0 0 0,0-1 0 0 0,-1 0 0 0 0,1 0-70 0 0,-9-31 971 0 0,3 12-488 0 0,-5-60 299 0 0,8 39-688 0 0,-9-25-94 0 0,11 50 106 0 0,-1 2 278 0 0,2 14-380 0 0,0 0 0 0 0,0 0-1 0 0,-1-1 1 0 0,1 1-1 0 0,-1 0 1 0 0,1 0-1 0 0,0 0 1 0 0,-1 0 0 0 0,1 0-1 0 0,0 0 1 0 0,0 0-1 0 0,-1 0 1 0 0,1 0-1 0 0,0 0 1 0 0,-1 0 0 0 0,1 0-1 0 0,-1 0 1 0 0,1 0-1 0 0,0 0 1 0 0,0 1-1 0 0,0-1 1 0 0,-1 0 0 0 0,1 0-1 0 0,0 0 1 0 0,-1 1-1 0 0,1-1 1 0 0,0 0-1 0 0,-1 0 1 0 0,1 1 0 0 0,0-1-1 0 0,0 0 1 0 0,0 0-1 0 0,0 0 1 0 0,0 0-1 0 0,-1 1 1 0 0,1-1 0 0 0,0 0-1 0 0,0 1-3 0 0,-3 0 36 0 0,0-1 0 0 0,1 0 0 0 0,-1 0-1 0 0,0 0 1 0 0,0 0 0 0 0,0 0 0 0 0,1 0 0 0 0,-1-1-1 0 0,0 0 1 0 0,-1 0-36 0 0,-11-1 33 0 0,5 1-27 0 0,8 1-5 0 0,0 0-1 0 0,0-1 1 0 0,0 1 0 0 0,0 0-1 0 0,0-1 1 0 0,0 1 0 0 0,0 1-1 0 0,0-1 1 0 0,0 0 0 0 0,-1 1-1 0 0,2-1 1 0 0,-1 0 0 0 0,-1 1-1 0 0,2 0 1 0 0,-1 0 0 0 0,0-1-1 0 0,0 1 1 0 0,0 1 0 0 0,1-2-1 0 0,-1 2 1 0 0,0-1-1 0 0,3 2-3 0 0,-1 0 0 0 0,1 0 0 0 0,0 0 0 0 0,0 0 0 0 0,0 0 0 0 0,0 0 0 0 0,1 0 1 0 0,-1 0-1 0 0,1 0 0 0 0,1 1 3 0 0,2 5-6 0 0,1 10-2 0 0,-1 0 0 0 0,-1 0 0 0 0,0 1 0 0 0,-2-1 1 0 0,0 1-1 0 0,-1 7 8 0 0,8 57-22 0 0,-8-77 23 0 0,-1-5-1 0 0,0 1 0 0 0,1 0 0 0 0,-1-1 1 0 0,1 1-1 0 0,0-1 0 0 0,-1 0 0 0 0,2 1 1 0 0,-1-1-1 0 0,0 0 0 0 0,0 0 0 0 0,0 1 1 0 0,1-1-1 0 0,-1-1 0 0 0,1 2 0 0 0,-1-2 1 0 0,2 1-1 0 0,-2 0 0 0 0,1-1 0 0 0,4 8 3 0 0,-6-9-3 0 0,0 0 0 0 0,0 1 0 0 0,1-1 0 0 0,-1 0 0 0 0,0 1 0 0 0,0-1 1 0 0,0 0-1 0 0,0 1 0 0 0,1-1 0 0 0,-1 0 0 0 0,0 0 0 0 0,0 0 0 0 0,1 0 0 0 0,-1 0 0 0 0,0 0 0 0 0,0 1 0 0 0,0-1 0 0 0,0 0 0 0 0,1 0 0 0 0,-1 0 1 0 0,0 1-1 0 0,1-1 0 0 0,-1 0 0 0 0,0 0 0 0 0,1 0 0 0 0,-1 0 0 0 0,0 0 0 0 0,0 0 0 0 0,0 0 0 0 0,1 0 0 0 0,-1 0 0 0 0,0 0 0 0 0,1 0 1 0 0,-1 0-1 0 0,0 0 0 0 0,1 0 0 0 0,-1 0 0 0 0,0 0 0 0 0,0 0 0 0 0,0-1 0 0 0,1 1 0 0 0,-1 0 0 0 0,0 0 0 0 0,1 0 0 0 0,-1-1 0 0 0,0 1 0 0 0,0 0 1 0 0,1 0-1 0 0,-1 0 0 0 0,0 0 0 0 0,0 0 0 0 0,0 0 0 0 0,0-1 0 0 0,0 1 0 0 0,0 0 0 0 0,0-1 0 0 0,1 1 0 0 0,-1 0 0 0 0,0-1 0 0 0,0 1 0 0 0,19-7-2 0 0,-18 7 2 0 0,1 0 0 0 0,-1 0 0 0 0,0-1 0 0 0,1 1 1 0 0,-1-1-1 0 0,1 1 0 0 0,-1 0 0 0 0,1-1 0 0 0,-2 0 0 0 0,2 1 0 0 0,-1-1 0 0 0,0 0 1 0 0,1 0-1 0 0,-2 0 0 0 0,2 1 0 0 0,-1-2 0 0 0,-1 1 0 0 0,2 1 0 0 0,-1-2 0 0 0,-1 1 0 0 0,3-7-113 0 0,-2 1-1 0 0,0-1 1 0 0,0 1-1 0 0,-1-1 0 0 0,0 1 1 0 0,0-1-1 0 0,0 1 1 0 0,0-2-1 0 0,-3-3 114 0 0,2-6-734 0 0,-5-33-2445 0 0,6 42 2970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36 0 0,'32'2'1771'0'0,"-14"-1"-961"0"0,-1-1 0 0 0,17-3-810 0 0,209-18 2893 0 0,15 9-2893 0 0,-43 2 945 0 0,-177 9-905 0 0,-24 1-30 0 0,1 0 1 0 0,0-1-1 0 0,0-1 1 0 0,-1 0-1 0 0,5-2-10 0 0,-19 4 1 0 0,0 0 0 0 0,1-1 0 0 0,-1 1 0 0 0,1 0 0 0 0,-1 0 0 0 0,1 0 0 0 0,-1 0 0 0 0,0 0-1 0 0,0 0 1 0 0,0 0 0 0 0,1 0 0 0 0,-1-1 0 0 0,1 1 0 0 0,-1 0 0 0 0,0 0 0 0 0,1-1 0 0 0,-1 1 0 0 0,0-1-1 0 0,0 1 1 0 0,0 0 0 0 0,0 0 0 0 0,0 0 0 0 0,1-1 0 0 0,-1 1 0 0 0,0-1 0 0 0,0 1 0 0 0,0 0 0 0 0,0-1-1 0 0,0 1 1 0 0,0 0 0 0 0,1 0 0 0 0,-1-1 0 0 0,0 1 0 0 0,0-1 0 0 0,0 1 0 0 0,0-1 0 0 0,-1 1 0 0 0,1 0 0 0 0,0 0-1 0 0,0-1 1 0 0,0 1 0 0 0,0-1 0 0 0,0 1 0 0 0,-1 0 0 0 0,1-1 0 0 0,0 1 0 0 0,0 0 0 0 0,0 0 0 0 0,0-1-1 0 0,0 1 1 0 0,-1 0 0 0 0,1-1 0 0 0,0 1 0 0 0,-1 0 0 0 0,1 0 0 0 0,0-1 0 0 0,-1 1 0 0 0,1 0 0 0 0,0 0-1 0 0,0 0 1 0 0,-1 0-1 0 0,-25-19 8 0 0,19 14 4 0 0,-28-24-32 0 0,1 2 1 0 0,-7-2 19 0 0,34 22-8 0 0,11 7-16 0 0,15 8 4 0 0,2 5 183 0 0,0-1 0 0 0,0 0 0 0 0,2-1 0 0 0,4 0-163 0 0,40 21 200 0 0,-66-31-199 0 0,0 0 0 0 0,-1-1 0 0 0,1 1 0 0 0,-1 0 0 0 0,1 0 0 0 0,0-1 1 0 0,-1 1-1 0 0,0 1 0 0 0,1-2 0 0 0,-1 1 0 0 0,1 0 0 0 0,-1 0 0 0 0,0 0 0 0 0,1 0 0 0 0,-1 0 1 0 0,0 0-1 0 0,0 0 0 0 0,0 0 0 0 0,0 0 0 0 0,0 0 0 0 0,0 0 0 0 0,0 0 0 0 0,-1 0 0 0 0,1 0 1 0 0,0-1-1 0 0,-1 2 0 0 0,1-1 0 0 0,-1-1 0 0 0,1 1 0 0 0,0 0 0 0 0,-1 0-1 0 0,-17 36 30 0 0,13-29-19 0 0,-12 26-162 0 0,-2-1 0 0 0,-17 22 151 0 0,-4-11-3460 0 0,38-42 3221 0 0,1-1-1 0 0,-1 1 1 0 0,1-1-1 0 0,-1 0 1 0 0,1 0-1 0 0,-1 0 1 0 0,0 1-1 0 0,0-2 1 0 0,0 1-1 0 0,0 0 1 0 0,1 0-1 0 0,-2-1 1 0 0,1 1-1 0 0,1 0 1 0 0,-2-1-1 0 0,1 1 1 0 0,0-1-1 0 0,-1 0 240 0 0,-3-3-187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16 0 0,'-2'-1'197'0'0,"-1"0"0"0"0,1 1 0 0 0,-1 0 0 0 0,0 0-1 0 0,0 0 1 0 0,0 0 0 0 0,1 0 0 0 0,-1 1 0 0 0,1 0 0 0 0,-1-1 0 0 0,1 0 0 0 0,-1 2-1 0 0,0-1 1 0 0,1-1 0 0 0,-1 2-197 0 0,-38 20 617 0 0,30-16-583 0 0,0 3 1 0 0,1-2-1 0 0,-1 2 0 0 0,1 0 0 0 0,1 0 0 0 0,0 1 0 0 0,1 0 1 0 0,-5 8-35 0 0,10-12 8 0 0,-1-1 0 0 0,1 1 0 0 0,0 0 0 0 0,1 0 0 0 0,-1 0 0 0 0,1 0 0 0 0,1 1 0 0 0,-1-1 0 0 0,1 0 0 0 0,0 0 0 0 0,0 1 0 0 0,1 0 0 0 0,0-1 0 0 0,0 1 0 0 0,1-1 0 0 0,0 0 0 0 0,-1 1 0 0 0,2 1-8 0 0,0 1 14 0 0,1 0-1 0 0,0 0 1 0 0,1 0-1 0 0,0 0 1 0 0,-1 0-1 0 0,3-1 1 0 0,-2 0-1 0 0,1 0 1 0 0,1 0-1 0 0,3 2-13 0 0,-6-7 11 0 0,0 0 0 0 0,0 0-1 0 0,1 0 1 0 0,0 0 0 0 0,0 0 0 0 0,-1 0-1 0 0,1-1 1 0 0,1 0 0 0 0,-1 0 0 0 0,0 0-1 0 0,0-1 1 0 0,1 1 0 0 0,-1-1 0 0 0,1 0-1 0 0,0 0 1 0 0,0 0 0 0 0,-1-1 0 0 0,1 0-1 0 0,0 0 1 0 0,-1 0 0 0 0,1 0 0 0 0,1-1-11 0 0,3-1 2 0 0,-1-1 1 0 0,1 0-1 0 0,-1 0 0 0 0,1-1 1 0 0,-1-1-1 0 0,-1 1 1 0 0,1-1-1 0 0,-1 0 0 0 0,1 0 1 0 0,-1-1-1 0 0,-1 0 1 0 0,1 0-1 0 0,1-3-2 0 0,-1-1 3 0 0,1 0-1 0 0,-2 0 1 0 0,0-1 0 0 0,4-9-3 0 0,-8 14 1 0 0,0 1 0 0 0,-1 0 0 0 0,1-1 0 0 0,-1 0 0 0 0,0 0 0 0 0,-1 0 0 0 0,1 0-1 0 0,-1 0 1 0 0,0 0 0 0 0,-1 1 0 0 0,0-2-1 0 0,0-8 41 0 0,1 12-13 0 0,0 0 1 0 0,-1 0 0 0 0,1 0 0 0 0,-1-1 0 0 0,1 1 0 0 0,-1 0-1 0 0,0 0 1 0 0,0-1 0 0 0,0 1 0 0 0,-1 0 0 0 0,1 0 0 0 0,-1 1-1 0 0,1-1 1 0 0,-1 0 0 0 0,0 1 0 0 0,0-1 0 0 0,0 0 0 0 0,-1 1-1 0 0,-1-2-28 0 0,0 1 5 0 0,1-2-1 0 0,-1 1 0 0 0,1 0 0 0 0,0-1 0 0 0,0 1 0 0 0,0-1-4 0 0,2 2 2 0 0,-1 0 0 0 0,0 0 1 0 0,1 0-1 0 0,-2 0 0 0 0,2 1 0 0 0,-1-1 0 0 0,-1 1 1 0 0,0 0-1 0 0,1-1 0 0 0,0 1 0 0 0,-1 1 1 0 0,0-2-1 0 0,1 2 0 0 0,-1-1 0 0 0,0 1 0 0 0,-3-1-2 0 0,-6-4 360 0 0,11 6-507 0 0,-1-1 1 0 0,2 0-1 0 0,-2 0 1 0 0,1 1 0 0 0,0 0-1 0 0,-1-1 1 0 0,1 0 0 0 0,0 1-1 0 0,0-1 1 0 0,-1 1 0 0 0,1 0-1 0 0,-1 0 1 0 0,1 0 0 0 0,0 0-1 0 0,-1 0 1 0 0,1 0-1 0 0,-1 0 1 0 0,1 0 0 0 0,-1 1-1 0 0,2-1 1 0 0,-2 1 0 0 0,1-1-1 0 0,-1 1 1 0 0,1-1 0 0 0,0 0-1 0 0,-1 1 1 0 0,2 0 0 0 0,-2 0-1 0 0,1-1 1 0 0,0 2-1 0 0,0-1 1 0 0,0-1 0 0 0,0 1-1 0 0,0 1 1 0 0,0-2 0 0 0,0 3 146 0 0,-2 0-163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 0 0,'0'0'52'0'0,"1"-1"-1"0"0,-1 1 1 0 0,0 0-1 0 0,0 0 1 0 0,0-1-1 0 0,0 1 1 0 0,0 0 0 0 0,0 0-1 0 0,1 0 1 0 0,-1 0-1 0 0,0 0 1 0 0,0 0-1 0 0,0 0 1 0 0,0 0 0 0 0,0 0-1 0 0,0-1 1 0 0,0 1-1 0 0,0 0 1 0 0,0 0-1 0 0,1 0 1 0 0,-1 0 0 0 0,0 0-1 0 0,0 0 1 0 0,1-1-1 0 0,-1 1 1 0 0,0 0-1 0 0,0 0 1 0 0,1 0 0 0 0,-1 0-1 0 0,0 0 1 0 0,0 0-1 0 0,0 0 1 0 0,0 0-1 0 0,0 0 1 0 0,1 0 0 0 0,-1 0-1 0 0,0 1 1 0 0,0-1-1 0 0,1 0 1 0 0,-1 0-1 0 0,0 0 1 0 0,0 0 0 0 0,0 0-1 0 0,1 0 1 0 0,-1 0-1 0 0,0 1 1 0 0,0-1-1 0 0,0 0 1 0 0,0 0 0 0 0,0 0-52 0 0,0 12 682 0 0,0 5-607 0 0,3-3-53 0 0,4 50-90 0 0,-8-63-24 0 0,1-1 1 0 0,0 0 0 0 0,0 0 0 0 0,-1 0 0 0 0,1 0-1 0 0,-1 0 1 0 0,1 1 0 0 0,-1-1 0 0 0,1 0 0 0 0,0 0-1 0 0,0 0 1 0 0,-1 1 0 0 0,1-1 0 0 0,-1 0 0 0 0,0 0-1 0 0,1 0 1 0 0,0 0 0 0 0,0 0 0 0 0,-1 0-1 0 0,1 0 1 0 0,-1 0 0 0 0,0 0 0 0 0,1-1 0 0 0,0 1-1 0 0,0 0 1 0 0,-1 0 0 0 0,1 0 0 0 0,-1-1 0 0 0,1 1-1 0 0,-1 0 1 0 0,1 0 0 0 0,0 0 0 0 0,0 0 0 0 0,-1-1-1 0 0,1 1 92 0 0,-4-3-117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82 842 24 0 0,'-1'-1'107'0'0,"1"1"0"0"0,0-1 0 0 0,-1 1-1 0 0,0-1 1 0 0,1 0 0 0 0,-1 0 0 0 0,1 1 0 0 0,0-1 0 0 0,0 0-1 0 0,-1 0 1 0 0,1 0 0 0 0,0 0 0 0 0,-1 0 0 0 0,1 1 0 0 0,0-1 0 0 0,0 0-1 0 0,0 0 1 0 0,0 0 0 0 0,0 0 0 0 0,0 0-107 0 0,-1-33 446 0 0,1 17-57 0 0,-9-63 1352 0 0,-6-15-1741 0 0,-2-16 283 0 0,1-19 908 0 0,-1-121-1191 0 0,17 247 65 0 0,0 0 1 0 0,0 0 0 0 0,1 0 0 0 0,-1 0-1 0 0,1 0 1 0 0,-1 0 0 0 0,2 0 0 0 0,-1 1-1 0 0,0-1 1 0 0,1 0 0 0 0,-1 0 0 0 0,1 1-1 0 0,0 0 1 0 0,0 0 0 0 0,0-1 0 0 0,1 1-1 0 0,1-2-65 0 0,1 2 5 0 0,-1-1 0 0 0,1 1 0 0 0,-1-1-1 0 0,1 2 1 0 0,1-1 0 0 0,-1 1 0 0 0,0-1-1 0 0,0 1 1 0 0,1 1 0 0 0,0-2 0 0 0,-1 3-1 0 0,1-2-4 0 0,4 0 1 0 0,0 0 0 0 0,1 1-1 0 0,-1 0 1 0 0,1 1-1 0 0,-1 0 1 0 0,1 0 0 0 0,-2 2-1 0 0,2-1 1 0 0,-1 1-1 0 0,0 0 1 0 0,1 1 0 0 0,-2 0-1 0 0,1 1 1 0 0,0-1-1 0 0,-1 2 1 0 0,4 2-1 0 0,-7-3-1 0 0,0 0 0 0 0,0 0 0 0 0,0 2 0 0 0,0-2 0 0 0,-1 1-1 0 0,0 1 1 0 0,0 0 0 0 0,0 0 0 0 0,-1 0 0 0 0,0 0 0 0 0,0 0 0 0 0,-1 1 0 0 0,1 0 0 0 0,-1 0 0 0 0,-1 0 0 0 0,0 0 0 0 0,0 0-1 0 0,0 0 1 0 0,-1 1 0 0 0,0-1 0 0 0,0 1 0 0 0,-1-1 0 0 0,0 2 1 0 0,0 6 5 0 0,-1-1 0 0 0,0 1-1 0 0,-2 0 1 0 0,1-1 0 0 0,-2-1 0 0 0,1 2 0 0 0,-2-2 0 0 0,0 1-1 0 0,0-1 1 0 0,-2 1 0 0 0,0-2 0 0 0,0 0 0 0 0,-5 7-5 0 0,5-11 3 0 0,1 0 0 0 0,-1-1 0 0 0,0 1 0 0 0,-1-1 0 0 0,1-1 1 0 0,-2 0-1 0 0,1 0 0 0 0,0 0 0 0 0,-1-1 0 0 0,0-1 0 0 0,0 1 1 0 0,0-1-1 0 0,-1-1 0 0 0,0 0 0 0 0,1 0 0 0 0,-1 0 0 0 0,0-2 1 0 0,0 1-1 0 0,-8-1-3 0 0,10-1-10 0 0,1 2-4 0 0,0-2 0 0 0,0 0-1 0 0,0 0 1 0 0,0 0-1 0 0,0-1 1 0 0,0-1-1 0 0,0 1 1 0 0,0-1-1 0 0,-3-1 15 0 0,10 3-40 0 0,0 0-1 0 0,0 0 0 0 0,0 0 0 0 0,0 0 1 0 0,0 0-1 0 0,-1 0 0 0 0,1 0 0 0 0,0 0 1 0 0,0 0-1 0 0,-1 0 0 0 0,1 0 0 0 0,0 0 1 0 0,0 0-1 0 0,0 0 0 0 0,-1 0 0 0 0,1 0 1 0 0,0 0-1 0 0,0 0 0 0 0,0-1 1 0 0,0 1-1 0 0,0 0 0 0 0,0 0 0 0 0,0 0 1 0 0,0 0-1 0 0,0-1 0 0 0,0 1 0 0 0,0 0 1 0 0,0 0-1 0 0,0 0 0 0 0,0-1 0 0 0,0 1 1 0 0,0 0-1 0 0,0 0 0 0 0,0 0 0 0 0,0 0 1 0 0,0 0-1 0 0,0 0 0 0 0,0 0 0 0 0,0-1 1 0 0,0 1-1 0 0,0 0 0 0 0,0 0 1 0 0,0-1-1 0 0,0 1 0 0 0,0 0 0 0 0,0 0 41 0 0,9-4-2439 0 0,13 2-28 0 0,-8 2 2059 0 0,3 0 247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56 0 0,'90'2'2512'0'0,"-90"-2"-2611"0"0,1 0 1 0 0,0 0 0 0 0,-1 0 0 0 0,1-1 0 0 0,0 1 0 0 0,-1 0 0 0 0,1-1-1 0 0,-1 1 1 0 0,1 0 0 0 0,-1 0 0 0 0,1 0 0 0 0,0-1 0 0 0,-1 1 0 0 0,0-1-1 0 0,1 1 1 0 0,-1-1 0 0 0,1 1 0 0 0,-1 0 0 0 0,1-1 0 0 0,-1 0 0 0 0,0 1-1 0 0,0-1 1 0 0,0 1 0 0 0,1-1 98 0 0,0-1 40 0 0,2-3-256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 0 0,'77'1'3995'0'0,"-30"-5"-3035"0"0,22 1-960 0 0,-68 4-23 0 0,-5 2-245 0 0,-10 0-1040 0 0,-16-9-1802 0 0,24 4 2868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 28 0 0,'-1'-1'81'0'0,"0"0"-1"0"0,1-1 1 0 0,0 1 0 0 0,-1 0 0 0 0,0-1-1 0 0,0 1 1 0 0,1 0 0 0 0,-2 0 0 0 0,1 0-1 0 0,1-1 1 0 0,-2 2 0 0 0,1-1-1 0 0,0 0 1 0 0,0 0 0 0 0,0 0 0 0 0,-1 0-1 0 0,1 0 1 0 0,0 1 0 0 0,-1 0 0 0 0,1-1-1 0 0,-1 0 1 0 0,2 1 0 0 0,-2-1-1 0 0,1 1 1 0 0,-1 0 0 0 0,1 0 0 0 0,-1 0-1 0 0,1 0 1 0 0,-2 0-81 0 0,-5-1 16 0 0,-1 0-1 0 0,1 1 1 0 0,0 0 0 0 0,-7 1-16 0 0,-1 1 50 0 0,0 1 1 0 0,0 0 0 0 0,1 2 0 0 0,0 0-1 0 0,0 0 1 0 0,1 1 0 0 0,0 1 0 0 0,-1 1-51 0 0,3-1 9 0 0,1 0 0 0 0,-1 1 1 0 0,1 1-1 0 0,-4 4-9 0 0,11-9 4 0 0,0 1-1 0 0,-1 0 1 0 0,2 0 0 0 0,-1 0 0 0 0,1 1-1 0 0,-1 0 1 0 0,1 0 0 0 0,1 0 0 0 0,0 0-1 0 0,-1 3-3 0 0,0-4 32 0 0,1 0 0 0 0,1 0-1 0 0,0 1 1 0 0,-1 0-1 0 0,2-1 1 0 0,-1 1 0 0 0,1-1-1 0 0,-1 1 1 0 0,2-1-1 0 0,-1 1 1 0 0,1 0 0 0 0,-1 0-1 0 0,1-1 1 0 0,1 2-32 0 0,-2-6 12 0 0,3 9 98 0 0,0 0 0 0 0,0-1 0 0 0,1 1 0 0 0,1 0 0 0 0,-1 0-110 0 0,-2-7 42 0 0,1 0-1 0 0,-2 0 1 0 0,1 0-1 0 0,1-1 1 0 0,0 1-1 0 0,-1-1 1 0 0,1 0-1 0 0,0 1 1 0 0,0-1-1 0 0,0 0 1 0 0,0 0-1 0 0,0-1 1 0 0,0 1-1 0 0,0-1 1 0 0,1 1-1 0 0,2 0-41 0 0,10 2 40 0 0,0 1 1 0 0,0-2-1 0 0,1 0 0 0 0,0-1 0 0 0,0-1 1 0 0,12 0-41 0 0,-19-2 15 0 0,-1 0 0 0 0,0 0 0 0 0,0-1 0 0 0,0 0 0 0 0,0 0 0 0 0,0-1 0 0 0,0-1 1 0 0,-1 0-1 0 0,1 0 0 0 0,-2 0 0 0 0,2-1 0 0 0,-1 0 0 0 0,-1 0-15 0 0,15-10 145 0 0,-19 13-102 0 0,0 1 1 0 0,0-1 0 0 0,0 1-1 0 0,-1-1 1 0 0,1-1-1 0 0,0 2 1 0 0,0-1 0 0 0,-1-1-1 0 0,0 0 1 0 0,0 1 0 0 0,0 0-1 0 0,0-1 1 0 0,0 0-1 0 0,0 0 1 0 0,-1 1 0 0 0,1-1-1 0 0,-1-1 1 0 0,0 1-1 0 0,0 0 1 0 0,0 0 0 0 0,0 0-1 0 0,0-2-43 0 0,0-5 92 0 0,-1 1-1 0 0,0-1 0 0 0,0 1 1 0 0,-1-1-1 0 0,-1 1 0 0 0,1 0 1 0 0,-1 0-1 0 0,-1 0 0 0 0,0 0 1 0 0,0 0-1 0 0,-3-6-91 0 0,1 3 82 0 0,4 9-110 0 0,1 0 0 0 0,-1 1 0 0 0,-1-1 0 0 0,2 0 1 0 0,-2 1-1 0 0,1-1 0 0 0,-1 1 0 0 0,1-1 0 0 0,-1 0 0 0 0,0 1 0 0 0,0 0 0 0 0,0 0 0 0 0,0 0 1 0 0,0 0-1 0 0,-1 0 0 0 0,1 0 0 0 0,0 1 0 0 0,0-1 0 0 0,-1 1 0 0 0,0-1 0 0 0,0 1 0 0 0,1 0 1 0 0,-3-1 27 0 0,-48-20-6191 0 0,47 17 5885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0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2526 4 0 0,'-2'-24'1107'0'0,"10"-31"-891"0"0,-2 23-157 0 0,-3-1 0 0 0,0-22-59 0 0,1-38 451 0 0,10-50-451 0 0,-5 49 53 0 0,-1-49-53 0 0,-4 64 304 0 0,9-56-304 0 0,3-41 135 0 0,-15 99-141 0 0,-1 32 27 0 0,2 0 0 0 0,3-13-21 0 0,6-48 65 0 0,-3-42-65 0 0,-6 95 19 0 0,3 11-21 0 0,1 0-1 0 0,2 0 1 0 0,12-38 2 0 0,4-17-17 0 0,-3 16 41 0 0,23-55-24 0 0,-3 10 52 0 0,-35 109-59 0 0,1 2 1 0 0,0-1 0 0 0,1 1 0 0 0,1 0-1 0 0,0 1 1 0 0,6-7 6 0 0,24-38-18 0 0,-38 55 17 0 0,40-60-11 0 0,-38 60 11 0 0,0 0 0 0 0,0-1 0 0 0,0 1 0 0 0,1 1 0 0 0,0-1 1 0 0,0 1-1 0 0,0-1 0 0 0,1 1 0 0 0,-1 1 0 0 0,1-1 0 0 0,-1 1 0 0 0,5-3 1 0 0,-7 5 0 0 0,-1 0 1 0 0,1 0-1 0 0,-1 1 0 0 0,1-1 0 0 0,-2 0 1 0 0,2 1-1 0 0,-1-1 0 0 0,1 0 0 0 0,-1 1 1 0 0,0 0-1 0 0,1-1 0 0 0,-1 1 0 0 0,0-1 1 0 0,0 1-1 0 0,1 1 0 0 0,-1-2 0 0 0,-1 1 1 0 0,2 0-1 0 0,-1 0 0 0 0,0 1 0 0 0,19 22 4 0 0,-17-20-4 0 0,-2 1 1 0 0,1-1-1 0 0,0 0 0 0 0,-1 1 1 0 0,0-1-1 0 0,0 1 1 0 0,0 0-1 0 0,-1-1 0 0 0,1 1 1 0 0,-1-1-1 0 0,0 3 0 0 0,-5 58 18 0 0,2-34-1 0 0,1 50 5 0 0,4 18-22 0 0,-1-22 132 0 0,-4 40-132 0 0,0-40 230 0 0,3-1 0 0 0,4 2 0 0 0,4 0-230 0 0,-4 9 91 0 0,-6 72-91 0 0,0-69 697 0 0,6 57-697 0 0,5 46 20 0 0,-8 16-20 0 0,-1-106 13 0 0,2-33 31 0 0,6 24-44 0 0,-1-25-9 0 0,-2 25 9 0 0,-5-71-7 0 0,2 1 0 0 0,1 0 0 0 0,1 0-1 0 0,1-1 1 0 0,0-1 0 0 0,8 17 7 0 0,12 29 5 0 0,8 29 33 0 0,-33-95-37 0 0,1-1 0 0 0,-1 0-1 0 0,0 0 1 0 0,0 0 0 0 0,0 0-1 0 0,1 1 1 0 0,-1-2 0 0 0,1 1-1 0 0,-1 1 1 0 0,0-2 0 0 0,1 1-1 0 0,-1 1 1 0 0,1-2-1 0 0,0 1 1 0 0,-1 0 0 0 0,1 0-1 0 0,0 0 1 0 0,0 0 0 0 0,-1 0-1 0 0,1-1 1 0 0,0 0 0 0 0,0 1-1 0 0,0 0 1 0 0,0 0 0 0 0,0-1-1 0 0,0 0 1 0 0,0 1 0 0 0,0-1-1 0 0,0 1 1 0 0,0-1-1 0 0,0 0 1 0 0,0 1 0 0 0,1-1-1 0 0,-2 0 1 0 0,2 0 0 0 0,-1 0-1 0 0,0 0 1 0 0,0 0 0 0 0,0 0-1 0 0,0-1 1 0 0,0 1 0 0 0,0 0-1 0 0,0-1 1 0 0,1 1 0 0 0,-2-1-1 0 0,2 1 0 0 0,20-3 6 0 0,-20 3-6 0 0,-1 0 0 0 0,2-1 0 0 0,-2 0 0 0 0,1 0 0 0 0,0 1 0 0 0,-1-1 0 0 0,2 0 0 0 0,-2 0 0 0 0,1 0 0 0 0,-1 0 0 0 0,1 0 0 0 0,-1-1 0 0 0,1 1 0 0 0,-1 0 0 0 0,1-1 0 0 0,-1 1 0 0 0,0-1 0 0 0,0 1 0 0 0,0-1 0 0 0,1-1 0 0 0,24-46 0 0 0,-11 18 0 0 0,-6 14-3 0 0,-1 0 1 0 0,0-1-1 0 0,-2 0 0 0 0,4-16 3 0 0,7-19-5 0 0,-6 26 2 0 0,1 1 0 0 0,1 1 1 0 0,1 0-1 0 0,5-6 3 0 0,-10 18 3 0 0,-9 10-2 0 0,1 1 0 0 0,1 0 0 0 0,-2-1 0 0 0,2 1 0 0 0,-1-1 0 0 0,1 1 1 0 0,-1 1-1 0 0,1-2 0 0 0,0 1 0 0 0,0 1 0 0 0,0-2 0 0 0,-1 2 0 0 0,2-1 0 0 0,-1 1 0 0 0,0-1 0 0 0,0 1 0 0 0,1-1 0 0 0,-1 2 0 0 0,1-2 0 0 0,-1 1 0 0 0,0 1 0 0 0,1-1 0 0 0,1 0-1 0 0,-3 1 0 0 0,0-1 0 0 0,0 1 0 0 0,0 0 0 0 0,0 0 0 0 0,0 0 0 0 0,0 0 0 0 0,0 0 0 0 0,0 0-1 0 0,0 1 1 0 0,0-1 0 0 0,0 0 0 0 0,0 1 0 0 0,0-1 0 0 0,0 1 0 0 0,0-1 0 0 0,0 0 0 0 0,-1 0 0 0 0,1 1-1 0 0,1 0 1 0 0,-2 0 0 0 0,1-1 0 0 0,0 0 0 0 0,0 1 0 0 0,-1 0 0 0 0,0 0 0 0 0,1-1 0 0 0,0 2 0 0 0,0-1-1 0 0,-1-1 1 0 0,0 1 0 0 0,1 0 0 0 0,-1 0 0 0 0,1 0 0 0 0,-1 0 0 0 0,0 0 0 0 0,1 0 0 0 0,-1 0-1 0 0,0 0 1 0 0,2 5 0 0 0,2 4-4 0 0,-1 1 0 0 0,0 1-1 0 0,0-1 1 0 0,-1 0 0 0 0,0 1-1 0 0,-1-1 1 0 0,0 11 4 0 0,1 14-7 0 0,-1-25 5 0 0,0 0-1 0 0,1 0 1 0 0,1 0 0 0 0,0-1-1 0 0,3 6 3 0 0,-6-12 1 0 0,2-1-1 0 0,-1 0 0 0 0,1 0 0 0 0,-1 0 0 0 0,1 0 0 0 0,0 0 0 0 0,0-1 0 0 0,0 1 0 0 0,0-1 0 0 0,0 0 0 0 0,1 1 0 0 0,0-1 1 0 0,-1 0-1 0 0,1 0 0 0 0,0 0 0 0 0,0 0 0 0 0,0 0 0 0 0,0-1 0 0 0,1 1 0 0 0,-2-2 1 0 0,-1 0 0 0 0,0 0 0 0 0,1 0 0 0 0,-1 0 0 0 0,0 0 1 0 0,0 0-1 0 0,1 0 0 0 0,-1-1 0 0 0,0 1 0 0 0,1-1 0 0 0,-2 1 0 0 0,2-1 0 0 0,-1 1 0 0 0,0-1 0 0 0,1 0 0 0 0,-2 0 0 0 0,1 1 0 0 0,1-1 1 0 0,-2 0-1 0 0,1 0 0 0 0,0 1 0 0 0,0-2 0 0 0,0 1 0 0 0,0 0 0 0 0,0 0 0 0 0,-1 0 0 0 0,1-1-1 0 0,21-38 1 0 0,-15 26 4 0 0,9-19-11 0 0,10-27 6 0 0,-18 38 50 0 0,2 0 0 0 0,-1 0 0 0 0,3 1 0 0 0,0 0 0 0 0,7-7-50 0 0,-16 24 9 0 0,0 0 0 0 0,1 1 0 0 0,-1-1 0 0 0,1 1 0 0 0,-1 0 0 0 0,2 1 0 0 0,2-3-9 0 0,-5 4 4 0 0,-1 0 0 0 0,1 1 0 0 0,-1-1 0 0 0,1 0 0 0 0,-1 0 0 0 0,1 1 0 0 0,0 0 0 0 0,0 0 0 0 0,-1-1 0 0 0,1 1 0 0 0,0 0 0 0 0,-1 0 0 0 0,1 0 0 0 0,-1 0 1 0 0,2 0-1 0 0,-2 0 0 0 0,1 1 0 0 0,-1-1 0 0 0,1 0 0 0 0,0 0 0 0 0,-1 1 0 0 0,2 1-4 0 0,-2-2 2 0 0,0 1 1 0 0,0 1-1 0 0,0-2 0 0 0,0 2 1 0 0,0-1-1 0 0,-1 0 0 0 0,1 1 1 0 0,0-2-1 0 0,0 2 1 0 0,-1-1-1 0 0,0 1 0 0 0,1-1 1 0 0,-1 0-1 0 0,1 1 1 0 0,-1-1-1 0 0,0 1 0 0 0,1 0-2 0 0,1 32 0 0 0,-1-18 9 0 0,26 166-18 0 0,-21-162 7 0 0,0 7-2 0 0,16-68 34 0 0,7-34-17 0 0,-14 36 1 0 0,0 1 1 0 0,3 1-1 0 0,9-17-14 0 0,-24 51 1 0 0,-1 0-1 0 0,0 0 0 0 0,0 0 0 0 0,1 0 0 0 0,0 0 0 0 0,-1 1 0 0 0,1 0 0 0 0,0 0 0 0 0,0-1 0 0 0,-2 3 0 0 0,-1 0 1 0 0,0 0-1 0 0,1-1 0 0 0,0 1 0 0 0,-1 0 0 0 0,1-1 0 0 0,-1 1 0 0 0,1 0 0 0 0,0 0 0 0 0,0-1 0 0 0,-1 1 0 0 0,0 0 0 0 0,1 0 0 0 0,0 0 0 0 0,0 0 0 0 0,-1 0 0 0 0,1 1 0 0 0,0-1 1 0 0,-1 0-1 0 0,1 0 0 0 0,-1 0 0 0 0,1 1 0 0 0,0 0 0 0 0,0-1 0 0 0,0 1 0 0 0,0 0 0 0 0,0 0 0 0 0,-1-1 0 0 0,0 1 0 0 0,1 0 0 0 0,0 0 1 0 0,0 0-1 0 0,-1 0 0 0 0,0 0 0 0 0,1 0 0 0 0,-1 0 0 0 0,1 0 0 0 0,-1 0 0 0 0,0 1 0 0 0,1-2 0 0 0,-1 2 0 0 0,27 97 116 0 0,-3-1 408 0 0,0 0-540 0 0,-24-98 16 0 0,0 1 0 0 0,0-1 1 0 0,0 1-1 0 0,0-1 0 0 0,0 0 0 0 0,0 1 1 0 0,0-1-1 0 0,0 0 0 0 0,0 0 0 0 0,1 0 1 0 0,-1 0-1 0 0,0 1 0 0 0,0-1 0 0 0,0 0 0 0 0,1 1 1 0 0,-1-1-1 0 0,0 0 0 0 0,0 0 0 0 0,1 1 1 0 0,-1-1-1 0 0,0 0 0 0 0,0 0 0 0 0,0 0 1 0 0,0 0-1 0 0,0 0 0 0 0,1 0 0 0 0,-1 0 1 0 0,0 1-1 0 0,1-1 0 0 0,-1 0 0 0 0,0 0 1 0 0,1 0-1 0 0,-1 0 0 0 0,0 0 0 0 0,0 0 1 0 0,0 0-1 0 0,1 0 0 0 0,-1 0 0 0 0,0 0 1 0 0,1 0-1 0 0,9-9 11 0 0,4-16-7 0 0,62-156 71 0 0,-71 168-23 0 0,0 1 0 0 0,0 0 1 0 0,1 0-1 0 0,1 1 0 0 0,1 0 0 0 0,-1 0 1 0 0,1 1-1 0 0,2-2-52 0 0,-10 12 0 0 0,0 0 0 0 0,1 0 0 0 0,-1-1 1 0 0,0 1-1 0 0,1 0 0 0 0,-1 0 0 0 0,0-1 0 0 0,0 1 0 0 0,0 0 1 0 0,1 0-1 0 0,-1-1 0 0 0,0 1 0 0 0,1 0 0 0 0,-1 0 1 0 0,1 0-1 0 0,-1 0 0 0 0,0 0 0 0 0,0 0 0 0 0,1 0 0 0 0,-1 0 1 0 0,0 0-1 0 0,1 0 0 0 0,-1 0 0 0 0,1 0 0 0 0,-1 0 1 0 0,0 0-1 0 0,0 0 0 0 0,1 0 0 0 0,-1 0 0 0 0,0 0 0 0 0,1 0 1 0 0,-1 0-1 0 0,1 1 0 0 0,-1-1 0 0 0,0 0 0 0 0,0 0 0 0 0,0 1 0 0 0,8 14 16 0 0,-1 34 19 0 0,-6-31-29 0 0,12 75 71 0 0,-8-69-18 0 0,-3-18-31 0 0,0 2-1 0 0,-1-1 1 0 0,1 1 0 0 0,-2-1 0 0 0,1 2-28 0 0,-1-8 34 0 0,0 1 0 0 0,0-1 0 0 0,0 1 0 0 0,1-1 0 0 0,-1 1 0 0 0,1-1 0 0 0,-1 0 0 0 0,1 0 0 0 0,-1 1 0 0 0,1-1 0 0 0,0 1 0 0 0,0-1 0 0 0,-1 0 0 0 0,2 1-34 0 0,-1-2 3 0 0,-1 1 1 0 0,1 1-1 0 0,0-1 1 0 0,0 0-1 0 0,-1 0 1 0 0,1 1-1 0 0,-1-1 1 0 0,1 0-1 0 0,0 1 1 0 0,-1-1-1 0 0,0 0 1 0 0,0 0-1 0 0,0 2-3 0 0,1 4 3 0 0,0-1 0 0 0,0 1 0 0 0,1-1 1 0 0,0 0-1 0 0,0 1 0 0 0,1-1 0 0 0,-1-1 0 0 0,1 1 0 0 0,1 0 0 0 0,2 4-3 0 0,-1-1 13 0 0,-1-5-8 0 0,-1-1 1 0 0,1 0 0 0 0,0-1 0 0 0,0 1 0 0 0,-1 0 0 0 0,2-1 0 0 0,-1 0-1 0 0,0 0 1 0 0,1 0-6 0 0,12 7 19 0 0,1 1-14 0 0,-8-5 0 0 0,-1 1 0 0 0,0 0 0 0 0,0 1 0 0 0,2 2-5 0 0,-8-8 3 0 0,0 1 0 0 0,0-1-1 0 0,0 1 1 0 0,0-2 0 0 0,0 2-1 0 0,0-1 1 0 0,0-1 0 0 0,1 1-1 0 0,-1 0 1 0 0,0 0 0 0 0,0-1-1 0 0,2 0-2 0 0,40-2 48 0 0,-26-2-33 0 0,0-2 0 0 0,0-2 0 0 0,-1 1 1 0 0,0-2-1 0 0,0 0 0 0 0,-2 0 0 0 0,11-9-15 0 0,-7 6 30 0 0,5-6 289 0 0,-1 0 0 0 0,0-2 1 0 0,-2-1-1 0 0,0-1 0 0 0,5-8-319 0 0,25-24 519 0 0,-12 11-335 0 0,14-22-184 0 0,5-4 34 0 0,-14 22-136 0 0,46-36 102 0 0,-41 39-36 0 0,-2 5-6 0 0,42-27 42 0 0,-17 13 24 0 0,-41 31-19 0 0,0 1 0 0 0,1 2 0 0 0,1 2 0 0 0,0 0 0 0 0,1 2 0 0 0,1 2 0 0 0,18-4-5 0 0,-17 7 16 0 0,1 2 0 0 0,1 2 0 0 0,0 1 0 0 0,35 0-16 0 0,-30 8-14 0 0,0 1 0 0 0,1 2 0 0 0,-1 2 1 0 0,13 5 13 0 0,-57-12 0 0 0,13 3-12 0 0,1 0 1 0 0,-1 2-1 0 0,0-1 1 0 0,0 2 0 0 0,0 0-1 0 0,6 6 12 0 0,-8-6-3 0 0,0 0 0 0 0,0 0 0 0 0,1-1 0 0 0,-1-1 0 0 0,1-1 0 0 0,1 1 0 0 0,-1-1 0 0 0,6 0 3 0 0,-10-2-2 0 0,-2 0 1 0 0,2 1 0 0 0,-1-1-1 0 0,-1 2 1 0 0,1-1 0 0 0,-1 1-1 0 0,5 2 2 0 0,20 12-9 0 0,-17-12 6 0 0,0 2 0 0 0,-1-1 1 0 0,0 2-1 0 0,0 0 0 0 0,-1 0 0 0 0,7 8 3 0 0,68 50 7 0 0,-39-36 20 0 0,-32-21-25 0 0,1 1 1 0 0,-2 0-1 0 0,3 4-2 0 0,-9-8 17 0 0,0-1 0 0 0,1 1 0 0 0,0-2-1 0 0,0 0 1 0 0,0 1 0 0 0,1-2 0 0 0,7 2-17 0 0,-6-1-9 0 0,0-1 1 0 0,0 2 0 0 0,0 0-1 0 0,0 0 1 0 0,5 5 8 0 0,34 19 37 0 0,-40-24-30 0 0,0 0-1 0 0,-1 0 0 0 0,1 1 1 0 0,7 7-7 0 0,-9-7-1 0 0,0-1 0 0 0,0-1-1 0 0,0 1 1 0 0,0-1 0 0 0,9 3 1 0 0,28 15-107 0 0,-27-12 97 0 0,0-2 1 0 0,0-1-1 0 0,1 0 1 0 0,0-1 0 0 0,0-1-1 0 0,12 1 10 0 0,25 9 14 0 0,187 44-415 0 0,-212-51-113 0 0,-2-1 0 0 0,3-1 0 0 0,-2-3 0 0 0,1 0 0 0 0,13-2 514 0 0,29-1-6089 0 0,-65 0 5920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1335 32 0 0,'-6'13'2122'0'0,"7"-16"-1993"0"0,0-1 0 0 0,0 0 0 0 0,-1 1 0 0 0,1 0 0 0 0,-1-1 0 0 0,0 0 0 0 0,0 0 0 0 0,-1 1 0 0 0,1 0 0 0 0,0-3-129 0 0,-1-4 116 0 0,-1-51 740 0 0,-4-6-856 0 0,-2-39 708 0 0,7-34 147 0 0,-1 20-327 0 0,-14-109-528 0 0,1 74 353 0 0,9 0 0 0 0,5-18-353 0 0,1 159 114 0 0,0 14-98 0 0,0-1-1 0 0,0 0 0 0 0,0 0 1 0 0,-1 1-1 0 0,1-1 1 0 0,1-1-1 0 0,-1 2 0 0 0,0-1 1 0 0,0 0-1 0 0,0 0 0 0 0,1 1 1 0 0,-1-1-1 0 0,0 0 1 0 0,0 0-1 0 0,0 1 0 0 0,1-1 1 0 0,-1 0-1 0 0,1 0 0 0 0,0 1 1 0 0,-1-2-16 0 0,1 2 10 0 0,-1 0 0 0 0,1 0 0 0 0,0 1 0 0 0,-1-1 0 0 0,0 0 0 0 0,1 0 0 0 0,-1 0 0 0 0,1 1 0 0 0,0-1 0 0 0,-1 0 0 0 0,0 0 0 0 0,0 0 0 0 0,1 1 0 0 0,-1-1 0 0 0,1 1 0 0 0,-1-1 0 0 0,1 1 0 0 0,-1-1 0 0 0,0 0 0 0 0,0 0 0 0 0,1 1 0 0 0,-1-1 0 0 0,0 1 0 0 0,1 0-10 0 0,22 40 178 0 0,-18-32-234 0 0,151 310 46 0 0,-88-172 1379 0 0,129 285 2285 0 0,-180-389-3591 0 0,0-2 166 0 0,11 19-229 0 0,-22-48 11 0 0,1 0-1 0 0,0-1 1 0 0,1-1 0 0 0,0 1-1 0 0,1-1 1 0 0,0 0 0 0 0,1 0-11 0 0,-8-9 2 0 0,-2 0 1 0 0,2 1 0 0 0,-1-2 0 0 0,0 2-1 0 0,1-1 1 0 0,-2 0 0 0 0,2 1-1 0 0,-1-1 1 0 0,-1 1 0 0 0,1-1 0 0 0,0 1-1 0 0,0 0 1 0 0,-1-1 0 0 0,1 1 0 0 0,-1-1-1 0 0,1 2 1 0 0,-1-2 0 0 0,0 1 0 0 0,1 0-3 0 0,-1-2 8 0 0,0-2 351 0 0,2-1 0 0 0,-1 0 0 0 0,0 0 0 0 0,0 1 0 0 0,0-1 0 0 0,-1 0 0 0 0,1 1-1 0 0,0-1 1 0 0,-1 0 0 0 0,1 0 0 0 0,-1 1 0 0 0,0-1 0 0 0,-1-1-359 0 0,2-1 32 0 0,5-114 1845 0 0,-5 1 0 0 0,-5-2 0 0 0,-10-44-1877 0 0,1-83 1813 0 0,11-21-1813 0 0,3 191 79 0 0,-1 68-46 0 0,0-2 43 0 0,1 0 0 0 0,-2 0 0 0 0,0-1 0 0 0,0 1 0 0 0,-1 0 0 0 0,0 0 0 0 0,-1 0 0 0 0,-1-2-76 0 0,4 13-215 0 0,-1 0 1 0 0,1 0-1 0 0,0-1 0 0 0,0 1 1 0 0,0-1-1 0 0,0 1 0 0 0,0-1 1 0 0,0 1-1 0 0,0 0 0 0 0,-1 0 1 0 0,1-1-1 0 0,0 1 0 0 0,-1-1 1 0 0,1 1-1 0 0,0 0 0 0 0,-1-1 1 0 0,1 1-1 0 0,0 0 0 0 0,0 0 1 0 0,-1 0-1 0 0,1 0 0 0 0,-1-1 1 0 0,1 1-1 0 0,-1 0 0 0 0,1 0 1 0 0,0 0-1 0 0,0 0 1 0 0,-1-1-1 0 0,1 1 0 0 0,-1 0 1 0 0,1 0-1 0 0,-1 0 0 0 0,1 0 1 0 0,0 0-1 0 0,0 0 0 0 0,-1 0 1 0 0,0 1 214 0 0,-10 12-8217 0 0,3 9 1925 0 0,3-5 4123 0 0,4 0 1066 0 0,1 1 599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3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63 52 0 0,'4'-21'1758'0'0,"-3"18"-1537"0"0,-1 0-1 0 0,1-1 1 0 0,-1 1-1 0 0,1 0 1 0 0,-1 0-1 0 0,0 0 0 0 0,0 0 1 0 0,0 0-1 0 0,-1-3-220 0 0,0 6 29 0 0,1 0-1 0 0,0-1 1 0 0,0 0 0 0 0,0 1-1 0 0,0-1 1 0 0,0 1-1 0 0,-1 0 1 0 0,1 0 0 0 0,-1-1-1 0 0,1 1 1 0 0,-1-1-1 0 0,1 1 1 0 0,0-1-1 0 0,0 1 1 0 0,-1 0 0 0 0,1 0-1 0 0,-1 0 1 0 0,1 0-1 0 0,-1 0 1 0 0,1-1-1 0 0,0 1 1 0 0,-1 0 0 0 0,1 0-1 0 0,-1 0 1 0 0,0 0-29 0 0,-21 4 581 0 0,14 0-549 0 0,-1 1 0 0 0,1-1 0 0 0,0 1 0 0 0,0 1 0 0 0,1 0 1 0 0,-1 0-1 0 0,2 0 0 0 0,-1 1 0 0 0,1 0 0 0 0,0 0 0 0 0,0 1 0 0 0,1-1 0 0 0,-1 2 1 0 0,2-1-1 0 0,-1 0 0 0 0,2 0 0 0 0,-1 1 0 0 0,-1 6-32 0 0,2-4 64 0 0,0-1 1 0 0,0 0-1 0 0,1 1 0 0 0,1-1 1 0 0,0 1-1 0 0,0-1 0 0 0,1 1 0 0 0,0 0 1 0 0,1-1-1 0 0,0 1 0 0 0,1-1 0 0 0,0 1 1 0 0,1-1-1 0 0,0 0 0 0 0,0 0 1 0 0,5 8-65 0 0,-5-13 206 0 0,0 0 1 0 0,0 1 0 0 0,0-1-1 0 0,1 0 1 0 0,0 0 0 0 0,0-1 0 0 0,0 1-1 0 0,1-1 1 0 0,-1 0 0 0 0,1 0-1 0 0,0-1 1 0 0,0 1 0 0 0,0-1 0 0 0,1 0-1 0 0,0 0 1 0 0,0-1 0 0 0,-1 1-1 0 0,1-2 1 0 0,0 1 0 0 0,0-1 0 0 0,0 1-1 0 0,0-2 1 0 0,1 1 0 0 0,-1-1-1 0 0,0 1 1 0 0,0-2 0 0 0,0 1 0 0 0,0-1-1 0 0,0 0 1 0 0,0 0 0 0 0,0 0-1 0 0,0-2 1 0 0,0 2 0 0 0,0-1 0 0 0,0-1-1 0 0,-1 0 1 0 0,0 0 0 0 0,0 0-1 0 0,1 0 1 0 0,-1-1 0 0 0,-1-1 0 0 0,1 2-1 0 0,-1-2 1 0 0,1 1 0 0 0,-1-1-1 0 0,-1 0 1 0 0,1 0 0 0 0,0 0 0 0 0,-1 0-1 0 0,2-6-206 0 0,-1 2 6 0 0,-1 0 0 0 0,0 0-1 0 0,-1 0 1 0 0,0 0 0 0 0,0-1 0 0 0,-1 0-1 0 0,-1 0 1 0 0,1 1 0 0 0,-2 0 0 0 0,1-1-1 0 0,-1 0 1 0 0,0 1 0 0 0,-1-1 0 0 0,0 1-1 0 0,-1 0 1 0 0,-2-6-6 0 0,4 9 4 0 0,-2 0 0 0 0,1 0-1 0 0,-1 1 1 0 0,0-1 0 0 0,0 1-1 0 0,0 0 1 0 0,-1 0 0 0 0,1 0 0 0 0,-1 0-1 0 0,-1 1 1 0 0,1-1 0 0 0,-1 1 0 0 0,1 0-1 0 0,-1 0 1 0 0,0 1 0 0 0,0 0-1 0 0,0 0 1 0 0,-1 0 0 0 0,0 0 0 0 0,0 0-1 0 0,1 1 1 0 0,-1 1 0 0 0,0-1-1 0 0,0 1 1 0 0,0 0 0 0 0,-3-1-4 0 0,-21 5 303 0 0,15 2-1189 0 0,14-4 693 0 0,1-1 0 0 0,0 0 1 0 0,0 0-1 0 0,-1 0 0 0 0,1 0 1 0 0,-1 1-1 0 0,1-1 1 0 0,-1 0-1 0 0,1 1 0 0 0,0-1 1 0 0,0 1-1 0 0,0-1 0 0 0,-1 0 1 0 0,1 0-1 0 0,0 1 1 0 0,-1 0-1 0 0,1-1 0 0 0,0 1 1 0 0,0-1-1 0 0,-1 0 0 0 0,1 1 1 0 0,0-1-1 0 0,0 1 193 0 0,6 1-8956 0 0,11-6 6693 0 0,-14 4 1722 0 0,7-2 150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52 0 0,'0'-1'92'0'0,"0"0"0"0"0,0 0 0 0 0,0 1 0 0 0,0 0-1 0 0,0-1 1 0 0,0 0 0 0 0,0 0 0 0 0,0 1 0 0 0,0 0 0 0 0,0-1 0 0 0,1 0 0 0 0,-1 0-1 0 0,0 1 1 0 0,1-1 0 0 0,-1 1 0 0 0,0-1 0 0 0,0 0 0 0 0,0 1 0 0 0,1 0 0 0 0,-1-1 0 0 0,1 0-1 0 0,-1 1 1 0 0,1-1 0 0 0,-1 1 0 0 0,0 0 0 0 0,1 0 0 0 0,0-1 0 0 0,-1 1 0 0 0,1-1-92 0 0,-1 1 59 0 0,1 0 0 0 0,0 1 1 0 0,0-1-1 0 0,-1 0 1 0 0,0 1-1 0 0,1-1 1 0 0,0 0-1 0 0,-1 0 1 0 0,1 0-1 0 0,-1 1 0 0 0,0-1 1 0 0,1 1-1 0 0,-1-1 1 0 0,1 1-1 0 0,0-1 1 0 0,-1 0-1 0 0,0 1 0 0 0,0-1 1 0 0,0 1-1 0 0,1 0 1 0 0,-1-1-1 0 0,0 0 1 0 0,1 1-1 0 0,-1 0 0 0 0,0 0 1 0 0,0-1-1 0 0,1 0 1 0 0,-1 1-1 0 0,0 0 1 0 0,0 0-1 0 0,0-1-59 0 0,26 106 1868 0 0,34 121 3680 0 0,-56-206-3908 0 0,-6-19 336 0 0,-3-12-290 0 0,-3-13-1214 0 0,1-1 0 0 0,1 0 0 0 0,1-1-1 0 0,2 1 1 0 0,-2-25-472 0 0,-2-13 20 0 0,4 40-39 0 0,0 12 7 0 0,1 0 0 0 0,1 0 1 0 0,0 1-1 0 0,0-2 1 0 0,1 1-1 0 0,0 0 1 0 0,1 0-1 0 0,0 0 1 0 0,1 0-1 0 0,0-1 12 0 0,-1 9-6 0 0,0 1 0 0 0,0-1 0 0 0,0 1 0 0 0,0 0 0 0 0,-1-1 0 0 0,2 2 0 0 0,-1-2 0 0 0,0 1 0 0 0,0 1 0 0 0,0-2 0 0 0,1 1 1 0 0,-1 1-1 0 0,0-1 0 0 0,1 0 0 0 0,-1 0 0 0 0,1 1 0 0 0,-1-1 6 0 0,32-9-28 0 0,-9 3-292 0 0,107-54-14779 0 0,-126 59 14453 0 0,0 0 0 0 0,0 1 1 0 0,1 0-1 0 0,0-1 0 0 0,-1 2 0 0 0,6-1 646 0 0,-7 1-94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3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36 0 0,'5'91'7654'0'0,"14"89"-7654"0"0,-11-131 4313 0 0,12 33-4313 0 0,-4-15 8920 0 0,-15-74-3505 0 0,-2-41-4743 0 0,-7-2-773 0 0,3 1-1 0 0,2-1 0 0 0,1 1 102 0 0,3 28-33 0 0,1 0 0 0 0,-1 0 0 0 0,3 0 1 0 0,0 1-1 0 0,0 0 0 0 0,2 0 0 0 0,1 0 0 0 0,5-10 33 0 0,-11 27-2 0 0,0 0 0 0 0,1 0 0 0 0,0 0 0 0 0,-1 0 0 0 0,1 0-1 0 0,0 1 1 0 0,0-1 0 0 0,1 1 0 0 0,-1-1 0 0 0,0 1-1 0 0,1 0 1 0 0,-1 0 0 0 0,1-1 0 0 0,0 2 0 0 0,0-1-1 0 0,0 1 1 0 0,0-1 0 0 0,1 0 2 0 0,-2 2-5 0 0,1-1-1 0 0,-1 1 1 0 0,1 0-1 0 0,-1 0 1 0 0,0 0-1 0 0,1 0 0 0 0,0 0 1 0 0,-1 1-1 0 0,0-1 1 0 0,0 1-1 0 0,1 0 1 0 0,-1-1-1 0 0,0 1 1 0 0,0 1-1 0 0,1-2 1 0 0,-1 2-1 0 0,-1-1 1 0 0,2 0-1 0 0,-1 1 1 0 0,-1-1-1 0 0,1 1 1 0 0,0 0-1 0 0,0-1 1 0 0,-1 1-1 0 0,1 1 6 0 0,7 7-15 0 0,-1 1 1 0 0,-1-1-1 0 0,0 2 1 0 0,-1-1-1 0 0,0 1 1 0 0,-1 0-1 0 0,2 3 15 0 0,27 92-602 0 0,-21-63 301 0 0,-6-22 385 0 0,-4-14 96 0 0,0-1-1 0 0,-1 1 0 0 0,1 1 0 0 0,-2-1 1 0 0,1-1-1 0 0,-2 4-179 0 0,1-66 235 0 0,2 0 0 0 0,5-16-235 0 0,-4 44-35 0 0,1 1 0 0 0,1 0-1 0 0,2 0 1 0 0,1 1 0 0 0,9-20 35 0 0,-16 41-2 0 0,0 0 0 0 0,0 0 0 0 0,0 0 0 0 0,0 1 0 0 0,1-1 0 0 0,0 0 0 0 0,-1 1 0 0 0,1 0 0 0 0,0 0 0 0 0,1 0 0 0 0,-1 0 0 0 0,0 1 0 0 0,0-1 0 0 0,1 1-1 0 0,4-2 3 0 0,-6 3-1 0 0,0 1 0 0 0,0 0-1 0 0,1-1 1 0 0,0 1 0 0 0,-1 0-1 0 0,1 0 1 0 0,-1 0-1 0 0,0 0 1 0 0,1 0 0 0 0,0 1-1 0 0,-1-1 1 0 0,0 0 0 0 0,0 1-1 0 0,1 0 1 0 0,0 0 0 0 0,-1 0-1 0 0,0 0 1 0 0,0 0-1 0 0,0 0 1 0 0,0 1 0 0 0,0-1-1 0 0,0 1 1 0 0,0-1 0 0 0,0 1-1 0 0,0 0 1 0 0,-1 0-1 0 0,2 2 2 0 0,9 10 25 0 0,0 1 0 0 0,-1 0 0 0 0,-1 2 0 0 0,-1-2 0 0 0,0 3 0 0 0,-1-2 0 0 0,-1 1-1 0 0,1 7-24 0 0,2 6 59 0 0,-2 0-1 0 0,-1 1 0 0 0,-1 0 0 0 0,0 17-58 0 0,-3-17 161 0 0,-1 0-1388 0 0,0-11-3897 0 0,-3-29-5267 0 0,1-1 4537 0 0,0-8 2895 0 0,3-27 1810 0 0,0 6 666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258 791 8 0 0,'0'0'59'0'0,"2"0"-1"0"0,-1 0 1 0 0,1-1-1 0 0,-1 1 1 0 0,0-1-1 0 0,1 1 1 0 0,-2 0-1 0 0,2-1 1 0 0,-1 1-1 0 0,0-1 1 0 0,1 0-1 0 0,-2 1 1 0 0,2-1-1 0 0,-1 0 1 0 0,-1 0-1 0 0,2 0 1 0 0,-1 0-1 0 0,-1 0 1 0 0,1 0-1 0 0,0 0 1 0 0,0 0 0 0 0,-1 0-1 0 0,1-1 1 0 0,0 2-1 0 0,0-2 1 0 0,-1 1-1 0 0,0 0 1 0 0,0-1-1 0 0,1 1 1 0 0,-1-1-1 0 0,0 0-58 0 0,1 1 83 0 0,-1-1 0 0 0,1 1 0 0 0,-1-1-1 0 0,0 1 1 0 0,0-1 0 0 0,0 0 0 0 0,0 0 0 0 0,-1 1-1 0 0,1-1 1 0 0,-1 1 0 0 0,1-1 0 0 0,-1 1 0 0 0,1-1-1 0 0,0 1 1 0 0,-1-1 0 0 0,0 1 0 0 0,0-1 0 0 0,0 1-1 0 0,0-1 1 0 0,0 2 0 0 0,0-2 0 0 0,0 1 0 0 0,0 0-1 0 0,0-1 1 0 0,-1 2 0 0 0,1-2-83 0 0,-5-1 89 0 0,1 0 0 0 0,-1 0 0 0 0,0 1 0 0 0,0 0 1 0 0,0-1-1 0 0,0 2 0 0 0,-1-1 0 0 0,1 1 0 0 0,-1 0 0 0 0,1 0 0 0 0,-1 1 0 0 0,1 0 0 0 0,0 0 0 0 0,0 1 1 0 0,-1 0-1 0 0,1 0 0 0 0,0 0 0 0 0,-1 1 0 0 0,1-1 0 0 0,0 1 0 0 0,0 1 0 0 0,-4 2-89 0 0,2-1-9 0 0,1 1 0 0 0,-1-1 0 0 0,1 2 0 0 0,0 0 0 0 0,0 0-1 0 0,0 0 1 0 0,1 0 0 0 0,0 1 0 0 0,0 1 0 0 0,1-1 0 0 0,0 1 0 0 0,0-1 0 0 0,1 1-1 0 0,0 0 1 0 0,0 0 0 0 0,1 1 9 0 0,-3 8 1 0 0,1 0 0 0 0,1 0-1 0 0,0 0 1 0 0,1 1 0 0 0,1 0 0 0 0,1-1-1 0 0,0 5 0 0 0,1-16 94 0 0,0-1 0 0 0,0 1 0 0 0,0 0-1 0 0,1-1 1 0 0,0 1 0 0 0,0 0 0 0 0,1-1-1 0 0,-1 1 1 0 0,1 0 0 0 0,1-1 0 0 0,-1 0-1 0 0,1 0 1 0 0,-1 0 0 0 0,1 0 0 0 0,1 0-1 0 0,-1-1 1 0 0,1 1 0 0 0,0-1 0 0 0,0 1-1 0 0,0-2 1 0 0,0 1 0 0 0,1-1 0 0 0,3 2-94 0 0,-4-2 199 0 0,2-1-1 0 0,-2-1 1 0 0,1 1 0 0 0,1-1 0 0 0,-1 0 0 0 0,0 0 0 0 0,0-1 0 0 0,1 1-1 0 0,-1-1 1 0 0,0 0 0 0 0,0-1 0 0 0,1 0 0 0 0,-1 0 0 0 0,0 1-1 0 0,0-2 1 0 0,0 1 0 0 0,0-1 0 0 0,0 0 0 0 0,0 0 0 0 0,-1-1 0 0 0,1 0-1 0 0,1 0-198 0 0,4-3 132 0 0,-1 0 0 0 0,0 0 0 0 0,-1 0 0 0 0,0-2-1 0 0,0 1 1 0 0,0-1 0 0 0,-1 1 0 0 0,-1-2-1 0 0,1 0 1 0 0,2-4-132 0 0,-4 5 2 0 0,-1-1 0 0 0,0 0 0 0 0,-1-1 0 0 0,0 1 0 0 0,-1-1 0 0 0,0 1 0 0 0,0-1 0 0 0,-1 1 0 0 0,1-5-2 0 0,-2 7 2 0 0,1 0 0 0 0,-2-1 0 0 0,1 1 0 0 0,-1 0 0 0 0,0 0 0 0 0,0 0 0 0 0,-1-1 0 0 0,0 2 0 0 0,0-1 0 0 0,-1 0 0 0 0,0 0 0 0 0,-3-5-2 0 0,-4 2-6 0 0,6 14-9 0 0,1 23-20 0 0,2-15 30 0 0,0 4 19 0 0,1 1-1 0 0,1 0 1 0 0,0-1 0 0 0,2 1 0 0 0,-1-1 0 0 0,6 17-14 0 0,-6-25 6 0 0,1 0 1 0 0,0 0-1 0 0,0 1 0 0 0,0-1 1 0 0,1-1-1 0 0,1 1 1 0 0,-1-1-1 0 0,1 0 1 0 0,1 1-1 0 0,-1-2 1 0 0,1 0-1 0 0,0 1 1 0 0,1-2-1 0 0,2 3-6 0 0,-7-6 3 0 0,1 0-1 0 0,0 0 1 0 0,0-1-1 0 0,0 0 1 0 0,0 1-1 0 0,0-1 1 0 0,1 0-1 0 0,-1 0 1 0 0,0-1-1 0 0,0 1 1 0 0,0-1 0 0 0,1 1-1 0 0,-1-1 1 0 0,1 0-1 0 0,-1-1 1 0 0,0 1-1 0 0,1-1 1 0 0,-1 1-3 0 0,3-2 18 0 0,0 1 1 0 0,0-2-1 0 0,0 1 1 0 0,0-1 0 0 0,0 0-1 0 0,0 0 1 0 0,-1-1-1 0 0,0 1 1 0 0,3-3-19 0 0,6-6 160 0 0,0-2-1 0 0,0 0 1 0 0,-2 0 0 0 0,0-1-1 0 0,0 0 1 0 0,0-3-160 0 0,5-12 58 0 0,-1-1 0 0 0,-1-1 1 0 0,-2 0-1 0 0,-1 0 0 0 0,-1-1 0 0 0,-2-1 1 0 0,-2 0-1 0 0,-1 1 0 0 0,1-24-58 0 0,0-34-5 0 0,-5-1 0 0 0,-4 0 0 0 0,-4-2 5 0 0,5 71 3 0 0,1 0 30 0 0,-2 0 0 0 0,0 0 0 0 0,-2 0 0 0 0,0 0-1 0 0,-1 1 1 0 0,-1 0 0 0 0,-6-11-33 0 0,12 32 5 0 0,-1-2 0 0 0,0 2 0 0 0,0-1 0 0 0,1 1 0 0 0,-1-1 0 0 0,-1 0 0 0 0,2 1 0 0 0,-2-1 0 0 0,1 1 0 0 0,0 0 0 0 0,-1-1 0 0 0,1 1 0 0 0,-1 0 0 0 0,1 0 0 0 0,-1 0 0 0 0,1-1 0 0 0,-1 2 0 0 0,1-1 0 0 0,-1 0 0 0 0,0 0 0 0 0,1 1 0 0 0,-1 0 0 0 0,0-1 0 0 0,0 0 0 0 0,-1 1-5 0 0,1 0-1 0 0,0 1-1 0 0,0 0 1 0 0,0-1 0 0 0,0 1 0 0 0,0 0 0 0 0,0 0 0 0 0,0 0 0 0 0,0 0-1 0 0,1 0 1 0 0,-1 0 0 0 0,0 1 0 0 0,1-1 0 0 0,-1 1 0 0 0,1-1-1 0 0,-1 1 1 0 0,1 0 0 0 0,0-1 0 0 0,-1 1 0 0 0,2 0 0 0 0,-2 0 0 0 0,1 0-1 0 0,1 0 2 0 0,-6 9-12 0 0,0 1-1 0 0,2 0 0 0 0,0 0 1 0 0,0 0-1 0 0,1 1 0 0 0,1 0 1 0 0,0 0 12 0 0,-6 92-55 0 0,7-87 50 0 0,-3 112 1866 0 0,7 26-1861 0 0,22 131 5293 0 0,-18-238-3668 0 0,2 1 0 0 0,3 5-1625 0 0,-8-40 197 0 0,1-1-1 0 0,-1 1 1 0 0,2-2-1 0 0,0 1 1 0 0,1 0-1 0 0,0-1 1 0 0,2-1-1 0 0,-1 1 1 0 0,5 3-197 0 0,-11-12-6 0 0,1-1 0 0 0,0 0 0 0 0,0 0 0 0 0,0-1 0 0 0,0 1 0 0 0,1-1 0 0 0,-1 0 0 0 0,0 1 0 0 0,1-2 1 0 0,0 1-1 0 0,0 0 0 0 0,0-1 0 0 0,0 1 0 0 0,0-1 0 0 0,0 0 0 0 0,0 0 0 0 0,0-1 0 0 0,0 1 0 0 0,1-1 0 0 0,-2 0 0 0 0,2 0 0 0 0,-1 0 0 0 0,0-1 0 0 0,0 0 1 0 0,0 0-1 0 0,0 1 0 0 0,0-2 0 0 0,0 1 0 0 0,1-1 6 0 0,1-1-573 0 0,-1 0 0 0 0,0 0 0 0 0,1 0 1 0 0,-1-1-1 0 0,-1 1 0 0 0,2-1 0 0 0,-2 0 0 0 0,1 0 0 0 0,-1-2 573 0 0,1 1-1661 0 0,-1 0-1 0 0,0-1 0 0 0,0 0 0 0 0,0 0 1 0 0,-1-1-1 0 0,0 0 0 0 0,0 1 0 0 0,0-1 1662 0 0,7-27-5181 0 0,-1-19 1905 0 0,-5 18 2613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3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4 0 0,'1'-1'29'0'0,"-1"1"1"0"0,1-1-1 0 0,-1 0 0 0 0,1 0 0 0 0,0 1 1 0 0,-1-1-1 0 0,0 0 0 0 0,1 0 1 0 0,-1 1-1 0 0,1-1 0 0 0,-1 0 0 0 0,1 0 1 0 0,-1 0-1 0 0,0 0 0 0 0,0 0 1 0 0,0 1-1 0 0,0-2 0 0 0,0 1 0 0 0,0 1 1 0 0,0-1-1 0 0,0-1 0 0 0,0 2 1 0 0,0-1-1 0 0,0 0 0 0 0,-1 0 0 0 0,1 0 1 0 0,0 0-1 0 0,-1 0 0 0 0,1 1 1 0 0,-1-1-1 0 0,1 0 0 0 0,0 0 0 0 0,-1 1 1 0 0,0-1-1 0 0,1 0 0 0 0,-1 0 1 0 0,1 1-1 0 0,-1-1 0 0 0,0 1 0 0 0,0-1 1 0 0,1 0-1 0 0,-1 1 0 0 0,0 0 1 0 0,0-1-1 0 0,1 1 0 0 0,-1-1 0 0 0,-1 1 1 0 0,2 0-1 0 0,-1-1 0 0 0,0 1 1 0 0,0 0-1 0 0,0 0-29 0 0,0 0-75 0 0,0-1 0 0 0,1 1 1 0 0,0-1-1 0 0,-1 1 0 0 0,0-1 1 0 0,1 1-1 0 0,-1 0 0 0 0,1-1 1 0 0,0 0-1 0 0,-1 0 0 0 0,1 1 1 0 0,-1 0-1 0 0,1-1 0 0 0,-1 0 1 0 0,1 0-1 0 0,0 1 0 0 0,0-1 1 0 0,0 0-1 0 0,0 0 75 0 0,-2-4-104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40 0 0,'6'-5'234'0'0,"1"1"0"0"0,-1-2 0 0 0,0 0-1 0 0,-1 0 1 0 0,1 0 0 0 0,-1 0 0 0 0,0 0 0 0 0,-1-1 0 0 0,1 0 0 0 0,-1 0-1 0 0,0-3-233 0 0,12-15 333 0 0,1-1-170 0 0,-1-2 0 0 0,-1 0 0 0 0,-2-1 0 0 0,8-23-163 0 0,-15 34 25 0 0,0 1 0 0 0,-2 0 0 0 0,1-1 0 0 0,-3 0 0 0 0,0 0 0 0 0,0 0 0 0 0,-2 0 0 0 0,0-1 0 0 0,-1 0-25 0 0,0 13 64 0 0,0 0-1 0 0,0 1 0 0 0,-1 0 0 0 0,1 0 1 0 0,-1-1-1 0 0,-3-3-63 0 0,5 8 5 0 0,-1-1 0 0 0,1 2 0 0 0,0-2 1 0 0,-1 1-1 0 0,0 0 0 0 0,0 0 0 0 0,1 0 0 0 0,-1 0 0 0 0,0 0 1 0 0,0 0-1 0 0,0 1 0 0 0,0-1 0 0 0,0 0 0 0 0,1 0 0 0 0,-2 1 1 0 0,1-1-1 0 0,0 0 0 0 0,0 0 0 0 0,0 1 0 0 0,0 0 0 0 0,-1-1 1 0 0,2 1-1 0 0,-2 0 0 0 0,1-1 0 0 0,0 1 0 0 0,-1 0 0 0 0,1 0 1 0 0,0 0-1 0 0,0 0 0 0 0,-1 0 0 0 0,1 0 0 0 0,0 0 0 0 0,-1 1-5 0 0,0 0 1 0 0,1-1-1 0 0,-1 2 0 0 0,1-1 0 0 0,-1 0 1 0 0,1 0-1 0 0,0 0 0 0 0,-1 0 1 0 0,2 1-1 0 0,-2-1 0 0 0,1 1 0 0 0,1-1 1 0 0,-2 1-1 0 0,1-1 0 0 0,1 1 1 0 0,-1-1-1 0 0,0 2 0 0 0,-10 32-1 0 0,6-22 1 0 0,-10 38 8 0 0,3 2-1 0 0,0-1 0 0 0,4 1 0 0 0,2 0 0 0 0,1 41-7 0 0,5-83 2 0 0,-1 17-3 0 0,1 0-1 0 0,3 9 2 0 0,-3-31-1 0 0,1 0 0 0 0,0 0 0 0 0,0 0 0 0 0,1 0-1 0 0,-1 0 1 0 0,1 0 0 0 0,1-1 0 0 0,-1 1 0 0 0,1-1-1 0 0,0 1 1 0 0,0-1 0 0 0,0 0 0 0 0,3 2 1 0 0,-5-6 0 0 0,-1 0 0 0 0,2 0 1 0 0,-1 0-1 0 0,0-1 0 0 0,0 1 1 0 0,0 0-1 0 0,0 0 0 0 0,1-1 1 0 0,-1 1-1 0 0,1 0 0 0 0,-2-1 1 0 0,2 1-1 0 0,-1-1 1 0 0,1 0-1 0 0,-1 0 0 0 0,1 0 1 0 0,-1 0-1 0 0,0 0 0 0 0,1 0 1 0 0,-1 0-1 0 0,1 0 0 0 0,-1 0 1 0 0,1 0-1 0 0,30-14-3606 0 0,-30 13 3019 0 0,4-2 392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3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438 150 32 0 0,'5'-33'2800'0'0,"-6"30"-2621"0"0,1 0 0 0 0,-1 0 0 0 0,0 0 0 0 0,0 0 0 0 0,0 0 0 0 0,0 1 0 0 0,0-1 0 0 0,-1 1 0 0 0,1 0 0 0 0,-1-1 0 0 0,1 0 0 0 0,-1 1 0 0 0,0 0 0 0 0,0 0 0 0 0,0 0 0 0 0,-1 0 0 0 0,1 0 0 0 0,0 1 0 0 0,0-1 0 0 0,-1 1-179 0 0,-10-8 1113 0 0,-1 0-1 0 0,-1 1 1 0 0,0 1-1113 0 0,3 2 665 0 0,3-1-524 0 0,0 3 1 0 0,0-1-1 0 0,0 0 0 0 0,-1 1 1 0 0,0 0-1 0 0,0 1 1 0 0,0 0-1 0 0,0 1 0 0 0,0 0 1 0 0,0 1-1 0 0,-1 0 1 0 0,2 0-1 0 0,-4 2-141 0 0,5-1-14 0 0,1 1-1 0 0,-1 0 1 0 0,2 0-1 0 0,-2 0 1 0 0,1 1-1 0 0,1 1 1 0 0,-1-1-1 0 0,1 2 1 0 0,-1-2 0 0 0,1 2-1 0 0,0-1 1 0 0,1 2-1 0 0,-1-1 1 0 0,1 0-1 0 0,0 0 1 0 0,0 1 0 0 0,0 0-1 0 0,0 3 15 0 0,-8 10-37 0 0,1 1 0 0 0,1 1-1 0 0,1 0 1 0 0,1 1 0 0 0,-4 13 37 0 0,9-23-4 0 0,1-1 0 0 0,0 1 0 0 0,1-1 1 0 0,0 1-1 0 0,1 0 0 0 0,1 0 0 0 0,-1-1 0 0 0,2 1 1 0 0,0 0-1 0 0,0 0 0 0 0,1 0 0 0 0,1 0 4 0 0,-2-6 103 0 0,1-1 0 0 0,1 1 0 0 0,-1-1 0 0 0,1 0 0 0 0,0 1 0 0 0,0-1 0 0 0,1-1-1 0 0,-1 2 1 0 0,0-2 0 0 0,2 1 0 0 0,-1-1 0 0 0,0 0 0 0 0,1 0 0 0 0,-1-1 0 0 0,1 1 0 0 0,1 0 0 0 0,-1-1 0 0 0,0-1 0 0 0,0 1 0 0 0,1-1-1 0 0,5 2-102 0 0,12 3 1211 0 0,1-1-1 0 0,1-2 0 0 0,-1 0 0 0 0,24 1-1210 0 0,40 6 177 0 0,-78-9-158 0 0,0 1 0 0 0,0 1 1 0 0,-1 0-1 0 0,0-1 0 0 0,0 2 0 0 0,0 0 1 0 0,0 0-1 0 0,-1 1 0 0 0,0 0 1 0 0,0 0-1 0 0,0 1 0 0 0,-1 0 0 0 0,2 2-19 0 0,0 2 7 0 0,0 0 0 0 0,-1 1 0 0 0,-1 0 0 0 0,1 0 0 0 0,-2 1 0 0 0,0 0 0 0 0,0 0 0 0 0,-2 0 0 0 0,2 4-7 0 0,-1 1 5 0 0,-1 1 0 0 0,-1 0 0 0 0,0 0 0 0 0,-1-1 0 0 0,-1 1 0 0 0,-1 0 0 0 0,-1 0 0 0 0,-1-1 1 0 0,0 1-1 0 0,-1 0 0 0 0,-1 0 0 0 0,-1-1 0 0 0,-1 0 0 0 0,-4 10-5 0 0,7-21 18 0 0,0 0 0 0 0,0-1 1 0 0,-1 0-1 0 0,-1 0 0 0 0,2 0 1 0 0,-2 0-1 0 0,1 0 0 0 0,-2-1 1 0 0,1 0-1 0 0,0 0 0 0 0,-1-1 0 0 0,1 1 1 0 0,-1-2-1 0 0,0 2 0 0 0,-1-2 1 0 0,1 1-1 0 0,-3-1-18 0 0,1 0 180 0 0,0-1-1 0 0,0-1 1 0 0,0 1 0 0 0,-1-1 0 0 0,1 0-1 0 0,0-1 1 0 0,0 0 0 0 0,-1 0 0 0 0,1-1-1 0 0,0 0 1 0 0,0-1 0 0 0,-1 1 0 0 0,1-1-1 0 0,-7-4-179 0 0,-3 0 74 0 0,2-2-1 0 0,-2 0 1 0 0,2-1-1 0 0,0 0 1 0 0,0-2-1 0 0,1 0 1 0 0,0-1 0 0 0,1 0-1 0 0,1-1 1 0 0,0 0-1 0 0,-11-16-73 0 0,22 27-551 0 0,1 0-1 0 0,-1 0 1 0 0,2-1-1 0 0,-2 1 1 0 0,1 0 0 0 0,1-1-1 0 0,-2 1 1 0 0,2-1-1 0 0,-1 0 1 0 0,1 1 0 0 0,0-1-1 0 0,-1 1 1 0 0,1-1-1 0 0,0 1 1 0 0,0-1-1 0 0,0 0 1 0 0,1 0 0 0 0,-1 1-1 0 0,0-1 1 0 0,1 1-1 0 0,0-1 1 0 0,0 1 0 0 0,-1-1-1 0 0,2 1 1 0 0,-1-1-1 0 0,0 1 1 0 0,1 0 551 0 0,26-37-7637 0 0,-6 16 6793 0 0,-17 18 1476 0 0,18-17-847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0,'4'20'2621'0'0,"10"19"-989"0"0,6 19-618 0 0,-11-8 64 0 0,-2 1-1 0 0,0 49-1077 0 0,-7 105 1765 0 0,-1-49-736 0 0,4-65-746 0 0,-1 83-259 0 0,-2-170-226 0 0,0 1 1 0 0,-1-2-1 0 0,0 2 0 0 0,0-1 1 0 0,1-1-1 0 0,-2 2 0 0 0,1-1 1 0 0,-1 1 201 0 0,2-4-93 0 0,-1-1 0 0 0,1 0 0 0 0,0 0 0 0 0,0 0 0 0 0,0 1 0 0 0,0-1 0 0 0,0 0 0 0 0,0 1 0 0 0,-1-1 0 0 0,1 0 0 0 0,0 1 0 0 0,-1-1 0 0 0,1 0 0 0 0,0 0 0 0 0,-1 0 0 0 0,1 0 0 0 0,0 0 0 0 0,0 0 0 0 0,0 0 0 0 0,-1 0 0 0 0,1 1 1 0 0,-1-1-1 0 0,1 0 0 0 0,0 0 0 0 0,-1 0 0 0 0,1 0 0 0 0,0 0 0 0 0,0 0 0 0 0,-1 0 0 0 0,1 0 0 0 0,-1 0 0 0 0,1 0 0 0 0,0-1 0 0 0,-1 1 93 0 0,0 0-250 0 0,0-1-1 0 0,0 0 1 0 0,-1 0 0 0 0,1 0-1 0 0,0-1 1 0 0,0 2-1 0 0,0-2 1 0 0,1 1 0 0 0,-2 0-1 0 0,1-1 1 0 0,1 1 0 0 0,-1 0-1 0 0,0-1 251 0 0,-19-42-2277 0 0,12 26 2080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4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 0 0,'2'-1'162'0'0,"-1"-2"1"0"0,0 2-1 0 0,0-1 1 0 0,1 0-1 0 0,-1 1 0 0 0,1-1 1 0 0,0 1-1 0 0,0-1 1 0 0,0 1-1 0 0,-1 0 0 0 0,2-1 1 0 0,-2 2-1 0 0,1-1 1 0 0,1-1-1 0 0,-2 2 0 0 0,3-1-162 0 0,40-13 1250 0 0,-30 10-729 0 0,13-4 294 0 0,24-7 3615 0 0,1 1 0 0 0,24-2-4430 0 0,-57 14 580 0 0,2 0 0 0 0,-2 1 0 0 0,13 2-580 0 0,-18 0-824 0 0,-1 0 0 0 0,1 1-1 0 0,-1 1 1 0 0,1 0 0 0 0,8 4 824 0 0,-11-1-5021 0 0,-11-5 4908 0 0,0-1 0 0 0,0 0 0 0 0,0 0 1 0 0,1 0-1 0 0,-1 1 0 0 0,0-1 0 0 0,0 0 1 0 0,0 0-1 0 0,0 0 0 0 0,0 0 0 0 0,0 0 0 0 0,0 0 1 0 0,0 0-1 0 0,0 1 0 0 0,0-1 0 0 0,0 0 1 0 0,0 1-1 0 0,0-1 0 0 0,0 0 0 0 0,0 0 0 0 0,0 1 1 0 0,0-1-1 0 0,0 0 0 0 0,0 0 0 0 0,0 0 0 0 0,0 0 1 0 0,0 0-1 0 0,0 0 0 0 0,0 1 0 0 0,0-1 1 0 0,0 0-1 0 0,0 0 0 0 0,0 1 0 0 0,0-1 0 0 0,0 0 1 0 0,-1 0-1 0 0,1 0 0 0 0,0 1 0 0 0,0-1 1 0 0,0 0-1 0 0,-1 0 0 0 0,1 0 0 0 0,0 0 0 0 0,0 0 1 0 0,-1 0-1 0 0,1 0 0 0 0,0 0 0 0 0,0 0 1 0 0,0 0-1 0 0,0 0 0 0 0,0 0 0 0 0,0 0 0 0 0,-1 0 1 0 0,1 0-1 0 0,0 0 0 0 0,-1 0 113 0 0,-2 2-302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4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244 683 12 0 0,'0'0'10'0'0,"25"-3"2005"0"0,-25 3-1955 0 0,0 0 1 0 0,1 0-1 0 0,0 0 0 0 0,-1 0 0 0 0,1 0 0 0 0,-1 0 1 0 0,0 0-1 0 0,1-1 0 0 0,-1 1 0 0 0,1 0 1 0 0,-1-1-1 0 0,1 1 0 0 0,-1 0 0 0 0,0-1 0 0 0,0 1 1 0 0,0 0-1 0 0,1 0 0 0 0,-1-1 0 0 0,1 1 1 0 0,-1-1-1 0 0,0 1 0 0 0,0-1 0 0 0,1 1 1 0 0,-1 0-1 0 0,0-1 0 0 0,0 1 0 0 0,0-1 0 0 0,0 0 1 0 0,0 1-1 0 0,0 0 0 0 0,0 0 0 0 0,0-1 1 0 0,0 0-1 0 0,0 1 0 0 0,0-1 0 0 0,0 1 1 0 0,0 0-1 0 0,0-1 0 0 0,0 1 0 0 0,0-1 0 0 0,0 0 1 0 0,-1 1-1 0 0,1 0 0 0 0,0 0 0 0 0,0-1 1 0 0,-1 1-1 0 0,1-1 0 0 0,-1 1 0 0 0,1-1 0 0 0,0 1 1 0 0,0 0-1 0 0,0 0 0 0 0,-1-1-60 0 0,-1 0 77 0 0,1 0 0 0 0,-1 0 0 0 0,1-1 0 0 0,-1 2 0 0 0,0-1 0 0 0,1 0 0 0 0,-1 0 0 0 0,1 1 0 0 0,-2 0 0 0 0,2-1 0 0 0,-1 1 0 0 0,0-1 0 0 0,1 1 0 0 0,-2 0 0 0 0,2 0 0 0 0,-1 0 0 0 0,0 0 0 0 0,0 0 0 0 0,0 1 0 0 0,1-1 0 0 0,-3 1-77 0 0,-38 10 39 0 0,42-11-39 0 0,-13 4 3 0 0,1 1 1 0 0,-1 0-1 0 0,1 1 0 0 0,0 0 0 0 0,1 2 0 0 0,-1-1 1 0 0,2 1-1 0 0,-1 0 0 0 0,1 1 0 0 0,-1 1-3 0 0,5-4-4 0 0,0 2-1 0 0,0-1 1 0 0,0 1 0 0 0,0 0 0 0 0,1 0-1 0 0,1 1 1 0 0,-1-1 0 0 0,1 1-1 0 0,1 0 1 0 0,0 0 0 0 0,0 0-1 0 0,0 0 1 0 0,2 1 0 0 0,-1 4 4 0 0,1-11 28 0 0,1-1 1 0 0,-1 1 0 0 0,1 0-1 0 0,0 0 1 0 0,1 0 0 0 0,-1-1-1 0 0,0 1 1 0 0,1 0 0 0 0,-1 0-1 0 0,1 0 1 0 0,0 0-1 0 0,0-1 1 0 0,0 1 0 0 0,1-1-1 0 0,-2 1 1 0 0,2-1 0 0 0,-1 1-1 0 0,2-1 1 0 0,-2 0 0 0 0,1 0-1 0 0,0 1 1 0 0,0-1 0 0 0,0-1-1 0 0,0 2 1 0 0,0-2 0 0 0,0 1-1 0 0,1-1 1 0 0,0 1 0 0 0,-1-1-1 0 0,1 0 1 0 0,-1 0 0 0 0,1 0-1 0 0,0 0 1 0 0,-1 0 0 0 0,1-1-1 0 0,0 0 1 0 0,0 1 0 0 0,0-1-1 0 0,2 0-28 0 0,7 1 196 0 0,-1-1-1 0 0,1 0 1 0 0,-1-1 0 0 0,1 0-1 0 0,0-1 1 0 0,-1 0 0 0 0,0-1-1 0 0,0 0 1 0 0,3-2-196 0 0,-7 2 11 0 0,0 0-1 0 0,0-1 1 0 0,0-1 0 0 0,-1 2 0 0 0,0-2 0 0 0,0 0-1 0 0,0 0 1 0 0,0-1 0 0 0,0 1 0 0 0,-1-1 0 0 0,0 0-1 0 0,0 0 1 0 0,-1-1 0 0 0,0 1 0 0 0,0-1 0 0 0,-1 0-1 0 0,0 0 1 0 0,3-8-11 0 0,-3 6 6 0 0,0 0 0 0 0,-1 1-1 0 0,-1-1 1 0 0,1-1-1 0 0,-1 1 1 0 0,-1 0 0 0 0,0 0-1 0 0,0 0 1 0 0,-1 0 0 0 0,0 0-1 0 0,0 0 1 0 0,-2 0 0 0 0,1 0-1 0 0,0 0 1 0 0,-1 0 0 0 0,-1 0-6 0 0,4 9 0 0 0,0 0 0 0 0,0 0 1 0 0,0-1-1 0 0,0 1 1 0 0,0 0-1 0 0,0 0 1 0 0,0-1-1 0 0,0 1 1 0 0,0 0-1 0 0,0 0 0 0 0,0-1 1 0 0,0 1-1 0 0,0 0 1 0 0,-1 0-1 0 0,1 0 1 0 0,0 0-1 0 0,0 0 0 0 0,0 0 1 0 0,0-1-1 0 0,0 1 1 0 0,0 0-1 0 0,0 0 1 0 0,0 0-1 0 0,0 0 0 0 0,0-1 1 0 0,-1 1-1 0 0,1 0 1 0 0,0 0-1 0 0,0 0 1 0 0,-1 0-1 0 0,1 0 1 0 0,0-1-1 0 0,0 1 0 0 0,-1 0 1 0 0,1 0-1 0 0,0 0 1 0 0,0 0-1 0 0,0 0 1 0 0,0 0-1 0 0,0 0 0 0 0,0 0 1 0 0,-1 0-1 0 0,1 0 1 0 0,0 0-1 0 0,0 0 1 0 0,-1 0-1 0 0,1 0 0 0 0,0 1 1 0 0,0-1-1 0 0,-1 0 1 0 0,1 0-1 0 0,0 0 1 0 0,0 0-1 0 0,0 0 1 0 0,0 0-1 0 0,0 1 0 0 0,0-1 0 0 0,-6 16 12 0 0,0 25 2 0 0,6-10-32 0 0,2-1 0 0 0,2 0 0 0 0,2 15 18 0 0,-4-35-3 0 0,0 1 0 0 0,1 0 0 0 0,1-1 0 0 0,0 1-1 0 0,-1-1 1 0 0,3 0 0 0 0,-1 0 0 0 0,0 0 0 0 0,1-1 0 0 0,0 0 0 0 0,2 2 3 0 0,-6-10 1 0 0,0 2 1 0 0,0-1-1 0 0,1-1 0 0 0,-2 2 1 0 0,1-2-1 0 0,1 1 1 0 0,0-1-1 0 0,-1 1 1 0 0,0-1-1 0 0,1 0 1 0 0,-1 0-1 0 0,1 0 1 0 0,0 0-1 0 0,0 0 1 0 0,0-1-1 0 0,0 0 1 0 0,-1 1-1 0 0,1-1 1 0 0,2 0-2 0 0,0 0 2 0 0,-2-1 0 0 0,1 1 0 0 0,1-2 1 0 0,-2 1-1 0 0,1 0 0 0 0,0-1 0 0 0,0 0 1 0 0,-1 1-1 0 0,1-2 0 0 0,-1 1 1 0 0,1 0-1 0 0,1-3-2 0 0,5-3 5 0 0,0-2 0 0 0,-1 1 0 0 0,0-1 0 0 0,-1 0 0 0 0,-1 0 0 0 0,1-2 0 0 0,-1 1 0 0 0,-1-2-5 0 0,9-18-28 0 0,-2-1 1 0 0,-1-1-1 0 0,-1-1 1 0 0,-2 0-1 0 0,-2 0 0 0 0,-1-1 1 0 0,1-17 27 0 0,-1-39 1934 0 0,-4-1-1 0 0,-5-25-1933 0 0,0 82 1193 0 0,-2-1 0 0 0,-1 1 1 0 0,-5-12-1194 0 0,0 2 59 0 0,-1-30-59 0 0,11 68-10 0 0,-2-15-37 0 0,0 24 34 0 0,0 14 15 0 0,-2 28 29 0 0,2 0 0 0 0,2-1 0 0 0,3 2 1 0 0,1-2-1 0 0,5 27-31 0 0,0 11 144 0 0,4 83 47 0 0,-6-61-96 0 0,3 0 1 0 0,6-1-1 0 0,7 17-95 0 0,-16-104-860 0 0,-2-20-4152 0 0,-6-27-3064 0 0,-16-23 4225 0 0,11 35 3575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4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32 0 0,'1'-2'197'0'0,"-1"1"0"0"0,1-1 0 0 0,-1 1 0 0 0,0-1 0 0 0,1 1 0 0 0,0 0 0 0 0,0-1 0 0 0,-1 1 0 0 0,1-1 0 0 0,0 2 0 0 0,0-2 0 0 0,0 1 0 0 0,0 0 0 0 0,0 0 0 0 0,0 0 0 0 0,1 0 0 0 0,-2 0 0 0 0,2 0 0 0 0,-1 0 0 0 0,0 0 0 0 0,1 0 0 0 0,-1 1 0 0 0,1 0 0 0 0,-1-1 0 0 0,1 0 0 0 0,1 0-197 0 0,46-10 7718 0 0,-38 9-5170 0 0,34-6 10236 0 0,32-2-12784 0 0,-14 9-1106 0 0,-50 2-2115 0 0,-1 0 1 0 0,0 2-1 0 0,10 1 3221 0 0,-13 1-10598 0 0,-4-2 3301 0 0,-1-3 7948 0 0,4 0-839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6:4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35 159 8 0 0,'1'0'41'0'0,"-1"-1"0"0"0,0 1 0 0 0,0 0 1 0 0,0-1-1 0 0,0 1 0 0 0,0 0 0 0 0,0-1 0 0 0,1 1 0 0 0,-1 0 0 0 0,0 0 0 0 0,1 0 1 0 0,-1 0-1 0 0,1 0 0 0 0,-1 0 0 0 0,0 0 0 0 0,0-1 0 0 0,0 1 0 0 0,1 0 1 0 0,-1 0-1 0 0,0 0 0 0 0,1 0 0 0 0,-1 0 0 0 0,1 0 0 0 0,-1 0 0 0 0,0 0 0 0 0,0 0 1 0 0,0 0-1 0 0,1 0 0 0 0,-1 0 0 0 0,1 0 0 0 0,-1 0 0 0 0,0 0 0 0 0,1 0 0 0 0,-1 1-41 0 0,3 9 2071 0 0,6 10 1124 0 0,-6-16-2048 0 0,2 1 1 0 0,-1-1-1 0 0,2 0 1 0 0,-1 0-1 0 0,-1-1 0 0 0,2 0 1 0 0,0 0-1 0 0,-1 0 1 0 0,1 0-1 0 0,-1-1 0 0 0,5 1-1147 0 0,-1-1 1058 0 0,0 0 0 0 0,0 0-1 0 0,0-1 1 0 0,1-1-1 0 0,-1 1 1 0 0,0-1-1 0 0,9-1-1057 0 0,-9 0 187 0 0,0-1 1 0 0,0 1-1 0 0,-1-1 0 0 0,1-1 0 0 0,-1 1 0 0 0,0-1 1 0 0,1-1-1 0 0,-1 1 0 0 0,0-2 0 0 0,0 1 0 0 0,-1-1 1 0 0,1 0-1 0 0,-2 0 0 0 0,1-1 0 0 0,0 0 1 0 0,-1-1-1 0 0,1 0-187 0 0,-5 4 2 0 0,0 0-1 0 0,0 0 1 0 0,1 0 0 0 0,-2 0 0 0 0,1-1-1 0 0,0 1 1 0 0,-1 0 0 0 0,1-1 0 0 0,-1 1 0 0 0,0-1-1 0 0,0 0 1 0 0,0 1 0 0 0,-1-1 0 0 0,0 0 0 0 0,1 0-1 0 0,-1 1 1 0 0,0-1 0 0 0,-1 0 0 0 0,1 0 0 0 0,0 1-1 0 0,-1-1 1 0 0,0 1 0 0 0,0-1 0 0 0,0 0-1 0 0,-1 1 1 0 0,1 0 0 0 0,-1-1 0 0 0,0 1 0 0 0,1 0-1 0 0,-2 0 1 0 0,1 0 0 0 0,0 0 0 0 0,-1 0 0 0 0,1 0-1 0 0,-4-2-1 0 0,1 1-5 0 0,1 0 0 0 0,-2 0 0 0 0,1 1 1 0 0,-1 0-1 0 0,1 0 0 0 0,-1 0 0 0 0,0 0 0 0 0,0 0 0 0 0,0 1 0 0 0,-1 1 0 0 0,1-1 0 0 0,-1 1 0 0 0,1 0 0 0 0,0 0 0 0 0,0 1 0 0 0,-1 0 0 0 0,0 0 0 0 0,1 0 0 0 0,-1 1 0 0 0,-4 1 5 0 0,-2 3 63 0 0,1-1 0 0 0,-1 1-1 0 0,0 1 1 0 0,1 0 0 0 0,0 2 0 0 0,0-1-1 0 0,1 1 1 0 0,0 1 0 0 0,0-1 0 0 0,1 2-1 0 0,1 0 1 0 0,-1 0 0 0 0,1 1 0 0 0,1 0-1 0 0,-2 3-62 0 0,5-5 41 0 0,1 0-1 0 0,0 1 1 0 0,1-1-1 0 0,0 1 0 0 0,0-1 1 0 0,1 1-1 0 0,0 1 1 0 0,1-2-1 0 0,0 2 0 0 0,1-1 1 0 0,0 0-1 0 0,0 0 1 0 0,2 0-1 0 0,-2 0 0 0 0,3 0 1 0 0,-1 0-1 0 0,1 2-40 0 0,0-4-61 0 0,0 1 0 0 0,0-1 0 0 0,1 0 0 0 0,0 1 0 0 0,0-2 0 0 0,1 1 0 0 0,0-1 0 0 0,1 1 0 0 0,0-2 0 0 0,0 1 0 0 0,0 0 0 0 0,0-1 0 0 0,1 0 0 0 0,1-1 0 0 0,-2 0 0 0 0,2 1 0 0 0,0-2 0 0 0,0 1 0 0 0,2-1 61 0 0,7 2 8 0 0,-1-1-1 0 0,1 1 1 0 0,-1-3 0 0 0,1 0-1 0 0,1 0 1 0 0,-1-1-1 0 0,0-1 1 0 0,0-1-1 0 0,2 0-7 0 0,-3-2-363 0 0,0 1-1 0 0,0-2 1 0 0,0 0-1 0 0,0-1 1 0 0,8-4 363 0 0,-13 5-1455 0 0,0-2 1 0 0,0 0-1 0 0,0-1 0 0 0,5-4 1455 0 0,-11 7-1402 0 0,-1 0 0 0 0,-1-1-1 0 0,1 1 1 0 0,0-1-1 0 0,-1 0 1 0 0,1 0-1 0 0,-1 0 1 0 0,0 0-1 0 0,-1 0 1 0 0,0-1-1 0 0,1 0 1403 0 0,14-33-6592 0 0,-10 20 6207 0 0,1-4 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0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125 722 16 0 0,'17'15'621'0'0,"-17"-15"-587"0"0,0 0 0 0 0,1 0-1 0 0,-1 0 1 0 0,0 0 0 0 0,0 0 0 0 0,0 0 0 0 0,1 0-1 0 0,-1 0 1 0 0,0 0 0 0 0,1 0 0 0 0,-1 0 0 0 0,0 0 0 0 0,1 0-1 0 0,-1 0 1 0 0,0 0 0 0 0,0 0 0 0 0,0 0 0 0 0,0 0-1 0 0,1 0 1 0 0,-1 0 0 0 0,0 0 0 0 0,1 0 0 0 0,-1-1-1 0 0,0 1 1 0 0,0 0 0 0 0,1 0 0 0 0,-1-1 0 0 0,0 1 0 0 0,0 0-1 0 0,0-1 1 0 0,0 1 0 0 0,0 0 0 0 0,0 0 0 0 0,0 0-1 0 0,0 0 1 0 0,1 0 0 0 0,-1-1 0 0 0,0 1-34 0 0,1-4 144 0 0,-1 1 0 0 0,1-1 0 0 0,-1 1 0 0 0,0 0 0 0 0,0 0 0 0 0,-1 0 0 0 0,1-1 0 0 0,-1 1 0 0 0,0-1 0 0 0,0 0-144 0 0,-67-227 1313 0 0,35 126-101 0 0,-12-67-1212 0 0,44 167 74 0 0,0 0 0 0 0,1 0 1 0 0,0 0-1 0 0,0 0 1 0 0,1 0-1 0 0,0 0 0 0 0,-1 0 1 0 0,1 0-1 0 0,1 0 0 0 0,-1 0 1 0 0,1 1-1 0 0,0-1 1 0 0,0 1-1 0 0,0-1 0 0 0,1 1 1 0 0,0-1-1 0 0,0 1-74 0 0,8-11 2 0 0,0 0 0 0 0,2 0 0 0 0,12-11-2 0 0,-21 23 0 0 0,0 0 1 0 0,0 0-1 0 0,0 0 1 0 0,1 1-1 0 0,-2 0 0 0 0,2-1 1 0 0,-1 1-1 0 0,1 1 1 0 0,-1-1-1 0 0,2 1 1 0 0,-2-1-1 0 0,1 1 1 0 0,0 1-1 0 0,-1-1 1 0 0,2 1-1 0 0,-2-1 1 0 0,1 2-1 0 0,0-1 1 0 0,0 1-1 0 0,0-1 0 0 0,0 1 1 0 0,-1 0-1 0 0,1 0 0 0 0,5 2 1 0 0,-1 0 0 0 0,0 1 0 0 0,0 0 0 0 0,0 0-1 0 0,0 1 1 0 0,0 0 0 0 0,-1 0 0 0 0,0 1-1 0 0,0 0 1 0 0,-1 0 0 0 0,2 3-1 0 0,-5-4 0 0 0,0-1 0 0 0,-1 2 0 0 0,0-1 0 0 0,1 0 0 0 0,-2 0 0 0 0,1 1 0 0 0,0 0 0 0 0,-1 0 0 0 0,-1 0-1 0 0,2 0 1 0 0,-3 0 0 0 0,2 0 0 0 0,-1 0 0 0 0,-1 0 0 0 0,0 0 0 0 0,0 1 0 0 0,0-1 0 0 0,0 0 0 0 0,-1 1 0 0 0,0-1 0 0 0,0 0 0 0 0,-2 1 0 0 0,2-1-1 0 0,-1 2 0 0 0,0-1 0 0 0,-1-1 1 0 0,1 2-1 0 0,-2-2 0 0 0,1 1 0 0 0,-1-1 1 0 0,0 0-1 0 0,0 0 0 0 0,0 0 0 0 0,-2 0 0 0 0,2 0 1 0 0,-1-1-1 0 0,-1-1 0 0 0,0 2 0 0 0,0-2 0 0 0,0 0 1 0 0,-2 1 0 0 0,4-3-7 0 0,-1 0 1 0 0,1 0 0 0 0,-2 0-1 0 0,2-2 1 0 0,-1 2 0 0 0,-1-1 0 0 0,2-1-1 0 0,-1 1 1 0 0,-1-1 0 0 0,1 0-1 0 0,1 0 1 0 0,-2-1 0 0 0,1 1 0 0 0,1-1-1 0 0,-2 0 1 0 0,2 0 0 0 0,-1-1-1 0 0,-1 0 7 0 0,5 1-108 0 0,0 0 0 0 0,0 1 0 0 0,1-1 0 0 0,-1 0 0 0 0,0 0 0 0 0,0 0 0 0 0,1 0 0 0 0,-1 0 0 0 0,1 1 0 0 0,-1-2 0 0 0,1 1 0 0 0,-1 0 0 0 0,1 0 0 0 0,0 0 0 0 0,0 0 0 0 0,-1 0 0 0 0,1 0 1 0 0,0 0-1 0 0,0-1 0 0 0,0 2 0 0 0,0-2 0 0 0,0 1 0 0 0,0 0 0 0 0,0 0 0 0 0,1 0 0 0 0,-1-1 108 0 0,8-30-3975 0 0,-7 30 3965 0 0,2-7-221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1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1 606 8 0 0,'0'0'30'0'0,"0"0"0"0"0,0 0 0 0 0,0 0 0 0 0,0 0 0 0 0,0 0 0 0 0,1 0 0 0 0,-1 0 0 0 0,0 0 0 0 0,0 0 0 0 0,0 0 0 0 0,0 0 0 0 0,1 0-1 0 0,-1 0 1 0 0,0 0 0 0 0,0 0 0 0 0,0 0 0 0 0,0 0 0 0 0,0 0 0 0 0,0 0 0 0 0,0 0 0 0 0,0 0 0 0 0,0 0 0 0 0,0 0 0 0 0,0 0 0 0 0,1 0 0 0 0,-1 0 0 0 0,0 0 0 0 0,0 0 0 0 0,0 0 0 0 0,0 0 0 0 0,0 0 0 0 0,1 0 0 0 0,-1 0 0 0 0,0 0 0 0 0,0 0 0 0 0,0 0-1 0 0,0 0 1 0 0,0 0 0 0 0,0 1 0 0 0,1-1 0 0 0,-1 0 0 0 0,0 0 0 0 0,0 0 0 0 0,0 0 0 0 0,0 0 0 0 0,0 1 0 0 0,0-1 0 0 0,0 0 0 0 0,0 0 0 0 0,0 0 0 0 0,0 0 0 0 0,0 0 0 0 0,0 1 0 0 0,0-1 0 0 0,0 0-30 0 0,11-20 606 0 0,10-28-157 0 0,-8 8-366 0 0,-1-2 0 0 0,-2 1 0 0 0,-2-1 0 0 0,-2 0-1 0 0,-1 0 1 0 0,-2-1 0 0 0,-2 1 0 0 0,-2-1 0 0 0,-7-37-83 0 0,-2 35 14 0 0,9 42-11 0 0,0 0 0 0 0,0 0 0 0 0,-1 0-1 0 0,1 0 1 0 0,-1 0 0 0 0,1 1 0 0 0,-1-1 0 0 0,1 1-1 0 0,-1 0 1 0 0,0-1 0 0 0,0 1 0 0 0,0 0 0 0 0,-2-2-3 0 0,3 4 0 0 0,1 0 0 0 0,-1 0 1 0 0,1 0-1 0 0,0 0 0 0 0,-1 0 0 0 0,0 0 1 0 0,1 0-1 0 0,-1 0 0 0 0,1 0 1 0 0,0 0-1 0 0,-1 0 0 0 0,1 0 1 0 0,-1 1-1 0 0,0-1 0 0 0,1 0 0 0 0,0 0 1 0 0,0 1-1 0 0,-1-1 0 0 0,1 0 1 0 0,-1 0-1 0 0,1 0 0 0 0,-1 0 1 0 0,1 1-1 0 0,0-1 0 0 0,0 1 0 0 0,-1-1 1 0 0,1 1-1 0 0,0-1 0 0 0,-1 0 1 0 0,1 0-1 0 0,0 1 0 0 0,-1 0 1 0 0,1-1-1 0 0,0 1 0 0 0,0-1 0 0 0,0 0 1 0 0,0 1-1 0 0,0-1 0 0 0,0 1 1 0 0,0 0-1 0 0,0-1 0 0 0,0 0 1 0 0,0 1-1 0 0,-6 27 4 0 0,6-24-4 0 0,-11 74 4 0 0,4-2 0 0 0,4 1-1 0 0,3 40-3 0 0,1-104 45 0 0,0 0 0 0 0,0 0 0 0 0,2-1 0 0 0,0 0 1 0 0,2 9-46 0 0,-4-18 11 0 0,-1 0 1 0 0,2 0-1 0 0,-1 0 1 0 0,0-1-1 0 0,0 1 1 0 0,0 0-1 0 0,2-1 1 0 0,-2 1-1 0 0,1-1 1 0 0,0 1-1 0 0,0 0 1 0 0,0-1-1 0 0,0-1 1 0 0,0 2-1 0 0,1-1 1 0 0,-1-1-1 0 0,1 2 1 0 0,0-2-1 0 0,0 1 1 0 0,-1-1-1 0 0,1 0 1 0 0,0 0-1 0 0,0 0 1 0 0,0 0-1 0 0,1 0-11 0 0,13-4-857 0 0,-16-1-937 0 0,-9 0 564 0 0,3 3 1074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2.1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 37 40 0 0,'-2'-2'99'0'0,"2"0"1"0"0,-2 2-1 0 0,1-2 0 0 0,0 1 0 0 0,-1-1 1 0 0,1 1-1 0 0,-1 0 0 0 0,1 0 0 0 0,-1 0 1 0 0,1 0-1 0 0,-1 0 0 0 0,0 0 0 0 0,1 1 1 0 0,-2-1-1 0 0,2 0 0 0 0,-1 1 0 0 0,0-1 1 0 0,1 1-1 0 0,-2 0 0 0 0,2 0 0 0 0,-1 0 1 0 0,-2 0-100 0 0,-4-1 178 0 0,1 1 0 0 0,-1 0 0 0 0,0 1 1 0 0,0-1-1 0 0,0 2-178 0 0,2-1 17 0 0,1 2 0 0 0,0-1-1 0 0,-1 0 1 0 0,1 1 0 0 0,0-1 0 0 0,0 2 0 0 0,0-1-1 0 0,0 1 1 0 0,1 0 0 0 0,-1-1 0 0 0,1 1 0 0 0,0 1-1 0 0,0-1 1 0 0,0 1 0 0 0,1 0 0 0 0,0-1 0 0 0,0 2-1 0 0,0-1 1 0 0,1 0 0 0 0,0 0 0 0 0,0 1-17 0 0,-2 3 26 0 0,0 1 0 0 0,1-1 1 0 0,1 1-1 0 0,0 0 0 0 0,-1-1 0 0 0,3 1 1 0 0,-2 0-1 0 0,2 0 0 0 0,0 0 0 0 0,0 0 1 0 0,1 0-1 0 0,1 2-26 0 0,-2-10 4 0 0,0 0 0 0 0,1 0 0 0 0,-1 1 0 0 0,1-2 0 0 0,-1 1 0 0 0,1 1 0 0 0,0-1 0 0 0,0-1 0 0 0,-1 2 0 0 0,2-2 0 0 0,-1 1 0 0 0,0 0 0 0 0,0-1 0 0 0,0 2 0 0 0,1-2 0 0 0,-1 1 0 0 0,1-1 0 0 0,-1 1 0 0 0,2-2 0 0 0,-2 2 0 0 0,1-1 0 0 0,0 0 0 0 0,-1 1-1 0 0,2-2 1 0 0,-1 1 0 0 0,-1 0 0 0 0,2 0 0 0 0,-1-1 0 0 0,0 0 0 0 0,0 1 0 0 0,0-1 0 0 0,0 1 0 0 0,0-1 0 0 0,1 0 0 0 0,-1 0 0 0 0,0-1 0 0 0,0 1 0 0 0,0 0 0 0 0,0-1 0 0 0,0 1 0 0 0,2-1-4 0 0,3-1 28 0 0,-1-1 0 0 0,1 0-1 0 0,-1 0 1 0 0,0 0 0 0 0,0 0 0 0 0,-1 0-1 0 0,1-1 1 0 0,-1-1 0 0 0,0 1 0 0 0,0-1-1 0 0,0 0 1 0 0,3-4-28 0 0,2-4 6 0 0,-1-1-1 0 0,-1 1 0 0 0,1-2 1 0 0,-2 1-1 0 0,-1-1 1 0 0,1-1-6 0 0,-4 6 4 0 0,0 1 1 0 0,0-1-1 0 0,-2 0 0 0 0,2 0 1 0 0,-3 0-1 0 0,1 0 1 0 0,0 0-1 0 0,-2 0 0 0 0,1 0 1 0 0,-1-4-5 0 0,-4 2 26 0 0,1 14-27 0 0,4 1 11 0 0,-1-2 0 0 0,1 1 0 0 0,-1-1-1 0 0,1 1 1 0 0,-1 0 0 0 0,1-1-1 0 0,0 1 1 0 0,0 0 0 0 0,0 0 0 0 0,1-1-1 0 0,-1 1 1 0 0,0 0 0 0 0,1 0-10 0 0,30 116 1717 0 0,-20-72-1602 0 0,1 0 0 0 0,15 33-115 0 0,-22-74-396 0 0,-3-14-898 0 0,-1-15-1423 0 0,-6-4 1081 0 0,3 13 1296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2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185 19 32 0 0,'-3'-2'324'0'0,"0"-1"-1"0"0,0 2 1 0 0,0-1 0 0 0,0 0 0 0 0,0 1-1 0 0,0-1 1 0 0,0 1 0 0 0,0 0 0 0 0,-1 0-1 0 0,0 0 1 0 0,1 1 0 0 0,-1-1-1 0 0,1 0 1 0 0,0 1 0 0 0,-3 0-324 0 0,0 0 131 0 0,-1 1 0 0 0,1 0 1 0 0,-1-1-1 0 0,1 2 0 0 0,-1-1 1 0 0,1 1-1 0 0,0 0 0 0 0,0 0 0 0 0,0 1-131 0 0,0 0-42 0 0,1 0 0 0 0,0 0 0 0 0,0 0-1 0 0,0 1 1 0 0,1 0 0 0 0,-1 0-1 0 0,1-1 1 0 0,-1 2 0 0 0,-2 3 42 0 0,5-6 9 0 0,0 1 0 0 0,0 0 0 0 0,1 0 0 0 0,-1 0 0 0 0,1 0 0 0 0,-1 0 0 0 0,2 0 0 0 0,-2 0 0 0 0,1 0 0 0 0,1 0 0 0 0,-1 1 0 0 0,1-1 0 0 0,-1 0 0 0 0,1 1 0 0 0,0-1 0 0 0,0 1 0 0 0,1-1-9 0 0,-1-2-1 0 0,1 1 1 0 0,-1-1-1 0 0,0 0 1 0 0,1 0-1 0 0,0 1 1 0 0,0-1 0 0 0,-1 0-1 0 0,1 1 1 0 0,0-2-1 0 0,0 2 1 0 0,-1-1-1 0 0,2 0 1 0 0,-1 0-1 0 0,-1 0 1 0 0,2-1-1 0 0,-1 2 1 0 0,0-1-1 0 0,1-1 1 0 0,-2 1-1 0 0,2-1 1 0 0,-1 1-1 0 0,1 0 1 0 0,-1-1-1 0 0,0 0 1 0 0,1 1 0 0 0,42 7-4 0 0,-23-4-6 0 0,-14-2 6 0 0,-1 0 1 0 0,2 0 0 0 0,-1 0-1 0 0,-1 1 1 0 0,0 0-1 0 0,1 1 1 0 0,-1 0 0 0 0,0 0-1 0 0,0 0 1 0 0,0 1-1 0 0,-1-1 1 0 0,1 1 0 0 0,0 1 3 0 0,-4-3 0 0 0,0 0 0 0 0,0 0 0 0 0,0 0 0 0 0,-1 0 0 0 0,1 0 0 0 0,-1 0 0 0 0,0 0 0 0 0,1 0 0 0 0,-2 0 0 0 0,1 0 0 0 0,0 1 0 0 0,0-1 0 0 0,-1 1 0 0 0,0-1 0 0 0,0 1 0 0 0,0-1 0 0 0,0 0 0 0 0,0 0 0 0 0,0 1 0 0 0,-1-1 0 0 0,0 0 0 0 0,0 1 0 0 0,0-1 0 0 0,0 0 0 0 0,0 1 0 0 0,-1-1 0 0 0,1 0 0 0 0,-1 0 1 0 0,-1 0-1 0 0,-1 3 52 0 0,0-1 1 0 0,0 0 0 0 0,-1 0 0 0 0,0 0 0 0 0,0-1-1 0 0,0 0 1 0 0,0 1 0 0 0,-1-2 0 0 0,0 1 0 0 0,0-1-1 0 0,0 0 1 0 0,0 0 0 0 0,0-1 0 0 0,-4 2-53 0 0,7-3-7 0 0,0 0-1 0 0,1-1 1 0 0,-1 1 0 0 0,0 0 0 0 0,0 0 0 0 0,0-1-1 0 0,0 0 1 0 0,0 0 0 0 0,0 0 0 0 0,1 0-1 0 0,-1 0 1 0 0,0 0 0 0 0,0-1 0 0 0,1 0 0 0 0,-1 0-1 0 0,0 1 1 0 0,1-2 0 0 0,-1 1 0 0 0,0 0 0 0 0,0-1-1 0 0,1 2 1 0 0,0-3 0 0 0,0 2 0 0 0,-1-1-1 0 0,1 0 1 0 0,0 1 0 0 0,0-2 0 0 0,0 1 0 0 0,1 0-1 0 0,-2 0 1 0 0,2-1 0 0 0,-1 1 0 0 0,1 0-1 0 0,-1-1 1 0 0,1 0 7 0 0,0-2-320 0 0,0 2 0 0 0,0-2 0 0 0,1 1 0 0 0,-1 1 0 0 0,1-2 0 0 0,0 1 0 0 0,0 0 0 0 0,0-1 0 0 0,1 2 0 0 0,-1-1 0 0 0,1-1 0 0 0,0 2 0 0 0,0-2 0 0 0,0 1 0 0 0,1 1 0 0 0,-1-1 0 0 0,2 0 0 0 0,-2 0 0 0 0,2 0 320 0 0,5-9-171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66 8 0 0,'1'-1'114'0'0,"0"-1"1"0"0,0 1-1 0 0,0-1 0 0 0,0 1 1 0 0,0-1-1 0 0,-1 1 0 0 0,1-1 1 0 0,0 1-1 0 0,0-1 0 0 0,-1 0 1 0 0,0 1-1 0 0,1-1 1 0 0,-1 0-1 0 0,0 0 0 0 0,1 1 1 0 0,-1-1-1 0 0,0 0 0 0 0,0 1 1 0 0,-1-2-1 0 0,1 2 0 0 0,-1-1 1 0 0,1-1-115 0 0,0 2 41 0 0,-1 0 1 0 0,0 0 0 0 0,0 1-1 0 0,1-1 1 0 0,0 0 0 0 0,-1 0-1 0 0,0 1 1 0 0,0-1 0 0 0,1 0-1 0 0,-1 0 1 0 0,-1 1 0 0 0,2 0-1 0 0,-1-1 1 0 0,0 0 0 0 0,0 1-1 0 0,0-1 1 0 0,0 1 0 0 0,0 0-1 0 0,0 0 1 0 0,0 0 0 0 0,0-1-1 0 0,0 1 1 0 0,0 0 0 0 0,0 0-1 0 0,0 0 1 0 0,-1 0 0 0 0,2 0-1 0 0,-1 0 1 0 0,-1 1 0 0 0,2-1-1 0 0,-1 0 1 0 0,-1 0 0 0 0,2 0-1 0 0,-1 1 1 0 0,-1 0 0 0 0,2-1-1 0 0,-1 1 1 0 0,0-1-42 0 0,-9 5 10 0 0,1 0 0 0 0,0 0 0 0 0,0 1-1 0 0,0 1 1 0 0,0 0 0 0 0,1 0 0 0 0,1 0 0 0 0,-1 1 0 0 0,1 0 0 0 0,-3 5-10 0 0,0 0-1 0 0,1 0 1 0 0,1 0 0 0 0,0 1 0 0 0,1-1-1 0 0,0 2 1 0 0,1 0 0 0 0,1 0 0 0 0,4-13-2 0 0,0 1 0 0 0,1-1 0 0 0,-1 1 0 0 0,1 0 0 0 0,-1-1 0 0 0,1 1 0 0 0,0 0 0 0 0,0 0 0 0 0,0 0 0 0 0,0-1 0 0 0,1 1 0 0 0,0 2 2 0 0,-1-3 2 0 0,1-2-1 0 0,-1 2 0 0 0,1-1 0 0 0,0 0 0 0 0,-1 1 0 0 0,1-1 0 0 0,0 0 0 0 0,0 0 0 0 0,0 0 0 0 0,0 0 0 0 0,0 0 0 0 0,0 0 0 0 0,0 0 0 0 0,0 0 0 0 0,0-1 0 0 0,1 1 1 0 0,-1 0-1 0 0,1 0-1 0 0,1 0 15 0 0,0 0 0 0 0,1 0-1 0 0,0-1 1 0 0,0 0 0 0 0,-1 1 0 0 0,1-1 0 0 0,0 0 0 0 0,-1 0 0 0 0,1 0 0 0 0,-1-1 0 0 0,1 1 0 0 0,0-1 0 0 0,-1 0 0 0 0,1 0 0 0 0,-1 0 0 0 0,0-1 0 0 0,1 1-15 0 0,7-4 141 0 0,-2-1 0 0 0,1 0 0 0 0,0 0 0 0 0,0 0 0 0 0,-1-1 0 0 0,-1-1 0 0 0,0 1 0 0 0,0-1 0 0 0,0-1 0 0 0,-1 0 0 0 0,0 0 0 0 0,3-5-141 0 0,-6 8 46 0 0,-1 0-1 0 0,0 0 1 0 0,0 0 0 0 0,0-1-1 0 0,0 1 1 0 0,-1 0-1 0 0,0-1 1 0 0,0 0 0 0 0,-1 0-1 0 0,0 1 1 0 0,0-1 0 0 0,-1 0-1 0 0,0 0 1 0 0,0 0 0 0 0,0 0-1 0 0,-1 0 1 0 0,0 1 0 0 0,0-1-1 0 0,-1 0 1 0 0,0 0 0 0 0,0 0-46 0 0,2 6 0 0 0,0 0 0 0 0,-1 1 1 0 0,1-1-1 0 0,0 1 1 0 0,0-1-1 0 0,-1 0 0 0 0,1 1 1 0 0,-1-1-1 0 0,1 1 1 0 0,0-1-1 0 0,0 0 0 0 0,-1 1 1 0 0,1 0-1 0 0,-1-1 1 0 0,0 0-1 0 0,1 1 0 0 0,0-1 1 0 0,-1 1-1 0 0,0 0 1 0 0,1 0-1 0 0,-1-1 0 0 0,1 1 1 0 0,-1 0-1 0 0,0-1 1 0 0,0 1-1 0 0,1 0 0 0 0,-1 0 0 0 0,0 1 0 0 0,1-1 1 0 0,-1 1-1 0 0,1-1 0 0 0,0 0 0 0 0,-1 0 1 0 0,0 1-1 0 0,1-1 0 0 0,-1 1 0 0 0,1 0 0 0 0,0-1 1 0 0,-1 0-1 0 0,1 1 0 0 0,-1-1 0 0 0,1 1 1 0 0,-1 0-1 0 0,1-1 0 0 0,0 0 0 0 0,0 2 0 0 0,-10 32 16 0 0,8-11-7 0 0,0 0 0 0 0,2 0 0 0 0,1 1 1 0 0,0 0-1 0 0,3 7-9 0 0,-2-17-41 0 0,1 0 0 0 0,0 0 0 0 0,2 0 0 0 0,-1-1 0 0 0,2 1-1 0 0,-1-1 1 0 0,2 0 0 0 0,-1 0 0 0 0,3 2 41 0 0,-8-14-76 0 0,-1 0-1 0 0,1 0 1 0 0,-1-1-1 0 0,1 1 0 0 0,-1 0 1 0 0,0 0-1 0 0,0-1 1 0 0,1 1-1 0 0,0-1 0 0 0,0 1 1 0 0,-1 0-1 0 0,0-1 1 0 0,1 0-1 0 0,0 1 0 0 0,0 0 1 0 0,-1-1-1 0 0,1 1 1 0 0,0-1-1 0 0,0 0 0 0 0,-1 0 1 0 0,1 1-1 0 0,0-1 1 0 0,0 0-1 0 0,-1 1 0 0 0,1-1 1 0 0,1 0-1 0 0,-2 0 1 0 0,1 0-1 0 0,0 0 0 0 0,0 0 1 0 0,-1 0-1 0 0,1 0 1 0 0,0-1-1 0 0,0 1 0 0 0,0 0 1 0 0,0 0-1 0 0,0-1 1 0 0,-1 1-1 0 0,1 0 1 0 0,0 0-1 0 0,0-1 0 0 0,-1 1 1 0 0,1-1-1 0 0,0 0 77 0 0,2-2-497 0 0,0-1-1 0 0,0 0 1 0 0,0 0 0 0 0,-1 0 0 0 0,0-1-1 0 0,1 1 2 0 0,0-1 496 0 0,0-4 195 0 0,5-7-347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4.1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4 0 0,'2'-8'2186'0'0,"2"16"-1477"0"0,4 16-541 0 0,-4-8-36 0 0,6 18 135 0 0,-3 0 1 0 0,0 2-1 0 0,-2-1 1 0 0,0 23-268 0 0,-7-54 336 0 0,-2-10-41 0 0,-2-12-87 0 0,4-1-189 0 0,2 1 1 0 0,0 0-1 0 0,0 0 1 0 0,3-1 0 0 0,-1 1-1 0 0,2-1-19 0 0,-2 9 8 0 0,0 0 1 0 0,1 0-1 0 0,0 0 0 0 0,1 1 1 0 0,0-1-1 0 0,0 1 0 0 0,1 0 1 0 0,1 0-1 0 0,-1 0 0 0 0,2 1 0 0 0,2-4-8 0 0,-9 12 1 0 0,1-1 0 0 0,-1 0-1 0 0,1 0 1 0 0,0 1 0 0 0,-1 0-1 0 0,1-1 1 0 0,0 0-1 0 0,0 1 1 0 0,-1-1 0 0 0,1 1-1 0 0,0 0 1 0 0,0 0 0 0 0,-1 0-1 0 0,2-1 1 0 0,-1 1-1 0 0,-1 0 1 0 0,1 0 0 0 0,0-1-1 0 0,0 1 1 0 0,0 0 0 0 0,0 0-1 0 0,0 1 1 0 0,-1-1-1 0 0,1 0 1 0 0,0 0 0 0 0,0 1-1 0 0,1-1 0 0 0,0 1 0 0 0,0 0 0 0 0,-1 0 0 0 0,1 0 0 0 0,0 1 0 0 0,-1-2 0 0 0,1 2 0 0 0,-1-1 0 0 0,1 1 0 0 0,-1-1 0 0 0,2 2 0 0 0,2 6-4 0 0,1-1 0 0 0,-1 1 0 0 0,0 0 1 0 0,1 4 3 0 0,-6-12-1 0 0,8 16 48 0 0,-1 1-1 0 0,-1-1 1 0 0,-1 1 0 0 0,-1 0 0 0 0,-1 1-1 0 0,0-1 1 0 0,0 0 0 0 0,-3 1-1 0 0,1 11-46 0 0,0-50 44 0 0,1 0 0 0 0,1-1 0 0 0,1 1 0 0 0,0 1 0 0 0,2-1 0 0 0,0 1 0 0 0,2-1 0 0 0,0 2 0 0 0,1-1 0 0 0,1 1 0 0 0,6-9-44 0 0,-15 26 0 0 0,0-1 1 0 0,0 1 0 0 0,-1-1 0 0 0,2 1 0 0 0,-1-1-1 0 0,0 1 1 0 0,1 0 0 0 0,-2 0 0 0 0,2-1 0 0 0,-1 1 0 0 0,1 0-1 0 0,-1 0 1 0 0,1 0 0 0 0,-1 1 0 0 0,1-2 0 0 0,0 2-1 0 0,0-1 1 0 0,-1 1 0 0 0,1-1 0 0 0,0 1 0 0 0,0-1-1 0 0,0 1 0 0 0,-1 1 0 0 0,1-1 0 0 0,-1 1 0 0 0,1-1 0 0 0,-1 0 0 0 0,1 1 0 0 0,-1-1 0 0 0,0 1 0 0 0,0 0 0 0 0,1 0 0 0 0,-1 0 0 0 0,0 0 0 0 0,1-1 0 0 0,-2 2 0 0 0,2-1 0 0 0,-1-1 0 0 0,-1 2 0 0 0,1-1 0 0 0,0 0 0 0 0,0 1 0 0 0,4 6-3 0 0,-1 0 0 0 0,1 0 0 0 0,-1 1 0 0 0,-1 0 0 0 0,0-1 0 0 0,0 1 0 0 0,0 4 3 0 0,11 67-32 0 0,-10-51-49 0 0,1 0 0 0 0,1-1-1 0 0,7 20 82 0 0,-13-48-37 0 0,0 0-1 0 0,0 0 0 0 0,0 0 1 0 0,0 1-1 0 0,0-1 0 0 0,0 0 1 0 0,0 0-1 0 0,0 0 0 0 0,1 0 1 0 0,-1 1-1 0 0,0-1 0 0 0,0 0 1 0 0,0 0-1 0 0,0 0 1 0 0,0 0-1 0 0,0 0 0 0 0,0 0 1 0 0,0 0-1 0 0,0 0 0 0 0,0 0 1 0 0,0 0-1 0 0,1 0 0 0 0,-1 0 1 0 0,0 0-1 0 0,0 0 0 0 0,0 1 1 0 0,0-1-1 0 0,0 0 0 0 0,0 0 1 0 0,1 0-1 0 0,-1 0 1 0 0,0 0-1 0 0,0 0 0 0 0,0 0 1 0 0,0 0-1 0 0,0 0 0 0 0,0 0 1 0 0,0 0-1 0 0,0 0 0 0 0,0 0 1 0 0,0 0-1 0 0,0 0 0 0 0,1 0 1 0 0,-1 0-1 0 0,0 0 0 0 0,0 0 1 0 0,0 0-1 0 0,0 0 1 0 0,1 0-1 0 0,-1 0 0 0 0,0 0 1 0 0,0 0-1 0 0,0 0 0 0 0,0-1 1 0 0,0 1-1 0 0,0 0 0 0 0,1 0 1 0 0,-1 0-1 0 0,0 0 0 0 0,0 0 1 0 0,0 0-1 0 0,0 0 0 0 0,0 0 38 0 0,6-12-1864 0 0,0-15 308 0 0,-4 16 1415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4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165 62 16 0 0,'1'-1'80'0'0,"0"0"-1"0"0,0 0 1 0 0,-1 0-1 0 0,1 0 1 0 0,0 0-1 0 0,0 0 1 0 0,-1 0-1 0 0,0 0 1 0 0,1 0-1 0 0,-1 0 1 0 0,1 0 0 0 0,-1-1-1 0 0,0 2 1 0 0,1-2-1 0 0,-1 1 1 0 0,0 0-1 0 0,0-1 1 0 0,0 2-1 0 0,0-2 1 0 0,0 1-1 0 0,-1 0 1 0 0,1 0 0 0 0,0 0-1 0 0,-1-1 1 0 0,1 1-1 0 0,-1 1 1 0 0,1-2-1 0 0,0 1 1 0 0,-1 0-1 0 0,0 0 1 0 0,0 0-1 0 0,1 0 1 0 0,-1 0-1 0 0,0 0 1 0 0,0 1 0 0 0,1-1-1 0 0,-1 0 1 0 0,0 0-1 0 0,0 1 1 0 0,0-1-1 0 0,0 0 1 0 0,0 0-1 0 0,0 1 1 0 0,0 0-1 0 0,0-1 1 0 0,0 1-80 0 0,-3-1 4 0 0,1 0 0 0 0,0 1 0 0 0,0-1 0 0 0,-1 1 0 0 0,1 0 0 0 0,0 0 0 0 0,0 0 0 0 0,0 0 0 0 0,0 1 0 0 0,0-1 0 0 0,0 0 0 0 0,0 1 0 0 0,-1 0 0 0 0,1 0 0 0 0,0 0 0 0 0,0 1 1 0 0,1-1-1 0 0,-1 1 0 0 0,0 0 0 0 0,0-1 0 0 0,0 1 0 0 0,0 2-4 0 0,-5 2 9 0 0,1 0 1 0 0,-1 0-1 0 0,1 1 0 0 0,1 0 1 0 0,0 0-1 0 0,-6 8-9 0 0,8-8 48 0 0,0 1 0 0 0,0-2-1 0 0,1 2 1 0 0,0-1-1 0 0,1 1 1 0 0,0-1 0 0 0,0 1-1 0 0,0 0 1 0 0,1 0-1 0 0,0 0 1 0 0,0 1-48 0 0,1-8 12 0 0,0 2 1 0 0,0-1-1 0 0,0 0 1 0 0,0 0 0 0 0,1 1-1 0 0,-1-2 1 0 0,1 1-1 0 0,-1 1 1 0 0,0-2-1 0 0,1 1 1 0 0,0 1-1 0 0,0-2 1 0 0,0 1-1 0 0,0 0 1 0 0,0 0-1 0 0,1 0 1 0 0,-1-1-1 0 0,0 1 1 0 0,1-1-1 0 0,-1 1 1 0 0,1-1-1 0 0,-1 1 1 0 0,1-1-1 0 0,0 0 1 0 0,-1 0 0 0 0,2 0-1 0 0,-2 1 1 0 0,1-2-1 0 0,1 1 1 0 0,-2 0-1 0 0,1 0 1 0 0,1-1-1 0 0,-2 0 1 0 0,1 0-1 0 0,1 1 1 0 0,-1-1-1 0 0,0 0 1 0 0,0 0-1 0 0,0 0 1 0 0,0 0-1 0 0,0-1 1 0 0,1 1-1 0 0,-1 0-12 0 0,5-1 22 0 0,-1-1 0 0 0,0 1 0 0 0,0-1-1 0 0,0 0 1 0 0,0 0 0 0 0,0-1-1 0 0,0 0 1 0 0,0 0 0 0 0,-1 0-1 0 0,0-1 1 0 0,0 0 0 0 0,1 1-1 0 0,-1-2 1 0 0,-1 1 0 0 0,1-1 0 0 0,-1 0-1 0 0,0 0 1 0 0,0 0 0 0 0,0 0-1 0 0,-1-1 1 0 0,0 1 0 0 0,0-1-1 0 0,0 0 1 0 0,-1 0 0 0 0,0 0-1 0 0,0 0 1 0 0,-1-1 0 0 0,1 1 0 0 0,-2-1-1 0 0,1 1 1 0 0,0-1 0 0 0,-1 1-1 0 0,0 0 1 0 0,-1-1 0 0 0,0 1-1 0 0,1-1 1 0 0,-2 1 0 0 0,1-1-1 0 0,-1 1 1 0 0,0 0 0 0 0,-2-3-22 0 0,-10-8 15 0 0,5 11-9 0 0,5 7-6 0 0,5 3 13 0 0,0 0 0 0 0,0 0 0 0 0,0 0 1 0 0,0 0-1 0 0,1 0 0 0 0,-1 0 1 0 0,2-1-1 0 0,-1 2-13 0 0,8 17 341 0 0,41 137-897 0 0,-51-159 345 0 0,0 1 1 0 0,0-1-1 0 0,-1 1 1 0 0,1-1-1 0 0,0 1 1 0 0,-1-1-1 0 0,1 0 1 0 0,-1 0-1 0 0,1 1 1 0 0,0-1-1 0 0,-1 0 1 0 0,1 1-1 0 0,-1-1 1 0 0,1 0-1 0 0,-1 0 1 0 0,1 1-1 0 0,0-1 1 0 0,-1 0-1 0 0,1 0 1 0 0,-1 0-1 0 0,0 0 1 0 0,1 0-1 0 0,0 0 1 0 0,-1 0-1 0 0,1 0 211 0 0,-5 0-349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6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213 63 24 0 0,'1'0'49'0'0,"0"0"0"0"0,-1 0 0 0 0,0 0 0 0 0,1 0 0 0 0,0-1 0 0 0,0 1 0 0 0,-1-1 1 0 0,1 1-1 0 0,-1-1 0 0 0,1 1 0 0 0,0 0 0 0 0,-1-1 0 0 0,0 0 0 0 0,1 0 0 0 0,-1 1 0 0 0,1 0 0 0 0,-1-1 0 0 0,1 0 0 0 0,-1 0 0 0 0,0 1 0 0 0,0-1 1 0 0,0 0-1 0 0,1 1 0 0 0,-1-1 0 0 0,0 1 0 0 0,0-1 0 0 0,0 0 0 0 0,0 0 0 0 0,0 1 0 0 0,0-2-49 0 0,0 1 67 0 0,-1-1 0 0 0,1 1 0 0 0,0-1 0 0 0,-1 1 0 0 0,0-1 1 0 0,0 1-1 0 0,1-1 0 0 0,-2 1 0 0 0,1 0 0 0 0,1-1 0 0 0,-2 1 0 0 0,1 0 0 0 0,0 0 0 0 0,-1 0-67 0 0,0-2 74 0 0,-1 1 0 0 0,0-1 1 0 0,0 1-1 0 0,-1 0 0 0 0,1 0 0 0 0,0 0 0 0 0,0 0 0 0 0,-1 0 0 0 0,0 2 1 0 0,0-2-1 0 0,1 1 0 0 0,-1 0 0 0 0,-1 0-74 0 0,-2 2 36 0 0,0 0 1 0 0,0 0-1 0 0,1 1 1 0 0,0 0-1 0 0,-1 0 1 0 0,1 0-1 0 0,0 1 1 0 0,-1 0-1 0 0,2 0 1 0 0,-1 0-1 0 0,0 1 1 0 0,1 1-1 0 0,-1-2 1 0 0,1 2-1 0 0,1 0 1 0 0,-2 0-1 0 0,2 0 0 0 0,0 0 1 0 0,0 0-1 0 0,0 1 1 0 0,1 0-1 0 0,-2 3-36 0 0,-1 1 10 0 0,1-1 0 0 0,0 1 0 0 0,1 0 0 0 0,0 0-1 0 0,1 0 1 0 0,0 0 0 0 0,0 1 0 0 0,2-1-1 0 0,-1 1 1 0 0,1 0 0 0 0,1 0 0 0 0,-1-1 0 0 0,2 1-1 0 0,0 2-9 0 0,0-8 78 0 0,1 0-1 0 0,0 0 0 0 0,0 0 0 0 0,0 0 0 0 0,1-1 0 0 0,0 2 1 0 0,0-3-1 0 0,0 2 0 0 0,0-1 0 0 0,0 0 0 0 0,1 1 0 0 0,0-2 1 0 0,0 0-1 0 0,0 1 0 0 0,1-1 0 0 0,-2 0 0 0 0,3 0 0 0 0,-2 0 1 0 0,1-1-1 0 0,3 1-77 0 0,1 2 25 0 0,0-1 1 0 0,0-1-1 0 0,0 0 1 0 0,1 0-1 0 0,-1-1 1 0 0,1-1-1 0 0,0 1 1 0 0,0-1-1 0 0,-1-1 1 0 0,10 0-26 0 0,-14-1-5 0 0,-2-1 1 0 0,2 2 0 0 0,-1-2 0 0 0,0 1 0 0 0,1-1 0 0 0,-2 0 0 0 0,1 0-1 0 0,0-1 1 0 0,0 1 0 0 0,-1 0 0 0 0,1-1 0 0 0,2-2 4 0 0,39-43-2589 0 0,-27 27-679 0 0,-15 17 3066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7.7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0 509 36 0 0,'8'5'268'0'0,"-4"-3"-60"0"0,0 1 0 0 0,0-1 0 0 0,0 0 0 0 0,1 0 0 0 0,-1 0 0 0 0,1 0 0 0 0,-1-1 0 0 0,1 0 0 0 0,-1 0 0 0 0,4 0-208 0 0,6 2 196 0 0,-1-3 0 0 0,1 1 0 0 0,0 0 0 0 0,0-2 0 0 0,10-1-196 0 0,-20 2 11 0 0,0-1 0 0 0,0 0 0 0 0,-1 0 0 0 0,0 0 0 0 0,1 0 0 0 0,-1-1 1 0 0,1 1-1 0 0,-1-1 0 0 0,1 0 0 0 0,-1 0 0 0 0,0 0 0 0 0,0 0 0 0 0,0 0 1 0 0,-1-1-1 0 0,1 0 0 0 0,-1 0 0 0 0,0 0 0 0 0,1 0 0 0 0,-1 0 0 0 0,0 0 1 0 0,0 0-1 0 0,-1 0 0 0 0,1 0 0 0 0,0-2-11 0 0,-1 3 0 0 0,-1-1 0 0 0,0 1 0 0 0,0-1-1 0 0,1 0 1 0 0,-1 0 0 0 0,0 0 0 0 0,0 1 0 0 0,-1-1 0 0 0,1 1-1 0 0,0-1 1 0 0,-1 1 0 0 0,0-1 0 0 0,0 0 0 0 0,1 0 0 0 0,-2 1-1 0 0,1 0 1 0 0,0 0 0 0 0,-1-1 0 0 0,1 1 0 0 0,-1 0 0 0 0,1 0-1 0 0,-1-1 1 0 0,0 2 0 0 0,0-1 0 0 0,-1-2 0 0 0,-1 1 0 0 0,1-1-1 0 0,-1 1 1 0 0,1 1 0 0 0,-1-1 0 0 0,-1 1 0 0 0,2-1-1 0 0,-2 1 1 0 0,1 0 0 0 0,0 0 0 0 0,-1 0 0 0 0,1 1-1 0 0,-4-1 1 0 0,5 2 0 0 0,0 0 1 0 0,1 1-1 0 0,0 0 0 0 0,-1-1 0 0 0,1 0 0 0 0,-1 1 0 0 0,1 1 1 0 0,0-2-1 0 0,0 1 0 0 0,-1 1 0 0 0,1-1 0 0 0,0 1 0 0 0,0-1 0 0 0,0 1 1 0 0,0-1-1 0 0,0 1 0 0 0,0 0 0 0 0,1-1 0 0 0,-1 2 0 0 0,1-1 0 0 0,-6 5 2 0 0,2 1-1 0 0,-1-1 0 0 0,0 1 0 0 0,-1 6-1 0 0,4-8 14 0 0,0 0-1 0 0,1-1 1 0 0,0 1-1 0 0,0 1 0 0 0,0-1 1 0 0,2 0-1 0 0,-2 1 1 0 0,1-1-1 0 0,1 1 0 0 0,0-1 1 0 0,0 0-1 0 0,0 0 1 0 0,1 0-1 0 0,1 1 0 0 0,-2-1 1 0 0,2 0-1 0 0,0 1 1 0 0,0-1-1 0 0,1 0 0 0 0,-1-1 1 0 0,1 1-1 0 0,0-1 1 0 0,0 1-1 0 0,1 0 1 0 0,-1-1-1 0 0,1-1 0 0 0,1 2 1 0 0,-1-2-1 0 0,1 1 1 0 0,-1-2-1 0 0,1 1 0 0 0,1 0 1 0 0,-1 0-1 0 0,0-1 1 0 0,1 0-1 0 0,-1 0 0 0 0,1 0 1 0 0,0-1-1 0 0,0 0 1 0 0,0 0-1 0 0,0-1 0 0 0,1 1 1 0 0,-1-2-1 0 0,0 1 1 0 0,1-1-1 0 0,1 1-13 0 0,1-1 4 0 0,0-1 0 0 0,-1 0 0 0 0,1 1 0 0 0,0-2 0 0 0,0 1 0 0 0,0-2 0 0 0,-1 0 0 0 0,0 0 0 0 0,0 0 0 0 0,1 0 0 0 0,-2-2 0 0 0,1 1 0 0 0,0-1 0 0 0,-1 1 0 0 0,2-4-4 0 0,0 0-2 0 0,0-1 0 0 0,-1 1 0 0 0,-1-2 1 0 0,1 0-1 0 0,-1 0 0 0 0,-1 1 0 0 0,0-2 0 0 0,0 1 0 0 0,-2-2 0 0 0,3-4 2 0 0,5-22-2 0 0,-2 1 0 0 0,-2-1 1 0 0,-1-1-1 0 0,-3 1 0 0 0,-1-1 1 0 0,-1-16 1 0 0,-2-47-16 0 0,-1 90 13 0 0,-1 1 0 0 0,1-1 0 0 0,-1 1 1 0 0,-1 0-1 0 0,0-1 0 0 0,-1 1 0 0 0,-4-6 3 0 0,8 16 0 0 0,0 0 1 0 0,0 1-1 0 0,0-1 0 0 0,0 0 0 0 0,0 0 0 0 0,-1 1 0 0 0,1 0 0 0 0,-1-1 0 0 0,1 0 0 0 0,-1 1 0 0 0,1-1 0 0 0,0 1 0 0 0,-1-1 0 0 0,1 1 0 0 0,-1-1 0 0 0,0 1 0 0 0,1-1 0 0 0,0 1 1 0 0,-1 0-1 0 0,0 0 0 0 0,0-1 0 0 0,1 1 0 0 0,0 0 0 0 0,-1-1 0 0 0,0 1 0 0 0,0 0 0 0 0,1 0 0 0 0,-1 0 0 0 0,0 0 0 0 0,0 0 0 0 0,1 0 0 0 0,-2 1 1 0 0,1 0-1 0 0,1-1 0 0 0,-1 0 1 0 0,-1 1-1 0 0,2 0 0 0 0,-1 0 0 0 0,0-1 1 0 0,0 2-1 0 0,1-1 0 0 0,-1-1 0 0 0,0 1 1 0 0,0 0-1 0 0,1 0 0 0 0,0 0 1 0 0,-1 1-1 0 0,-2 5 2 0 0,-1 1 0 0 0,2-1 0 0 0,0 1 1 0 0,-2 7-3 0 0,-2 33 1 0 0,2 1 1 0 0,2 1-1 0 0,3-2 1 0 0,1 2-1 0 0,2-1 0 0 0,5 12-1 0 0,-6-44 4 0 0,1 1-1 0 0,0-2 1 0 0,1 1-1 0 0,6 15-3 0 0,-8-27 1 0 0,-1 0 0 0 0,0 0 0 0 0,0-1 0 0 0,1 1 0 0 0,0-1-1 0 0,0 1 1 0 0,0-1 0 0 0,1 0 0 0 0,0 0 0 0 0,0 0-1 0 0,-1-1 1 0 0,2 1 0 0 0,-1-1 0 0 0,0 0 0 0 0,1 0 0 0 0,0-1-1 0 0,4 3 0 0 0,-7-4 1 0 0,0-1-1 0 0,0 1 1 0 0,0-1-1 0 0,0 1 1 0 0,1-1-1 0 0,-1 0 1 0 0,0 0-1 0 0,0 0 1 0 0,0 0-1 0 0,0 0 1 0 0,0-1-1 0 0,1 1 1 0 0,-1-1-1 0 0,0 1 1 0 0,0-1-1 0 0,0 0 1 0 0,0 0-1 0 0,0 1 1 0 0,1-2-1 0 0,0 0 0 0 0,0-1 0 0 0,1 1 0 0 0,-1-1 0 0 0,0 0 0 0 0,1 0 0 0 0,-2-1 0 0 0,1 1 0 0 0,0-1 0 0 0,1-2 0 0 0,4-9-2 0 0,0 0-1 0 0,-1-1 1 0 0,-1 1-1 0 0,2-10 3 0 0,-7 23 0 0 0,13-42 1 0 0,-1 0 0 0 0,-2 0 0 0 0,-3-1 1 0 0,-1-1-1 0 0,-3 0 0 0 0,-1 0 0 0 0,-3-17-1 0 0,0 48-11 0 0,0 8 8 0 0,0 0 1 0 0,0 0-1 0 0,-1 1 0 0 0,1-1 0 0 0,-1 0 0 0 0,-1 0 1 0 0,1 1-1 0 0,-1 0 0 0 0,-1 0 0 0 0,0-5 3 0 0,2 11 0 0 0,1 0 0 0 0,0-1 0 0 0,0 1 0 0 0,0 0 0 0 0,-1 0 0 0 0,1 0 1 0 0,0 0-1 0 0,-1 0 0 0 0,1 0 0 0 0,0-1 0 0 0,0 1 0 0 0,0 0 0 0 0,0 0 0 0 0,0 0 0 0 0,-1 0 0 0 0,1 0 0 0 0,0-1 0 0 0,-1 1 0 0 0,1 0 0 0 0,0 0 0 0 0,-1 0 0 0 0,1 0 1 0 0,0 0-1 0 0,0 0 0 0 0,0 0 0 0 0,0 0 0 0 0,-1 0 0 0 0,1 0 0 0 0,-1 1 0 0 0,1-1 0 0 0,0 0 0 0 0,-1 0 0 0 0,1 0 0 0 0,0 0 0 0 0,0 0 0 0 0,0 1 0 0 0,0-1 0 0 0,-10 10 2 0 0,-1 13 5 0 0,4 10 6 0 0,2 0-1 0 0,1-1 0 0 0,2 1 0 0 0,2 31-12 0 0,0-21 316 0 0,2 1 0 0 0,2-2 0 0 0,2 1 0 0 0,2 0 0 0 0,13 40-316 0 0,-19-77 67 0 0,1 0 0 0 0,0 0 1 0 0,1-1-1 0 0,-1 1 0 0 0,1 0 1 0 0,0-1-1 0 0,1-1 0 0 0,1 3-67 0 0,-5-5-9 0 0,1-1-1 0 0,0 1 1 0 0,-1-1-1 0 0,1 1 1 0 0,0-2-1 0 0,0 2 1 0 0,0-1-1 0 0,0-1 1 0 0,0 2-1 0 0,0-1 1 0 0,0-1-1 0 0,1 0 10 0 0,-1 1-41 0 0,-2-1 1 0 0,2 0-1 0 0,-1 0 0 0 0,0 0 0 0 0,0 0 0 0 0,0-1 1 0 0,0 1-1 0 0,1 0 0 0 0,-2 0 0 0 0,2 0 0 0 0,-1-1 1 0 0,0 1-1 0 0,0-1 0 0 0,0 0 0 0 0,0 1 0 0 0,0 0 0 0 0,0-1 1 0 0,-1 0-1 0 0,2 0 0 0 0,-1 1 0 0 0,-1-1 0 0 0,1 0 1 0 0,0 0-1 0 0,0 0 41 0 0,-1 0-174 0 0,0 0 0 0 0,0 1 0 0 0,0 0 1 0 0,0-1-1 0 0,0 0 0 0 0,0 1 0 0 0,0-1 1 0 0,1 1-1 0 0,-1-1 0 0 0,0 1 0 0 0,-1-1 0 0 0,1 0 1 0 0,0 1-1 0 0,0-1 0 0 0,0 1 0 0 0,0-1 1 0 0,0 0-1 0 0,0 1 0 0 0,0 0 0 0 0,0-1 0 0 0,-1 0 1 0 0,1 1-1 0 0,-1-1 0 0 0,1 1 174 0 0,-2-6-787 0 0,2-1 455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7T02:04:38.8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280 78 4 0 0,'2'0'63'0'0,"-2"0"-1"0"0,1 0 1 0 0,0 0-1 0 0,0 0 1 0 0,0 0-1 0 0,0 0 1 0 0,0 0-1 0 0,-1 0 1 0 0,2 0-1 0 0,-1 0 1 0 0,-1 0-1 0 0,1-1 1 0 0,0 1 0 0 0,0-1-1 0 0,0 1 1 0 0,0-1-1 0 0,0 1 1 0 0,-1 0-1 0 0,1-1 1 0 0,0 0-1 0 0,-1 0 1 0 0,1 1-1 0 0,-1 0 1 0 0,1-1-1 0 0,0 0 1 0 0,-1 0 0 0 0,1 0-63 0 0,-1 0 66 0 0,0 0 0 0 0,0-1 0 0 0,0 1 0 0 0,0 0 0 0 0,0-1 0 0 0,0 2 1 0 0,0-2-1 0 0,0 1 0 0 0,0 0 0 0 0,0-1 0 0 0,0 2 0 0 0,-1-2 1 0 0,0 1-1 0 0,1 0 0 0 0,-1-1 0 0 0,1 2 0 0 0,-1-3-66 0 0,-1 0 101 0 0,-1-1-1 0 0,0 1 0 0 0,1-1 1 0 0,-1 1-1 0 0,0-1 0 0 0,0 1 0 0 0,0 0 1 0 0,-1 1-1 0 0,1-1 0 0 0,0 1 1 0 0,-1 0-1 0 0,-1-1-100 0 0,1 2 31 0 0,0-1 0 0 0,0 2 0 0 0,1-1-1 0 0,-2 0 1 0 0,1 1 0 0 0,0 0 0 0 0,0 0 0 0 0,0 0 0 0 0,0 0-1 0 0,0 1 1 0 0,0 0 0 0 0,0-1 0 0 0,0 1 0 0 0,0 1 0 0 0,0-1-1 0 0,0 1 1 0 0,0-1 0 0 0,1 1 0 0 0,0 0 0 0 0,-1 0 0 0 0,1 0 0 0 0,-1 1-1 0 0,1 0 1 0 0,0 0-31 0 0,0-1 8 0 0,1 1 0 0 0,-1-1 0 0 0,1 1 0 0 0,-1 0 0 0 0,0 0 0 0 0,2 0 0 0 0,-1 0 0 0 0,-1 1-1 0 0,2-1 1 0 0,-1 1 0 0 0,1-1 0 0 0,0 0 0 0 0,0 1 0 0 0,0 0 0 0 0,0-1 0 0 0,0 1 0 0 0,1-1 0 0 0,0 1 0 0 0,0 0 0 0 0,0 0-1 0 0,0-1 1 0 0,0 1 0 0 0,0 0 0 0 0,1 0 0 0 0,1 3-8 0 0,-1-5 28 0 0,0 1 1 0 0,0 0-1 0 0,0 0 0 0 0,1 0 1 0 0,-1-1-1 0 0,1 0 0 0 0,-1 0 1 0 0,1 1-1 0 0,0-1 0 0 0,0 0 0 0 0,0 0 1 0 0,0 1-1 0 0,0-2 0 0 0,0 1 1 0 0,1 0-1 0 0,0-1 0 0 0,-1 1 1 0 0,2-1-29 0 0,4 2 35 0 0,0 0 0 0 0,0 0 0 0 0,1-1 0 0 0,-1-1 0 0 0,5 1-35 0 0,-7-2 2 0 0,-1 1 1 0 0,0-1-1 0 0,0 1 0 0 0,1 1 1 0 0,-1-2-1 0 0,0 2 0 0 0,0 0 1 0 0,1 0-1 0 0,-2 0 0 0 0,1 1 1 0 0,0-1-1 0 0,-1 1 1 0 0,1 0-1 0 0,-1 0 0 0 0,0 1 1 0 0,1 0-1 0 0,1 2-2 0 0,-3-2 0 0 0,0 0 1 0 0,0 0-1 0 0,-1-1 1 0 0,0 1-1 0 0,0 1 1 0 0,0-2-1 0 0,-1 2 0 0 0,1-1 1 0 0,-1 1-1 0 0,0-1 1 0 0,0 1-1 0 0,0-1 1 0 0,-1 1-1 0 0,0-1 1 0 0,0 1-1 0 0,0-1 1 0 0,0 1-1 0 0,0-1 0 0 0,-2 3 0 0 0,1-3 4 0 0,0-1-1 0 0,-1 1 1 0 0,1-1 0 0 0,-1 0-1 0 0,0 0 1 0 0,0 0-1 0 0,0 0 1 0 0,-1 0-1 0 0,1 0 1 0 0,0 0-1 0 0,-1-1 1 0 0,1 0-1 0 0,-1 0 1 0 0,0 1-1 0 0,0-1 1 0 0,0 0-1 0 0,0 0 1 0 0,-1-1 0 0 0,1 1-1 0 0,-1-1 1 0 0,1 1-1 0 0,-1-2 1 0 0,1 1-1 0 0,-3 1-3 0 0,-3-1 199 0 0,-1 0 0 0 0,0 0 0 0 0,1-1 0 0 0,-1 0 0 0 0,1-1 0 0 0,0 0 0 0 0,-1 0 0 0 0,1-1 0 0 0,0 0 0 0 0,0-1-1 0 0,0 0 1 0 0,0 0 0 0 0,-4-3-199 0 0,-15-8-359 0 0,0 0-1 0 0,1-2 0 0 0,-9-8 360 0 0,22 17-7003 0 0,12 4 6738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9:4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7845 8 0 0,'1'0'40'0'0,"1"0"-1"0"0,-1 0 1 0 0,0 0-1 0 0,0 0 1 0 0,1 0-1 0 0,-1 0 1 0 0,0 0-1 0 0,0 0 1 0 0,0-1-1 0 0,1 1 1 0 0,-1 0-1 0 0,0-1 1 0 0,0 1-1 0 0,0-1 1 0 0,0 1-1 0 0,0-1 1 0 0,0 0-1 0 0,0 0 1 0 0,0 1-1 0 0,0-1 1 0 0,0 0-1 0 0,0 0 1 0 0,0 0-1 0 0,0 0 1 0 0,-1 0-1 0 0,2-1-39 0 0,2-34 792 0 0,-4 29-979 0 0,13-613 987 0 0,-15 278-724 0 0,-1 131-56 0 0,-7-266-40 0 0,0 251 50 0 0,-8-349 340 0 0,10 386-381 0 0,3 87 46 0 0,6-66-35 0 0,2-68-44 0 0,0 0 68 0 0,6-178-23 0 0,-3 40 31 0 0,6-390-9 0 0,-12 676-23 0 0,15-492 8 0 0,-6 145 57 0 0,-20 45-109 0 0,0 44 139 0 0,7 217-109 0 0,0 52 588 0 0,5-30-574 0 0,0-149 254 0 0,-3 116-284 0 0,5 36 14 0 0,9-27 16 0 0,-12 125-12 0 0,1-1 0 0 0,1 1 0 0 0,-1 0 0 0 0,1 0-1 0 0,0 0 1 0 0,0 0 0 0 0,1-1 12 0 0,-11-4-3512 0 0,9 1 3273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9:4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 0 0,'38'-13'1635'0'0,"-10"7"-1496"0"0,-1 1 0 0 0,1 1-1 0 0,0 1 1 0 0,5 2-139 0 0,22-3 244 0 0,467-32 986 0 0,-173 22-1262 0 0,866-44 88 0 0,-324 35 688 0 0,1 35 96 0 0,-810-10-832 0 0,351 17 478 0 0,111 1 199 0 0,-343-17 1472 0 0,75 16-2157 0 0,-251-17 6 0 0,-14-2-1 0 0,-1 1 1 0 0,1 1-1 0 0,-1-1 0 0 0,0 2 1 0 0,4 0-6 0 0,-21-2-1166 0 0,0-1 0 0 0,0 0 0 0 0,1 0 0 0 0,-1 0 0 0 0,0-1 0 0 0,0 0 1166 0 0,-18-14-1470 0 0,13 4 1291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49:5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24 0 0,'17'66'2926'0'0,"0"236"-2753"0"0,-11-223-152 0 0,-4-67-18 0 0,0 0 1 0 0,1 0 0 0 0,0-1 0 0 0,1 1 0 0 0,4 9-4 0 0,-2-5 1 0 0,-6-16 17 0 0,1 1-1 0 0,-1 0 0 0 0,0-1 1 0 0,0 1-1 0 0,0 0 0 0 0,0-1 1 0 0,0 1-1 0 0,0 0 0 0 0,0 0 0 0 0,0-1 1 0 0,0 1-1 0 0,0 0 0 0 0,0-1 1 0 0,-1 1-1 0 0,1 0 0 0 0,0-1 1 0 0,0 1-1 0 0,-1 0 0 0 0,1-1 1 0 0,0 1-1 0 0,-1-1 0 0 0,1 1 1 0 0,-1 0-1 0 0,1-1 0 0 0,0 1 1 0 0,-1-1-1 0 0,0 1 0 0 0,1-1 0 0 0,-1 0 1 0 0,1 1-1 0 0,-1-1 0 0 0,1 1 1 0 0,-1-1-1 0 0,0 0 0 0 0,1 0 1 0 0,-1 1-1 0 0,0-1-17 0 0,1 0 133 0 0,-47-22 449 0 0,23 8-580 0 0,1 0-1 0 0,1-2 0 0 0,-20-17-1 0 0,72 66 382 0 0,21 19-347 0 0,-47-48-33 0 0,0 0 0 0 0,1-1 0 0 0,0 1 1 0 0,-1-1-1 0 0,1 0 0 0 0,0-1 0 0 0,1 1 0 0 0,-1-1 0 0 0,0 0 0 0 0,1-1 0 0 0,0 1-2 0 0,-4-2 0 0 0,0 0 0 0 0,0 0-1 0 0,0-1 1 0 0,0 1 0 0 0,0-1-1 0 0,0 1 1 0 0,0-1 0 0 0,0 0-1 0 0,0 0 1 0 0,0 0 0 0 0,0 0-1 0 0,0 0 1 0 0,-1 0 0 0 0,1 0-1 0 0,0-1 1 0 0,-1 1 0 0 0,1-1-1 0 0,-1 1 1 0 0,1-1 0 0 0,-1 1-1 0 0,0-1 1 0 0,1-1 0 0 0,30-47-11 0 0,-23 34 9 0 0,21-28 86 0 0,11-21-2595 0 0,-41 65 1532 0 0,-2-4-268 0 0,1 3 996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363 153 8 0 0,'0'-4'122'0'0,"-1"-1"1"0"0,1 1-1 0 0,-1 0 0 0 0,-1 0 0 0 0,1-1 1 0 0,-1 1-1 0 0,1 0 0 0 0,-1 0 0 0 0,0 0 1 0 0,0 1-1 0 0,-1-1 0 0 0,1 0 0 0 0,-1 1 1 0 0,-2-2-123 0 0,-48-45 1045 0 0,42 40-683 0 0,7 6-352 0 0,-1 1-1 0 0,1 0 1 0 0,0 0 0 0 0,-1 1 0 0 0,1-1-1 0 0,-1 1 1 0 0,0 0 0 0 0,0 0-1 0 0,0 0 1 0 0,0 1 0 0 0,0-1 0 0 0,0 1-1 0 0,-1 0 1 0 0,1 1 0 0 0,0-1-1 0 0,0 1 1 0 0,-1 0 0 0 0,1 1 0 0 0,0-1-1 0 0,-1 1 1 0 0,1 0 0 0 0,0 0 0 0 0,0 0-1 0 0,0 1 1 0 0,0 0 0 0 0,0 0-1 0 0,0 0 1 0 0,0 0 0 0 0,1 1 0 0 0,-1 0-1 0 0,-1 1-9 0 0,-2 2 1 0 0,1 0 0 0 0,1 1 0 0 0,-1-1 0 0 0,1 1 0 0 0,0 0 0 0 0,1 1 0 0 0,-1-1 0 0 0,1 1-1 0 0,1 0 1 0 0,0 0 0 0 0,-1 4-1 0 0,-4 8 10 0 0,2 1-1 0 0,0 0 1 0 0,1 0-1 0 0,1 4-9 0 0,2-14-5 0 0,1 0-1 0 0,0 0 0 0 0,1 0 0 0 0,0 0 0 0 0,1 0 1 0 0,0 0-1 0 0,1 0 0 0 0,0 0 0 0 0,2 4 6 0 0,2 3-3 0 0,-5-13 1 0 0,2 1 0 0 0,-1-1-1 0 0,1 0 1 0 0,-1 0 0 0 0,2 0-1 0 0,-1 0 1 0 0,0 0-1 0 0,1 0 1 0 0,0-1 0 0 0,0 1-1 0 0,1-1 1 0 0,-1 0 0 0 0,1 1-1 0 0,0-2 3 0 0,22 25-5 0 0,-24-25 4 0 0,0 0 1 0 0,0 0-1 0 0,0 0 0 0 0,1 0 0 0 0,-1-1 0 0 0,1 1 0 0 0,0-1 0 0 0,0 1 0 0 0,0-1 1 0 0,0 0-1 0 0,0 0 0 0 0,0 0 0 0 0,0-1 0 0 0,1 1 0 0 0,-1-1 0 0 0,1 0 1 0 0,0 0-1 0 0,-1 0 0 0 0,1 0 0 0 0,0 0 0 0 0,-1-1 0 0 0,4 0 1 0 0,2-1 2 0 0,0 0-1 0 0,1-1 1 0 0,-1 0 0 0 0,0-1-1 0 0,0 0 1 0 0,0 0-1 0 0,-1-1 1 0 0,1 0-1 0 0,-1 0 1 0 0,0-1-1 0 0,0 0 1 0 0,-1 0 0 0 0,1-1-1 0 0,-1 0 1 0 0,-1 0-1 0 0,1-1 1 0 0,-1 0-1 0 0,2-2-1 0 0,-2-1 12 0 0,1 1-1 0 0,-1-1 0 0 0,-1 0 1 0 0,0 0-1 0 0,-1-1 0 0 0,0 0 1 0 0,1-4-12 0 0,0 1 14 0 0,-2 0-1 0 0,0 0 1 0 0,0-1 0 0 0,-1 1 0 0 0,-1-7-14 0 0,-1 6-249 0 0,1 8 329 0 0,-1-1-1 0 0,0 1 0 0 0,-1-1 1 0 0,0 0-1 0 0,0 1 1 0 0,-1-1-1 0 0,-2-6-79 0 0,3 11-159 0 0,0 1 0 0 0,-1-1 0 0 0,0 1 0 0 0,0 0 0 0 0,1-1 0 0 0,-1 1 0 0 0,-1 0 0 0 0,1 0 0 0 0,0 0 0 0 0,0 0 0 0 0,-1 1-1 0 0,1-1 1 0 0,-1 1 0 0 0,0-1 0 0 0,1 1 0 0 0,-1 0 0 0 0,0 0 0 0 0,0 0 0 0 0,0 0 0 0 0,0 0 0 0 0,0 1 0 0 0,1-1 0 0 0,-3 1 159 0 0,1 0-170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2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 0 0,'5'3'324'0'0,"-1"1"-1"0"0,1 0 1 0 0,-1 0 0 0 0,0 0-1 0 0,0 1 1 0 0,0-1 0 0 0,-1 1-1 0 0,1 0 1 0 0,1 4-324 0 0,19 21 174 0 0,16 7-7 0 0,-37-34-174 0 0,0-1 1 0 0,0 0-1 0 0,1 1 1 0 0,-1-1-1 0 0,0-1 0 0 0,1 1 1 0 0,-1 0-1 0 0,1-1 1 0 0,0 0-1 0 0,-1 0 0 0 0,1 0 1 0 0,0 0-1 0 0,0 0 7 0 0,-3-2-102 0 0,-1 0-1 0 0,0 1 1 0 0,1-1-1 0 0,-1 0 0 0 0,0 0 1 0 0,0 1-1 0 0,1-1 1 0 0,-1 0-1 0 0,0 0 0 0 0,0 0 1 0 0,0 1-1 0 0,0-1 1 0 0,0 0-1 0 0,0 0 0 0 0,0 0 1 0 0,-1 1-1 0 0,1-1 1 0 0,0 0-1 0 0,0 0 1 0 0,-1 1-1 0 0,1-1 0 0 0,0 0 1 0 0,-1 0-1 0 0,1 1 1 0 0,0-1-1 0 0,-1 0 0 0 0,0 0 103 0 0,0 0-109 0 0,-2-8-144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 20 0 0,'-1'-1'120'0'0,"0"0"-1"0"0,0 0 1 0 0,0-1 0 0 0,0 1-1 0 0,0 0 1 0 0,0 0 0 0 0,-1 0-1 0 0,1 0 1 0 0,0 0 0 0 0,-1 0-1 0 0,1 1 1 0 0,-1-1-1 0 0,1 0 1 0 0,-1 0 0 0 0,1 1-1 0 0,-1 0 1 0 0,1-1 0 0 0,-1 1-1 0 0,1-1 1 0 0,-1 1 0 0 0,1 0-1 0 0,-1 0 1 0 0,0 0 0 0 0,1 0-1 0 0,-1 0 1 0 0,1 1 0 0 0,-1-1-1 0 0,1 0 1 0 0,-2 1-120 0 0,1-1 46 0 0,1 0 1 0 0,-2 1-1 0 0,1 0 1 0 0,1 0-1 0 0,-2-1 1 0 0,2 1-1 0 0,-1 1 0 0 0,0-2 1 0 0,0 2-1 0 0,0-1 1 0 0,1 0-1 0 0,-1 1 1 0 0,1-1-1 0 0,-1 1 0 0 0,1-1 1 0 0,-1 1-1 0 0,1 0 1 0 0,0-1-1 0 0,0 2 1 0 0,0-2-1 0 0,-1 3-46 0 0,1 0 4 0 0,-1-1 0 0 0,2 1-1 0 0,-1 0 1 0 0,0 0 0 0 0,0-1 0 0 0,1 1-1 0 0,0 0 1 0 0,0 0 0 0 0,0-1 0 0 0,1 1 0 0 0,-1 0-1 0 0,1 0 1 0 0,0-1 0 0 0,0 1-4 0 0,0-2 0 0 0,0 0 1 0 0,-1-1-1 0 0,2 1 1 0 0,-1 0 0 0 0,0 0-1 0 0,1-1 1 0 0,-2 0-1 0 0,2 0 1 0 0,-1 1-1 0 0,1-1 1 0 0,-1 0-1 0 0,1 1 1 0 0,-1-2-1 0 0,2 1 1 0 0,-2 1 0 0 0,1-2-1 0 0,0 1 1 0 0,-1-1-1 0 0,2 1 1 0 0,-2 0-1 0 0,1-1 1 0 0,0 0-1 0 0,0 0 1 0 0,0 0-1 0 0,0 0 1 0 0,-1 0 0 0 0,2 0-1 0 0,-1 0 0 0 0,-1 0 1 0 0,8 0-6 0 0,2 0 1 0 0,-1 0-1 0 0,1 2 1 0 0,-1-1 0 0 0,0 1-1 0 0,4 2 5 0 0,-12-4 10 0 0,0 1-1 0 0,0 0 0 0 0,1 0 0 0 0,-1 0 1 0 0,0 0-1 0 0,0 0 0 0 0,0 1 1 0 0,0-1-1 0 0,0 1 0 0 0,0-1 0 0 0,-1 1 1 0 0,1-1-1 0 0,-1 2 0 0 0,1-2 1 0 0,-1 1-1 0 0,1 1 0 0 0,-1-2 0 0 0,0 1 1 0 0,0 1-1 0 0,0-1 0 0 0,0 0 1 0 0,0 0-1 0 0,-1 1 0 0 0,1-1 0 0 0,-1 0 1 0 0,0 0-1 0 0,1 1 0 0 0,-1 0 0 0 0,0-1 1 0 0,0 1-10 0 0,-1 3 48 0 0,1-1 0 0 0,-1 1 0 0 0,0-1 0 0 0,0 1 0 0 0,-1-1 0 0 0,0 0 0 0 0,0 0 0 0 0,0 1 0 0 0,-1-1 0 0 0,1-1 0 0 0,-1 2 0 0 0,0-2 0 0 0,-1 1 0 0 0,1-1-1 0 0,-1 1 1 0 0,1-2 0 0 0,-2 1 0 0 0,1 0 0 0 0,-4 2-48 0 0,6-4-13 0 0,-1 0 0 0 0,0 0 0 0 0,0 0 0 0 0,0 0 0 0 0,0-1 0 0 0,0 1 0 0 0,0-2 0 0 0,-1 2 0 0 0,1-1 0 0 0,-1-1 0 0 0,1 1 0 0 0,0 0-1 0 0,0-1 1 0 0,-1 0 0 0 0,1 0 0 0 0,-1 0 0 0 0,1 0 0 0 0,-1-1 0 0 0,1 1 0 0 0,0-1 0 0 0,0 1 0 0 0,-1-2 0 0 0,1 1 0 0 0,0 0 0 0 0,-1-1 0 0 0,1 1-1 0 0,0-1 1 0 0,0 1 0 0 0,1-1 0 0 0,-1-1 0 0 0,0 2 0 0 0,0-2 13 0 0,-4-2-529 0 0,6 5 374 0 0,1-1-1 0 0,-1 1 1 0 0,-1-1-1 0 0,2 1 1 0 0,-1-1-1 0 0,0 1 1 0 0,0 0-1 0 0,1-1 1 0 0,-1 0-1 0 0,0 0 1 0 0,1 1-1 0 0,-1-1 1 0 0,1 0-1 0 0,-1 0 1 0 0,1 1-1 0 0,-1-1 1 0 0,0 0 0 0 0,1 0-1 0 0,0 1 1 0 0,0-1-1 0 0,-1 0 1 0 0,1 0-1 0 0,0 0 1 0 0,-1 0-1 0 0,1 0 1 0 0,0 1-1 0 0,0-1 1 0 0,0-1-1 0 0,0 1 156 0 0,4-4-221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2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 0 0,'-4'6'3049'0'0,"-4"9"-2770"0"0,7-7-280 0 0,1 0 1 0 0,1 0 0 0 0,-1 0 0 0 0,1-1 0 0 0,1 1 0 0 0,0 0 0 0 0,0 0-1 0 0,1 1 1 0 0,-3-6 23 0 0,1-1 0 0 0,-1 0-1 0 0,1 0 1 0 0,0 0-1 0 0,0 1 1 0 0,0-1-1 0 0,0 0 1 0 0,0 0-1 0 0,0 0 1 0 0,0 0-1 0 0,1-1 1 0 0,-1 1 0 0 0,1 0-1 0 0,-1-1 1 0 0,1 1-1 0 0,0-1 1 0 0,0 1-1 0 0,0-1 1 0 0,0 0-1 0 0,0 1 1 0 0,0-1 0 0 0,0 0-1 0 0,0 0 1 0 0,0-1-1 0 0,1 1 1 0 0,-1 0-1 0 0,0-1 1 0 0,0 1-1 0 0,1-1 1 0 0,1 0-23 0 0,-1 0 49 0 0,0-1-1 0 0,0 0 1 0 0,-1 0 0 0 0,1 0-1 0 0,-1 0 1 0 0,1 0-1 0 0,-1-1 1 0 0,1 1 0 0 0,-1-1-1 0 0,0 0 1 0 0,0 0-1 0 0,0 1 1 0 0,0-1 0 0 0,0 0-1 0 0,0-1 1 0 0,0 1 0 0 0,-1 0-1 0 0,1 0 1 0 0,-1-1-1 0 0,0 1 1 0 0,0-1 0 0 0,0 1-1 0 0,0-1 1 0 0,0 1 0 0 0,0-1-1 0 0,0-2-48 0 0,2-7 21 0 0,-1-1 0 0 0,0 1 0 0 0,-1-1 0 0 0,-1 0 0 0 0,0 0-21 0 0,0 13 4 0 0,0 0-1 0 0,0 0-6 0 0,0 0-1 0 0,13 35-17 0 0,-4 0 0 0 0,-5-19-38 0 0,1-1 0 0 0,0-1 0 0 0,1 1 0 0 0,5 10 59 0 0,-11-26-52 0 0,0 1 0 0 0,0 0 0 0 0,0 0 0 0 0,0 0 0 0 0,0 0 0 0 0,0 0 0 0 0,-1 0 0 0 0,1 0 0 0 0,0-1 0 0 0,0 1 0 0 0,0 0 0 0 0,0 0 0 0 0,0 0 0 0 0,0 0 0 0 0,0 0 0 0 0,0 0 0 0 0,0 0 0 0 0,0-1 0 0 0,0 1 0 0 0,0 0 0 0 0,0 0 0 0 0,0 0 0 0 0,1 0 0 0 0,-1 0 0 0 0,0 0 0 0 0,0 0 0 0 0,0 0 0 0 0,0-1 0 0 0,0 1 0 0 0,0 0 0 0 0,0 0 0 0 0,0 0 0 0 0,0 0 0 0 0,0 0 0 0 0,0 0 0 0 0,0 0 0 0 0,1 0 0 0 0,-1 0 0 0 0,0 0 0 0 0,0 0 0 0 0,0 0 0 0 0,0-1 0 0 0,0 1 0 0 0,0 0 0 0 0,0 0 0 0 0,1 0 0 0 0,-1 0 0 0 0,0 0 0 0 0,0 0 0 0 0,0 0 0 0 0,0 0 0 0 0,0 0 0 0 0,0 0 0 0 0,0 0 0 0 0,1 0 0 0 0,-1 0 0 0 0,0 0 0 0 0,0 0 0 0 0,0 0 0 0 0,0 1 0 0 0,0-1 0 0 0,0 0 0 0 0,0 0 0 0 0,1 0 0 0 0,-1 0 0 0 0,0 0 0 0 0,0 0 0 0 0,0 0 0 0 0,0 0 52 0 0,2-14-1030 0 0,-1 10 814 0 0,0-6-24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4 0 0,'-3'-8'1759'0'0,"-4"9"-1658"0"0,-1 0 0 0 0,1 0 0 0 0,0 0 0 0 0,0 1-1 0 0,0 0 1 0 0,1 0 0 0 0,-1 1 0 0 0,1 0 0 0 0,-1 0-1 0 0,1 0 1 0 0,0 1 0 0 0,-6 4-101 0 0,10-7 0 0 0,0 0-1 0 0,0 1 1 0 0,0 0 0 0 0,0-1-1 0 0,0 1 1 0 0,0 0 0 0 0,0 0 0 0 0,0 0-1 0 0,1 0 1 0 0,-1 0 0 0 0,1 1-1 0 0,0-1 1 0 0,0 0 0 0 0,-1 1 0 0 0,2-1-1 0 0,-1 0 1 0 0,0 1 0 0 0,0 0-1 0 0,1-1 1 0 0,-1 1 0 0 0,1-1 0 0 0,0 1-1 0 0,0-1 1 0 0,0 1 0 0 0,0 0-1 0 0,1-1 1 0 0,-1 1 0 0 0,1-1 0 0 0,-1 1-1 0 0,1-1 1 0 0,0 1 0 0 0,0-1 0 0 0,0 0-1 0 0,0 1 1 0 0,1 0 0 0 0,-1-1 38 0 0,1-1 0 0 0,-1 1 0 0 0,0-1 1 0 0,1 1-1 0 0,-1-1 0 0 0,1 1 0 0 0,-1-1 0 0 0,1 0 0 0 0,0 0 0 0 0,-1 0 1 0 0,1 0-1 0 0,0 0 0 0 0,0 0 0 0 0,0 0 0 0 0,0 0 0 0 0,0-1 0 0 0,0 1 1 0 0,0-1-1 0 0,0 1 0 0 0,0-1 0 0 0,2 0-38 0 0,1 0 57 0 0,0 0 0 0 0,0-1 0 0 0,0 1 0 0 0,0-1 0 0 0,0 0 0 0 0,0 0 0 0 0,0-1 0 0 0,-1 1 0 0 0,4-3-57 0 0,-1 1 26 0 0,0 0 0 0 0,0 0-1 0 0,-1-1 1 0 0,0 0 0 0 0,0 0 0 0 0,0 0 0 0 0,0-1 0 0 0,-1 0 0 0 0,0 0-1 0 0,0 0 1 0 0,0-1 0 0 0,-1 0 0 0 0,1-1-26 0 0,-3 3 4 0 0,-1-1 0 0 0,0 1-1 0 0,0-1 1 0 0,-1 1 0 0 0,1-1-1 0 0,-1 0 1 0 0,0 1 0 0 0,-1-3-4 0 0,2 7 0 0 0,-1-1 0 0 0,0 0 0 0 0,0 0 0 0 0,0 1 0 0 0,0-1 0 0 0,0 0 0 0 0,0 0 0 0 0,0 1 0 0 0,0-1 0 0 0,0 0 0 0 0,0 0 0 0 0,-1 0 0 0 0,1 1 0 0 0,0-1 0 0 0,0 0 0 0 0,-1 1 0 0 0,1-1 0 0 0,0 0 0 0 0,-1 1 0 0 0,1-1 0 0 0,-1 0 1 0 0,1 1-1 0 0,-1-1 0 0 0,0 1 0 0 0,1-1 0 0 0,-1 0 0 0 0,1 1 0 0 0,-1 0 0 0 0,0-1 0 0 0,1 1 0 0 0,-1-1 0 0 0,0 1 0 0 0,0 0 0 0 0,1-1 0 0 0,-1 1 0 0 0,0 0 0 0 0,0 0 0 0 0,0 0 0 0 0,1 0 0 0 0,-1-1 0 0 0,0 1 0 0 0,0 0 0 0 0,0 0 0 0 0,1 1 0 0 0,-1-1 0 0 0,0 0 0 0 0,0 0 0 0 0,0 0 0 0 0,1 0 0 0 0,-2 1 0 0 0,1 0-1 0 0,0 0 0 0 0,0 1-1 0 0,-1-1 1 0 0,1 0-1 0 0,0 1 1 0 0,0-1-1 0 0,1 1 1 0 0,-1 0-1 0 0,0-1 1 0 0,0 1 0 0 0,1 0-1 0 0,-1-1 1 0 0,1 1-1 0 0,-1 0 1 0 0,1 0-1 0 0,0-1 1 0 0,0 1-1 0 0,0 0 1 0 0,0 0 0 0 0,0-1-1 0 0,0 1 1 0 0,1 0-1 0 0,-1 0 1 0 0,0-1-1 0 0,1 2 2 0 0,12 46-15 0 0,-10-41-37 0 0,-2-4-7 0 0,0 0 1 0 0,0 0 0 0 0,0 0-1 0 0,0-1 1 0 0,1 1 0 0 0,-1 0-1 0 0,1-1 1 0 0,0 1-1 0 0,0-1 1 0 0,1 0 0 0 0,-1 0-1 0 0,3 3 59 0 0,-4-7-176 0 0,0 0-1 0 0,0 0 1 0 0,0-1-1 0 0,0 1 1 0 0,0 0-1 0 0,-1 0 1 0 0,1-1 0 0 0,0 1-1 0 0,-1 0 1 0 0,1-1-1 0 0,-1 1 1 0 0,0-1-1 0 0,1 1 1 0 0,-1-1-1 0 0,0 1 1 0 0,0-1-1 0 0,0 1 1 0 0,0 0-1 0 0,0-1 177 0 0,1-3-188 0 0,2-8-71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3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12 0 0,'0'23'938'0'0,"-1"-14"-762"0"0,1 0-1 0 0,0 1 1 0 0,1-1 0 0 0,0 0 0 0 0,0 0-1 0 0,1 0 1 0 0,1 1-176 0 0,3 10 649 0 0,1 0 1 0 0,1-1-1 0 0,10 18-649 0 0,-16-100 916 0 0,-1 50-908 0 0,8-63 16 0 0,-8 72-23 0 0,0 0 1 0 0,0 1-1 0 0,0-1 0 0 0,0 0 1 0 0,1 1-1 0 0,-1 0 0 0 0,1-1 1 0 0,0 1-1 0 0,0 0 1 0 0,1 0-1 0 0,-1 0 0 0 0,0 0 1 0 0,1 0-1 0 0,0 1 0 0 0,0-1 1 0 0,0 1-1 0 0,0-1 0 0 0,2 0-1 0 0,-4 3 0 0 0,0 0 0 0 0,0 0 0 0 0,0 0 0 0 0,1 0 0 0 0,-1 0 0 0 0,0 0 0 0 0,0 0 0 0 0,0 0 0 0 0,1 0 0 0 0,-1 1 0 0 0,0-1 0 0 0,0 0 0 0 0,0 1 0 0 0,0-1 0 0 0,0 1-1 0 0,0-1 1 0 0,0 1 0 0 0,0 0 0 0 0,0-1 0 0 0,0 1 0 0 0,0 0 0 0 0,0 0 0 0 0,0-1 0 0 0,0 1 0 0 0,-1 0 0 0 0,1 0 0 0 0,0 0 0 0 0,-1 0 0 0 0,1 0 0 0 0,0 0 0 0 0,-1 0-1 0 0,0 0 1 0 0,1 0 0 0 0,-1 1 0 0 0,0-1 0 0 0,1 0 0 0 0,18 51-5 0 0,-17-44 4 0 0,-1-4-17 0 0,1 1-168 0 0,0 0 1 0 0,0 0-1 0 0,0 1 0 0 0,-1-1 1 0 0,0 1-1 0 0,0-1 0 0 0,0 1 1 0 0,-1 0-1 0 0,0-1 0 0 0,0 1 1 0 0,-1-1-1 0 0,0 1 0 0 0,0 2 186 0 0,1-8-1016 0 0,-1-4-313 0 0,0-2 1058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3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69 550 4 0 0,'-16'-96'3014'0'0,"8"57"-2640"0"0,0-21-137 0 0,3 0 0 0 0,2 0 0 0 0,5-29-237 0 0,-2 14 13 0 0,1 70-17 0 0,-1 0-1 0 0,0 0 1 0 0,-1-1-1 0 0,1 1 1 0 0,-1 0-1 0 0,0 0 0 0 0,-1 0 1 0 0,1 0-1 0 0,-1 0 1 0 0,0 0-1 0 0,0 0 1 0 0,-1 0-1 0 0,0 0 5 0 0,2 6-205 0 0,0 0-1 0 0,0 0 1 0 0,0 0 0 0 0,0 0-1 0 0,0 0 1 0 0,0 0 0 0 0,0 0 0 0 0,1 0-1 0 0,-1 0 1 0 0,0 0 0 0 0,1 1-1 0 0,-1-1 1 0 0,1 0 0 0 0,-1 0-1 0 0,1 1 1 0 0,-1-1 0 0 0,1 0-1 0 0,0 1 1 0 0,0 0 205 0 0,0 6-144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 0 0,'11'-8'1915'0'0,"-6"5"-1682"0"0,-1-1-1 0 0,0 1 1 0 0,1 0-1 0 0,0 0 1 0 0,-1 1-1 0 0,1-1 1 0 0,3 0-233 0 0,54-1 799 0 0,-13 3-1394 0 0,-18-6-3016 0 0,-28 6 3475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 0 0,'-2'-11'2948'0'0,"-1"21"-2306"0"0,-1 25-804 0 0,5-13 154 0 0,-1-13-3 0 0,0-1 1 0 0,0 1-1 0 0,1 0 0 0 0,0-1 0 0 0,1 0 0 0 0,0 1 1 0 0,0-1-1 0 0,1 0 0 0 0,0 0 0 0 0,4 7 11 0 0,-1-59-3144 0 0,-3 25 2980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16 0 0,'-1'0'49'0'0,"1"1"1"0"0,-1 0-1 0 0,1-1 0 0 0,0 1 0 0 0,-1 0 1 0 0,1-1-1 0 0,0 1 0 0 0,-1 0 0 0 0,1-1 1 0 0,0 1-1 0 0,0 0 0 0 0,-1 0 1 0 0,1-1-1 0 0,0 1 0 0 0,0 0 0 0 0,0 0 1 0 0,0-1-1 0 0,0 1 0 0 0,0 0 0 0 0,0 0 1 0 0,1 0-1 0 0,-1-1 0 0 0,0 1 1 0 0,0 0-1 0 0,1-1 0 0 0,-1 1 0 0 0,0 0 1 0 0,1 0-1 0 0,-1-1 0 0 0,0 1 0 0 0,1-1 1 0 0,-1 1-1 0 0,1 0 0 0 0,0-1 1 0 0,-1 1-1 0 0,1-1 0 0 0,-1 1 0 0 0,1-1 1 0 0,0 1-1 0 0,-1-1 0 0 0,1 0 0 0 0,0 1 1 0 0,0-1-1 0 0,-1 0 0 0 0,1 0 1 0 0,0 1-1 0 0,0-1-49 0 0,0 0 28 0 0,-1 0 0 0 0,1 0 0 0 0,0 0 0 0 0,-1 0 0 0 0,1 0 0 0 0,0 0 1 0 0,-1 0-1 0 0,1 0 0 0 0,0 0 0 0 0,-1 0 0 0 0,1 0 0 0 0,0-1 0 0 0,-1 1 0 0 0,1 0 0 0 0,0 0 1 0 0,-1-1-1 0 0,1 1 0 0 0,-1 0 0 0 0,1-1 0 0 0,0 1 0 0 0,-1-1 0 0 0,1 1 0 0 0,-1-1 0 0 0,0 1 1 0 0,1-1-1 0 0,-1 1 0 0 0,1-1 0 0 0,-1 1 0 0 0,0-1 0 0 0,1 0 0 0 0,-1 1 0 0 0,0-1 0 0 0,0 1 1 0 0,1-1-1 0 0,-1 0 0 0 0,0 1 0 0 0,0-1 0 0 0,0 0 0 0 0,0 1 0 0 0,0-1 0 0 0,0 0-28 0 0,0-1 39 0 0,0-1 1 0 0,0 1-1 0 0,0-1 0 0 0,0 1 0 0 0,0 0 0 0 0,0-1 0 0 0,-1 1 0 0 0,0 0 0 0 0,1-1 1 0 0,-1 1-1 0 0,0 0 0 0 0,0 0 0 0 0,0 0 0 0 0,0 0 0 0 0,-1-1 0 0 0,1 1 1 0 0,-1 1-1 0 0,1-1 0 0 0,-2-1-39 0 0,2 2-3 0 0,0 0 0 0 0,1 1 0 0 0,-1-1 0 0 0,0 0 0 0 0,0 1 0 0 0,0-1 0 0 0,0 1 0 0 0,0-1 0 0 0,0 1 0 0 0,0 0 0 0 0,1-1 0 0 0,-1 1 0 0 0,0 0 1 0 0,0 0-1 0 0,0 0 0 0 0,0 0 0 0 0,0 0 0 0 0,0 0 0 0 0,-1 0 0 0 0,1 0 0 0 0,0 0 0 0 0,0 0 0 0 0,0 0 0 0 0,0 0 0 0 0,1 1 0 0 0,-1-1 0 0 0,0 0 0 0 0,0 1 0 0 0,0-1 0 0 0,0 1 0 0 0,0-1 1 0 0,0 1-1 0 0,0-1 0 0 0,1 1 0 0 0,-1 0 0 0 0,0-1 0 0 0,0 1 0 0 0,1 0 0 0 0,-1-1 0 0 0,1 1 0 0 0,-1 0 0 0 0,1 0 0 0 0,-1 0 0 0 0,1 0 0 0 0,-1 0 0 0 0,1-1 0 0 0,0 1 0 0 0,-1 1 3 0 0,1-2-86 0 0,0 1 0 0 0,-1-1 0 0 0,1 0 0 0 0,0 1-1 0 0,0-1 1 0 0,-1 1 0 0 0,1-1 0 0 0,0 1 0 0 0,0-1-1 0 0,0 0 1 0 0,0 1 0 0 0,0-1 0 0 0,-1 1 0 0 0,1-1 0 0 0,0 1-1 0 0,0-1 1 0 0,0 1 0 0 0,0-1 0 0 0,1 1 0 0 0,-1-1-1 0 0,0 1 1 0 0,0-1 0 0 0,0 0 0 0 0,0 1 0 0 0,0-1-1 0 0,1 1 1 0 0,-1-1 0 0 0,0 1 0 0 0,0-1 0 0 0,1 0-1 0 0,-1 1 1 0 0,0-1 0 0 0,1 0 0 0 0,-1 1 0 0 0,0-1 0 0 0,1 0-1 0 0,-1 1 1 0 0,0-1 0 0 0,1 0 0 0 0,-1 0 0 0 0,1 1-1 0 0,-1-1 1 0 0,1 0 0 0 0,-1 0 86 0 0,7 0-258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 0 0,'0'0'16'0'0,"1"-1"-1"0"0,-1 1 1 0 0,0 0-1 0 0,0 0 1 0 0,0 0-1 0 0,0 0 1 0 0,0 0-1 0 0,0-1 1 0 0,0 1-1 0 0,0 0 1 0 0,0 0-1 0 0,0 0 1 0 0,0 0-1 0 0,1 0 1 0 0,-1 0 0 0 0,0 0-1 0 0,0-1 1 0 0,0 1-1 0 0,0 0 1 0 0,0 0-1 0 0,0 0 1 0 0,1 0-1 0 0,-1 0 1 0 0,0 0-1 0 0,0 0 1 0 0,0 0-1 0 0,0 0 1 0 0,0 0-1 0 0,1 0 1 0 0,-1 0 0 0 0,0 0-1 0 0,0 0 1 0 0,0 0-1 0 0,0 0 1 0 0,1 0-1 0 0,-1 0 1 0 0,0 0-1 0 0,0 0 1 0 0,0 0-1 0 0,0 0 1 0 0,1 0-1 0 0,-1 0 1 0 0,0 0-1 0 0,0 0 1 0 0,0 0-1 0 0,0 0 1 0 0,0 1 0 0 0,0-1-1 0 0,1 0 1 0 0,-1 0-1 0 0,0 0 1 0 0,0 0-1 0 0,0 0 1 0 0,0 0-1 0 0,0 0 1 0 0,0 1-1 0 0,0-1 1 0 0,0 0-16 0 0,7 14 380 0 0,0 17-106 0 0,2 186 462 0 0,-4-64-627 0 0,-5-149-116 0 0,0 1-1 0 0,0-1 0 0 0,0 1-1 0 0,0-1 1 0 0,1 1 0 0 0,0-1 0 0 0,0 0 0 0 0,0 1-1 0 0,0-1 1 0 0,1 0 0 0 0,0 0 0 0 0,0 2 8 0 0,-9-37-2131 0 0,2 21 1963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 0 0,'3'-2'280'0'0,"1"1"1"0"0,0-1-1 0 0,0 1 1 0 0,-1 0-1 0 0,1 0 1 0 0,0 0-1 0 0,0 1 1 0 0,3-1-281 0 0,17-4 890 0 0,-9 0-264 0 0,56-15 931 0 0,-69 19-1558 0 0,1 1 1 0 0,0-1-1 0 0,-1 1 1 0 0,1 0-1 0 0,-1-1 1 0 0,1 1-1 0 0,0 0 1 0 0,-1 1-1 0 0,1-1 1 0 0,-1 0-1 0 0,1 1 1 0 0,-1 0-1 0 0,1-1 1 0 0,-1 1-1 0 0,1 0 1 0 0,-1 0-1 0 0,1 0 1 0 0,-1 1-1 0 0,0-1 1 0 0,0 0-1 0 0,0 1 1 0 0,0-1-1 0 0,0 1 0 0 0,1 0 1 0 0,-3-1-135 0 0,0 0-1 0 0,0-1 1 0 0,0 1-1 0 0,0 0 1 0 0,0-1-1 0 0,1 1 1 0 0,-1 0-1 0 0,0-1 1 0 0,0 1-1 0 0,-1 0 1 0 0,1-1-1 0 0,0 1 0 0 0,0 0 1 0 0,0-1-1 0 0,0 1 1 0 0,-1 0-1 0 0,1-1 1 0 0,0 1-1 0 0,0-1 1 0 0,-1 1-1 0 0,1 0 1 0 0,-1-1-1 0 0,1 1 0 0 0,-1-1 1 0 0,1 1-1 0 0,0-1 1 0 0,-1 1-1 0 0,0-1 1 0 0,1 0-1 0 0,-1 1 1 0 0,1-1-1 0 0,-1 0 1 0 0,0 1-1 0 0,1-1 0 0 0,-1 0 1 0 0,1 0-1 0 0,-2 1 136 0 0,-1 0-269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51 4 0 0,'0'-1'49'0'0,"0"-1"0"0"0,0 1 0 0 0,-1 0 0 0 0,1 0 0 0 0,0-1 0 0 0,-1 1 0 0 0,1 0 0 0 0,-1 0 0 0 0,1 0 0 0 0,-1 0 0 0 0,0-1 0 0 0,0 1 0 0 0,1 0 0 0 0,-1 0 0 0 0,0 0 0 0 0,0 0 0 0 0,0 1 1 0 0,0-1-1 0 0,0 0 0 0 0,0 0 0 0 0,0 0 0 0 0,0 1 0 0 0,0-1 0 0 0,-1 1 0 0 0,1-1 0 0 0,0 1 0 0 0,0-1 0 0 0,-1 1 0 0 0,1-1 0 0 0,0 1 0 0 0,-1 0 0 0 0,1 0 0 0 0,0 0 0 0 0,-1 0 0 0 0,1 0 0 0 0,0 0 0 0 0,-1 0 0 0 0,1 0 0 0 0,-1 0-49 0 0,-2 1 14 0 0,-1-1 0 0 0,0 1 1 0 0,1-1-1 0 0,-1 1 0 0 0,1 0 0 0 0,-1 1 0 0 0,1-1 0 0 0,-1 1 0 0 0,1 0 0 0 0,0 0 1 0 0,-1 0-15 0 0,-2 5-6 0 0,0-1 0 0 0,0 1 1 0 0,1 0-1 0 0,0 0 1 0 0,0 1-1 0 0,0-1 0 0 0,1 1 1 0 0,-1 4 5 0 0,4-9 6 0 0,1-1 1 0 0,0 0-1 0 0,0 1 0 0 0,0-1 1 0 0,0 1-1 0 0,1 0 1 0 0,-1-1-1 0 0,1 1 0 0 0,-1-1 1 0 0,1 1-1 0 0,0 0 0 0 0,0-1 1 0 0,0 1-1 0 0,1 2-6 0 0,0-4 17 0 0,-1 0 1 0 0,1 1-1 0 0,0-1 0 0 0,0 0 0 0 0,0 1 0 0 0,0-1 1 0 0,0 0-1 0 0,0 0 0 0 0,0 0 0 0 0,0 0 0 0 0,0 0 1 0 0,0 0-1 0 0,1 0 0 0 0,-1 0 0 0 0,0 0 0 0 0,1 0 1 0 0,-1-1-1 0 0,1 1 0 0 0,-1-1 0 0 0,1 1 1 0 0,-1-1-1 0 0,1 1 0 0 0,-1-1 0 0 0,1 0 0 0 0,-1 0 1 0 0,3 0-18 0 0,4 1 76 0 0,1-1 0 0 0,0 0 0 0 0,0-1-1 0 0,0 0 1 0 0,0-1 0 0 0,-1 1 0 0 0,1-2 0 0 0,-1 1 0 0 0,1-1 0 0 0,-1 0 0 0 0,0-1 0 0 0,3-1-76 0 0,-6 3 9 0 0,0-1 1 0 0,1 0-1 0 0,-1 0 0 0 0,0 0 0 0 0,-1 0 0 0 0,1-1 0 0 0,0 0 1 0 0,-1 0-1 0 0,0 0 0 0 0,0 0 0 0 0,0-1 0 0 0,-1 0 0 0 0,0 1 1 0 0,0-1-1 0 0,0 0 0 0 0,0 0 0 0 0,-1-1 0 0 0,1-2-9 0 0,-3 5 2 0 0,0-1 0 0 0,0 1 0 0 0,-1 0 0 0 0,1 0-1 0 0,-1 0 1 0 0,0 0 0 0 0,0-1 0 0 0,0 1 0 0 0,0 0 0 0 0,-1 0-1 0 0,1 1 1 0 0,-1-1 0 0 0,0 0 0 0 0,0 0 0 0 0,-1 0-2 0 0,3 2 0 0 0,-1 0 1 0 0,1 0-1 0 0,-1 0 1 0 0,0 0 0 0 0,1 0-1 0 0,-1 0 1 0 0,0 0-1 0 0,1 0 1 0 0,-1 1-1 0 0,0-1 1 0 0,0 0 0 0 0,0 1-1 0 0,0-1 1 0 0,0 0-1 0 0,0 1 1 0 0,0-1 0 0 0,0 1-1 0 0,0 0 1 0 0,0-1-1 0 0,0 1 1 0 0,0 0-1 0 0,0-1 1 0 0,0 1 0 0 0,0 0-1 0 0,0 0 1 0 0,0 0-1 0 0,0 0 1 0 0,0 0-1 0 0,-1 0 1 0 0,1 0 0 0 0,0 0-1 0 0,0 1 1 0 0,0-1-1 0 0,0 0 1 0 0,0 1-1 0 0,0-1 1 0 0,0 1 0 0 0,0-1-1 0 0,0 1 1 0 0,0-1-1 0 0,0 1 1 0 0,0-1 0 0 0,0 1-1 0 0,1 0 1 0 0,-1 0-1 0 0,0 1 26 0 0,0 0 1 0 0,0 0 0 0 0,0 0 0 0 0,0 0-1 0 0,1 1 1 0 0,-1-1 0 0 0,1 0-1 0 0,-1 0 1 0 0,1 1 0 0 0,0-1 0 0 0,0 0-1 0 0,0 1 1 0 0,1-1 0 0 0,-1 0-1 0 0,0 1 1 0 0,1-1-27 0 0,10 44 83 0 0,-7-34-87 0 0,0 12-5 0 0,-3-18-8 0 0,0 0 0 0 0,1 1 0 0 0,-1-1 0 0 0,1 1 0 0 0,1-1 0 0 0,-1 0 0 0 0,1 0 0 0 0,3 5 17 0 0,-3-42-3656 0 0,-3 18 3333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 0 0,'2'0'77'0'0,"-1"0"0"0"0,0 1 0 0 0,0-1 1 0 0,1 1-1 0 0,-1-1 0 0 0,0 0 0 0 0,1 1 0 0 0,-1 0 0 0 0,0 0 1 0 0,0-1-1 0 0,0 1 0 0 0,1 1 0 0 0,-2-2 0 0 0,1 1 0 0 0,1 1 1 0 0,-2-2-1 0 0,1 2 0 0 0,0-1 0 0 0,0 0 0 0 0,-1 0 0 0 0,1 0 1 0 0,0 1-1 0 0,-1-1 0 0 0,1 0 0 0 0,-1 1 0 0 0,0-1 0 0 0,0 1 1 0 0,1-2-1 0 0,-1 2 0 0 0,0-1 0 0 0,0 1 0 0 0,0-1 0 0 0,0 2-77 0 0,1 11 174 0 0,0 0-1 0 0,-1 0 1 0 0,-2 7-174 0 0,1 0 295 0 0,0 16 18 0 0,-1-24-234 0 0,2-1 1 0 0,0 1-1 0 0,0-1 0 0 0,0 0 0 0 0,2 0 0 0 0,0 0 0 0 0,0 0 0 0 0,1 0 0 0 0,2 3-79 0 0,-4-14 1228 0 0,-3-7-692 0 0,-6-37-490 0 0,9 27-49 0 0,-1 0 1 0 0,3 0 0 0 0,0 1-1 0 0,0-1 1 0 0,1 1 0 0 0,1 0 0 0 0,1 0-1 0 0,0 1 1 0 0,0-1 0 0 0,2 1-1 0 0,-1 1 1 0 0,2-1 0 0 0,0 1 0 0 0,11-11 2 0 0,-19 23 0 0 0,0-1 1 0 0,1 1-1 0 0,-1 0 0 0 0,1 0 1 0 0,-1-1-1 0 0,1 1 1 0 0,-1 1-1 0 0,1-2 1 0 0,0 1-1 0 0,-1 1 1 0 0,1-1-1 0 0,0 0 1 0 0,0 1-1 0 0,0-1 1 0 0,-1 1-1 0 0,2 0 1 0 0,-2 0-1 0 0,1 0 1 0 0,0-1-1 0 0,0 1 1 0 0,2 1-1 0 0,-3-1 0 0 0,1 1 1 0 0,-1 0 0 0 0,1 0-1 0 0,-1-1 1 0 0,1 1-1 0 0,-1 0 1 0 0,1 0 0 0 0,-1 0-1 0 0,1 1 1 0 0,-1-1 0 0 0,0 0-1 0 0,0 0 1 0 0,0 1 0 0 0,0-1-1 0 0,0 1 1 0 0,0-1-1 0 0,0 1 1 0 0,0-1 0 0 0,-1 2-1 0 0,1-2 1 0 0,-1 1 0 0 0,1-1-1 0 0,-1 2 0 0 0,4 14 8 0 0,-1 1-1 0 0,-1 0 1 0 0,0 0 0 0 0,-2 0-1 0 0,0 12-7 0 0,0-12 7 0 0,0 0 0 0 0,0 0-1 0 0,2 0 1 0 0,1 0 0 0 0,1 8-7 0 0,-4-34 94 0 0,-1 0 1 0 0,0 0 0 0 0,1 0 0 0 0,0 0 0 0 0,1 0 0 0 0,0 0 0 0 0,0 0 0 0 0,2-5-95 0 0,1-5 252 0 0,1-1 0 0 0,1 0 0 0 0,4-7-252 0 0,-2 8-13 0 0,0 1 0 0 0,2-1 0 0 0,3-3 13 0 0,-11 17-3 0 0,1-1-1 0 0,1 1 1 0 0,-1 0 0 0 0,1 0-1 0 0,-1 0 1 0 0,1 0 0 0 0,0 0-1 0 0,0 1 1 0 0,1 0-1 0 0,-1 0 1 0 0,1 0 0 0 0,-1 0-1 0 0,2 1 1 0 0,-1 0 3 0 0,-4 2 1 0 0,1-1-1 0 0,-1 1 1 0 0,1 0-1 0 0,-1 0 1 0 0,1 0-1 0 0,-1 1 1 0 0,2-1-1 0 0,-2 0 1 0 0,1 1 0 0 0,-1-1-1 0 0,1 0 1 0 0,-1 1-1 0 0,1 0 1 0 0,-1 0-1 0 0,0-1 1 0 0,0 1-1 0 0,1 0 1 0 0,-1 0 0 0 0,0 0-1 0 0,1 0 1 0 0,-2 0-1 0 0,2 0 1 0 0,-1 1-1 0 0,0-2 1 0 0,0 2-1 0 0,0-1 1 0 0,-1 0 0 0 0,1 1-1 0 0,0-1 1 0 0,0 1-1 0 0,-1-1 1 0 0,0 1-1 0 0,1 0 0 0 0,3 7 8 0 0,0 1-1 0 0,-1-1 0 0 0,0 1 0 0 0,0 7-7 0 0,2 19 50 0 0,-1 1 0 0 0,-2 26-50 0 0,4 43-156 0 0,-3-96-1461 0 0,1-12-524 0 0,3-22-1550 0 0,-2 9 3594 0 0,4 0-38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0,'10'69'1756'0'0,"-1"-19"-1322"0"0,1 107 655 0 0,-7-89-959 0 0,3 0 1 0 0,11 50-131 0 0,-11-97-945 0 0,-11-39-1565 0 0,2 10 2409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 0 0,'1'0'72'0'0,"-1"1"1"0"0,1 0-1 0 0,0-1 0 0 0,-1 0 1 0 0,1 1-1 0 0,0-1 0 0 0,0 1 1 0 0,0-1-1 0 0,-1 0 0 0 0,1 0 0 0 0,0 1 1 0 0,0-1-1 0 0,0 0 0 0 0,-1 0 1 0 0,1 0-1 0 0,0 0 0 0 0,0 0 1 0 0,0 0-1 0 0,0 0 0 0 0,0 0 1 0 0,-1 0-1 0 0,1 0 0 0 0,0 0 1 0 0,0-1-1 0 0,0 1 0 0 0,0 0 0 0 0,-1-1 1 0 0,2 1-73 0 0,27-7 809 0 0,-29 7-800 0 0,26-8 576 0 0,46-12 526 0 0,-67 19-1205 0 0,0 0 1 0 0,1 0-1 0 0,-1 1 1 0 0,0-1-1 0 0,0 1 0 0 0,0 1 1 0 0,0-1-1 0 0,0 1 1 0 0,0-1-1 0 0,0 1 1 0 0,0 1-1 0 0,3 0 94 0 0,-11 0-3091 0 0,3-1 2810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 0 0,'17'5'3756'0'0,"-12"25"-3896"0"0,-2 0 1 0 0,-1 0 0 0 0,-1 0 0 0 0,-2 1 139 0 0,1-26-2826 0 0,2-18 2501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44 0 0,'0'-7'160'0'0,"2"2"168"0"0,-2 1 108 0 0,0-2-56 0 0,0 3-120 0 0,0-1-100 0 0,-2 2-72 0 0,1 1-44 0 0,1-1-24 0 0,0 2-36 0 0,-2 2-76 0 0,0-1-144 0 0,0 2-212 0 0,2-3-28 0 0,0 5 104 0 0,0-2 164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 0 0,'18'69'3558'0'0,"-4"-9"-3454"0"0,-10-47-99 0 0,18 50-8 0 0,-21-59 4 0 0,1-1 0 0 0,-1 1 0 0 0,1-1 1 0 0,0 0-1 0 0,0 1 0 0 0,1-1 0 0 0,-1 0 0 0 0,1 0 0 0 0,-1-1 1 0 0,1 1-1 0 0,0 0 0 0 0,0-1 0 0 0,0 0 0 0 0,4 3-1 0 0,-6-5 7 0 0,0-1 1 0 0,0 1-1 0 0,-1 0 0 0 0,1 0 0 0 0,0-1 0 0 0,0 1 0 0 0,0 0 0 0 0,0-1 0 0 0,0 1 1 0 0,0-1-1 0 0,0 1 0 0 0,-1-1 0 0 0,1 1 0 0 0,0-1 0 0 0,0 1 0 0 0,-1-1 1 0 0,1 0-1 0 0,-1 0 0 0 0,1 1 0 0 0,0-1 0 0 0,-1 0 0 0 0,1 0 0 0 0,-1 0 0 0 0,0 1 1 0 0,1-1-1 0 0,-1 0 0 0 0,0 0 0 0 0,1 0 0 0 0,-1 0-7 0 0,13-32 163 0 0,-13 32-163 0 0,9-24-4 0 0,6-14-60 0 0,-2-1 1 0 0,-3 0-1 0 0,0-1 1 0 0,-2-5 63 0 0,-8 46-38 0 0,0-1 1 0 0,0 1-1 0 0,0 0 1 0 0,0 0 0 0 0,0-1-1 0 0,1 1 1 0 0,-1 0-1 0 0,0-1 1 0 0,0 1 0 0 0,0 0-1 0 0,0-1 1 0 0,0 1-1 0 0,0 0 1 0 0,0-1 0 0 0,0 1-1 0 0,0 0 1 0 0,0-1-1 0 0,0 1 1 0 0,-1 0 0 0 0,1 0-1 0 0,0-1 1 0 0,0 1-1 0 0,0 0 1 0 0,0-1 0 0 0,0 1-1 0 0,-1 0 1 0 0,1 0-1 0 0,0-1 1 0 0,0 1 0 0 0,0 0-1 0 0,-1 0 1 0 0,1-1-1 0 0,0 1 1 0 0,0 0-1 0 0,-1 0 1 0 0,1 0 0 0 0,0 0-1 0 0,-1-1 1 0 0,1 1-1 0 0,0 0 1 0 0,-1 0 0 0 0,1 0-1 0 0,0 0 1 0 0,-1 0-1 0 0,1 0 1 0 0,0 0 0 0 0,-1 0-1 0 0,1 0 1 0 0,0 0-1 0 0,-1 0 1 0 0,1 0 0 0 0,0 0-1 0 0,-1 0 1 0 0,1 0-1 0 0,0 0 1 0 0,-1 0 0 0 0,1 0-1 0 0,0 0 1 0 0,0 1-1 0 0,-1-1 1 0 0,1 0 0 0 0,0 0-1 0 0,-1 0 38 0 0,-16 14-1304 0 0,12-6 1173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8 0 0,'1'0'46'0'0,"-1"1"1"0"0,0-1-1 0 0,1 0 0 0 0,-1 0 1 0 0,0 1-1 0 0,1-1 0 0 0,-1 0 1 0 0,0 1-1 0 0,0-1 0 0 0,1 1 1 0 0,-1-1-1 0 0,0 0 1 0 0,0 1-1 0 0,0-1 0 0 0,1 0 1 0 0,-1 1-1 0 0,0-1 0 0 0,0 1 1 0 0,0-1-1 0 0,0 1 0 0 0,0-1 1 0 0,0 0-1 0 0,0 1 0 0 0,0-1 1 0 0,0 1-1 0 0,0-1 0 0 0,0 1 1 0 0,0-1-1 0 0,0 0 0 0 0,0 1 1 0 0,-1-1-1 0 0,1 1 0 0 0,0-1 1 0 0,0 0-1 0 0,0 1 1 0 0,-1-1-1 0 0,1 1 0 0 0,0-1 1 0 0,-1 0-1 0 0,1 1 0 0 0,0-1 1 0 0,0 0-1 0 0,-1 0 0 0 0,1 1 1 0 0,-1-1-1 0 0,1 0 0 0 0,0 0 1 0 0,-1 1-1 0 0,1-1 0 0 0,-1 0 1 0 0,1 0-1 0 0,0 0 0 0 0,-1 0 1 0 0,1 0-1 0 0,-1 0 0 0 0,1 0 1 0 0,-1 1-1 0 0,1-1 1 0 0,-1 0-1 0 0,1 0 0 0 0,0-1 1 0 0,-1 1-1 0 0,1 0 0 0 0,-1 0 1 0 0,1 0-1 0 0,-1 0 0 0 0,1 0 1 0 0,-1 0-47 0 0,30 20 2871 0 0,-20-17-2511 0 0,0-1 0 0 0,1-1 1 0 0,-1 1-1 0 0,0-1 1 0 0,1-1-1 0 0,-1 0 1 0 0,9-1-361 0 0,-15 2-1 0 0,-1-1 1 0 0,1 0-1 0 0,-1 0 0 0 0,1-1 1 0 0,-1 1-1 0 0,1 0 1 0 0,-1-1-1 0 0,1 0 1 0 0,-1 1-1 0 0,1-1 0 0 0,-1 0 1 0 0,0 0-1 0 0,1 0 1 0 0,-1-1-1 0 0,0 1 0 0 0,0-1 1 0 0,0 1-1 0 0,0-1 1 0 0,0 1-1 0 0,0-1 0 0 0,-1 0 1 0 0,1 0-1 0 0,0 0 1 0 0,-1 0-1 0 0,0 0 0 0 0,1 0 1 0 0,-1 0-1 0 0,0 0 1 0 0,0-1-1 0 0,0-1 1 0 0,-1 2-1 0 0,0 0 0 0 0,0 0-1 0 0,0 0 1 0 0,0 0 0 0 0,-1 0-1 0 0,1 0 1 0 0,-1 0 0 0 0,1 0 0 0 0,-1 0-1 0 0,0 0 1 0 0,0 1 0 0 0,0-1-1 0 0,0 0 1 0 0,0 0 0 0 0,0 1 0 0 0,-1-1-1 0 0,1 0 1 0 0,0 1 0 0 0,-1 0-1 0 0,0-1 1 0 0,1 1 0 0 0,-1 0-1 0 0,0 0 1 0 0,1-1 0 0 0,-1 1 0 0 0,0 1-1 0 0,0-1 1 0 0,0 0 0 0 0,0 0-1 0 0,0 1 1 0 0,0-1 0 0 0,0 1 0 0 0,0-1-1 0 0,0 1 1 0 0,0 0 0 0 0,-1 0-1 0 0,1 0 2 0 0,-6-1 0 0 0,1 0-1 0 0,-1 1 1 0 0,0 0-1 0 0,1 0 1 0 0,-1 0-1 0 0,0 1 1 0 0,1 0-1 0 0,-1 1 0 0 0,-5 1 1 0 0,8-1 12 0 0,0 0-1 0 0,0 1 1 0 0,0-1-1 0 0,0 1 1 0 0,1 0-1 0 0,-1 0 1 0 0,1 0-1 0 0,0 1 1 0 0,0 0-1 0 0,0-1 1 0 0,0 1-1 0 0,1 1 0 0 0,-1-1 1 0 0,1 0-1 0 0,0 1 1 0 0,1 0-1 0 0,-1-1 1 0 0,1 1-1 0 0,0 0 1 0 0,0 0-1 0 0,0 0 1 0 0,1 1-1 0 0,0-1 1 0 0,0 0-1 0 0,0 0 1 0 0,1 1-12 0 0,0-2 114 0 0,0 1 0 0 0,1-1 0 0 0,-1 0 0 0 0,1 1 0 0 0,0-1 0 0 0,1 0 0 0 0,-1 0 1 0 0,1 0-1 0 0,-1 0 0 0 0,1 0 0 0 0,1 0 0 0 0,-1 0 0 0 0,0 0 0 0 0,1-1 1 0 0,0 1-1 0 0,0-1 0 0 0,0 0 0 0 0,0 0 0 0 0,1 0 0 0 0,-1 0 0 0 0,1 0 1 0 0,0-1-1 0 0,0 0 0 0 0,0 1 0 0 0,0-1 0 0 0,0-1 0 0 0,0 1 0 0 0,0 0 1 0 0,1-1-1 0 0,-1 0 0 0 0,3 0-114 0 0,47 6 2007 0 0,-49-8-2464 0 0,1 1-1 0 0,-1-1 1 0 0,0 1 0 0 0,1-2-1 0 0,-1 1 1 0 0,0 0 0 0 0,3-2 457 0 0,-2 0-704 0 0,-1 0 0 0 0,0 0 0 0 0,0 0 0 0 0,0 0 0 0 0,0-1 0 0 0,-1 1 0 0 0,0-1 0 0 0,0-1 0 0 0,0 1 0 0 0,0 0 0 0 0,0-1 0 0 0,-1 0 0 0 0,0 0 0 0 0,0 0 0 0 0,1-4 704 0 0,7-11-494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 0 0,'7'46'2360'0'0,"-15"323"-132"0"0,8-369-2228 0 0,-1 14-5 0 0,0 0 1 0 0,1 0-1 0 0,1 0 1 0 0,1 0-1 0 0,0 0 1 0 0,1-1-1 0 0,0 3 5 0 0,-19-79-4443 0 0,12 46 4326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 0 0,'1'1'93'0'0,"0"-1"1"0"0,0 1-1 0 0,0-1 0 0 0,0 1 0 0 0,0-1 1 0 0,0 1-1 0 0,-1-1 0 0 0,1 0 1 0 0,0 1-1 0 0,0-1 0 0 0,0 0 0 0 0,0 0 1 0 0,1 0-1 0 0,-1 0 0 0 0,0 0 0 0 0,0 0 1 0 0,0 0-1 0 0,0 0 0 0 0,0 0 1 0 0,0 0-1 0 0,0-1 0 0 0,0 1 0 0 0,0 0 1 0 0,0-1-94 0 0,34-4 1057 0 0,-31 4-843 0 0,17-1-3 0 0,0 0 0 0 0,0 2 0 0 0,0 0 0 0 0,0 2 0 0 0,0 0 0 0 0,8 3-211 0 0,72 3-4423 0 0,-101-8 4130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 0 0,'7'-1'574'0'0,"0"0"-1"0"0,-1 0 1 0 0,1-1-1 0 0,-1 0 1 0 0,1 0-1 0 0,-1 0 1 0 0,0-1-1 0 0,0 0 1 0 0,5-3-574 0 0,-4 2 542 0 0,0 1 1 0 0,0 0 0 0 0,0 0 0 0 0,0 0-1 0 0,0 1 1 0 0,1 0 0 0 0,-1 0 0 0 0,3 0-543 0 0,-5 3 56 0 0,0-1 0 0 0,-1 1 0 0 0,1 0 0 0 0,0 0 0 0 0,0 0 0 0 0,-1 0 0 0 0,1 1 0 0 0,-1 0 1 0 0,2 0-57 0 0,-3 0-240 0 0,0 0 1 0 0,0-1 0 0 0,0 0 0 0 0,0 0 0 0 0,1 0 0 0 0,-1 0-1 0 0,0 0 1 0 0,1-1 0 0 0,-1 1 0 0 0,1-1 0 0 0,-1 0 0 0 0,1 0 0 0 0,-1 0-1 0 0,0 0 1 0 0,1-1 239 0 0,-3 1-252 0 0,0 0-1 0 0,-1-1 0 0 0,1 1 1 0 0,-1-1-1 0 0,1 1 0 0 0,0 0 1 0 0,-1-1-1 0 0,1 1 0 0 0,-1-1 1 0 0,1 1-1 0 0,-1-1 0 0 0,1 1 1 0 0,-1-1-1 0 0,1 0 0 0 0,-1 1 1 0 0,0-1-1 0 0,1 0 0 0 0,-1 1 1 0 0,0-1-1 0 0,0 0 0 0 0,1 0 253 0 0,1-5-604 0 0,4-2 165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28 0 0,'0'-1'90'0'0,"1"1"-1"0"0,0-1 1 0 0,-1 0-1 0 0,1 0 1 0 0,-1 1 0 0 0,0-1-1 0 0,1 0 1 0 0,-1 0-1 0 0,1 0 1 0 0,-1 0 0 0 0,0 0-1 0 0,0 1 1 0 0,0-1-1 0 0,1 0 1 0 0,-1 0 0 0 0,0 0-1 0 0,0 0 1 0 0,0 0-1 0 0,0 0 1 0 0,-1 0-90 0 0,-21-9 1130 0 0,12 9-1100 0 0,1-1 0 0 0,0 2 1 0 0,-1-1-1 0 0,1 1 0 0 0,-1 0 1 0 0,1 1-1 0 0,-1 0 0 0 0,1 1 0 0 0,0 0 1 0 0,0 0-1 0 0,0 1 0 0 0,0 0 1 0 0,0 0-1 0 0,0 1 0 0 0,-4 3-30 0 0,8-5-2 0 0,1 1 0 0 0,-1 0 0 0 0,0 0 0 0 0,1 1-1 0 0,-1-1 1 0 0,1 1 0 0 0,0 0 0 0 0,0 0 0 0 0,1 0-1 0 0,-1 1 1 0 0,1-1 0 0 0,-1 3 2 0 0,3-4 5 0 0,-1 0 1 0 0,1 0-1 0 0,0 1 1 0 0,0-1-1 0 0,0 1 0 0 0,0-1 1 0 0,1 0-1 0 0,-1 1 1 0 0,1 0-1 0 0,0-1 1 0 0,0 1-1 0 0,1-1 0 0 0,-1 1 1 0 0,1-1-1 0 0,-1 0 1 0 0,1 1-1 0 0,0-1 1 0 0,1 1-1 0 0,0 2-5 0 0,0-3 43 0 0,0 1 0 0 0,1-1 0 0 0,-1 1 0 0 0,1-1-1 0 0,-1 0 1 0 0,1 0 0 0 0,0 0 0 0 0,0 0 0 0 0,0 0 0 0 0,1 0 0 0 0,-1-1 0 0 0,1 0 0 0 0,-1 0-1 0 0,1 0 1 0 0,0 0 0 0 0,0 0 0 0 0,0-1 0 0 0,0 1 0 0 0,0-1 0 0 0,0 0 0 0 0,0 0 0 0 0,1-1-1 0 0,-1 1 1 0 0,0-1 0 0 0,0 0 0 0 0,1 0 0 0 0,-1 0 0 0 0,0-1 0 0 0,0 0 0 0 0,4 0-43 0 0,-2 0 7 0 0,1 0 1 0 0,-1-1-1 0 0,1 0 0 0 0,-1 0 1 0 0,1 0-1 0 0,-1-1 1 0 0,0 0-1 0 0,0 0 0 0 0,0 0 1 0 0,-1-1-1 0 0,1 1 1 0 0,-1-1-1 0 0,0-1 0 0 0,0 1 1 0 0,0-1-1 0 0,-1 0 1 0 0,0 0-1 0 0,0 0 0 0 0,1-2-7 0 0,-2 1 2 0 0,0-1 0 0 0,0 0-1 0 0,-1 0 1 0 0,0 0-1 0 0,0 0 1 0 0,0-1 0 0 0,-1 1-1 0 0,0-6-1 0 0,-1 11 0 0 0,0-1 0 0 0,0 1 0 0 0,0 0 0 0 0,0 0 1 0 0,0-1-1 0 0,0 1 0 0 0,-1 0 0 0 0,1 0 0 0 0,-1 0 0 0 0,0 0 0 0 0,1-1 0 0 0,-1 1 0 0 0,0 0 0 0 0,0 0 0 0 0,-1 0 0 0 0,1 1 0 0 0,0-1 0 0 0,-1 0 0 0 0,1 0 0 0 0,-1 1 1 0 0,1-1-1 0 0,-1 1 0 0 0,0-1 0 0 0,0 1 0 0 0,0 0 0 0 0,0-1 0 0 0,0 1 0 0 0,0 0 0 0 0,0 0 0 0 0,-1 0 0 0 0,2 1 1 0 0,0 0 0 0 0,1 0 0 0 0,-1 0 0 0 0,0 0 0 0 0,1 1 0 0 0,-1-1 0 0 0,0 0 0 0 0,1 0 0 0 0,-1 1 0 0 0,1-1 0 0 0,-1 0 0 0 0,0 0 0 0 0,1 1 0 0 0,-1-1 0 0 0,1 1 0 0 0,-1-1 0 0 0,1 1 0 0 0,-1-1 0 0 0,1 1 0 0 0,-1-1 0 0 0,1 1-1 0 0,0-1 1 0 0,-1 1 0 0 0,1-1 0 0 0,0 1 0 0 0,-1 0 0 0 0,1-1 0 0 0,0 1 0 0 0,0-1 0 0 0,0 1 0 0 0,0 0 0 0 0,-1-1 0 0 0,1 1 0 0 0,0 0 0 0 0,0-1 0 0 0,0 1 0 0 0,0 0 0 0 0,1-1 0 0 0,-1 1 0 0 0,0 0 0 0 0,0 0-1 0 0,1 34 26 0 0,-1-31-23 0 0,21 158-30 0 0,-13-116 14 0 0,-2-1 1 0 0,-2 1-1 0 0,-2 0 0 0 0,-2 0 1 0 0,-3 14 12 0 0,3-57 0 0 0,-1 0-1 0 0,1 0 1 0 0,-1 1 0 0 0,0-1-1 0 0,0 0 1 0 0,0 0 0 0 0,-1 0 0 0 0,1 0-1 0 0,-1-1 1 0 0,1 1 0 0 0,-1 0-1 0 0,0-1 1 0 0,0 1 0 0 0,-1-1 0 0 0,1 1-1 0 0,0-1 1 0 0,-1 0 0 0 0,1 0 0 0 0,-1 0-1 0 0,0 0 1 0 0,0 0 0 0 0,0-1-1 0 0,0 1 1 0 0,0-1 0 0 0,0 0 0 0 0,0 0-1 0 0,0 0 1 0 0,-1 0 0 0 0,1-1 0 0 0,0 1-1 0 0,-1-1 1 0 0,1 1 0 0 0,0-1-1 0 0,-1 0 1 0 0,-1-1 0 0 0,1 1 0 0 0,0 0 0 0 0,0-1 0 0 0,0 0 0 0 0,0 0 0 0 0,0 0-1 0 0,0 0 1 0 0,0 0 0 0 0,0-1 0 0 0,1 1 0 0 0,-1-1 0 0 0,1 0 0 0 0,-1 0 0 0 0,1 0-1 0 0,0-1 1 0 0,0 1 0 0 0,0-1 0 0 0,0 0 0 0 0,0 0 0 0 0,1 0 0 0 0,-1 0 0 0 0,1 0-1 0 0,0 0 1 0 0,0-1 0 0 0,0 1 0 0 0,1-1 0 0 0,-1 1 0 0 0,1-1 0 0 0,0 1 0 0 0,0-1-1 0 0,0 0 1 0 0,-1-5 22 0 0,1 0 0 0 0,1 0-1 0 0,0 0 1 0 0,0 0-1 0 0,1 0 1 0 0,0 0-1 0 0,0 0 1 0 0,1 0-1 0 0,0 0 1 0 0,1 0-1 0 0,0 1 1 0 0,1-1-1 0 0,-1 1 1 0 0,2 0-1 0 0,-1 0 1 0 0,1 0 0 0 0,4-4-22 0 0,0 1-203 0 0,0 1 0 0 0,0 0 1 0 0,2 0-1 0 0,-1 1 1 0 0,1 0-1 0 0,5-3 203 0 0,47-23-3836 0 0,-52 30 3645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77 8 0 0,'1'0'133'0'0,"0"-1"0"0"0,0 0 0 0 0,0 0 0 0 0,0 1 0 0 0,0-1 0 0 0,0 0 0 0 0,0 0 0 0 0,0 1 0 0 0,-1-1 0 0 0,1 0 0 0 0,0 0 1 0 0,0 0-1 0 0,-1 0 0 0 0,1 0 0 0 0,0 0 0 0 0,0 0 0 0 0,-1 0 0 0 0,0 0 0 0 0,0-1 0 0 0,1 2 0 0 0,-1-2 0 0 0,1 1 0 0 0,-1 0 0 0 0,0-1 0 0 0,0 2 0 0 0,0-2 0 0 0,0 1 0 0 0,0 0 0 0 0,0-1-133 0 0,-1 1 89 0 0,0-1-1 0 0,1 1 0 0 0,-1-1 1 0 0,0 1-1 0 0,0-1 0 0 0,0 1 1 0 0,0-1-1 0 0,0 1 0 0 0,0 0 1 0 0,-1 0-1 0 0,1-1 0 0 0,-1 1 1 0 0,2 1-1 0 0,-2-2 0 0 0,1 1 1 0 0,-1 1-1 0 0,1-1 0 0 0,-2 0 1 0 0,2 0-1 0 0,-2 1-88 0 0,-1-2 7 0 0,0 1 0 0 0,0 1 0 0 0,-1-1-1 0 0,2 0 1 0 0,-2 1 0 0 0,1 0 0 0 0,0 0 0 0 0,-1 1 0 0 0,2-1-1 0 0,-2 1 1 0 0,1-1 0 0 0,0 2 0 0 0,0-1 0 0 0,0 0-1 0 0,0 1 1 0 0,0-1 0 0 0,0 1 0 0 0,1 1 0 0 0,-2-1-7 0 0,-2 2 1 0 0,1 0 0 0 0,0 1 0 0 0,0-1 0 0 0,0 1 0 0 0,0 1 0 0 0,1-1 0 0 0,0 1 0 0 0,0 0 0 0 0,1 0 0 0 0,-1 1-1 0 0,-1 3 7 0 0,0 1 0 0 0,0 0 0 0 0,1 0-1 0 0,1 1 1 0 0,-2 9-7 0 0,4-18 0 0 0,1 0 1 0 0,1 1-1 0 0,-1-1 0 0 0,0 0 0 0 0,1 0 0 0 0,0 1 1 0 0,0-1-1 0 0,0 0 0 0 0,0 0 0 0 0,0 0 1 0 0,1 1-1 0 0,0-1 0 0 0,-1 0 0 0 0,1 0 0 0 0,1 0 1 0 0,-2 0-1 0 0,2 0 0 0 0,-1 0 0 0 0,1 0 1 0 0,-1 0-1 0 0,2 0 0 0 0,-2-1 0 0 0,1 1 1 0 0,1 0-1 0 0,0-1 5 0 0,0-1 1 0 0,0 1-1 0 0,0-1 1 0 0,0 1-1 0 0,0-1 1 0 0,0 0-1 0 0,0 0 1 0 0,0 0-1 0 0,0-1 1 0 0,0 0-1 0 0,0 0 1 0 0,0 1-1 0 0,1-1 1 0 0,-1 0-1 0 0,0-1 1 0 0,1 1-1 0 0,-1 0 1 0 0,0-1-1 0 0,0 0 1 0 0,0 0-1 0 0,0 0 1 0 0,3-1-6 0 0,4-2 133 0 0,-1 0 0 0 0,0 0 1 0 0,0-1-1 0 0,-1 0 1 0 0,0 0-1 0 0,8-7-133 0 0,-11 8 12 0 0,0-1 0 0 0,-1 0 0 0 0,1 0 0 0 0,-1 0 0 0 0,0-1 0 0 0,0 0 1 0 0,-1 0-1 0 0,0 0 0 0 0,0 0 0 0 0,0 0 0 0 0,0-1 0 0 0,-1 1 0 0 0,-1-1 0 0 0,1 0 0 0 0,-1 1 0 0 0,0-1 0 0 0,0 0 0 0 0,0 0 1 0 0,-1 0-1 0 0,-1 0 0 0 0,1 0 0 0 0,-2 1 0 0 0,2-1 0 0 0,-2 0 0 0 0,1 0 0 0 0,-2 1 0 0 0,1 0 0 0 0,0 0 0 0 0,-1-1 0 0 0,0 1 1 0 0,-1 0-1 0 0,0-2-12 0 0,4 8 0 0 0,0 0 0 0 0,0 0 0 0 0,-1 0 0 0 0,1 0 0 0 0,0-1 0 0 0,0 1 0 0 0,0-1 0 0 0,-1 1 0 0 0,1 0 0 0 0,0-1 0 0 0,0 1 1 0 0,-1 0-1 0 0,1 0 0 0 0,0 0 0 0 0,0 0 0 0 0,0 0 0 0 0,0 0 0 0 0,-1-1 0 0 0,1 1 0 0 0,-1 0 0 0 0,1 0 0 0 0,0 0 0 0 0,-1 0 0 0 0,1 0 0 0 0,0-1 1 0 0,0 1-1 0 0,0 0 0 0 0,-1 0 0 0 0,1 0 0 0 0,-1 0 0 0 0,1 0 0 0 0,-1 0 0 0 0,1 0 0 0 0,0 1 0 0 0,0-1 0 0 0,0 0 0 0 0,-1 0 0 0 0,1 0 1 0 0,0 0-1 0 0,-1 1 0 0 0,-5 12 10 0 0,2 22 5 0 0,4-17-11 0 0,2 0 0 0 0,-1 0 0 0 0,2 0-1 0 0,0 0 1 0 0,1-1 0 0 0,1 0 0 0 0,1 0 0 0 0,0 1-1 0 0,1-2 1 0 0,1 1 0 0 0,1-2 0 0 0,2 4-4 0 0,-10-17-62 0 0,0-1 1 0 0,1 1 0 0 0,-2-1 0 0 0,2 1 0 0 0,-1-1-1 0 0,1 0 1 0 0,-1 0 0 0 0,1 0 0 0 0,-1 1-1 0 0,1-2 1 0 0,-1 1 0 0 0,1 0 0 0 0,1 0 61 0 0,-2-1-95 0 0,-1 0 0 0 0,0 0 0 0 0,1 0 0 0 0,-1 0 1 0 0,1 0-1 0 0,0 0 0 0 0,-1 0 0 0 0,0 0 0 0 0,1 0 0 0 0,0 0 1 0 0,-1-1-1 0 0,1 1 0 0 0,-1 0 0 0 0,0-1 0 0 0,1 1 1 0 0,-1 0-1 0 0,1-1 0 0 0,-1 1 0 0 0,1 0 0 0 0,-1 0 0 0 0,0-1 1 0 0,0 1-1 0 0,1-1 0 0 0,-1 0 0 0 0,0 1 0 0 0,1 0 0 0 0,-1-1 1 0 0,0 1-1 0 0,1-1 0 0 0,-1 0 0 0 0,0 1 0 0 0,0 0 1 0 0,0-1-1 0 0,0 1 0 0 0,0-1 0 0 0,0 0 0 0 0,0 1 0 0 0,0 0 1 0 0,0-1-1 0 0,0 0 0 0 0,0 1 0 0 0,0-1 0 0 0,0 1 1 0 0,0 0-1 0 0,-1-1 0 0 0,1 0 95 0 0,0-37-1764 0 0,0 11 1503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4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12 0 0,'3'-10'1953'0'0,"-2"9"-1900"0"0,0 0-1 0 0,-1 0 1 0 0,1 0-1 0 0,-1 0 1 0 0,0 0-1 0 0,1 0 1 0 0,-1 0-1 0 0,0 0 0 0 0,1 0 1 0 0,-1 0-1 0 0,0-1 1 0 0,0 1-1 0 0,0 0 1 0 0,0 0-1 0 0,0 0 1 0 0,0 0-1 0 0,-1 0 0 0 0,1 0 1 0 0,0-1-1 0 0,-1 1 1 0 0,1 0-1 0 0,0 0 1 0 0,-1 0-53 0 0,0 0 11 0 0,1 0-1 0 0,-1 0 1 0 0,1 0 0 0 0,-1 0 0 0 0,0 0 0 0 0,0 0 0 0 0,1 0 0 0 0,-1 0 0 0 0,0 1-1 0 0,0-1 1 0 0,0 0 0 0 0,0 1 0 0 0,0-1 0 0 0,0 0 0 0 0,0 1 0 0 0,0-1 0 0 0,0 1-1 0 0,0-1 1 0 0,0 1 0 0 0,0 0 0 0 0,-1 0 0 0 0,1-1 0 0 0,0 1 0 0 0,0 0 0 0 0,0 0-1 0 0,0 0 1 0 0,-1 0 0 0 0,1 0 0 0 0,0 0 0 0 0,0 0 0 0 0,0 1 0 0 0,0-1 0 0 0,0 0-1 0 0,-1 1 1 0 0,1-1 0 0 0,0 1 0 0 0,0-1 0 0 0,0 1 0 0 0,0-1 0 0 0,0 1 0 0 0,0 0 0 0 0,0-1-1 0 0,1 1 1 0 0,-1 0 0 0 0,0 0 0 0 0,0 0 0 0 0,0-1 0 0 0,1 1 0 0 0,-1 0 0 0 0,0 1-11 0 0,0-1 12 0 0,1-1 1 0 0,-1 1 0 0 0,0 0 0 0 0,1 0-1 0 0,-1 0 1 0 0,1 0 0 0 0,-1 0 0 0 0,1 0-1 0 0,-1 0 1 0 0,1-1 0 0 0,0 1 0 0 0,0 0 0 0 0,-1 0-1 0 0,1 0 1 0 0,0 0 0 0 0,0 0 0 0 0,0 0-1 0 0,0 0 1 0 0,0 0 0 0 0,0 0 0 0 0,0 0-1 0 0,1 0 1 0 0,-1 1-13 0 0,1-1 43 0 0,0 0 0 0 0,0 0-1 0 0,0 0 1 0 0,0 0 0 0 0,0 0 0 0 0,0 0-1 0 0,0 0 1 0 0,1 0 0 0 0,-1-1-1 0 0,0 1 1 0 0,0-1 0 0 0,1 1 0 0 0,-1-1-1 0 0,0 1 1 0 0,1-1 0 0 0,-1 1-1 0 0,0-1 1 0 0,1 0 0 0 0,-1 0 0 0 0,1 0-1 0 0,-1 0 1 0 0,1 0 0 0 0,-1 0-1 0 0,2 0-42 0 0,-2 0 58 0 0,1 0 0 0 0,0 0-1 0 0,-1 0 1 0 0,1-1-1 0 0,0 1 1 0 0,-1 0 0 0 0,1-1-1 0 0,-1 1 1 0 0,1-1-1 0 0,-1 1 1 0 0,1-1 0 0 0,-1 1-1 0 0,1-1 1 0 0,-1 0-1 0 0,1 0-57 0 0,-2 1 34 0 0,1-1 0 0 0,-1 1 0 0 0,0-1 0 0 0,1 1 0 0 0,-1 0-1 0 0,0-1 1 0 0,1 1 0 0 0,-1-1 0 0 0,0 1 0 0 0,0-1 0 0 0,1 1-1 0 0,-1-1 1 0 0,0 1 0 0 0,0-1 0 0 0,0 0 0 0 0,0 1 0 0 0,0-1 0 0 0,1 1-1 0 0,-1-1 1 0 0,0 1 0 0 0,0-1 0 0 0,-1 1 0 0 0,1-1 0 0 0,0 1-1 0 0,0-1 1 0 0,0 0-34 0 0,-1 0-51 0 0,0 0 0 0 0,1-1 0 0 0,-1 1 0 0 0,0 0-1 0 0,0 0 1 0 0,0 0 0 0 0,0 0 0 0 0,0 1 0 0 0,0-1 0 0 0,-1 0-1 0 0,1 0 1 0 0,0 1 0 0 0,0-1 0 0 0,-1 0 0 0 0,1 1-1 0 0,0-1 1 0 0,-1 1 0 0 0,1 0 0 0 0,0-1 0 0 0,-1 1 0 0 0,1 0-1 0 0,-1 0 1 0 0,1 0 0 0 0,0 0 0 0 0,-1 0 0 0 0,1 0 0 0 0,-1 0-1 0 0,1 0 1 0 0,0 1 0 0 0,-1-1 0 0 0,0 0 51 0 0,0 1-322 0 0,0-1 0 0 0,-1 1 1 0 0,1 0-1 0 0,0-1 0 0 0,0 1 1 0 0,0 0-1 0 0,-1 0 0 0 0,1 0 1 0 0,0 0-1 0 0,0 1 0 0 0,0-1 1 0 0,1 0-1 0 0,-1 1 0 0 0,0 0 1 0 0,0 0 321 0 0,-2 2-307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8 0 0,'0'0'41'0'0,"-1"1"0"0"0,1-1 1 0 0,0 0-1 0 0,0 1 0 0 0,0-1 0 0 0,0 0 0 0 0,0 1 0 0 0,0-1 1 0 0,-1 0-1 0 0,1 1 0 0 0,0-1 0 0 0,0 0 0 0 0,0 1 0 0 0,0-1 1 0 0,0 1-1 0 0,0-1 0 0 0,0 0 0 0 0,1 1 0 0 0,-1-1 0 0 0,0 0 1 0 0,0 1-1 0 0,0-1 0 0 0,0 0 0 0 0,0 1 0 0 0,1-1 0 0 0,-1 0 1 0 0,0 1-1 0 0,0-1 0 0 0,0 0 0 0 0,1 0 0 0 0,-1 1 0 0 0,0-1 1 0 0,0 0-1 0 0,1 0 0 0 0,-1 1 0 0 0,0-1 0 0 0,1 0 0 0 0,-1 0 1 0 0,0 0-1 0 0,1 0 0 0 0,-1 1 0 0 0,0-1 0 0 0,1 0 0 0 0,0 0-41 0 0,23 1 1804 0 0,-23-1-1763 0 0,0 0 0 0 0,0 0 1 0 0,0 0-1 0 0,-1 0 0 0 0,1 0 1 0 0,0 0-1 0 0,0 0 1 0 0,0 0-1 0 0,0 0 0 0 0,0-1 1 0 0,0 1-1 0 0,0 0 0 0 0,-1-1 1 0 0,1 1-1 0 0,0-1 0 0 0,0 1 1 0 0,-1-1-1 0 0,1 1 0 0 0,0-1 1 0 0,0 1-1 0 0,-1-1 0 0 0,1 0 1 0 0,-1 1-1 0 0,1-1 1 0 0,-1 0-1 0 0,1 1 0 0 0,-1-1 1 0 0,1 0-1 0 0,-1 0 0 0 0,1 0 1 0 0,-1 1-1 0 0,0-1 0 0 0,0 0 1 0 0,1 0-1 0 0,-1 0 0 0 0,0 0 1 0 0,0 0-1 0 0,0 1 1 0 0,0-1-1 0 0,0 0 0 0 0,0 0 1 0 0,0 0-1 0 0,0 0 0 0 0,-1 0 1 0 0,1 1-1 0 0,0-1 0 0 0,-1 0 1 0 0,1 0-1 0 0,0 0 0 0 0,-1 0 1 0 0,1 1-1 0 0,-1-1 1 0 0,1 0-1 0 0,-1 0-41 0 0,0 0 4 0 0,0 0 0 0 0,0 0 0 0 0,0 0 0 0 0,0 1 0 0 0,0-1 1 0 0,0 0-1 0 0,-1 0 0 0 0,1 1 0 0 0,0-1 0 0 0,0 0 0 0 0,-1 1 0 0 0,1-1 0 0 0,0 1 0 0 0,-1 0 0 0 0,1-1 1 0 0,0 1-1 0 0,-1 0 0 0 0,1 0 0 0 0,-1 0 0 0 0,1 0 0 0 0,0 0 0 0 0,-1 0 0 0 0,1 0 0 0 0,-1 1 1 0 0,1-1-1 0 0,0 0 0 0 0,-1 1 0 0 0,1-1 0 0 0,0 1 0 0 0,0-1 0 0 0,-1 1 0 0 0,1 0 0 0 0,0-1 1 0 0,0 1-1 0 0,0 0 0 0 0,0 0 0 0 0,0 0 0 0 0,0 0 0 0 0,0 0 0 0 0,0 0 0 0 0,0 0 0 0 0,0 0 1 0 0,0 0-1 0 0,1 0 0 0 0,-1 1-4 0 0,0-1 2 0 0,0 0 0 0 0,0 0 0 0 0,1 0 0 0 0,-1 0 0 0 0,0 0-1 0 0,1 0 1 0 0,-1 1 0 0 0,1-1 0 0 0,-1 0 0 0 0,1 0 0 0 0,0 0 0 0 0,0 0 0 0 0,-1 0 0 0 0,1 1 0 0 0,0-1 0 0 0,0 0 0 0 0,0 0 0 0 0,0 0 0 0 0,1 1 0 0 0,-1-1 0 0 0,0 0 0 0 0,0 0 0 0 0,1 0 0 0 0,-1 0 0 0 0,1 1 0 0 0,-1-1 0 0 0,1 0 0 0 0,-1 0 0 0 0,1 0 0 0 0,0 0 0 0 0,-1 0-1 0 0,1 0 1 0 0,0 0 0 0 0,0-1 0 0 0,0 1 0 0 0,0 0 0 0 0,0 0 0 0 0,0-1 0 0 0,0 1 0 0 0,0 0 0 0 0,0-1 0 0 0,0 1 0 0 0,0-1 0 0 0,0 1 0 0 0,1-1 0 0 0,-1 0 0 0 0,0 1 0 0 0,0-1 0 0 0,0 0 0 0 0,1 0 0 0 0,-1 0 0 0 0,0 0 0 0 0,0 0 0 0 0,1 0 0 0 0,-1 0-2 0 0,0 0-94 0 0,0 1 1 0 0,0-1 0 0 0,0 0-1 0 0,1 1 1 0 0,-1-1 0 0 0,0 0 0 0 0,0 0-1 0 0,0 0 1 0 0,0 0 0 0 0,0 0 0 0 0,1 0-1 0 0,-1 0 1 0 0,0 0 0 0 0,0 0 0 0 0,0 0-1 0 0,0-1 1 0 0,0 1 0 0 0,0 0-1 0 0,0-1 1 0 0,0 1 0 0 0,0-1 0 0 0,0 1-1 0 0,0-1 1 0 0,0 0 0 0 0,0 1 0 0 0,0-1-1 0 0,0 0 1 0 0,0 0 0 0 0,0 0 93 0 0,-1-2-229 0 0,0 1 1 0 0,-1 0-1 0 0,1-1 1 0 0,-1 1 0 0 0,1 0-1 0 0,-1-1 1 0 0,0 1-1 0 0,0 0 1 0 0,0 0-1 0 0,0 0 1 0 0,0-1-1 0 0,-1 1 1 0 0,1 0 228 0 0,-5-8-398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2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 0 0,'4'79'1404'0'0,"5"14"-1404"0"0,0-6 187 0 0,-4 24-187 0 0,-5-111 15 0 0,0 0-9 0 0,0 0-1 0 0,0 0 5 0 0,0 0 14 0 0,5-38 569 0 0,-3 19-441 0 0,-1 0 0 0 0,-1 0 0 0 0,0 1 1 0 0,-2-3-153 0 0,1 3 22 0 0,0 0 1 0 0,1 0-1 0 0,1 0 1 0 0,2-15-23 0 0,-1 25 0 0 0,16-64 9 0 0,-16 67-6 0 0,-1 0-1 0 0,1 0 0 0 0,0 0 1 0 0,1 1-1 0 0,-1-1 0 0 0,1 1 1 0 0,0-1-1 0 0,0 1 0 0 0,1 0 1 0 0,-1 0-1 0 0,1 0 0 0 0,2-1-2 0 0,-4 3 0 0 0,0 1 0 0 0,0 0 0 0 0,0 0 0 0 0,0 0 0 0 0,0 0 0 0 0,1 0 0 0 0,-1 1 0 0 0,0-1 0 0 0,0 1 0 0 0,1-1 0 0 0,-1 1 0 0 0,0 0 0 0 0,1 0 0 0 0,-1 0 0 0 0,0 0 0 0 0,1 0 0 0 0,-1 0 0 0 0,0 1 0 0 0,0-1 0 0 0,1 1 0 0 0,-1-1 0 0 0,0 1 0 0 0,0 0 0 0 0,0 0 0 0 0,0 0 0 0 0,0 0 0 0 0,0 0 0 0 0,0 1 0 0 0,0-1 0 0 0,0 0 0 0 0,0 1 0 0 0,-1-1 0 0 0,1 1 0 0 0,-1 0 0 0 0,1 0 0 0 0,-1-1 0 0 0,0 1 0 0 0,5 6-2 0 0,0 0 1 0 0,-1 0-1 0 0,0 0 1 0 0,0 0-1 0 0,-1 1 1 0 0,0 0-1 0 0,-1 0 1 0 0,1 1 1 0 0,26 104-24 0 0,-32-128 135 0 0,1-1-1 0 0,1 0 1 0 0,0 0-1 0 0,1 0 1 0 0,0 0 0 0 0,2 1-1 0 0,0-1 1 0 0,2-7-111 0 0,-3 13 5 0 0,1-1 1 0 0,0 1 0 0 0,0 0 0 0 0,1-1-1 0 0,1 1 1 0 0,-1 1 0 0 0,1-1 0 0 0,1 1-1 0 0,0-1 1 0 0,0 2 0 0 0,0-1 0 0 0,1 1 0 0 0,1 0-1 0 0,-1 0 1 0 0,3-1-6 0 0,-8 7 0 0 0,0 0 0 0 0,0 0 0 0 0,1 0 0 0 0,-1 1-1 0 0,1-1 1 0 0,-1 1 0 0 0,1-1 0 0 0,-1 1 0 0 0,1 0 0 0 0,-1 0 0 0 0,1 0-1 0 0,-1 0 1 0 0,1 0 0 0 0,-1 1 0 0 0,0-1 0 0 0,1 1 0 0 0,-1-1 0 0 0,1 1 0 0 0,-1 0-1 0 0,0 0 1 0 0,1 0 0 0 0,-1 0 0 0 0,0 0 0 0 0,0 1 0 0 0,0-1 0 0 0,0 1 0 0 0,0-1-1 0 0,0 1 1 0 0,-1 0 0 0 0,1-1 0 0 0,0 1 0 0 0,-1 0 0 0 0,0 0 0 0 0,1 0 0 0 0,5 8-1 0 0,1-1 0 0 0,-2 1 0 0 0,1 0-1 0 0,-1 0 1 0 0,-1 1 0 0 0,1 3 1 0 0,9 30 5 0 0,-3 0-1 0 0,-2 0 0 0 0,-1 1 1 0 0,-2 12-5 0 0,17 81 2 0 0,-24-137-22 0 0,0 0 1 0 0,0 0 0 0 0,0 0 0 0 0,0-1 0 0 0,1 1-1 0 0,-1 0 1 0 0,0 0 0 0 0,0 0 0 0 0,1 0-1 0 0,-1 0 1 0 0,0-1 0 0 0,1 1 0 0 0,-1 0-1 0 0,1 0 1 0 0,-1-1 0 0 0,1 1 0 0 0,0 0 0 0 0,-1 0-1 0 0,1-1 1 0 0,0 1 0 0 0,0 0 19 0 0,6-14-1439 0 0,1-31-409 0 0,-7 24 1635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 0 0,'12'31'2614'0'0,"-6"18"-1877"0"0,-2 0-1 0 0,-3 1 1 0 0,-2 12-737 0 0,0-1 974 0 0,6 47-974 0 0,4-80-49 0 0,-9-29-33 0 0,0 0-1 0 0,1 1 1 0 0,-1-1-1 0 0,0 0 1 0 0,1 0-1 0 0,-1 0 1 0 0,0 0-1 0 0,0 0 1 0 0,0 0-1 0 0,0 0 1 0 0,0 0-1 0 0,0 0 1 0 0,0 0-1 0 0,-1 1 1 0 0,1-1-1 0 0,0 0 0 0 0,0 0 1 0 0,-1 0-1 0 0,1 0 1 0 0,-1 0-1 0 0,1 0 1 0 0,-1 1-1 0 0,1-1 1 0 0,-1 0-1 0 0,1 0 83 0 0,-28-66-3511 0 0,23 45 3332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 0 0,'4'-2'281'0'0,"0"-1"0"0"0,1 1 0 0 0,-1 0 0 0 0,1 0 0 0 0,-1 0 0 0 0,1 0 0 0 0,0 1 1 0 0,-1 0-1 0 0,1 0 0 0 0,0 0 0 0 0,0 1 0 0 0,0-1 0 0 0,0 1 0 0 0,0 0 0 0 0,0 0-281 0 0,8 1 264 0 0,0 0-1 0 0,0 0 1 0 0,0 1 0 0 0,-1 1 0 0 0,7 2-264 0 0,1 1-286 0 0,1-1 1 0 0,0 0 0 0 0,0-2 0 0 0,0 0 0 0 0,21 0 285 0 0,-41-3-1091 0 0,-13 2-1597 0 0,5 0 2394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0,'29'-6'3629'0'0,"-2"0"-2581"0"0,1 1 1 0 0,0 1 0 0 0,5 1-1049 0 0,16 14 612 0 0,-43-9-751 0 0,-1 0 1 0 0,1 0-1 0 0,0-1 0 0 0,-1 0 1 0 0,1 0-1 0 0,0 0 0 0 0,0-1 1 0 0,0 1-1 0 0,0-1 0 0 0,0-1 1 0 0,-1 1-1 0 0,1-1 1 0 0,0 0 138 0 0,-5 0-230 0 0,1 1 1 0 0,-1-1 0 0 0,0 0 0 0 0,0 1-1 0 0,0-1 1 0 0,0 0 0 0 0,-1 0 0 0 0,1 0 0 0 0,0 0-1 0 0,0 0 1 0 0,0 0 0 0 0,-1 0 0 0 0,1 0 0 0 0,-1 0-1 0 0,1 0 1 0 0,-1-1 0 0 0,1 1 0 0 0,-1 0-1 0 0,0 0 1 0 0,1 0 0 0 0,-1-1 0 0 0,0 1 229 0 0,2-5-327 0 0,1-3 116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4 0 0,'0'0'19'0'0,"19"-6"2078"0"0,-20 5-2061 0 0,-1 0 0 0 0,1 0 0 0 0,0 0 1 0 0,-1 0-1 0 0,1 1 0 0 0,-1-1 1 0 0,1 0-1 0 0,-1 1 0 0 0,1-1 0 0 0,-1 1 1 0 0,1 0-1 0 0,-1-1 0 0 0,0 1 1 0 0,1 0-1 0 0,-1 0 0 0 0,1 0 0 0 0,-1 0 1 0 0,0 0-1 0 0,1 0 0 0 0,-1 0 1 0 0,1 1-1 0 0,-1-1 0 0 0,0 1 0 0 0,1-1 1 0 0,-1 1-1 0 0,1-1 0 0 0,0 1 1 0 0,-1 0-1 0 0,1 0 0 0 0,-1 0-36 0 0,-46 23 12 0 0,44-21-14 0 0,1 0 0 0 0,-1 0 1 0 0,1 0-1 0 0,0 0 0 0 0,-1 0 1 0 0,1 1-1 0 0,1-1 0 0 0,-1 1 0 0 0,1 0 1 0 0,-1 0-1 0 0,1 0 0 0 0,0 0 1 0 0,1 0-1 0 0,-1 1 0 0 0,0 2 2 0 0,2-6 9 0 0,-1 0-1 0 0,1 1 1 0 0,0-1-1 0 0,0 0 1 0 0,0 1-1 0 0,0-1 1 0 0,0 0 0 0 0,0 0-1 0 0,1 1 1 0 0,-1-1-1 0 0,0 0 1 0 0,1 0-1 0 0,-1 1 1 0 0,1-1-1 0 0,-1 0 1 0 0,1 0-1 0 0,-1 0 1 0 0,1 0-1 0 0,0 0 1 0 0,0 1-1 0 0,0-1-8 0 0,1 1 41 0 0,0-1 0 0 0,0 0 0 0 0,0 0-1 0 0,0 0 1 0 0,0 0 0 0 0,0 0 0 0 0,1-1-1 0 0,-1 1 1 0 0,0-1 0 0 0,0 1 0 0 0,0-1 0 0 0,1 0-1 0 0,-1 0 1 0 0,0 0 0 0 0,1 0 0 0 0,-1 0-1 0 0,2 0-40 0 0,5-2 154 0 0,0 0-1 0 0,0 0 0 0 0,-1-1 0 0 0,1 0 0 0 0,-1 0 0 0 0,0-1 1 0 0,0 0-1 0 0,0-1 0 0 0,3-1-153 0 0,-8 4 39 0 0,0 0 0 0 0,0 0 1 0 0,-1-1-1 0 0,1 1 0 0 0,0-1 0 0 0,-1 1 1 0 0,0-1-1 0 0,0 0 0 0 0,0 0 0 0 0,0 0 1 0 0,1-2-40 0 0,-2 3 0 0 0,-1 1 0 0 0,1 0 0 0 0,-1-1 0 0 0,0 1 0 0 0,1-1 0 0 0,-1 1 1 0 0,0-1-1 0 0,0 0 0 0 0,0 1 0 0 0,0-1 0 0 0,0 1 0 0 0,-1-1 1 0 0,1 1-1 0 0,0-1 0 0 0,-1 1 0 0 0,1 0 0 0 0,-1-1 0 0 0,0 1 0 0 0,1-1 1 0 0,-1 1-1 0 0,0 0 0 0 0,0 0 0 0 0,0-1 0 0 0,0 1 0 0 0,0 0 1 0 0,0 0-1 0 0,0 0 0 0 0,1 1 0 0 0,0-1 0 0 0,0 1 0 0 0,0-1 0 0 0,-1 1 0 0 0,1-1 0 0 0,0 1 1 0 0,-1 0-1 0 0,1-1 0 0 0,-1 1 0 0 0,1-1 0 0 0,0 1 0 0 0,-1 0 0 0 0,1-1 0 0 0,-1 1 1 0 0,1 0-1 0 0,-1 0 0 0 0,1-1 0 0 0,-1 1 0 0 0,1 0 0 0 0,-1 0 0 0 0,1 0 0 0 0,-1-1 1 0 0,1 1-1 0 0,-1 0 0 0 0,0 0 0 0 0,1 0 0 0 0,-1 0 0 0 0,1 0 0 0 0,-1 0 0 0 0,1 0 1 0 0,-1 0-1 0 0,1 0 0 0 0,-1 1 0 0 0,0-1 0 0 0,1 0 0 0 0,-1 0 0 0 0,1 0 0 0 0,-1 1 0 0 0,-4 23 10 0 0,11 43 10 0 0,-5-62-18 0 0,7 51 29 0 0,-1-15-35 0 0,-1 0 0 0 0,-2 0 0 0 0,-3 1 0 0 0,-1-1 1 0 0,-4 26 3 0 0,4-67-2 0 0,0 1 1 0 0,0-1 0 0 0,0 1 0 0 0,0-1 0 0 0,0 0-1 0 0,-1 1 1 0 0,1-1 0 0 0,0 1 0 0 0,0-1 0 0 0,0 0 0 0 0,-1 1-1 0 0,1-1 1 0 0,0 0 0 0 0,0 1 0 0 0,-1-1 0 0 0,1 0 0 0 0,0 1-1 0 0,-1-1 1 0 0,1 0 0 0 0,0 0 0 0 0,-1 1 0 0 0,1-1 0 0 0,0 0-1 0 0,-1 0 1 0 0,1 0 0 0 0,-1 1 0 0 0,1-1 0 0 0,-1 0-1 0 0,1 0 1 0 0,0 0 0 0 0,-1 0 0 0 0,1 0 0 0 0,-1 0 1 0 0,-19-5-16 0 0,-21-19 13 0 0,35 20 1 0 0,0 0 3 0 0,-1-1 0 0 0,1 0 0 0 0,0-1 0 0 0,1 0 1 0 0,-1 1-1 0 0,1-2 0 0 0,0 1 0 0 0,1 0 1 0 0,-1-1-1 0 0,1 0 0 0 0,1 0 0 0 0,-3-6-1 0 0,5 11 1 0 0,0-1-1 0 0,0 1 1 0 0,0-1 0 0 0,0 0-1 0 0,1 1 1 0 0,-1-1-1 0 0,1 0 1 0 0,0 1-1 0 0,0-1 1 0 0,0 0-1 0 0,0 1 1 0 0,0-1 0 0 0,0 0-1 0 0,1 1 1 0 0,-1-1-1 0 0,1 1 1 0 0,0-1-1 0 0,0 1 1 0 0,0-1-1 0 0,0 1 1 0 0,0-1 0 0 0,1 1-1 0 0,-1 0 1 0 0,1-1-1 0 0,0 1 1 0 0,-1 0-1 0 0,1 0 1 0 0,0 0-1 0 0,0 1 1 0 0,0-1 0 0 0,1 0-1 0 0,-1 1 1 0 0,0-1-1 0 0,1 1 1 0 0,-1 0-1 0 0,1 0 1 0 0,2-1-1 0 0,35-11-21 0 0,28-10-419 0 0,-65 21 145 0 0,0 1 0 0 0,0-1 0 0 0,0 1 0 0 0,-1-1 0 0 0,1 0 0 0 0,-1 0 0 0 0,1 0 0 0 0,-1 0 0 0 0,0 0 0 0 0,0-1 0 0 0,0 1 0 0 0,0-1 0 0 0,0 1 0 0 0,0-1 0 0 0,-1 0 0 0 0,1 1 0 0 0,-1-1 0 0 0,1-2 295 0 0,0-2-129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185 286 4 0 0,'0'1'101'0'0,"0"-1"0"0"0,1 1 0 0 0,-1-1 1 0 0,1 1-1 0 0,-1-1 0 0 0,0 1 0 0 0,1-1 0 0 0,-1 1 0 0 0,1-1 1 0 0,-1 0-1 0 0,1 1 0 0 0,-1-1 0 0 0,1 0 0 0 0,0 0 0 0 0,-1 1 1 0 0,1-1-1 0 0,-1 0 0 0 0,1 0 0 0 0,0 0 0 0 0,-1 0 0 0 0,1 1 0 0 0,-1-1 1 0 0,1 0-1 0 0,0 0 0 0 0,-1 0 0 0 0,1 0 0 0 0,0 0 0 0 0,-1-1 1 0 0,1 1-102 0 0,33 0 773 0 0,-4 0-473 0 0,-20 1-280 0 0,-1 1 0 0 0,1 0-1 0 0,-1 0 1 0 0,0 1 0 0 0,1 1 0 0 0,-1-1-1 0 0,-1 1 1 0 0,8 5-20 0 0,-42 19 11 0 0,-14 15-11 0 0,34-35-1 0 0,-1 0 1 0 0,0-1 0 0 0,0 0-1 0 0,0 0 1 0 0,-1 0 0 0 0,-4 2 0 0 0,9-7 0 0 0,-1-1 0 0 0,1 1-1 0 0,0-1 1 0 0,-1 0 0 0 0,1 1 0 0 0,-1-1 0 0 0,0-1 0 0 0,1 1 0 0 0,-1 0 0 0 0,0-1 0 0 0,1 0 0 0 0,-1 0-1 0 0,0 0 1 0 0,1 0 0 0 0,-1-1 0 0 0,0 1 0 0 0,1-1 0 0 0,-1 0 0 0 0,1 0 0 0 0,-3-1 0 0 0,-4-1 8 0 0,1 0 1 0 0,0-1-1 0 0,0-1 1 0 0,1 1-1 0 0,-1-1 1 0 0,1-1-1 0 0,0 1 1 0 0,1-1-1 0 0,-1-1 1 0 0,1 1-1 0 0,0-1 1 0 0,1 0 0 0 0,0-1-1 0 0,0 0 1 0 0,1 1-1 0 0,0-2 1 0 0,0 1-1 0 0,1-1 1 0 0,0 1-1 0 0,0-1 1 0 0,1 0-1 0 0,1 0 1 0 0,-1 0-1 0 0,2-1 1 0 0,-2-5-9 0 0,2 2 17 0 0,1 1 1 0 0,-1-1-1 0 0,2 1 1 0 0,0-1-1 0 0,1 1 1 0 0,0-1-1 0 0,1 1 1 0 0,0 0-1 0 0,1 0 1 0 0,0 0-1 0 0,1 1 1 0 0,1-1-1 0 0,0 1 1 0 0,0 0-1 0 0,1 0 1 0 0,0 1-1 0 0,1 0 1 0 0,1 0-1 0 0,2-1-17 0 0,-8 8 0 0 0,0 0 0 0 0,0 0 1 0 0,0 0-1 0 0,1 1 0 0 0,-1-1 0 0 0,1 1 0 0 0,0 0 0 0 0,0 0 0 0 0,0 0 1 0 0,0 1-1 0 0,0-1 0 0 0,0 1 0 0 0,0 0 0 0 0,0 0 0 0 0,0 0 0 0 0,1 1 1 0 0,-1-1-1 0 0,0 1 0 0 0,1 0 0 0 0,-1 0 0 0 0,0 0 0 0 0,1 1 0 0 0,-1 0 1 0 0,0 0-1 0 0,2 0 0 0 0,9 4-5 0 0,-1 1 0 0 0,0 1 0 0 0,0 0-1 0 0,-1 0 1 0 0,0 1 0 0 0,5 5 5 0 0,21 12-23 0 0,-30-22-1102 0 0,-9-3 1077 0 0,0 0-1 0 0,0 0 1 0 0,0 0-1 0 0,0 0 1 0 0,0 0-1 0 0,0 0 1 0 0,1 0-1 0 0,-1 0 0 0 0,0 0 1 0 0,0 0-1 0 0,0 0 1 0 0,0 0-1 0 0,0 0 1 0 0,0 0-1 0 0,0 0 0 0 0,0 0 1 0 0,1 0-1 0 0,-1 0 1 0 0,0 0-1 0 0,0 0 1 0 0,0 0-1 0 0,0 0 1 0 0,0-1-1 0 0,0 1 0 0 0,0 0 1 0 0,0 0-1 0 0,0 0 1 0 0,0 0-1 0 0,0 0 1 0 0,0 0-1 0 0,1 0 0 0 0,-1 0 1 0 0,0 0-1 0 0,0-1 1 0 0,0 1-1 0 0,0 0 1 0 0,0 0-1 0 0,0 0 0 0 0,0 0 1 0 0,0 0-1 0 0,0 0 1 0 0,0 0-1 0 0,0 0 1 0 0,0-1-1 0 0,0 1 1 0 0,0 0-1 0 0,0 0 0 0 0,0 0 1 0 0,0 0-1 0 0,-1 0 1 0 0,1 0-1 0 0,0 0 1 0 0,0 0-1 0 0,0 0 0 0 0,0-1 1 0 0,0 1-1 0 0,0 0 1 0 0,0 0-1 0 0,0 0 1 0 0,0 0-1 0 0,0 0 1 0 0,0 0-1 0 0,0 0 0 0 0,-1 0 1 0 0,1 0-1 0 0,0 0 1 0 0,0 0 48 0 0,-2-5-257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 0 0,'8'-4'2948'0'0,"-5"132"-2573"0"0,0-28 288 0 0,-5 13-663 0 0,1-102 10 0 0,0-5-7 0 0,1-1 0 0 0,-1 1-1 0 0,1-1 1 0 0,1 1 0 0 0,-1-1-1 0 0,1 1 1 0 0,0 1-3 0 0,0-9-197 0 0,0 0 0 0 0,0-1-1 0 0,-1 1 1 0 0,1 0 0 0 0,-1-1 0 0 0,1 1-1 0 0,-1-1 1 0 0,0 1 0 0 0,0 0 0 0 0,0-1-1 0 0,0 1 1 0 0,-1-2 197 0 0,-10-27-1495 0 0,6 18 1346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0,'94'8'4140'0'0,"3"0"-3864"0"0,-97-8-293 0 0,1 0-1 0 0,-1 0 0 0 0,0 0 0 0 0,0 0 0 0 0,0-1 0 0 0,0 1 1 0 0,1 0-1 0 0,-1 0 0 0 0,0 0 0 0 0,0 0 0 0 0,0 0 0 0 0,1 0 0 0 0,-1 0 1 0 0,0 0-1 0 0,0 0 0 0 0,1 0 0 0 0,-1 0 0 0 0,0 0 0 0 0,0 0 1 0 0,0 0-1 0 0,1 0 0 0 0,-1 0 0 0 0,0 0 0 0 0,0 0 0 0 0,0 0 1 0 0,1 0-1 0 0,-1 0 0 0 0,0 0 0 0 0,0 0 0 0 0,1 0 0 0 0,-1 0 1 0 0,0 0-1 0 0,0 0 0 0 0,0 1 0 0 0,0-1 0 0 0,1 0 0 0 0,-1 0 0 0 0,0 0 1 0 0,0 0-1 0 0,0 0 0 0 0,0 1 0 0 0,0-1 0 0 0,1 0 0 0 0,-1 0 1 0 0,0 0-1 0 0,0 1 0 0 0,0-1 0 0 0,0 0 0 0 0,0 0 0 0 0,0 0 1 0 0,0 1-1 0 0,0-1 0 0 0,0 0 0 0 0,0 0 0 0 0,0 0 0 0 0,0 1 1 0 0,0-1-1 0 0,0 0 0 0 0,0 0 0 0 0,0 1 0 0 0,0-1 0 0 0,0 0 0 0 0,0 0 1 0 0,0 0-1 0 0,0 1 0 0 0,0-1 0 0 0,0 0 0 0 0,-1 0 0 0 0,1 0 18 0 0,-13 11-2578 0 0,9-9 2358 0 0,-2 3-111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0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280 159 4 0 0,'5'-3'124'0'0,"-1"0"0"0"0,0 0 0 0 0,0-1 0 0 0,-1 1-1 0 0,0-1 1 0 0,1 0 0 0 0,-1 0 0 0 0,0 0 0 0 0,0 0 0 0 0,-1 0 0 0 0,1-1 0 0 0,-1 0 0 0 0,2-3-124 0 0,-4 6 68 0 0,0-1 0 0 0,1 0 0 0 0,-1 1 0 0 0,1-1 0 0 0,-1 1 1 0 0,-1 0-1 0 0,1-1 0 0 0,0 0 0 0 0,-1 1 0 0 0,1-1 0 0 0,0 1 0 0 0,-1 0 1 0 0,0-1-1 0 0,0 0 0 0 0,0 1 0 0 0,-1 0 0 0 0,2 0 0 0 0,-2-1 1 0 0,1 1-1 0 0,-1 1 0 0 0,1-2 0 0 0,-1 2 0 0 0,0-1 0 0 0,0 0 1 0 0,0 1-1 0 0,0-2 0 0 0,0 2 0 0 0,-1-1-68 0 0,-1-1 39 0 0,-1-1 0 0 0,-1 0 0 0 0,1 0-1 0 0,0 1 1 0 0,-1 0 0 0 0,0 1 0 0 0,0-1 0 0 0,0 2 0 0 0,0-2 0 0 0,0 2-1 0 0,0-1 1 0 0,-1 2 0 0 0,1-1 0 0 0,-1 0 0 0 0,1 1 0 0 0,0 0 0 0 0,0 0-1 0 0,-1 1 1 0 0,1 0 0 0 0,-1 0 0 0 0,1 0 0 0 0,0 1 0 0 0,0 0-1 0 0,0 0 1 0 0,0 0 0 0 0,0 1 0 0 0,1 0 0 0 0,-1 0 0 0 0,1 1 0 0 0,-1 0-1 0 0,2-1 1 0 0,-1 2 0 0 0,0-1 0 0 0,1 0 0 0 0,-1 1 0 0 0,1 0 0 0 0,1 0-1 0 0,-1 0 1 0 0,0 1 0 0 0,0 2-39 0 0,-8 12 95 0 0,2 1 0 0 0,0 1 0 0 0,1 0-1 0 0,2-1 1 0 0,0 2 0 0 0,1-1 0 0 0,-2 17-95 0 0,6-24 37 0 0,1-1 1 0 0,-1 0-1 0 0,2 0 0 0 0,0 1 1 0 0,1 0-1 0 0,0-1 1 0 0,2 0-1 0 0,-1 0 1 0 0,2 0-1 0 0,-1-1 0 0 0,2 2 1 0 0,0-2-1 0 0,1 2-37 0 0,-2-8 85 0 0,0-1 0 0 0,1 1 0 0 0,-1-1 0 0 0,2 0 0 0 0,-1 0 0 0 0,0-1 0 0 0,1 0-1 0 0,0 0 1 0 0,0 0 0 0 0,0-1 0 0 0,1 1 0 0 0,0-1 0 0 0,-1-1 0 0 0,2 0 0 0 0,-1 0 0 0 0,0 0 0 0 0,1 0-1 0 0,-1-2 1 0 0,1 1 0 0 0,3 0-85 0 0,-2-1-2 0 0,0 0 1 0 0,-1 0-1 0 0,1-1 0 0 0,0 0 0 0 0,0-1 0 0 0,0 0 1 0 0,0 0-1 0 0,-1-1 0 0 0,1 0 0 0 0,0 0 0 0 0,0-1 1 0 0,-1 0-1 0 0,0-1 0 0 0,0 0 0 0 0,0 0 1 0 0,-1-1-1 0 0,6-4 2 0 0,-12 9-138 0 0,-1 0 0 0 0,1 0 1 0 0,-1 0-1 0 0,0-1 1 0 0,1 1-1 0 0,0-1 0 0 0,-1 1 1 0 0,1-1-1 0 0,-1 1 0 0 0,0 0 1 0 0,0-1-1 0 0,1 1 0 0 0,-1-1 1 0 0,0 0-1 0 0,1 1 0 0 0,-1 0 1 0 0,0-1-1 0 0,1 0 1 0 0,-1 0-1 0 0,0 1 0 0 0,0 0 1 0 0,0-1-1 0 0,0 0 0 0 0,0 1 1 0 0,0-1-1 0 0,0 1 0 0 0,0-1 1 0 0,0 0-1 0 0,0 1 0 0 0,0-1 1 0 0,0 1-1 0 0,0-1 1 0 0,-1 1-1 0 0,1-1 0 0 0,0 0 1 0 0,-1 1-1 0 0,1 0 0 0 0,0-1 1 0 0,-1 0-1 0 0,1 1 0 0 0,0-1 1 0 0,0 1-1 0 0,-1 0 0 0 0,0-1 1 0 0,1 1-1 0 0,-1-1 1 0 0,1 1-1 0 0,0 0 0 0 0,-1-1 1 0 0,1 1-1 0 0,-1 0 0 0 0,0 0 1 0 0,1 0-1 0 0,-1-1 138 0 0,-2-1-249 0 0,0-1 44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0:5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 0 0,'40'-23'4045'0'0,"-33"21"-3938"0"0,0 1 0 0 0,0 0 0 0 0,0 0 0 0 0,0 0 1 0 0,0 1-1 0 0,0 0 0 0 0,0 0 0 0 0,0 1 0 0 0,5 1-107 0 0,-7-1-188 0 0,-1 0 1 0 0,1 0 0 0 0,0-1-1 0 0,0 1 1 0 0,-1-1-1 0 0,1 0 1 0 0,0 0-1 0 0,0-1 1 0 0,-1 1-1 0 0,1-1 1 0 0,0 0-1 0 0,-1 0 1 0 0,1 0-1 0 0,-1-1 1 0 0,1 0-1 0 0,-1 0 1 0 0,0 0-1 0 0,0 0 1 0 0,0 0-1 0 0,3-3 188 0 0,-1-5-1101 0 0,-2 6 931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 4 0 0,'1'-2'2762'0'0,"-10"-4"-2044"0"0,7 5-721 0 0,0 0 0 0 0,0 1-1 0 0,0-1 1 0 0,0 0-1 0 0,0 1 1 0 0,0 0-1 0 0,0-1 1 0 0,0 1 0 0 0,0 0-1 0 0,0 0 1 0 0,0 0-1 0 0,0 0 1 0 0,0 1-1 0 0,0-1 1 0 0,-1 0 3 0 0,-5 4 0 0 0,-1-1 0 0 0,0 1 1 0 0,1 1-1 0 0,0-1 0 0 0,0 2 0 0 0,0-1 0 0 0,0 1 1 0 0,-5 5-1 0 0,12-10 0 0 0,-1 0 1 0 0,0 1 0 0 0,1-1 0 0 0,-1 1 0 0 0,1-1-1 0 0,0 1 1 0 0,-1 0 0 0 0,1-1 0 0 0,0 1 0 0 0,0 0-1 0 0,0 0 1 0 0,0 0 0 0 0,1 0 0 0 0,-1 0 0 0 0,0 0-1 0 0,1 0 1 0 0,-1 0 0 0 0,1 0 0 0 0,0 0 0 0 0,0 0 0 0 0,0 0-1 0 0,0 0 1 0 0,0 0 0 0 0,0 0 0 0 0,1 0 0 0 0,-1 0-1 0 0,0 0 1 0 0,1 0 0 0 0,0 0 0 0 0,0 0 0 0 0,-1 0-1 0 0,1 0 1 0 0,1 0 0 0 0,-1-1 0 0 0,0 1 0 0 0,0 0-1 0 0,1-1 1 0 0,-1 1 0 0 0,0-1 0 0 0,1 1 0 0 0,0-1-1 0 0,2 2 23 0 0,0-2 1 0 0,0 1-1 0 0,0 0 1 0 0,0-1-1 0 0,0 1 1 0 0,0-1-1 0 0,1 0 1 0 0,-1-1-1 0 0,0 1 1 0 0,1-1-1 0 0,-1 0 1 0 0,0 0-1 0 0,1 0 1 0 0,-1 0 0 0 0,0-1-1 0 0,1 1 1 0 0,-1-1-1 0 0,0 0 1 0 0,0-1-1 0 0,0 1 1 0 0,0-1-1 0 0,0 1 1 0 0,0-1-1 0 0,0 0 1 0 0,3-2-24 0 0,-3 1 40 0 0,0 1 1 0 0,0-1-1 0 0,0 0 1 0 0,0 0-1 0 0,-1 0 0 0 0,1 0 1 0 0,-1-1-1 0 0,0 1 1 0 0,0-1-1 0 0,0 0 1 0 0,1-1-41 0 0,-3 3 2 0 0,0-1 1 0 0,0 1 0 0 0,0 0 0 0 0,0 0 0 0 0,-1-1-1 0 0,1 1 1 0 0,0 0 0 0 0,-1-1 0 0 0,0 1 0 0 0,0 0 0 0 0,0-1-1 0 0,0 1 1 0 0,0 0 0 0 0,0-1 0 0 0,0 1 0 0 0,-1-1-1 0 0,0 1 1 0 0,1 0 0 0 0,-1 0 0 0 0,0-1 0 0 0,0 0-3 0 0,0 2 0 0 0,1 0-1 0 0,0 0 1 0 0,0 0 0 0 0,-1 1 0 0 0,1-1 0 0 0,0 0-1 0 0,-1 0 1 0 0,1 0 0 0 0,-1 0 0 0 0,0 0 0 0 0,1 1-1 0 0,-1-1 1 0 0,1 0 0 0 0,-1 1 0 0 0,0-1 0 0 0,0 0-1 0 0,0 1 1 0 0,1-1 0 0 0,-1 1 0 0 0,0-1 0 0 0,0 1-1 0 0,0-1 1 0 0,-1 1 0 0 0,-4 16 16 0 0,8 39 18 0 0,8-10-6 0 0,3 11-38 0 0,-3 0 0 0 0,-2 2 10 0 0,-6-42-7 0 0,-1-1-1 0 0,-1 1 0 0 0,-1 0 1 0 0,0-1-1 0 0,-1 1 0 0 0,0 0 1 0 0,-2-1-1 0 0,0 0 0 0 0,-4 10 8 0 0,7-23 0 0 0,1 0 0 0 0,0-1 0 0 0,-1 1 0 0 0,1-1-1 0 0,-1 1 1 0 0,0-1 0 0 0,1 1 0 0 0,-1-1 0 0 0,0 1-1 0 0,0-1 1 0 0,0 0 0 0 0,0 1 0 0 0,0-1 0 0 0,-1 0-1 0 0,1 0 1 0 0,0 0 0 0 0,0 0 0 0 0,-1 0 0 0 0,1 0-1 0 0,-1 0 1 0 0,1 0 0 0 0,-1-1 0 0 0,1 1 0 0 0,-1 0-1 0 0,1-1 1 0 0,-1 1 0 0 0,0-1 0 0 0,1 0 0 0 0,-1 1-1 0 0,0-1 1 0 0,1 0 0 0 0,-1 0 0 0 0,0 0-1 0 0,0 0 1 0 0,1 0 0 0 0,-1-1 0 0 0,0 1 0 0 0,1 0-1 0 0,-1-1 1 0 0,0 1 0 0 0,1-1 0 0 0,-1 0 0 0 0,1 1-1 0 0,-1-1 1 0 0,1 0 0 0 0,-1 0 0 0 0,1 0 0 0 0,0 0-1 0 0,-1 0 1 0 0,1 0 0 0 0,0 0 0 0 0,0-1 0 0 0,0 1-1 0 0,-1-1 1 0 0,-3-3 0 0 0,0-1-1 0 0,0 1 0 0 0,0-1 0 0 0,1 0 1 0 0,0 0-1 0 0,0-1 0 0 0,1 1 0 0 0,0-1 1 0 0,0 1-1 0 0,0-1 0 0 0,1 0 0 0 0,-1-3 1 0 0,3 2-19 0 0,1 1 0 0 0,-1-1 0 0 0,1 0-1 0 0,1 1 1 0 0,-1 0 0 0 0,1-1-1 0 0,0 1 1 0 0,1 0 0 0 0,0 0-1 0 0,0 0 1 0 0,1 0 0 0 0,0 1-1 0 0,0-1 1 0 0,0 1 0 0 0,1 0 0 0 0,1-1 19 0 0,6-7-99 0 0,0 1 0 0 0,0 1 1 0 0,2 0-1 0 0,-1 1 0 0 0,2 0 1 0 0,8-5 98 0 0,-4 7-3415 0 0,-14 8 3226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11 511 4 0 0,'0'0'36'0'0,"0"0"41"0"0,-10-8 1419 0 0,11-27-1016 0 0,2 0 0 0 0,2 0 1 0 0,1 0-1 0 0,2 1 1 0 0,9-24-481 0 0,2 5 36 0 0,2 1 1 0 0,2 1-1 0 0,9-11-36 0 0,-29 55-18 0 0,0 2 38 0 0,0-1 0 0 0,1 0 0 0 0,-1 1 0 0 0,1-1 0 0 0,0 1-1 0 0,4-3-19 0 0,-8 8 11 0 0,1-1 0 0 0,-1 1 0 0 0,1 0 0 0 0,-1-1-1 0 0,1 1 1 0 0,-1-1 0 0 0,1 1 0 0 0,-1 0 0 0 0,1 0-1 0 0,0-1 1 0 0,-1 1 0 0 0,1 0 0 0 0,0 0 0 0 0,-1 0-1 0 0,1 0 1 0 0,0 0 0 0 0,-1 0 0 0 0,1 0 0 0 0,0 0-1 0 0,-1 0 1 0 0,1 0 0 0 0,0 0 0 0 0,-1 0 0 0 0,1 0-1 0 0,0 0-10 0 0,0 1 30 0 0,1 0 0 0 0,-1 0 0 0 0,0 0 0 0 0,0 0 0 0 0,0 0 0 0 0,1 0 0 0 0,-1 0 0 0 0,0 1 0 0 0,0-1 0 0 0,-1 0 0 0 0,1 1 0 0 0,0-1 0 0 0,0 0 0 0 0,-1 1-1 0 0,1 0-29 0 0,13 33 27 0 0,-1 0 1 0 0,-2 0-1 0 0,-2 1 0 0 0,-1 1 0 0 0,0 12-27 0 0,12 186 60 0 0,-18-209-36 0 0,0-7-11 0 0,-1-4-164 0 0,-9-30-1428 0 0,-16-43-1753 0 0,19 43 3221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16 0 0,'-1'0'34'0'0,"1"0"0"0"0,0 0-1 0 0,0 0 1 0 0,0 0 0 0 0,-1 0 0 0 0,1 0 0 0 0,0 0 0 0 0,0 0-1 0 0,0 0 1 0 0,-1-1 0 0 0,1 1 0 0 0,0 0 0 0 0,0 0 0 0 0,0 0-1 0 0,-1 0 1 0 0,1 0 0 0 0,0 0 0 0 0,0 0 0 0 0,0-1 0 0 0,0 1-1 0 0,0 0 1 0 0,-1 0 0 0 0,1 0 0 0 0,0 0 0 0 0,0-1 0 0 0,0 1-1 0 0,0 0 1 0 0,0 0 0 0 0,0 0 0 0 0,0-1 0 0 0,0 1-1 0 0,0 0 1 0 0,0 0 0 0 0,0 0 0 0 0,0-1 0 0 0,0 1 0 0 0,0 0-1 0 0,0 0 1 0 0,0 0 0 0 0,0-1 0 0 0,0 1 0 0 0,0 0 0 0 0,0 0-1 0 0,0 0 1 0 0,0-1 0 0 0,0 1 0 0 0,0 0 0 0 0,0 0 0 0 0,0 0-1 0 0,0 0 1 0 0,1-1 0 0 0,-1 1 0 0 0,0 0 0 0 0,0 0-1 0 0,0 0 1 0 0,0 0 0 0 0,1 0 0 0 0,-1-1-34 0 0,18-11 1308 0 0,24-8 1269 0 0,-37 18-2274 0 0,0 1 1 0 0,1-1 0 0 0,-1 1 0 0 0,0 0 0 0 0,1 0-1 0 0,-1 0 1 0 0,1 1 0 0 0,-1 0 0 0 0,1 0 0 0 0,-1 0 0 0 0,1 1-1 0 0,-1 0 1 0 0,1 0 0 0 0,2 1-304 0 0,44 20-5289 0 0,-52-21 5117 0 0,1-1 1 0 0,-1 0-1 0 0,1 1 0 0 0,-1-1 0 0 0,1 0 0 0 0,-1 0 1 0 0,1 1-1 0 0,-1-1 0 0 0,1 0 0 0 0,-1 0 1 0 0,1 0-1 0 0,-1 0 0 0 0,1 0 0 0 0,0 0 0 0 0,-1 0 1 0 0,1 0-1 0 0,-1 0 0 0 0,1 0 0 0 0,-1 0 1 0 0,1 0-1 0 0,-1 0 0 0 0,1 0 0 0 0,0-1 0 0 0,-1 1 1 0 0,1 0 171 0 0,5-4-449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 0 0,'-2'53'1506'0'0,"1"36"-1194"0"0,4 1-1 0 0,9 34-311 0 0,-9-94-9 0 0,-4-12-358 0 0,1-18 320 0 0,-1 0 1 0 0,1 0 0 0 0,0 0 0 0 0,-1 0-1 0 0,1 0 1 0 0,-1 0 0 0 0,1 0 0 0 0,-1 0-1 0 0,1 0 1 0 0,0 0 0 0 0,-1 0-1 0 0,1-1 1 0 0,-1 1 0 0 0,1 0 0 0 0,0 0-1 0 0,-1 0 1 0 0,1-1 0 0 0,-1 1 0 0 0,1 0-1 0 0,0 0 1 0 0,-1-1 0 0 0,1 1 0 0 0,0 0-1 0 0,0-1 1 0 0,-1 1 0 0 0,1 0-1 0 0,0-1 1 0 0,0 1 0 0 0,-1-1 0 0 0,1 1-1 0 0,0 0 1 0 0,0-1 0 0 0,0 1 0 0 0,0-1-1 0 0,0 1 47 0 0,-5-6-133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 0 0,'1'-1'67'0'0,"-1"0"-1"0"0,1 0 1 0 0,0 0 0 0 0,-1 0-1 0 0,1-1 1 0 0,0 1 0 0 0,0 1-1 0 0,0-1 1 0 0,0 0 0 0 0,0 0-1 0 0,0 0 1 0 0,0 0-1 0 0,0 1 1 0 0,0-1 0 0 0,0 0-1 0 0,0 1 1 0 0,1-1 0 0 0,-1 1-1 0 0,0-1 1 0 0,0 1 0 0 0,1 0-1 0 0,-1-1 1 0 0,0 1 0 0 0,1 0-1 0 0,-1 0 1 0 0,0 0 0 0 0,1 0-1 0 0,-1 0 1 0 0,0 0 0 0 0,0 0-1 0 0,1 0 1 0 0,-1 1-67 0 0,47 1 988 0 0,-47-1-987 0 0,28 1 328 0 0,-18-1-295 0 0,0 0-1 0 0,0 0 1 0 0,0 1 0 0 0,0 0-1 0 0,0 1 1 0 0,0 0-1 0 0,6 3-33 0 0,-17-6-31 0 0,0 0 0 0 0,0 0 0 0 0,1 1 0 0 0,-1-1 0 0 0,0 0-1 0 0,1 0 1 0 0,-1 0 0 0 0,0 0 0 0 0,0 0 0 0 0,0 1 0 0 0,1-1-1 0 0,-1 0 1 0 0,0 0 0 0 0,0 0 0 0 0,0 1 0 0 0,1-1 0 0 0,-1 0 0 0 0,0 0-1 0 0,0 1 1 0 0,0-1 0 0 0,0 0 0 0 0,0 0 0 0 0,0 1 0 0 0,1-1-1 0 0,-1 0 1 0 0,0 0 0 0 0,0 1 0 0 0,0-1 0 0 0,0 0 0 0 0,0 1 0 0 0,0-1-1 0 0,0 0 1 0 0,0 0 0 0 0,0 1 0 0 0,0-1 0 0 0,0 0 0 0 0,-1 1-1 0 0,1-1 1 0 0,0 0 0 0 0,0 0 0 0 0,0 1 0 0 0,0-1 0 0 0,0 0 0 0 0,-1 0-1 0 0,1 0 1 0 0,0 1 0 0 0,0-1 0 0 0,0 0 31 0 0,-14 10-1811 0 0,9-6 1546 0 0,-1 1 146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 0 0,'6'0'578'0'0,"0"-1"0"0"0,-1 0 0 0 0,1 0 1 0 0,0-1-1 0 0,-1 0 0 0 0,6-2-578 0 0,-5 2 462 0 0,0 0 1 0 0,0 0-1 0 0,0 1 1 0 0,0-1 0 0 0,1 1-1 0 0,-1 1 1 0 0,1-1-463 0 0,2 2 329 0 0,-1 0 0 0 0,1 0 0 0 0,0 1 0 0 0,-1 0 0 0 0,5 1-329 0 0,15 4-921 0 0,1-3-4546 0 0,-29-10 3828 0 0,0 1 1342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8 0 0,'0'0'8'0'0,"0"0"-1"0"0,0 0 1 0 0,1 0 0 0 0,-1 0 0 0 0,0-1-1 0 0,0 1 1 0 0,0 0 0 0 0,0 0-1 0 0,0 0 1 0 0,0 0 0 0 0,0 0 0 0 0,1 0-1 0 0,-1 0 1 0 0,0-1 0 0 0,0 1-1 0 0,0 0 1 0 0,0 0 0 0 0,0 0 0 0 0,0 0-1 0 0,0 0 1 0 0,0-1 0 0 0,0 1 0 0 0,0 0-1 0 0,0 0 1 0 0,0 0 0 0 0,0 0-1 0 0,0-1 1 0 0,0 1 0 0 0,0 0 0 0 0,0 0-1 0 0,0 0 1 0 0,0 0 0 0 0,0 0-1 0 0,0-1 1 0 0,0 1 0 0 0,0 0 0 0 0,0 0-1 0 0,0 0 1 0 0,0 0 0 0 0,-1 0-1 0 0,1-1 1 0 0,0 1 0 0 0,0 0 0 0 0,0 0-1 0 0,0 0 1 0 0,0 0 0 0 0,0 0-1 0 0,-1 0 1 0 0,1 0 0 0 0,0 0 0 0 0,0 0-1 0 0,0-1 1 0 0,0 1 0 0 0,0 0-1 0 0,-1 0 1 0 0,1 0 0 0 0,0 0 0 0 0,0 0-1 0 0,0 0 1 0 0,0 0 0 0 0,-1 0-8 0 0,-17-2 1011 0 0,-25 8 455 0 0,37-3-1467 0 0,1 1 0 0 0,0-1 1 0 0,0 1-1 0 0,0 0 0 0 0,0 1 0 0 0,1-1 0 0 0,-1 1 0 0 0,1 0 0 0 0,0 0 0 0 0,1 0 0 0 0,-1 0 0 0 0,1 0 0 0 0,-2 5 1 0 0,4-8 1 0 0,0-1-1 0 0,0 1 0 0 0,1 0 1 0 0,-1 0-1 0 0,0 0 0 0 0,1 0 0 0 0,-1 1 1 0 0,1-1-1 0 0,0 0 0 0 0,-1 0 1 0 0,1 0-1 0 0,0 0 0 0 0,0 0 0 0 0,1 0 1 0 0,-1 1-1 0 0,0-1 0 0 0,1 0 0 0 0,-1 0 1 0 0,1 0-1 0 0,0 0 0 0 0,0 0 1 0 0,0 0-1 0 0,0 0 0 0 0,0-1 0 0 0,0 1 1 0 0,0 0-1 0 0,1 0 0 0 0,-1-1 1 0 0,1 1-1 0 0,-1-1 0 0 0,1 1 0 0 0,0-1 1 0 0,-1 0-1 0 0,1 1 0 0 0,0-1 0 0 0,0 0 1 0 0,0 0-1 0 0,0 0 0 0 0,0-1 1 0 0,1 1-1 0 0,2 0 59 0 0,-1 0 0 0 0,0 0 0 0 0,1-1 1 0 0,-1 0-1 0 0,1 0 0 0 0,-1 0 1 0 0,1 0-1 0 0,-1-1 0 0 0,1 1 0 0 0,-1-1 1 0 0,1 0-1 0 0,-1-1 0 0 0,0 1 1 0 0,0-1-1 0 0,0 0 0 0 0,0 1 0 0 0,0-2 1 0 0,3-1-60 0 0,0 0 37 0 0,-1 0-1 0 0,1 0 1 0 0,-1-1 0 0 0,0 0 0 0 0,0 0 0 0 0,0 0 0 0 0,-1-1-1 0 0,0 0 1 0 0,0 0 0 0 0,0-1-37 0 0,-3 3 2 0 0,-1 1-1 0 0,0 0 1 0 0,0-1-1 0 0,0 1 1 0 0,0-1-1 0 0,-1 0 1 0 0,0 1-1 0 0,0-1 1 0 0,0 1-1 0 0,0-1 1 0 0,0 0-1 0 0,-1 0-1 0 0,1 3 0 0 0,0 0 1 0 0,0 0-1 0 0,0 0 0 0 0,0 0 0 0 0,0 0 1 0 0,-1 0-1 0 0,1 0 0 0 0,0 0 0 0 0,-1 0 1 0 0,1 0-1 0 0,-1 0 0 0 0,1 0 0 0 0,-1 0 1 0 0,1 0-1 0 0,-1 1 0 0 0,1-1 1 0 0,-1 0-1 0 0,0 0 0 0 0,0 1 0 0 0,1-1 1 0 0,-1 0-1 0 0,0 1 0 0 0,0-1 0 0 0,0 0 1 0 0,0 1-1 0 0,0-1 0 0 0,0 1 0 0 0,0 0 1 0 0,0-1-1 0 0,0 1 0 0 0,0 0 0 0 0,0 0 1 0 0,0-1-1 0 0,0 1 0 0 0,0 0 1 0 0,0 0-1 0 0,0 0 0 0 0,0 0 0 0 0,-1 0 1 0 0,1 0-1 0 0,0 1 0 0 0,0-1 0 0 0,0 0 0 0 0,0 1 0 0 0,0 0-1 0 0,0 0 1 0 0,1-1-1 0 0,-1 1 0 0 0,0 0 1 0 0,1 0-1 0 0,-1 0 1 0 0,1 0-1 0 0,-1 0 1 0 0,1 0-1 0 0,-1 0 0 0 0,1 0 1 0 0,0 0-1 0 0,-1 0 1 0 0,1 0-1 0 0,0 0 0 0 0,0 0 1 0 0,0 0-1 0 0,0 0 1 0 0,0 0-1 0 0,0 0 1 0 0,0 0-1 0 0,0 0 0 0 0,1 1 1 0 0,-1-1-1 0 0,0 0 1 0 0,1 0-1 0 0,-1 0 1 0 0,11 39-11 0 0,-9-32 6 0 0,12 39-7 0 0,-4-14 5 0 0,-1 1 0 0 0,-2 0 0 0 0,-1 2 7 0 0,-5-25 0 0 0,-1 0-1 0 0,1 0 1 0 0,-2 0-1 0 0,1 0 0 0 0,-2 0 1 0 0,0 0-1 0 0,0-1 1 0 0,-1 1-1 0 0,0 0 1 0 0,-1-1-1 0 0,-3 8 1 0 0,6-17-9 0 0,0 1 0 0 0,1 0-1 0 0,-1 0 1 0 0,0-1 0 0 0,0 1 0 0 0,0-1-1 0 0,0 1 1 0 0,-1-1 0 0 0,1 1 0 0 0,0-1 0 0 0,-1 0-1 0 0,1 1 1 0 0,-1-1 0 0 0,1 0 0 0 0,-1 0-1 0 0,1 0 1 0 0,-1 0 0 0 0,0 0 0 0 0,0-1 0 0 0,1 1-1 0 0,-1 0 1 0 0,0-1 0 0 0,0 0 0 0 0,0 1-1 0 0,-1-1 10 0 0,0 0-28 0 0,0 0 0 0 0,0-1 0 0 0,0 0 0 0 0,1 1 0 0 0,-1-1 0 0 0,0 0 0 0 0,0 0 0 0 0,0-1 0 0 0,1 1 0 0 0,-1 0 0 0 0,1-1 0 0 0,-1 0 0 0 0,1 1 0 0 0,0-1 0 0 0,-1-1 28 0 0,-4-3-30 0 0,1 0 1 0 0,0 0 0 0 0,0-1-1 0 0,0 0 1 0 0,1 0 0 0 0,0 0-1 0 0,1-1 1 0 0,0 0 0 0 0,0 1-1 0 0,-2-8 30 0 0,5 11 2 0 0,0 1 0 0 0,1-1 0 0 0,-1 0 0 0 0,1 1 0 0 0,0-1 0 0 0,0 1 0 0 0,0-1 0 0 0,0 0 0 0 0,1 1 0 0 0,0-1 0 0 0,-1 1-1 0 0,1-1 1 0 0,1 1 0 0 0,-1-1 0 0 0,0 1 0 0 0,1 0 0 0 0,0 0 0 0 0,0 0 0 0 0,0 0 0 0 0,0 0 0 0 0,0 0 0 0 0,1 0 0 0 0,-1 0 0 0 0,1 1 0 0 0,0-1-2 0 0,10-6-102 0 0,0 0 0 0 0,0 0 0 0 0,1 1 0 0 0,0 0 1 0 0,9-2 101 0 0,35-21-2655 0 0,-46 22 2418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12 0 0,'-8'35'2392'0'0,"8"-5"-2283"0"0,1-1 0 0 0,2 0 0 0 0,1 1 1 0 0,2-1-1 0 0,1 0 0 0 0,1-1 0 0 0,1 0 1 0 0,3 3-110 0 0,-17-47 183 0 0,0 1 0 0 0,1-1 0 0 0,0 0 0 0 0,2 0 0 0 0,0-1 0 0 0,1 1 0 0 0,0 0 0 0 0,1-1 0 0 0,2-7-183 0 0,-1 10-9 0 0,1 0-1 0 0,0 1 1 0 0,0-1 0 0 0,2 0-1 0 0,0 1 1 0 0,0 0-1 0 0,1 0 1 0 0,1 0 0 0 0,0 1-1 0 0,1 0 1 0 0,1 0-1 0 0,4-6 10 0 0,-10 16 0 0 0,-1 0 0 0 0,1 1 0 0 0,-1-1 0 0 0,1 0 0 0 0,0 0 0 0 0,0 1-1 0 0,-1-1 1 0 0,1 1 0 0 0,1 0 0 0 0,-1 0 0 0 0,0-1 0 0 0,0 1-1 0 0,0 0 1 0 0,1 1 0 0 0,-1-1 0 0 0,0 0 0 0 0,1 1 0 0 0,-1-1-1 0 0,0 1 1 0 0,1-1 0 0 0,-1 1 0 0 0,1 0 0 0 0,-1 0 0 0 0,1 0 0 0 0,-1 1-1 0 0,1-1 1 0 0,-1 1 0 0 0,0-1 0 0 0,1 1 0 0 0,-1 0 0 0 0,0-1-1 0 0,1 1 1 0 0,-1 0 0 0 0,0 0 0 0 0,0 1 0 0 0,0-1 0 0 0,0 0 0 0 0,0 1-1 0 0,0-1 1 0 0,0 1 0 0 0,-1 0 0 0 0,1 0 0 0 0,0-1 0 0 0,-1 1-1 0 0,1 1 1 0 0,6 6 4 0 0,-1 1 0 0 0,0 0 0 0 0,0 0 0 0 0,-1 1 0 0 0,-1-1 0 0 0,0 1 0 0 0,0 0-1 0 0,1 7-3 0 0,-1-1 5 0 0,0 0 0 0 0,-1 0-1 0 0,-1 0 1 0 0,-1 1-1 0 0,0-1 1 0 0,-2 1 0 0 0,0 0-1 0 0,-1-1-4 0 0,-3-6-6 0 0,-2-16 57 0 0,0-19 200 0 0,7-24-153 0 0,2 0 0 0 0,6-27-98 0 0,-6 54-12 0 0,2-1 1 0 0,0 1-1 0 0,2 0 1 0 0,0 0-1 0 0,1 1 1 0 0,10-16 11 0 0,-18 35 0 0 0,0 0 0 0 0,1 1 1 0 0,-1-1-1 0 0,0 0 0 0 0,1 0 1 0 0,-1 1-1 0 0,1-1 0 0 0,-1 1 0 0 0,1-1 1 0 0,-1 0-1 0 0,1 1 0 0 0,-1-1 1 0 0,1 1-1 0 0,0-1 0 0 0,-1 1 1 0 0,1-1-1 0 0,0 1 0 0 0,-1 0 0 0 0,1-1 1 0 0,0 1-1 0 0,0 0 0 0 0,-1-1 1 0 0,1 1-1 0 0,0 0 0 0 0,0 0 0 0 0,0 0 1 0 0,-1 0-1 0 0,1 0 0 0 0,0 0 1 0 0,0 0-1 0 0,0 0 0 0 0,0 0 0 0 0,-1 0 1 0 0,1 0-1 0 0,0 0 0 0 0,0 1 0 0 0,2 0 1 0 0,-1 1 0 0 0,1 0-1 0 0,-1-1 1 0 0,0 1 0 0 0,1 0-1 0 0,-1 0 1 0 0,0 1 0 0 0,0-1-1 0 0,-1 0 1 0 0,1 1 0 0 0,0 0-1 0 0,6 10 6 0 0,0 0 0 0 0,-1 1 0 0 0,4 13-6 0 0,10 32-382 0 0,-3 1-1 0 0,-3 1 0 0 0,7 61 383 0 0,-23-113-3776 0 0,1-8 3575 0 0,2-6 10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4 240 4 0 0,'0'0'13'0'0,"0"0"3"0"0,0 0 4 0 0,0 0 3 0 0,0 0 2 0 0,0 0 2 0 0,0 0 3 0 0,5-46 1216 0 0,-13-142-2484 0 0,8 183 1092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32 446 24 0 0,'2'2'1332'0'0,"19"13"515"0"0,-2-9-1272 0 0,-12-7-462 0 0,1 1 0 0 0,-1-1 0 0 0,1-1 0 0 0,-1 1 1 0 0,1-1-1 0 0,-2-1 0 0 0,1 0 0 0 0,1 0 0 0 0,4-3-113 0 0,-9 5 8 0 0,-1 0-1 0 0,0 0 1 0 0,0 0 0 0 0,0-1-1 0 0,0 1 1 0 0,0-1 0 0 0,0 1-1 0 0,0-1 1 0 0,0 0-1 0 0,-1 0 1 0 0,1 0 0 0 0,-1 0-1 0 0,1 0 1 0 0,-1 0 0 0 0,1-1-1 0 0,-2 1 1 0 0,2 0-1 0 0,-1 0 1 0 0,-1-1 0 0 0,1 1-1 0 0,0 0 1 0 0,0-1-1 0 0,-1 1 1 0 0,0-1 0 0 0,0 0-1 0 0,0 1 1 0 0,0 0 0 0 0,0-1-1 0 0,0 1 1 0 0,0-1-1 0 0,-1 0-7 0 0,1 1 1 0 0,-1 1-1 0 0,0-2 1 0 0,1 2-1 0 0,-1-1 1 0 0,0 0-1 0 0,0 0 1 0 0,0 0-1 0 0,0 1 1 0 0,0-1-1 0 0,-1 0 1 0 0,1 1-1 0 0,0-1 1 0 0,-1 1-1 0 0,1 0 0 0 0,-1-1 1 0 0,0 1-1 0 0,1 0 1 0 0,-1 0-1 0 0,1 0 1 0 0,-2 0-1 0 0,1 0 0 0 0,-2 0 1 0 0,1 0-1 0 0,0 0 0 0 0,0 1 1 0 0,0 0-1 0 0,-1-1 1 0 0,1 1-1 0 0,-1 0 1 0 0,1 1-1 0 0,-1-1 0 0 0,1 0 1 0 0,0 1-1 0 0,-2 0 0 0 0,-2 1 2 0 0,1 0-1 0 0,-1 1 1 0 0,1-1-1 0 0,-1 1 1 0 0,1 0 0 0 0,0 1-1 0 0,1-1 1 0 0,-1 1-1 0 0,1 1 1 0 0,-1-1-1 0 0,1 1 1 0 0,-3 3-2 0 0,3-2 1 0 0,2 0 0 0 0,-1 1 0 0 0,0-1 0 0 0,1 0 0 0 0,0 1 0 0 0,1 1 0 0 0,0-2 0 0 0,-1 1 0 0 0,2 1 0 0 0,-1-2 0 0 0,2 2 0 0 0,-1-1 0 0 0,0 1 0 0 0,1-1 0 0 0,1 0 0 0 0,-1 1 0 0 0,1-1 0 0 0,0 1 0 0 0,1-2 0 0 0,0 2 0 0 0,-1-1 0 0 0,2-1 0 0 0,0 2-1 0 0,-1-4 7 0 0,1 2 0 0 0,-1-2 0 0 0,0 1 0 0 0,1-1 0 0 0,0 1 1 0 0,1-2-1 0 0,-1 2 0 0 0,1-1 0 0 0,0-1 0 0 0,0 1 1 0 0,0-1-1 0 0,0 0 0 0 0,1 0 0 0 0,-1 0 0 0 0,1 0 0 0 0,-1-1 1 0 0,1 1-1 0 0,0-2 0 0 0,0 1 0 0 0,1 0 0 0 0,-2-1 1 0 0,1 0-1 0 0,1 0 0 0 0,-1 0 0 0 0,0-1 0 0 0,0 0 0 0 0,1 0 1 0 0,0 0-1 0 0,-1 0 0 0 0,0-1 0 0 0,5-1-7 0 0,-1-1 105 0 0,0 1 0 0 0,0-1 0 0 0,-1 0 0 0 0,1-1-1 0 0,-1 0 1 0 0,1 0 0 0 0,-1-1 0 0 0,0 0 0 0 0,0-1 0 0 0,-1 1 0 0 0,6-6-105 0 0,-3 0 29 0 0,1-1 1 0 0,-1 0 0 0 0,-1 0 0 0 0,0-1 0 0 0,0 0 0 0 0,5-13-30 0 0,2-11-28 0 0,-1 0-1 0 0,-2-2 0 0 0,-2 0 1 0 0,-1 0-1 0 0,-1-4 29 0 0,-3 16-1 0 0,-1 7 9 0 0,-1-1 0 0 0,-1 1 0 0 0,0-1 1 0 0,-1 1-1 0 0,-2-1 0 0 0,-1-13-8 0 0,-5 18 8 0 0,5 16-7 0 0,1-1 0 0 0,0 1-1 0 0,-1-1 1 0 0,1 1 0 0 0,0 0-1 0 0,0 0 1 0 0,-1-1-1 0 0,1 1 1 0 0,-1 0 0 0 0,1 0-1 0 0,-1 0 1 0 0,1 0 0 0 0,0 0-1 0 0,0 0 1 0 0,-1 0 0 0 0,0 0-1 0 0,1 0 1 0 0,-1 0 0 0 0,1 0-1 0 0,0 0 1 0 0,0 0 0 0 0,-1 0-1 0 0,1 0 1 0 0,-1 0 0 0 0,0 0-1 0 0,0 1 1 0 0,-1 0 1 0 0,1 0-1 0 0,-1-1 1 0 0,1 2-1 0 0,-1-1 1 0 0,2 0-1 0 0,-2 0 1 0 0,1 0-1 0 0,0 1 1 0 0,-1-1-1 0 0,2 0 1 0 0,-2 1 0 0 0,1-1-1 0 0,1 1 1 0 0,-2 1-2 0 0,-7 18-1 0 0,0 0 0 0 0,2 0 0 0 0,1 0 0 0 0,-4 19 1 0 0,-12 92-2 0 0,18-96 3 0 0,1-23 5 0 0,1 0-1 0 0,1 1 1 0 0,1-1 0 0 0,0 0 0 0 0,0 1 0 0 0,1-1-1 0 0,1 0 1 0 0,0 0 0 0 0,1 0 0 0 0,0 1-1 0 0,1-2 1 0 0,0 0 0 0 0,1 1 0 0 0,6 9-6 0 0,-10-19-5 0 0,1 0 0 0 0,0-1 1 0 0,0 1-1 0 0,0-1 1 0 0,-1 1-1 0 0,2-1 1 0 0,-1 0-1 0 0,1 0 0 0 0,-1 1 1 0 0,0-1-1 0 0,1-1 1 0 0,0 1-1 0 0,0-1 1 0 0,0 1-1 0 0,0-1 0 0 0,0 1 1 0 0,0-1-1 0 0,0-1 1 0 0,0 1-1 0 0,0 0 5 0 0,2 0 95 0 0,-1-1 0 0 0,1 0-1 0 0,-1-1 1 0 0,0 1 0 0 0,1-1 0 0 0,-1 0 0 0 0,0 0-1 0 0,0-1 1 0 0,1 1 0 0 0,-1-1 0 0 0,-1 1 0 0 0,1-1-1 0 0,2-1-94 0 0,8-6 450 0 0,-1-1 0 0 0,0 0 0 0 0,0 0 0 0 0,-1-2 0 0 0,-1 0 0 0 0,-1 0 0 0 0,5-4-450 0 0,8-16 61 0 0,-1 0-1 0 0,0-1 1 0 0,16-36-61 0 0,-29 47-5 0 0,1 1 0 0 0,-2-2 1 0 0,0 1-1 0 0,-2-2 0 0 0,0 1 0 0 0,-2 0 0 0 0,0-6 5 0 0,-2 12 10 0 0,-2 1 0 0 0,0-1 1 0 0,-2-11-11 0 0,2 25 1 0 0,-1-1 0 0 0,1 1 1 0 0,0-1-1 0 0,-1 1 0 0 0,0 0 0 0 0,0-1 1 0 0,1 1-1 0 0,-2 0 0 0 0,1 0 0 0 0,-1 0 1 0 0,1 0-1 0 0,-1 0 0 0 0,0 0 0 0 0,0 1 1 0 0,0-1-1 0 0,0 1 0 0 0,0 0 1 0 0,-1-1-1 0 0,1 1 0 0 0,-1 0 0 0 0,-1-1-1 0 0,2 2 1 0 0,1 1-1 0 0,-1 0 1 0 0,1 0-1 0 0,-1 0 0 0 0,1 0 1 0 0,-1 0-1 0 0,1 1 1 0 0,-1-1-1 0 0,1 0 0 0 0,0 1 1 0 0,-1-1-1 0 0,1 0 1 0 0,-1 1-1 0 0,1 0 0 0 0,-1 0 1 0 0,2-1-1 0 0,-2 1 1 0 0,1 0-1 0 0,0 0 0 0 0,-1 0 1 0 0,2 0-1 0 0,-1 0 1 0 0,-1 0-1 0 0,2 1 0 0 0,-1-2 1 0 0,0 2-1 0 0,0-1 1 0 0,1 0-1 0 0,-1 1 0 0 0,0-1 1 0 0,0 1-1 0 0,-21 46-5 0 0,3 3-8 0 0,3 2 0 0 0,1 1-1 0 0,0 24 14 0 0,11-56 23 0 0,1 0 0 0 0,1 1-1 0 0,1-1 1 0 0,1 1 0 0 0,1-1 0 0 0,2 1 0 0 0,0-1-1 0 0,0 1 1 0 0,8 17-23 0 0,-8-32 38 0 0,1 0 1 0 0,-1-1-1 0 0,2 1 1 0 0,-1-1-1 0 0,2 0 0 0 0,3 6-38 0 0,-7-12-22 0 0,-1 1-1 0 0,0-1 0 0 0,1 1 1 0 0,-1-1-1 0 0,1 0 0 0 0,-1 0 1 0 0,1 0-1 0 0,-1 0 0 0 0,1 0 0 0 0,0 0 1 0 0,-1-1-1 0 0,1 1 0 0 0,0 0 1 0 0,0 0-1 0 0,1-1 23 0 0,-3 0-72 0 0,2 0 0 0 0,-1 0-1 0 0,0 0 1 0 0,0-1 0 0 0,0 1-1 0 0,0 0 1 0 0,0-1 0 0 0,0 0 0 0 0,0 1-1 0 0,0 0 1 0 0,0-1 0 0 0,-1 0 0 0 0,1 0-1 0 0,1 1 1 0 0,-2-1 0 0 0,1 0-1 0 0,0 0 1 0 0,0 1 0 0 0,-1-1 0 0 0,0 0-1 0 0,1 0 1 0 0,0 0 0 0 0,-1 0 0 0 0,1 0-1 0 0,-1 0 1 0 0,0 0 0 0 0,0 0 0 0 0,1-1 72 0 0,2-7-1429 0 0,-1 0 0 0 0,1 0 0 0 0,-1-1 0 0 0,-1 1 1 0 0,-1 0-1 0 0,1-8 1429 0 0,1 1-340 0 0,-1-9 61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4 0 0,'0'0'31'0'0,"0"-1"-1"0"0,0 1 1 0 0,0 0 0 0 0,1-1-1 0 0,-1 1 1 0 0,0 0 0 0 0,0-1-1 0 0,0 1 1 0 0,0-1 0 0 0,0 1-1 0 0,0 0 1 0 0,0-1 0 0 0,0 1-1 0 0,0-1 1 0 0,-1 1 0 0 0,1 0-1 0 0,0-1 1 0 0,0 1-1 0 0,0 0 1 0 0,0-1 0 0 0,-1 1-1 0 0,1 0 1 0 0,0-1 0 0 0,0 1-1 0 0,-1 0 1 0 0,1-1 0 0 0,0 1-1 0 0,0 0 1 0 0,-1-1 0 0 0,1 1-1 0 0,0 0 1 0 0,-1 0 0 0 0,1 0-1 0 0,0-1 1 0 0,-1 1 0 0 0,1 0-1 0 0,-1 0 1 0 0,1 0 0 0 0,0 0-1 0 0,-1 0 1 0 0,1 0 0 0 0,-1 0-1 0 0,1 0 1 0 0,0-1 0 0 0,-1 1-1 0 0,1 0 1 0 0,-1 1 0 0 0,1-1-1 0 0,-1 0-30 0 0,-23 16 284 0 0,15-8-312 0 0,1 1 1 0 0,1-1 0 0 0,-1 1 0 0 0,-3 8 27 0 0,9-13 6 0 0,0 0 1 0 0,0 0 0 0 0,1 1-1 0 0,-1-1 1 0 0,1 1 0 0 0,0-1-1 0 0,1 1 1 0 0,-1-1 0 0 0,1 1-1 0 0,0-1 1 0 0,0 1-1 0 0,0 0 1 0 0,1-1 0 0 0,-1 1-1 0 0,1-1 1 0 0,1 1 0 0 0,-1-1-1 0 0,0 1 1 0 0,3 3-7 0 0,-3-6 26 0 0,1 1-1 0 0,-1-1 1 0 0,1 0 0 0 0,0 0 0 0 0,-1 0-1 0 0,1 0 1 0 0,0-1 0 0 0,0 1 0 0 0,0 0-1 0 0,0-1 1 0 0,1 1 0 0 0,-1-1 0 0 0,0 0 0 0 0,1 0-1 0 0,-1 0 1 0 0,1 0 0 0 0,-1 0 0 0 0,1 0-1 0 0,-1-1 1 0 0,1 1 0 0 0,0-1 0 0 0,-1 1-1 0 0,1-1 1 0 0,0 0 0 0 0,-1 0 0 0 0,1-1-1 0 0,0 1 1 0 0,-1 0 0 0 0,1-1 0 0 0,0 1-1 0 0,-1-1 1 0 0,1 0 0 0 0,-1 0 0 0 0,1 0-1 0 0,-1 0 1 0 0,1-1-26 0 0,0 1 6 0 0,0 0-1 0 0,0 0 1 0 0,0-1-1 0 0,0 1 0 0 0,0-1 1 0 0,-1 1-1 0 0,1-1 1 0 0,-1 0-1 0 0,1 0 1 0 0,-1 0-1 0 0,0 0 1 0 0,0-1-1 0 0,0 1 1 0 0,0-1-1 0 0,0 1 0 0 0,-1-1 1 0 0,1 1-1 0 0,-1-1 1 0 0,1 0-1 0 0,-1 0 1 0 0,0 0-1 0 0,0 0 1 0 0,-1 0-1 0 0,1 0 0 0 0,-1 0 1 0 0,1 0-1 0 0,-1 0 1 0 0,0 0-1 0 0,0 0 1 0 0,0 0-1 0 0,-1 0 1 0 0,0-3-6 0 0,0 0-3 0 0,-1 0 1 0 0,0-1-1 0 0,-1 1 1 0 0,0 0-1 0 0,0 1 1 0 0,0-1 0 0 0,0 0-1 0 0,-1 1 1 0 0,0 0-1 0 0,0 0 1 0 0,-1 0 0 0 0,1 0-1 0 0,-1 0 1 0 0,0 1-1 0 0,-2-1 3 0 0,5 4-1 0 0,1 0 0 0 0,-1 1-1 0 0,1-1 1 0 0,0 1 0 0 0,-1-1 0 0 0,1 1-1 0 0,-1 0 1 0 0,1-1 0 0 0,-1 1 0 0 0,1 0-1 0 0,-1 0 1 0 0,1 0 0 0 0,-1 0-1 0 0,0 0 1 0 0,0 1 1 0 0,-12-4-1016 0 0,13 2 932 0 0,1 0 0 0 0,0 0 1 0 0,-1 0-1 0 0,1 0 0 0 0,0 0 1 0 0,0 0-1 0 0,0 0 0 0 0,0 0 1 0 0,0 0-1 0 0,0 0 0 0 0,0 0 0 0 0,1 0 1 0 0,-1-1-1 0 0,0 1 0 0 0,0 0 1 0 0,1 0-1 0 0,-1 0 0 0 0,1 0 1 0 0,0 0 83 0 0,2-6-203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3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 0 0,'0'0'35'0'0,"0"0"18"0"0,11 47 1337 0 0,-7-20-1239 0 0,1 1-1 0 0,7 19-150 0 0,-1-3 263 0 0,-16-65-167 0 0,2 0 1 0 0,0-1 0 0 0,1 1 0 0 0,1-5-97 0 0,1 21 17 0 0,-1-1 0 0 0,1 1 0 0 0,1-1-1 0 0,-1 1 1 0 0,1 0 0 0 0,0-1 0 0 0,0 1 0 0 0,1 0 0 0 0,0 0 0 0 0,0 0 0 0 0,0 0-1 0 0,0 0 1 0 0,1 0 0 0 0,0 0 0 0 0,0 1 0 0 0,0-1 0 0 0,1 1 0 0 0,-1 0 0 0 0,1 0-1 0 0,0 0 1 0 0,0 1 0 0 0,2-2-17 0 0,-5 4 0 0 0,1 1 0 0 0,-1-1 0 0 0,0 0 0 0 0,1 0 0 0 0,-1 1 0 0 0,1-1 0 0 0,-1 1 0 0 0,1-1 0 0 0,0 1 0 0 0,-1 0 1 0 0,1 0-1 0 0,-1-1 0 0 0,1 1 0 0 0,0 0 0 0 0,-1 0 0 0 0,1 1 0 0 0,0-1 0 0 0,-1 0 0 0 0,1 0 0 0 0,-1 1 0 0 0,1-1 0 0 0,-1 1 0 0 0,1-1 0 0 0,0 1 0 0 0,0 1 0 0 0,1 0 0 0 0,-1 0 0 0 0,1 0 0 0 0,-1 0 0 0 0,0 0 0 0 0,0 0 1 0 0,0 0-1 0 0,0 1 0 0 0,-1-1 0 0 0,1 1 0 0 0,0 0 0 0 0,0 1 0 0 0,4 10 1 0 0,0 1-1 0 0,-1 0 1 0 0,-1 1-1 0 0,2 9 0 0 0,-4-16 0 0 0,1 20-1367 0 0,-1-19 475 0 0,-2-12 446 0 0,0-4 339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20 0 0,'-42'-6'1942'0'0,"38"7"-1940"0"0,1 0 0 0 0,0 0 0 0 0,-1 0 0 0 0,1 0 0 0 0,0 0 0 0 0,0 0 0 0 0,0 1 0 0 0,0 0 0 0 0,0-1 0 0 0,0 1 0 0 0,0 0 0 0 0,1 0 0 0 0,-1 1 0 0 0,1-1 0 0 0,-1 0 0 0 0,1 1 0 0 0,0 0 0 0 0,0-1 0 0 0,0 1 0 0 0,1 0 0 0 0,-1 0 0 0 0,0 2-2 0 0,-2 1-1 0 0,1 1 1 0 0,-1 0-1 0 0,2 0 1 0 0,-1 0-1 0 0,1 1 0 0 0,0-1 1 0 0,0 0-1 0 0,1 1 1 0 0,0 3 0 0 0,1-8 22 0 0,0 1-1 0 0,0-1 1 0 0,1 0 0 0 0,-1 0-1 0 0,1 0 1 0 0,0 1 0 0 0,0-1-1 0 0,0 0 1 0 0,0 0 0 0 0,1 0 0 0 0,-1 0-1 0 0,1 0 1 0 0,0-1 0 0 0,-1 1-1 0 0,1 0 1 0 0,1-1 0 0 0,-1 1-1 0 0,0-1 1 0 0,1 0 0 0 0,-1 0-1 0 0,1 0 1 0 0,0 0 0 0 0,0 0 0 0 0,-1 0-1 0 0,1-1 1 0 0,1 1 0 0 0,-1-1-1 0 0,0 0 1 0 0,0 0 0 0 0,0 0-1 0 0,1 0 1 0 0,-1 0 0 0 0,0-1 0 0 0,1 0-1 0 0,-1 1 1 0 0,1-1 0 0 0,1-1-22 0 0,0 2 19 0 0,-1-2 0 0 0,0 1 0 0 0,1 0 0 0 0,-1-1 0 0 0,0 0 0 0 0,0 0 0 0 0,0 0 0 0 0,1 0 0 0 0,-1-1 0 0 0,0 1 0 0 0,-1-1 0 0 0,1 0 0 0 0,0 0 0 0 0,-1 0 0 0 0,1-1 0 0 0,-1 1 0 0 0,1-1 0 0 0,-1 0 0 0 0,0 0 0 0 0,0 0 0 0 0,-1 0 0 0 0,1-1 0 0 0,-1 1 0 0 0,0-1 1 0 0,1 1-1 0 0,-2-1 0 0 0,1 0 0 0 0,0 0 0 0 0,0-2-19 0 0,-1 2 3 0 0,-1 0 0 0 0,0 1 0 0 0,0-1 0 0 0,0 1 1 0 0,-1-1-1 0 0,1 1 0 0 0,-1-1 0 0 0,0 1 1 0 0,0-1-1 0 0,0 1 0 0 0,0 0 0 0 0,0-1 0 0 0,-1 1 1 0 0,0 0-1 0 0,0 0 0 0 0,0 0 0 0 0,0 0 0 0 0,0 0 1 0 0,-1 1-1 0 0,1-1 0 0 0,-1 1 0 0 0,0-1-3 0 0,-4-4-106 0 0,-1 1 0 0 0,0-1 0 0 0,-1 1-1 0 0,0 1 1 0 0,0 0 0 0 0,0 0 0 0 0,-3-1 106 0 0,12 6-102 0 0,0-1 1 0 0,-1 0-1 0 0,1 0 1 0 0,0 0-1 0 0,0 0 1 0 0,0 0-1 0 0,0 0 1 0 0,0 0-1 0 0,0 0 1 0 0,0 0-1 0 0,0 1 0 0 0,0-1 1 0 0,1 0-1 0 0,-1 0 1 0 0,0 0-1 0 0,0 0 1 0 0,1 0-1 0 0,-1 1 1 0 0,1-1-1 0 0,-1 0 1 0 0,1 0-1 0 0,-1 0 1 0 0,1 1-1 0 0,0-1 0 0 0,-1 0 102 0 0,1 0-19 0 0,6-10-102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8 0 0,'13'-25'1113'0'0,"-13"25"-1084"0"0,0-1 1 0 0,1 1-1 0 0,-1-1 0 0 0,0 1 0 0 0,1-1 1 0 0,-1 1-1 0 0,0-1 0 0 0,0 1 1 0 0,0-1-1 0 0,1 1 0 0 0,-1-1 1 0 0,0 1-1 0 0,0-1 0 0 0,0 1 1 0 0,0-1-1 0 0,0 0 0 0 0,0 1 1 0 0,0-1-1 0 0,0 1 0 0 0,0-1 1 0 0,0 1-1 0 0,-1-1 0 0 0,1 1 1 0 0,0-1-1 0 0,0 1 0 0 0,0-1 0 0 0,-1 1 1 0 0,1-1-1 0 0,0 1 0 0 0,-1-1 1 0 0,1 1-1 0 0,0-1 0 0 0,-1 1 1 0 0,1-1-1 0 0,-1 1 0 0 0,1 0 1 0 0,-1-1-1 0 0,1 1 0 0 0,-1 0 1 0 0,1 0-1 0 0,-1-1 0 0 0,1 1 1 0 0,-1 0-1 0 0,0 0-29 0 0,-3 0 4 0 0,0 1 1 0 0,0 0 0 0 0,-1 1-1 0 0,1-1 1 0 0,0 1 0 0 0,0 0-1 0 0,0 0 1 0 0,0 0-1 0 0,1 0 1 0 0,-1 1 0 0 0,1-1-1 0 0,-1 1 1 0 0,1 0-1 0 0,0 0 1 0 0,0 0 0 0 0,-2 2-5 0 0,0 1 5 0 0,0-1 0 0 0,1 1 0 0 0,0 0 1 0 0,0 0-1 0 0,0 0 0 0 0,0 1 1 0 0,1-1-1 0 0,0 1 0 0 0,0 3-5 0 0,4-5 2 0 0,0 0-1 0 0,1 0 0 0 0,0 0 1 0 0,0 0-1 0 0,0 0 0 0 0,1 0 1 0 0,-1 0-1 0 0,1-1 1 0 0,0 0-1 0 0,1 1 0 0 0,-1-1 1 0 0,1 0-1 0 0,0-1 0 0 0,0 1 1 0 0,0 0-1 0 0,0-1 1 0 0,1 0-1 0 0,0 0-1 0 0,5 0 61 0 0,0-1-1 0 0,0-1 1 0 0,0 0 0 0 0,0-1 0 0 0,0 1-1 0 0,0-2 1 0 0,0 1 0 0 0,0-2-1 0 0,0 1 1 0 0,0-1 0 0 0,6-2-61 0 0,-15 3-73 0 0,1 0 1 0 0,-1 0-1 0 0,0 0 0 0 0,1 0 0 0 0,-1 0 1 0 0,0 0-1 0 0,0 0 0 0 0,0-1 1 0 0,0 1-1 0 0,0 0 0 0 0,0-1 0 0 0,0 1 1 0 0,0-1-1 0 0,0 1 0 0 0,-1-1 1 0 0,1 1-1 0 0,-1-1 0 0 0,1 1 1 0 0,-1-1-1 0 0,0 1 0 0 0,1-1 0 0 0,-1 0 1 0 0,0 1-1 0 0,0-1 0 0 0,0 0 1 0 0,-1 1-1 0 0,1-1 0 0 0,0 1 0 0 0,-1-1 1 0 0,1 0-1 0 0,0 1 0 0 0,-1-1 1 0 0,0 1-1 0 0,1-1 0 0 0,-1 1 0 0 0,0 0 1 0 0,0-1-1 0 0,0 1 0 0 0,-1-1 73 0 0,-3-6-313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4 0 0,'1'1'42'0'0,"-1"-1"0"0"0,1 0-1 0 0,-1 0 1 0 0,1 1 0 0 0,-1-1 0 0 0,1 0 0 0 0,-1 0-1 0 0,1 0 1 0 0,-1 0 0 0 0,1 0 0 0 0,-1 0 0 0 0,1 1-1 0 0,0-1 1 0 0,-1 0 0 0 0,1-1 0 0 0,-1 1 0 0 0,1 0-1 0 0,-1 0 1 0 0,1 0 0 0 0,-1 0 0 0 0,1 0-1 0 0,-1 0 1 0 0,1-1 0 0 0,-1 1 0 0 0,1 0 0 0 0,-1 0-1 0 0,1-1 1 0 0,-1 1 0 0 0,1 0 0 0 0,-1-1 0 0 0,1 1-1 0 0,-1 0 1 0 0,0-1 0 0 0,1 1 0 0 0,-1-1 0 0 0,0 1-1 0 0,1-1-41 0 0,20-13 548 0 0,-13 7-485 0 0,1-1 0 0 0,-1-1 0 0 0,-1 0 0 0 0,0 0 0 0 0,0 0 0 0 0,-1-1 0 0 0,0 0 0 0 0,-1 0 0 0 0,0-1-1 0 0,0 0-62 0 0,7-18-6 0 0,-2 0 0 0 0,-1-1 0 0 0,-1-3 6 0 0,-5 21 3 0 0,-1 0 1 0 0,-1 0-1 0 0,0-1 0 0 0,-1 1 1 0 0,0-5-4 0 0,-1 12 0 0 0,1 0 0 0 0,-1-1 0 0 0,0 1-1 0 0,0-1 1 0 0,0 1 0 0 0,-1 0 0 0 0,0 0 0 0 0,0 0 0 0 0,-1 0 0 0 0,1 0 0 0 0,-1 0 0 0 0,-3-4 0 0 0,5 9 0 0 0,1-1 1 0 0,0 1-1 0 0,0 0 1 0 0,0 0-1 0 0,-1-1 0 0 0,1 1 1 0 0,0 0-1 0 0,-1 0 1 0 0,1 0-1 0 0,0 0 1 0 0,0-1-1 0 0,-1 1 0 0 0,1 0 1 0 0,0 0-1 0 0,-1 0 1 0 0,1 0-1 0 0,0 0 1 0 0,-1 0-1 0 0,1 0 0 0 0,0 0 1 0 0,-1 0-1 0 0,1 0 1 0 0,0 0-1 0 0,-1 0 1 0 0,1 0-1 0 0,0 0 0 0 0,-1 0 1 0 0,1 0-1 0 0,0 0 1 0 0,-1 0-1 0 0,1 0 1 0 0,0 0-1 0 0,-1 0 0 0 0,1 1 1 0 0,0-1-1 0 0,-1 0 1 0 0,1 0-1 0 0,-11 14 8 0 0,-3 18 3 0 0,9-10 19 0 0,-10 48-77 0 0,3 2 0 0 0,2 6 47 0 0,8-58 61 0 0,1 0 0 0 0,1-1 0 0 0,1 1 1 0 0,1 0-1 0 0,0 0 0 0 0,2-1 0 0 0,0 0 0 0 0,2 0 0 0 0,0 0 0 0 0,2 2-61 0 0,-6-18 22 0 0,0 1 0 0 0,0-1 0 0 0,0 0 0 0 0,1 0 0 0 0,-1 0 0 0 0,1 0-1 0 0,0 0 1 0 0,0-1 0 0 0,0 1 0 0 0,0-1 0 0 0,0 1 0 0 0,1-1 0 0 0,0 0-22 0 0,-3-1-11 0 0,1-1 0 0 0,-1 1 1 0 0,0 0-1 0 0,0-1 0 0 0,1 1 0 0 0,-1-1 0 0 0,0 0 1 0 0,1 0-1 0 0,-1 1 0 0 0,0-1 0 0 0,1 0 0 0 0,-1 0 1 0 0,0 0-1 0 0,1 0 0 0 0,-1 0 0 0 0,0 0 1 0 0,1-1-1 0 0,-1 1 0 0 0,0 0 0 0 0,1-1 0 0 0,-1 1 1 0 0,0-1-1 0 0,0 1 0 0 0,1-1 0 0 0,-1 0 0 0 0,0 1 1 0 0,0-1-1 0 0,0 0 0 0 0,0 0 0 0 0,0 0 0 0 0,0 0 1 0 0,0 0-1 0 0,0 0 0 0 0,0 0 0 0 0,-1 0 0 0 0,1 0 1 0 0,0 0-1 0 0,-1 0 0 0 0,1 0 0 0 0,0-1 11 0 0,-1 0-184 0 0,1 0 0 0 0,-1 1 0 0 0,0-1-1 0 0,1 1 1 0 0,-1-1 0 0 0,0 1 0 0 0,0-1 0 0 0,0 1-1 0 0,0-1 1 0 0,-1 1 0 0 0,1-1 0 0 0,0 0-1 0 0,-1 1 1 0 0,1-1 0 0 0,-1 0 184 0 0,-1-6-241 0 0,0 1 93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4 0 0,'-32'3'1539'0'0,"27"1"-1536"0"0,1-1 0 0 0,0 1 0 0 0,0-1 0 0 0,0 1 0 0 0,0 0 0 0 0,0 1 0 0 0,1-1 0 0 0,0 1 0 0 0,0-1 0 0 0,0 1 0 0 0,0 0 0 0 0,1 0 0 0 0,0 0 0 0 0,0 0 0 0 0,0 0 0 0 0,1 1 0 0 0,0-1 0 0 0,0 3-3 0 0,0-6 29 0 0,1 1 0 0 0,0 0 1 0 0,0 0-1 0 0,1 0 1 0 0,-1 0-1 0 0,0 0 1 0 0,1 0-1 0 0,0 0 1 0 0,0 0-1 0 0,0-1 0 0 0,0 1 1 0 0,0 0-1 0 0,1-1 1 0 0,-1 1-1 0 0,1-1 1 0 0,-1 1-1 0 0,1-1 0 0 0,0 1 1 0 0,0-1-1 0 0,0 0 1 0 0,1 0-1 0 0,-1 0 1 0 0,0 0-1 0 0,1-1 1 0 0,-1 1-1 0 0,1-1 0 0 0,0 1 1 0 0,0-1-1 0 0,-1 0 1 0 0,1 0-1 0 0,0 0 1 0 0,0 0-1 0 0,0 0 1 0 0,2-1-30 0 0,2 1 33 0 0,-1 0 0 0 0,0-1 1 0 0,0 0-1 0 0,0 0 1 0 0,1-1-1 0 0,-1 1 0 0 0,0-1 1 0 0,0-1-1 0 0,0 1 0 0 0,0-1 1 0 0,0 0-1 0 0,-1 0 1 0 0,1-1-1 0 0,0 1 0 0 0,-1-1 1 0 0,0 0-1 0 0,0-1 1 0 0,0 1-1 0 0,3-4-33 0 0,-5 5 16 0 0,-1 0 0 0 0,1 0 0 0 0,-1 0 0 0 0,1 0-1 0 0,-1-1 1 0 0,0 1 0 0 0,0-1 0 0 0,0 0 0 0 0,0 0 0 0 0,-1 0 0 0 0,1 0 0 0 0,-1 0 0 0 0,0 0 0 0 0,0 0-1 0 0,0 0 1 0 0,0 0 0 0 0,-1 0 0 0 0,1 0 0 0 0,-1-1 0 0 0,0 1 0 0 0,1 0 0 0 0,-2 0 0 0 0,1-1-1 0 0,0 1 1 0 0,-1 0 0 0 0,0 0 0 0 0,1-1 0 0 0,-1 1 0 0 0,-1 0 0 0 0,1 0 0 0 0,0 0 0 0 0,-1 0 0 0 0,1 1-1 0 0,-1-1 1 0 0,-2-2-16 0 0,1 2-59 0 0,1 0 0 0 0,-1 0 0 0 0,0 0 0 0 0,0 1-1 0 0,-1 0 1 0 0,1-1 0 0 0,-1 1 0 0 0,1 0 0 0 0,-1 1-1 0 0,1-1 1 0 0,-1 1 0 0 0,0-1 0 0 0,0 1 0 0 0,0 0-1 0 0,0 0 1 0 0,0 1 0 0 0,0-1 0 0 0,0 1 0 0 0,0 0-1 0 0,0 0 1 0 0,0 0 0 0 0,0 0 0 0 0,0 1 0 0 0,0 0-1 0 0,0-1 1 0 0,0 1 0 0 0,0 1 0 0 0,-3 0 59 0 0,12-6-1956 0 0,1 0 1801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 0 0,'0'0'45'0'0,"4"34"1151"0"0,33 157 27 0 0,-40-207-1158 0 0,1-1 0 0 0,1 0 0 0 0,1 1 0 0 0,0-1-1 0 0,1 0 1 0 0,2-4-65 0 0,-2 11 27 0 0,0 1 0 0 0,1-1-1 0 0,0 1 1 0 0,1-1 0 0 0,0 1-1 0 0,1 0 1 0 0,0 0 0 0 0,0 0 0 0 0,1 1-1 0 0,0-1 1 0 0,0 1 0 0 0,1 1-1 0 0,2-2-26 0 0,-8 8 0 0 0,1 0 0 0 0,-1 0 0 0 0,1 1 0 0 0,0-1 0 0 0,-1 1 0 0 0,1-1 0 0 0,0 0 0 0 0,0 1 0 0 0,0 0 0 0 0,-1-1 0 0 0,1 1 0 0 0,0-1 0 0 0,0 1 0 0 0,0 0 0 0 0,0-1 0 0 0,0 1-1 0 0,0 0 1 0 0,0 0 0 0 0,0 0 0 0 0,0 0 0 0 0,0 0 0 0 0,0 0 0 0 0,-1 0 0 0 0,1 0 0 0 0,0 0 0 0 0,0 0 0 0 0,0 1 0 0 0,0-1 0 0 0,0 0 0 0 0,0 1 0 0 0,0-1 0 0 0,0 0 0 0 0,0 1 0 0 0,2 1-1 0 0,-1 0 1 0 0,0 0 0 0 0,1 1-1 0 0,-1-1 1 0 0,0 1 0 0 0,0-1-1 0 0,0 1 1 0 0,0 0-1 0 0,-1-1 1 0 0,2 4 0 0 0,4 9-2 0 0,-1 1 0 0 0,-1-1 0 0 0,3 13 2 0 0,0 1-22 0 0,-4-18-475 0 0,-1 0 0 0 0,0 1-1 0 0,-1-1 1 0 0,0 11 497 0 0,-2-21-495 0 0,0-1 123 0 0,0 0 156 0 0,0 0 117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203 485 32 0 0,'0'0'89'0'0,"-54"-11"2060"0"0,47 9-2134 0 0,1 1 0 0 0,-1 0 0 0 0,0 0 0 0 0,1 1 0 0 0,-1-1-1 0 0,1 2 1 0 0,-1-1 0 0 0,0 1 0 0 0,1-1 0 0 0,-1 2 0 0 0,1-1 0 0 0,-1 1 0 0 0,1 0-1 0 0,0 0 1 0 0,-4 2-15 0 0,7-2 0 0 0,0 0 0 0 0,1-1 0 0 0,-1 1 0 0 0,0 1 0 0 0,1-1 0 0 0,-1 0 0 0 0,1 1 0 0 0,0-1 0 0 0,0 1 0 0 0,0-1 0 0 0,0 1 0 0 0,0 0 0 0 0,0 0 0 0 0,1 0 0 0 0,0 0 0 0 0,-1 0 0 0 0,1 0 0 0 0,0 0 0 0 0,1 0 0 0 0,-1 1 0 0 0,1-1 0 0 0,-1 0 0 0 0,1 1 0 0 0,0-1 0 0 0,0 0 0 0 0,1 0 0 0 0,-1 1 0 0 0,1-1 0 0 0,-1 0 0 0 0,1 0 0 0 0,1 2 0 0 0,-2-2 11 0 0,1 0 0 0 0,-1 0 1 0 0,1 0-1 0 0,0 0 0 0 0,1 0 1 0 0,-1-1-1 0 0,0 1 0 0 0,1 0 0 0 0,-1 0 1 0 0,1-1-1 0 0,0 1 0 0 0,0-1 0 0 0,0 1 1 0 0,1-1-1 0 0,-1 0 0 0 0,0 0 1 0 0,1 0-1 0 0,0 0 0 0 0,-1 0 0 0 0,1-1 1 0 0,0 1-1 0 0,0-1 0 0 0,0 0 1 0 0,0 1-1 0 0,0-1 0 0 0,0-1 0 0 0,0 1 1 0 0,0 0-1 0 0,1-1 0 0 0,-1 1 0 0 0,0-1 1 0 0,0 0-1 0 0,0 0 0 0 0,1 0 1 0 0,-1-1-1 0 0,0 1 0 0 0,0-1 0 0 0,1 1 1 0 0,-1-1-1 0 0,0 0 0 0 0,1-1-11 0 0,1 1 13 0 0,-1-1-1 0 0,1 0 0 0 0,0 0 1 0 0,-1-1-1 0 0,1 1 0 0 0,-1-1 1 0 0,0 0-1 0 0,0 0 1 0 0,0 0-1 0 0,-1-1 0 0 0,1 1 1 0 0,-1-1-1 0 0,1 0 0 0 0,-1 0 1 0 0,-1 0-1 0 0,1 0 1 0 0,0-1-1 0 0,-1 1 0 0 0,0-1 1 0 0,0 1-1 0 0,-1-1 0 0 0,1 0 1 0 0,-1 1-1 0 0,0-1 1 0 0,0 0-1 0 0,-1-4-12 0 0,-8-23 1 0 0,-1 19 1 0 0,8 13-2 0 0,1 0 0 0 0,-1 0 0 0 0,1 0 0 0 0,0 0 0 0 0,-1 0 0 0 0,1 0 0 0 0,-1 0 0 0 0,1 0 0 0 0,-1 0 0 0 0,1 0 0 0 0,0 0 0 0 0,-1 0 0 0 0,1 0 0 0 0,-1 0 0 0 0,1 0 0 0 0,0 0 0 0 0,-1 0 0 0 0,1 1 0 0 0,-1-1 0 0 0,1 0 0 0 0,0 0 0 0 0,-1 1 0 0 0,1-1 0 0 0,0 0 0 0 0,-1 0 0 0 0,1 1 0 0 0,0-1 0 0 0,0 0 0 0 0,-1 1 0 0 0,1-1 0 0 0,0 0 0 0 0,0 1 0 0 0,0-1 0 0 0,-1 1 0 0 0,1-1 0 0 0,-2 4 1 0 0,1-1-1 0 0,-1 1 0 0 0,1-1 0 0 0,-1 1 0 0 0,1 0 1 0 0,0 0-1 0 0,1 0 0 0 0,-1 0 0 0 0,1 0 0 0 0,-1-1 1 0 0,1 1-1 0 0,1 0 0 0 0,-1 0 0 0 0,0 0 0 0 0,1 0 1 0 0,0 0-1 0 0,0 0 0 0 0,0 0 0 0 0,1-1 0 0 0,-1 1 1 0 0,1-1-1 0 0,0 1 0 0 0,0 1 0 0 0,0-3 0 0 0,-1 0 0 0 0,0 0 0 0 0,0 0 0 0 0,1-1 1 0 0,-1 1-1 0 0,1 0 0 0 0,0 0 0 0 0,-1-1 0 0 0,1 1 0 0 0,0-1 0 0 0,0 0 0 0 0,0 1 0 0 0,0-1 1 0 0,0 0-1 0 0,0 0 0 0 0,0 0 0 0 0,1 0 0 0 0,-1-1 0 0 0,0 1 0 0 0,1 0 0 0 0,-1-1 1 0 0,0 0-1 0 0,1 1 0 0 0,-1-1 0 0 0,0 0 0 0 0,1 0 0 0 0,-1-1 0 0 0,1 1 0 0 0,-1 0 0 0 0,0-1 1 0 0,1 1-1 0 0,-1-1 0 0 0,0 0 0 0 0,0 1 0 0 0,1-1 0 0 0,-1 0 0 0 0,0-1 0 0 0,0 1 1 0 0,0 0-1 0 0,0-1 0 0 0,9-6 0 0 0,0-1 1 0 0,0 0-1 0 0,-1-1 0 0 0,-1 0 1 0 0,1-1-1 0 0,-2 0 1 0 0,0 0-1 0 0,0-1 1 0 0,-1 0-1 0 0,0 0 1 0 0,-1 0-1 0 0,-1-1 1 0 0,0 0-1 0 0,2-12 0 0 0,5-18 3 0 0,-3-1 0 0 0,-1-1-1 0 0,1-40-2 0 0,-8-15-1 0 0,-1 90 0 0 0,-1 1-1 0 0,-1-1 1 0 0,0 1-1 0 0,0-1 0 0 0,-1 1 1 0 0,0 0-1 0 0,0 0 1 0 0,-1 0-1 0 0,-2-2 2 0 0,6 10 0 0 0,-1 1 1 0 0,1-1-1 0 0,0 1 1 0 0,0-1-1 0 0,-1 1 1 0 0,1-1-1 0 0,0 1 1 0 0,-1-1-1 0 0,1 1 1 0 0,0 0-1 0 0,-1-1 1 0 0,1 1-1 0 0,-1-1 1 0 0,1 1-1 0 0,0 0 1 0 0,-1 0-1 0 0,1-1 1 0 0,-1 1-1 0 0,1 0 1 0 0,-1 0-1 0 0,1-1 1 0 0,-1 1-1 0 0,0 0 1 0 0,1 0-1 0 0,-1 0 1 0 0,1 0-1 0 0,-1 0 0 0 0,1 0 1 0 0,-1 0-1 0 0,1 0 1 0 0,-1 0-1 0 0,0 0 1 0 0,1 0-1 0 0,-1 0 1 0 0,1 0-1 0 0,-1 0 1 0 0,1 1-1 0 0,-1-1 0 0 0,-17 20 10 0 0,-4 31 9 0 0,11-15-14 0 0,1 0 0 0 0,2 0 1 0 0,2 1-1 0 0,1 0 0 0 0,2 3-5 0 0,2-21 0 0 0,1 0-1 0 0,0 0 1 0 0,2 0-1 0 0,0 0 1 0 0,1-1-1 0 0,1 1 1 0 0,1 0-1 0 0,1-1 1 0 0,0 0-1 0 0,7 12 1 0 0,-7-20 24 0 0,0-1 0 0 0,1 0 0 0 0,0 0 0 0 0,0 0 0 0 0,1-1 0 0 0,6 5-24 0 0,-12-11-59 0 0,-1 0 0 0 0,1 0 0 0 0,0 0-1 0 0,0-1 1 0 0,0 1 0 0 0,0-1 0 0 0,0 1 0 0 0,0-1 0 0 0,0 0 0 0 0,1 0 0 0 0,-1 0 0 0 0,0 0 0 0 0,1 0 0 0 0,-1-1 0 0 0,1 1-1 0 0,-1-1 1 0 0,1 1 0 0 0,-1-1 0 0 0,1 0 0 0 0,-1 0 0 0 0,1 0 0 0 0,-1 0 0 0 0,1 0 0 0 0,-1-1 0 0 0,1 1 0 0 0,-1-1 0 0 0,1 1-1 0 0,-1-1 1 0 0,0 0 0 0 0,1 0 0 0 0,-1 0 0 0 0,2-1 59 0 0,8-15-1246 0 0,-7 4 946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9 527 16 0 0,'1'-58'2825'0'0,"3"-16"-2561"0"0,-8-63-264 0 0,-3 41 369 0 0,4-27-369 0 0,49 100 77 0 0,-39 20-77 0 0,1 0-1 0 0,-1 1 1 0 0,0 0-1 0 0,1 0 1 0 0,-1 1 0 0 0,1 0-1 0 0,0 0 1 0 0,-1 1-1 0 0,1 0 1 0 0,0 0-1 0 0,0 0 1 0 0,-1 1 0 0 0,1 1-1 0 0,-1-1 1 0 0,1 1-1 0 0,6 2 1 0 0,-7-2 1 0 0,0 0 0 0 0,-1 1 0 0 0,1-1 0 0 0,-1 1-1 0 0,0 1 1 0 0,0-1 0 0 0,0 1 0 0 0,0 0 0 0 0,-1 0-1 0 0,0 0 1 0 0,1 1 0 0 0,-2 0 0 0 0,1 0 0 0 0,-1 0-1 0 0,1 0 1 0 0,-1 1 0 0 0,-1 0 0 0 0,1-1 0 0 0,-1 2-1 0 0,-1 0-2 0 0,-1 1 1 0 0,1-1-1 0 0,-2 0 1 0 0,1 1-1 0 0,-1-1 1 0 0,0 1-1 0 0,0-1 1 0 0,-1 1-1 0 0,-1-1 1 0 0,1 1-1 0 0,-1-1 1 0 0,0 0-1 0 0,-1 0 1 0 0,1 0-1 0 0,-1 0 1 0 0,-1 0-1 0 0,0-1 1 0 0,0 1-1 0 0,0-1 1 0 0,-5 5 1 0 0,3-3-3 0 0,0 1 1 0 0,-1-2 0 0 0,0 1 0 0 0,-1-1 0 0 0,0 0 0 0 0,0 0-1 0 0,0-1 1 0 0,-1 0 0 0 0,0-1 0 0 0,0 0 0 0 0,0 0-1 0 0,-1-1 1 0 0,0 0 0 0 0,0 0 0 0 0,-2-1 2 0 0,7-2-16 0 0,-1 0 0 0 0,0-1 1 0 0,0 0-1 0 0,0 0 0 0 0,0-1 0 0 0,1 1 1 0 0,-1-1-1 0 0,0 0 0 0 0,0-1 0 0 0,1 0 1 0 0,-3 0 15 0 0,-18-11-2429 0 0,24 9 1659 0 0,3-2 649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 0 0,'10'89'2259'0'0,"-4"-46"-2426"0"0,-5-35 311 0 0,-1-12 363 0 0,-3-19-521 0 0,-1 1 41 0 0,2 0 0 0 0,1 1 0 0 0,1-2-27 0 0,0 19 10 0 0,0 0 1 0 0,0-1-1 0 0,1 1 0 0 0,-1-1 0 0 0,1 1 1 0 0,1-1-1 0 0,-1 1 0 0 0,0 0 1 0 0,1 0-1 0 0,0 0 0 0 0,0 0 0 0 0,0 0 1 0 0,1 0-1 0 0,-1 0 0 0 0,1 1 1 0 0,0-1-1 0 0,0 1-10 0 0,0 1 8 0 0,-1 1 0 0 0,0 0 0 0 0,1 0 0 0 0,-1 0 0 0 0,0 1-1 0 0,1-1 1 0 0,-1 1 0 0 0,1-1 0 0 0,-1 1 0 0 0,1 0 0 0 0,0-1 0 0 0,-1 1 0 0 0,1 1 0 0 0,-1-1 0 0 0,2 0-8 0 0,-3 1-105 0 0,1-1 1 0 0,0 0 0 0 0,-1 1 0 0 0,1-1-1 0 0,0 0 1 0 0,0 0 0 0 0,-1 0 0 0 0,1 0-1 0 0,0-1 1 0 0,-1 1 0 0 0,1 0-1 0 0,0-1 1 0 0,-1 1 0 0 0,1-1 0 0 0,0 1-1 0 0,-1-1 1 0 0,1 0 0 0 0,-1 1 0 0 0,1-1-1 0 0,-1 0 1 0 0,0 0 0 0 0,1 0-1 0 0,-1 0 1 0 0,0-1 0 0 0,0 1 0 0 0,1 0-1 0 0,-1 0 1 0 0,0-1 104 0 0,-1 1-164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16 508 24 0 0,'-1'-3'2750'0'0,"3"15"-2520"0"0,-8 42 213 0 0,0-22-248 0 0,3 1 0 0 0,2 0 0 0 0,0-1 0 0 0,2 1 0 0 0,3 13-195 0 0,2-22 804 0 0,-2-22 234 0 0,-3-16-224 0 0,-4-50-447 0 0,1 48-374 0 0,1 0-1 0 0,0 1 1 0 0,1-2-1 0 0,1 1 1 0 0,0 1-1 0 0,2-1 1 0 0,0 1-1 0 0,3-13 8 0 0,0 14-6 0 0,0 0 0 0 0,0-1 0 0 0,0 2 0 0 0,2 0 0 0 0,1-2 6 0 0,-7 12-1 0 0,0 0 0 0 0,0 0 1 0 0,0 0-1 0 0,0 1 1 0 0,1-1-1 0 0,0 1 1 0 0,-1-1-1 0 0,1 0 0 0 0,0 2 1 0 0,0-1-1 0 0,0-1 1 0 0,0 2-1 0 0,0-1 0 0 0,1 1 1 0 0,-1-1-1 0 0,0 1 1 0 0,0 0-1 0 0,1 0 1 0 0,0 0-1 0 0,-1 1 0 0 0,1-1 1 0 0,-1 1-1 0 0,1-1 1 0 0,2 2 0 0 0,-4-1 0 0 0,1 1 1 0 0,-1-1 0 0 0,-1 1 0 0 0,2-1 0 0 0,-1 1-1 0 0,-1 0 1 0 0,2 0 0 0 0,-2 0 0 0 0,1 0-1 0 0,0 0 1 0 0,-1 1 0 0 0,1-1 0 0 0,0 0 0 0 0,0 1-1 0 0,-2-1 1 0 0,2 1 0 0 0,-1 0 0 0 0,1-1 0 0 0,-1 2-1 0 0,2 1 0 0 0,-1 0 0 0 0,0 1 1 0 0,0 0-1 0 0,0-1 0 0 0,-1 1 1 0 0,0 0-1 0 0,1-1 0 0 0,-2 4 0 0 0,3 8 2 0 0,-3 0 0 0 0,1 1 1 0 0,-2-2-1 0 0,-1 15-2 0 0,-10 21 36 0 0,10-42-30 0 0,-1 0 0 0 0,1 0 0 0 0,0 0 0 0 0,1 0 0 0 0,0 0 1 0 0,0 0-1 0 0,1 0 0 0 0,1 9-6 0 0,-1-17 0 0 0,0 1 0 0 0,1-2 0 0 0,-1 2 1 0 0,0-1-1 0 0,0 0 0 0 0,1 1 0 0 0,-1-1 0 0 0,1 0 0 0 0,0 0 0 0 0,-1 0 0 0 0,1 1 1 0 0,0-2-1 0 0,0 1 0 0 0,-1 1 0 0 0,1-2 0 0 0,0 1 0 0 0,0 0 0 0 0,0 0 1 0 0,0 0-1 0 0,0 0 0 0 0,0-1 0 0 0,1 1 0 0 0,-2-1 0 0 0,3 1 0 0 0,-2 0 0 0 0,1-1 0 0 0,1 1 0 0 0,-1-1 0 0 0,0 0 0 0 0,0 0 0 0 0,1 0 0 0 0,-1 0 0 0 0,-1 0 0 0 0,2-1 0 0 0,-1 1 0 0 0,0-1 0 0 0,0 0 0 0 0,2 0 0 0 0,3-2-2 0 0,0 0 1 0 0,0 0 0 0 0,0-2 0 0 0,0 2-1 0 0,-1-2 1 0 0,0 1 0 0 0,5-5 1 0 0,-5 1-3 0 0,1 1 0 0 0,-2-1-1 0 0,1 1 1 0 0,-1-2 0 0 0,0 1 0 0 0,-1 0 0 0 0,0-1 0 0 0,0 0-1 0 0,-1 0 1 0 0,2-8 3 0 0,3-19-23 0 0,0 0 0 0 0,-2-9 23 0 0,0 0-7 0 0,3-11 25 0 0,-3 0 0 0 0,-2 0 0 0 0,-2 0 0 0 0,-4 0 0 0 0,-7-51-18 0 0,7 95 4 0 0,1 6-11 0 0,0 0 0 0 0,0 0 1 0 0,0 0-1 0 0,0 0 0 0 0,1 0 1 0 0,0 0-1 0 0,0 0 0 0 0,1 0 1 0 0,0 0-1 0 0,0 0 0 0 0,2-2 7 0 0,-3 8 1 0 0,0 0-1 0 0,0-1 0 0 0,0 1 0 0 0,0 0 0 0 0,0 0 0 0 0,0 0 1 0 0,0 0-1 0 0,0 0 0 0 0,0 0 0 0 0,0 0 0 0 0,0-1 0 0 0,0 1 1 0 0,1 0-1 0 0,-1 0 0 0 0,0 0 0 0 0,0-1 0 0 0,0 1 1 0 0,1 0-1 0 0,-1 0 0 0 0,0 0 0 0 0,0 0 0 0 0,1 0 0 0 0,-1 0 1 0 0,0 0-1 0 0,0 0 0 0 0,0 0 0 0 0,0 0 0 0 0,0 0 0 0 0,1 0 1 0 0,-1 0-1 0 0,0 0 0 0 0,0 0 0 0 0,1 0 0 0 0,-1 0 0 0 0,0 0 1 0 0,1 0-1 0 0,-1 0 0 0 0,0 0 0 0 0,0 0 0 0 0,0 0 1 0 0,0 0-1 0 0,8 9 5 0 0,1 12 2 0 0,-4 11 6 0 0,-1 0 1 0 0,-2-1-1 0 0,0 2 1 0 0,-4 16-14 0 0,-14 131-40 0 0,-2 5 50 0 0,19-146 4 0 0,0-27-16 0 0,-1 2 1 0 0,-1-1 0 0 0,0 1 0 0 0,0-1 0 0 0,-2 6 1 0 0,2-20-64 0 0,1 1 0 0 0,-1 0-1 0 0,1 0 1 0 0,0 0 0 0 0,0 0 0 0 0,-1 0 0 0 0,1 0 0 0 0,-1 0 0 0 0,1 0 0 0 0,-1-1 0 0 0,1 1 0 0 0,0 0 0 0 0,0-1 0 0 0,0 1-1 0 0,-1-1 1 0 0,1 1 0 0 0,0 0 0 0 0,-1 0 0 0 0,1 0 0 0 0,0-1 0 0 0,0 1 0 0 0,-1-1 0 0 0,1 1 0 0 0,0-1 0 0 0,0 1 0 0 0,0 0 0 0 0,0 0-1 0 0,0-1 1 0 0,0 1 0 0 0,0-1 0 0 0,0 0 0 0 0,0 1 0 0 0,0 0 64 0 0,-7-21-1499 0 0,-19-81-2171 0 0,22 79 3529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4 0 0,'-22'-3'1733'0'0,"21"2"-1715"0"0,0 1-1 0 0,-1-1 1 0 0,1 1 0 0 0,0 0 0 0 0,0-1 0 0 0,-1 1 0 0 0,1 0-1 0 0,0 0 1 0 0,-1 0 0 0 0,1 0 0 0 0,0 0 0 0 0,-1 1 0 0 0,1-1-1 0 0,0 0 1 0 0,-1 0 0 0 0,1 1 0 0 0,0-1 0 0 0,0 1 0 0 0,0-1-1 0 0,-1 1 1 0 0,1 0 0 0 0,0-1 0 0 0,0 1 0 0 0,0 0 0 0 0,0 0 0 0 0,0-1-1 0 0,0 1 1 0 0,0 0 0 0 0,0 0 0 0 0,1 0 0 0 0,-1 0 0 0 0,-1 1-18 0 0,-1 3-2 0 0,0 0 1 0 0,0 0-1 0 0,0 1 1 0 0,0-1 0 0 0,1 1-1 0 0,0-1 1 0 0,0 1-1 0 0,1-1 1 0 0,-1 1 0 0 0,1 0-1 0 0,1 0 1 0 0,-1 0-1 0 0,1 5 2 0 0,-1-8 28 0 0,1 1 0 0 0,0-1-1 0 0,0 0 1 0 0,0 1 0 0 0,0-1-1 0 0,1 0 1 0 0,-1 1 0 0 0,1-1-1 0 0,0 0 1 0 0,0 0 0 0 0,0 0-1 0 0,1 1 1 0 0,-1-1-1 0 0,1 0 1 0 0,-1 0 0 0 0,1-1-1 0 0,0 1 1 0 0,0 0 0 0 0,1-1-1 0 0,-1 1 1 0 0,0-1 0 0 0,1 1-1 0 0,0-1 1 0 0,1 1-28 0 0,1-2 28 0 0,0 0-1 0 0,0 0 1 0 0,0-1 0 0 0,0 1-1 0 0,0-1 1 0 0,0 0 0 0 0,0-1-1 0 0,0 1 1 0 0,-1-1 0 0 0,1 0-1 0 0,0 0 1 0 0,0 0 0 0 0,0-1-1 0 0,-1 1 1 0 0,1-1 0 0 0,2-2-28 0 0,-2 2 24 0 0,0 0 1 0 0,-1 0 0 0 0,1 0-1 0 0,-1-1 1 0 0,0 0 0 0 0,1 0-1 0 0,-1 0 1 0 0,-1 0 0 0 0,1-1-1 0 0,0 1 1 0 0,-1-1 0 0 0,0 0-1 0 0,0 0 1 0 0,0 0 0 0 0,2-4-25 0 0,-4 4 0 0 0,-1 1 0 0 0,0 0 0 0 0,0-1 0 0 0,0 1 1 0 0,0-1-1 0 0,0 1 0 0 0,-1-1 0 0 0,1 1 0 0 0,-1 0 0 0 0,0-1 1 0 0,0 1-1 0 0,0 0 0 0 0,-1 0 0 0 0,1 0 0 0 0,-1 0 1 0 0,0 0-1 0 0,0 0 0 0 0,0 0 0 0 0,0 0 0 0 0,0 1 0 0 0,-1-1 1 0 0,-1 0-1 0 0,-10-12 1 0 0,-1 1-1 0 0,-1 1 1 0 0,-7-4-1 0 0,13 9 0 0 0,9 7-40 0 0,0 1 1 0 0,1-1 0 0 0,-1 1-1 0 0,0-1 1 0 0,1 1 0 0 0,-1-1-1 0 0,0 1 1 0 0,0-1 0 0 0,0 1-1 0 0,1 0 1 0 0,-1-1 0 0 0,0 1-1 0 0,0 0 1 0 0,0 0 0 0 0,0 0-1 0 0,0-1 1 0 0,0 1 0 0 0,1 0-1 0 0,-1 0 1 0 0,0 0 0 0 0,0 0-1 0 0,0 1 1 0 0,0-1 0 0 0,0 0-1 0 0,0 0 1 0 0,0 0 0 0 0,1 1-1 0 0,-1-1 1 0 0,0 0 0 0 0,0 1-1 0 0,0-1 1 0 0,1 1 39 0 0,-1 0-131 0 0,0 0-1 0 0,0 0 1 0 0,0 0 0 0 0,0 0 0 0 0,0 1-1 0 0,0-1 1 0 0,1 0 0 0 0,-1 0 0 0 0,0 1 0 0 0,1-1-1 0 0,-1 1 1 0 0,1-1 0 0 0,0 0 0 0 0,-1 1-1 0 0,1-1 1 0 0,0 1 0 0 0,0-1 0 0 0,0 2 131 0 0,0 6-143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 0 0,'0'0'30'0'0,"0"0"0"0"0,0-1 0 0 0,0 1 0 0 0,0 0 0 0 0,1 0 0 0 0,-1 0 0 0 0,0-1 0 0 0,0 1 0 0 0,0 0 0 0 0,0 0-1 0 0,1 0 1 0 0,-1 0 0 0 0,0 0 0 0 0,0 0 0 0 0,1-1 0 0 0,-1 1 0 0 0,0 0 0 0 0,0 0 0 0 0,0 0 0 0 0,1 0 0 0 0,-1 0 0 0 0,0 0 0 0 0,0 0 0 0 0,1 0 0 0 0,-1 0 0 0 0,0 0 0 0 0,0 0 0 0 0,1 0 0 0 0,-1 0 0 0 0,0 0 0 0 0,0 0 0 0 0,1 0-1 0 0,-1 0 1 0 0,0 0 0 0 0,0 1 0 0 0,1-1 0 0 0,-1 0 0 0 0,0 0 0 0 0,0 0 0 0 0,0 0 0 0 0,1 0 0 0 0,-1 1 0 0 0,0-1 0 0 0,0 0 0 0 0,0 0 0 0 0,0 0 0 0 0,1 0 0 0 0,-1 1 0 0 0,0-1 0 0 0,0 0 0 0 0,0 0 0 0 0,0 1 0 0 0,0-1 0 0 0,0 0-1 0 0,0 0 1 0 0,0 0 0 0 0,0 1 0 0 0,0-1 0 0 0,0 0-30 0 0,13 27 514 0 0,4 35-420 0 0,-5 19-17 0 0,0 60-77 0 0,-2-19-3 0 0,-2-84-46 0 0,-14-62-1582 0 0,-1 2 983 0 0,0 9 531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40 0 0,'55'-11'4463'0'0,"-7"0"-1316"0"0,27 8-656 0 0,-24 3-4913 0 0,-40 0 836 0 0,-11 0-200 0 0,-8-2-2058 0 0,5 1 3425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 0 0,'1'3'115'0'0,"-1"-1"0"0"0,1 0 1 0 0,0 0-1 0 0,0 1 0 0 0,0-1 0 0 0,0 0 1 0 0,0 0-1 0 0,1 0 0 0 0,-1 0 0 0 0,0 0 1 0 0,1 0-1 0 0,0-1 0 0 0,-1 1 0 0 0,1 0 1 0 0,0-1-1 0 0,0 1 0 0 0,0-1 0 0 0,0 0 1 0 0,0 0-1 0 0,0 0 0 0 0,0 0 0 0 0,1 0 1 0 0,-1 0-1 0 0,0 0 0 0 0,1 0 0 0 0,-1-1 1 0 0,0 1-1 0 0,1-1 0 0 0,-1 0 0 0 0,2 0-115 0 0,3 2 153 0 0,0-1-1 0 0,0-1 0 0 0,0 1 1 0 0,0-1-1 0 0,1 0 0 0 0,-1 0 1 0 0,0-1-1 0 0,0 0 0 0 0,0 0 0 0 0,1-1-152 0 0,-6 1 3 0 0,1 0-1 0 0,-1 1 0 0 0,0-1 0 0 0,0 0 1 0 0,0 0-1 0 0,0 0 0 0 0,0 0 0 0 0,0 0 1 0 0,0-1-1 0 0,0 1 0 0 0,-1-1 0 0 0,1 1 1 0 0,0-1-1 0 0,-1 0 0 0 0,1 1 0 0 0,-1-1 1 0 0,0 0-1 0 0,0 0 0 0 0,1 0 0 0 0,-1 0 1 0 0,-1 0-1 0 0,1 0 0 0 0,0 0 0 0 0,0 0 1 0 0,-1 0-1 0 0,1 0 0 0 0,-1-1 0 0 0,0 1 1 0 0,0 0-1 0 0,0-2-2 0 0,0 2-2 0 0,-1 0 0 0 0,0 0 0 0 0,0 0 0 0 0,0 1 0 0 0,0-1 0 0 0,0 0 0 0 0,0 1 0 0 0,0-1 0 0 0,-1 1 0 0 0,1-1 0 0 0,-1 1 0 0 0,1-1 0 0 0,-1 1 0 0 0,0 0 0 0 0,1 0 0 0 0,-1 0 0 0 0,0 0 1 0 0,0 0-1 0 0,0 0 0 0 0,0 0 0 0 0,0 1 0 0 0,0-1 0 0 0,0 0 0 0 0,0 1 0 0 0,0 0 0 0 0,0-1 0 0 0,0 1 0 0 0,0 0 0 0 0,0 0 0 0 0,0 0 0 0 0,0 1 0 0 0,0-1 0 0 0,0 0 0 0 0,-1 1 2 0 0,-1-1-9 0 0,-1 0 1 0 0,1 1-1 0 0,0-1 0 0 0,0 1 0 0 0,-1 0 0 0 0,1 0 1 0 0,0 0-1 0 0,0 1 0 0 0,0 0 0 0 0,0-1 1 0 0,0 1-1 0 0,0 1 0 0 0,1-1 0 0 0,-1 0 0 0 0,1 1 1 0 0,-1 0-1 0 0,1 0 0 0 0,0 0 0 0 0,0 0 0 0 0,1 0 1 0 0,-1 0-1 0 0,1 1 0 0 0,-1-1 0 0 0,1 1 1 0 0,0 0-1 0 0,0 0 0 0 0,1 0 0 0 0,-1 0 0 0 0,1 0 1 0 0,0 0-1 0 0,0 0 0 0 0,0 0 0 0 0,1 3 9 0 0,0-1 8 0 0,0-1 0 0 0,0 0-1 0 0,1 1 1 0 0,-1-1 0 0 0,1 1 0 0 0,1-1-1 0 0,-1 0 1 0 0,1 0 0 0 0,0 0 0 0 0,0 0-1 0 0,1 0 1 0 0,-1 0 0 0 0,1 0 0 0 0,0-1-1 0 0,1 1 1 0 0,-1-1 0 0 0,1 0 0 0 0,0 0-1 0 0,0 0 1 0 0,0-1 0 0 0,1 1-1 0 0,-1-1 1 0 0,1 0 0 0 0,0 0 0 0 0,0 0-1 0 0,1 0-7 0 0,-2-1-34 0 0,0 0 0 0 0,1-1-1 0 0,-1 1 1 0 0,1-1-1 0 0,-1 0 1 0 0,1 0-1 0 0,-1 0 1 0 0,1 0-1 0 0,-1-1 1 0 0,1 0-1 0 0,0 0 1 0 0,-1 0 0 0 0,1-1-1 0 0,-1 1 1 0 0,4-2 34 0 0,-4 1-249 0 0,0 0 1 0 0,0-1-1 0 0,0 0 0 0 0,-1 0 1 0 0,1 0-1 0 0,-1 0 1 0 0,1-1-1 0 0,-1 1 1 0 0,0-1-1 0 0,0 0 0 0 0,0 0 1 0 0,0 0-1 0 0,0 0 1 0 0,-1 0-1 0 0,1-1 1 0 0,1-3 248 0 0,4-7-339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 0 0,'-7'50'3435'0'0,"8"-17"-3506"0"0,2 0 0 0 0,1 0 0 0 0,7 26 71 0 0,-10-58-2237 0 0,0-6 1457 0 0,-1-2 595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 0 0,'-1'1'76'0'0,"-1"0"1"0"0,1 0-1 0 0,0 0 1 0 0,0 0-1 0 0,0 0 1 0 0,0 0-1 0 0,0 0 1 0 0,0 1-1 0 0,0-1 1 0 0,0 0-1 0 0,0 0 1 0 0,1 1-1 0 0,-1-1 1 0 0,1 1-1 0 0,-1-1 1 0 0,1 0-1 0 0,-1 1-76 0 0,1-1 29 0 0,1-1 0 0 0,-1 0 0 0 0,0 1 0 0 0,0-1 0 0 0,1 1 0 0 0,-1-1 0 0 0,0 0 0 0 0,1 1 0 0 0,-1-1 0 0 0,0 1 0 0 0,1-1 0 0 0,-1 0 0 0 0,1 0 0 0 0,-1 1 0 0 0,0-1 0 0 0,1 0 0 0 0,-1 0 0 0 0,1 1 0 0 0,-1-1 0 0 0,1 0 0 0 0,-1 0 0 0 0,1 0 0 0 0,-1 0 0 0 0,1 0-1 0 0,-1 0 1 0 0,1 0 0 0 0,-1 0 0 0 0,1 0 0 0 0,-1 0 0 0 0,1 0 0 0 0,0 0-29 0 0,5 0 106 0 0,1 0-1 0 0,0-1 1 0 0,-1 0-1 0 0,1 0 1 0 0,-1-1-1 0 0,1 0 1 0 0,1 0-106 0 0,-7 2 22 0 0,0 0 1 0 0,0-1-1 0 0,0 1 0 0 0,-1 0 1 0 0,1 0-1 0 0,0 0 0 0 0,0-1 1 0 0,0 1-1 0 0,-1 0 1 0 0,1-1-1 0 0,0 1 0 0 0,0-1 1 0 0,-1 1-1 0 0,1-1 0 0 0,0 1 1 0 0,-1-1-1 0 0,1 1 0 0 0,0-1 1 0 0,-1 0-1 0 0,1 1 0 0 0,-1-1 1 0 0,1 0-1 0 0,-1 1 1 0 0,0-1-1 0 0,1 0 0 0 0,-1 0 1 0 0,0 0-1 0 0,1 1 0 0 0,-1-1 1 0 0,0 0-1 0 0,0 0 0 0 0,0 0 1 0 0,0 1-1 0 0,0-1 1 0 0,0 0-1 0 0,0 0 0 0 0,0 0 1 0 0,0 0-1 0 0,0 1 0 0 0,0-1 1 0 0,-1 0-1 0 0,1 0 0 0 0,0 0 1 0 0,-1 1-1 0 0,1-1 0 0 0,0 0 1 0 0,-1 1-1 0 0,1-1 1 0 0,-1 0-1 0 0,1 1 0 0 0,-1-1 1 0 0,1 0-1 0 0,-1 1 0 0 0,0-1 1 0 0,1 1-1 0 0,-1-1-22 0 0,-1 0-51 0 0,1 0 0 0 0,-1 0 0 0 0,1 0 0 0 0,-1 0 1 0 0,1 0-1 0 0,-1 0 0 0 0,0 1 0 0 0,0-1 0 0 0,1 0 0 0 0,-1 1 0 0 0,0-1 0 0 0,0 1 0 0 0,0 0 0 0 0,0 0 0 0 0,0 0 1 0 0,1 0-1 0 0,-1 0 0 0 0,0 0 0 0 0,0 0 0 0 0,0 0 0 0 0,0 1 0 0 0,0-1 0 0 0,1 1 0 0 0,-1-1 0 0 0,0 1 0 0 0,0 0 0 0 0,1-1 1 0 0,-1 1 50 0 0,0 1-183 0 0,0-1 0 0 0,1 0 0 0 0,-1 0 0 0 0,0 1 0 0 0,1-1 0 0 0,0 1 0 0 0,-1-1 1 0 0,1 1-1 0 0,0-1 0 0 0,0 1 0 0 0,0 0 0 0 0,0 0 0 0 0,0 0 0 0 0,0 0 183 0 0,0 5-195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12 0 0,'-7'-10'2046'0'0,"3"11"-550"0"0,6 8-1113 0 0,4 9-272 0 0,-2 0 1 0 0,0 1-1 0 0,-1 0 1 0 0,-1-1-1 0 0,-1 16-111 0 0,10 58 1011 0 0,-7-56-272 0 0,-4-34-246 0 0,0-4-61 0 0,0-18-118 0 0,0-4-315 0 0,1 0 0 0 0,2 1 0 0 0,1-1 1 0 0,1-2 0 0 0,-3 16-1 0 0,1 1 0 0 0,0-1 1 0 0,0 1-1 0 0,1 0 0 0 0,0 0 1 0 0,1 0-1 0 0,0 0 1 0 0,1 1-1 0 0,0-1 0 0 0,0 2 1 0 0,1-2 0 0 0,-6 8-2 0 0,-1 1 1 0 0,1-1 0 0 0,0 0 0 0 0,-1 1-1 0 0,1-1 1 0 0,0 1 0 0 0,-1-1 0 0 0,1 1-1 0 0,0-1 1 0 0,0 1 0 0 0,0-1 0 0 0,0 1-1 0 0,-1 0 1 0 0,1 0 0 0 0,0-1 0 0 0,0 1-1 0 0,0 0 1 0 0,0 0 0 0 0,0 0-1 0 0,0 0 1 0 0,0 0 0 0 0,0 0 0 0 0,0 0-1 0 0,0 0 1 0 0,0 0 0 0 0,0 0 0 0 0,-1 1-1 0 0,2-1 2 0 0,0 1-1 0 0,0 0 0 0 0,0 0-1 0 0,-1 1 1 0 0,1-1 0 0 0,0 1-1 0 0,-1-1 1 0 0,1 1 0 0 0,-1-1-1 0 0,1 1 1 0 0,-1 0 0 0 0,0-1-1 0 0,1 2 2 0 0,24 56-17 0 0,-25-55 14 0 0,6 19-83 0 0,-1-1 0 0 0,-2 1 1 0 0,-1 1-1 0 0,0 1 86 0 0,4 31-1553 0 0,-7-56 1383 0 0,1 0 1 0 0,-1 0 0 0 0,0 0 0 0 0,0 0 0 0 0,0 0 0 0 0,0 0-1 0 0,0 0 1 0 0,0 0 0 0 0,1 0 0 0 0,-1 0 0 0 0,0 0 0 0 0,0 0 0 0 0,0 0-1 0 0,0 0 1 0 0,0 0 0 0 0,1 0 0 0 0,-1 0 0 0 0,0 0 0 0 0,0 0 0 0 0,0 0-1 0 0,0 0 1 0 0,0 0 0 0 0,1 0 0 0 0,-1 0 0 0 0,0 0 0 0 0,0 0 0 0 0,0 0-1 0 0,0 0 1 0 0,0 0 0 0 0,0 0 0 0 0,1 0 0 0 0,-1 0 169 0 0,1-4 271 0 0,2-3-570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5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8 0 0,'5'36'2162'0'0,"3"-26"-683"0"0,-8-10-1421 0 0,1 0 0 0 0,0-1 0 0 0,0 1 1 0 0,-1 0-1 0 0,1-1 0 0 0,0 1 1 0 0,-1 0-1 0 0,1-1 0 0 0,0 1 1 0 0,-1-1-1 0 0,1 1 0 0 0,-1-1 1 0 0,1 1-1 0 0,-1-1 0 0 0,1 1 1 0 0,-1-1-1 0 0,1 0 0 0 0,-1 1 1 0 0,0-1-1 0 0,1 0 0 0 0,-1 1 0 0 0,0-1 1 0 0,1 0-59 0 0,-1 0 40 0 0,1 0 0 0 0,-1 0-1 0 0,0 0 1 0 0,1 0 0 0 0,-1 0 0 0 0,0 0 0 0 0,0 0 0 0 0,0 0 0 0 0,0 0 0 0 0,0 0-1 0 0,0 0 1 0 0,0 0 0 0 0,0 0 0 0 0,0 0 0 0 0,0 0 0 0 0,0 0 0 0 0,-1 0-1 0 0,1 0 1 0 0,-1 0 0 0 0,1 0 0 0 0,0 0 0 0 0,-1 0 0 0 0,0 0 0 0 0,1 0 0 0 0,-1 1-1 0 0,1-1 1 0 0,-1 0 0 0 0,0 0 0 0 0,0 1 0 0 0,1-1 0 0 0,-1 0 0 0 0,0 1 0 0 0,0-1-1 0 0,0 1 1 0 0,0-1 0 0 0,0 1 0 0 0,0-1 0 0 0,0 1 0 0 0,-1-1-40 0 0,1 1-2 0 0,1 0 1 0 0,-1 0-1 0 0,0-1 1 0 0,1 1-1 0 0,-1 0 1 0 0,0 0-1 0 0,1 0 1 0 0,-1 0-1 0 0,0 0 1 0 0,0 0-1 0 0,1 0 1 0 0,-1 0-1 0 0,0 0 0 0 0,1 1 1 0 0,-1-1-1 0 0,0 0 1 0 0,1 0-1 0 0,-1 1 1 0 0,0-1-1 0 0,1 0 1 0 0,-1 1-1 0 0,0-1 1 0 0,1 0-1 0 0,-1 1 1 0 0,1-1 1 0 0,-1 2-1 0 0,0-1-1 0 0,0 0 1 0 0,1 0 0 0 0,-1 0 0 0 0,1 0 0 0 0,-1 1-1 0 0,1-1 1 0 0,0 0 0 0 0,-1 1 0 0 0,1-1 0 0 0,0 0-1 0 0,0 1 1 0 0,0-1 0 0 0,0 0 0 0 0,0 1 0 0 0,0-1-1 0 0,0 0 1 0 0,0 1 0 0 0,1 0 1 0 0,-1 0 1 0 0,1-1 0 0 0,-1 1 0 0 0,0 0 0 0 0,1-1 1 0 0,0 1-1 0 0,-1 0 0 0 0,1-1 0 0 0,0 1 0 0 0,0-1 0 0 0,0 1 0 0 0,0-1 0 0 0,0 1 1 0 0,0-1-1 0 0,0 0 0 0 0,0 1 0 0 0,1-1 0 0 0,-1 0 0 0 0,1 0 0 0 0,-1 0 0 0 0,1 0 1 0 0,-1 0-1 0 0,1 0-1 0 0,-1-1 1 0 0,0 0 1 0 0,1 1-1 0 0,-1-1 1 0 0,0 0 0 0 0,0 0-1 0 0,0 0 1 0 0,0 0-1 0 0,0-1 1 0 0,0 1 0 0 0,0 0-1 0 0,0 0 1 0 0,0-1-1 0 0,0 1 1 0 0,0 0-1 0 0,0-1 1 0 0,0 1 0 0 0,0-1-1 0 0,0 1 1 0 0,0-1-1 0 0,0 0 1 0 0,0 1 0 0 0,0-1-1 0 0,-1 0 1 0 0,1 0-1 0 0,0 1 1 0 0,-1-1-1 0 0,1 0 1 0 0,0 0 0 0 0,-1 0-1 0 0,1 0 1 0 0,-1 0-1 0 0,0 0 1 0 0,1 0 0 0 0,-1 0-1 0 0,0 0 1 0 0,1 0-1 0 0,-1-1-1 0 0,0-20-202 0 0,0 20-11 0 0,-1 0 0 0 0,0 1-1 0 0,0-1 1 0 0,1 1-1 0 0,-1-1 1 0 0,0 1 0 0 0,0-1-1 0 0,0 1 1 0 0,-1 0 0 0 0,1-1-1 0 0,0 1 1 0 0,-1 0-1 0 0,1 0 1 0 0,0 0 0 0 0,-1 0-1 0 0,1 0 1 0 0,-1 0 0 0 0,0 0-1 0 0,1 0 1 0 0,-1 1-1 0 0,0-1 1 0 0,1 1 0 0 0,-1-1-1 0 0,0 1 1 0 0,0 0-1 0 0,1-1 1 0 0,-1 1 0 0 0,0 0-1 0 0,-1 0 214 0 0,-2 2-165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24 0 0,'-3'13'1788'0'0,"15"-18"3"0"0,16-18 631 0 0,-27 23-2358 0 0,-1-1-1 0 0,1 0 0 0 0,0 1 1 0 0,-1-1-1 0 0,1 0 0 0 0,0 0 1 0 0,-1 1-1 0 0,1-1 0 0 0,-1 0 1 0 0,0 0-1 0 0,1 0 0 0 0,-1 0 1 0 0,0 0-1 0 0,1 0 1 0 0,-1 0-1 0 0,0 0 0 0 0,0 0 1 0 0,0 1-1 0 0,0-1 0 0 0,0 0 1 0 0,0 0-1 0 0,0 0 0 0 0,0 0 1 0 0,0 0-1 0 0,-1 0 0 0 0,1 0 1 0 0,0 0-1 0 0,-1 0 0 0 0,1 0-63 0 0,-1 1 34 0 0,0-1-1 0 0,0 1 0 0 0,0 0 0 0 0,0 0 0 0 0,1-1 0 0 0,-1 1 1 0 0,0 0-1 0 0,0 0 0 0 0,0 0 0 0 0,0 0 0 0 0,0 0 0 0 0,0 0 1 0 0,0 0-1 0 0,0 0 0 0 0,0 1 0 0 0,1-1 0 0 0,-1 0 0 0 0,0 1 1 0 0,0-1-1 0 0,0 0 0 0 0,0 1 0 0 0,1-1 0 0 0,-1 1-33 0 0,-1-1 2 0 0,1 0 0 0 0,0 1 0 0 0,0-1 0 0 0,0 0-1 0 0,0 1 1 0 0,0-1 0 0 0,1 1 0 0 0,-1-1 0 0 0,0 1 0 0 0,0 0 0 0 0,0-1-1 0 0,0 1 1 0 0,1 0 0 0 0,-1 0 0 0 0,0 0 0 0 0,1-1 0 0 0,-1 1 0 0 0,0 0-1 0 0,1 0 1 0 0,-1 0 0 0 0,1 0 0 0 0,0 0 0 0 0,-1 0 0 0 0,1 0 0 0 0,0 0-1 0 0,-1 0 1 0 0,1 0 0 0 0,0 0 0 0 0,0 0 0 0 0,0 0 0 0 0,0 0 0 0 0,0 0-1 0 0,0 0 1 0 0,0 0 0 0 0,1 0 0 0 0,-1 0 0 0 0,0 0 0 0 0,1 0 0 0 0,-1 0-1 0 0,0 0 1 0 0,1 0 0 0 0,-1 0 0 0 0,1 0 0 0 0,0 0 0 0 0,-1 0 0 0 0,1-1-1 0 0,0 1 1 0 0,-1 0 0 0 0,1 0 0 0 0,0-1 0 0 0,0 1 0 0 0,0 0 0 0 0,0-1-1 0 0,0 1-1 0 0,0 0 64 0 0,0-1-1 0 0,0 1 0 0 0,0 0 1 0 0,0-1-1 0 0,0 1 0 0 0,0-1 1 0 0,0 1-1 0 0,0-1 0 0 0,1 1 1 0 0,-1-1-1 0 0,0 0 0 0 0,0 0 1 0 0,0 1-1 0 0,1-1 0 0 0,-1 0 1 0 0,0 0-1 0 0,1 0-63 0 0,-1 0-20 0 0,-1-1-1 0 0,1 1 1 0 0,-1 0 0 0 0,0 0-1 0 0,1-1 1 0 0,-1 1 0 0 0,1 0 0 0 0,-1-1-1 0 0,1 1 1 0 0,-1-1 0 0 0,0 1-1 0 0,1 0 1 0 0,-1-1 0 0 0,0 1 0 0 0,1-1-1 0 0,-1 1 1 0 0,0-1 0 0 0,0 1-1 0 0,0-1 1 0 0,1 1 0 0 0,-1-1 0 0 0,0 1-1 0 0,0-1 1 0 0,0 1 0 0 0,0-1-1 0 0,0 1 21 0 0,0-3-684 0 0,0 0-1 0 0,0-1 0 0 0,0 1 0 0 0,0 0 0 0 0,-1 0 1 0 0,1 0-1 0 0,-1 0 0 0 0,0 0 0 0 0,0 0 0 0 0,0 0 0 0 0,-1 0 685 0 0,-5-14-1529 0 0,5 5 1325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7:3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21 516 4 0 0,'0'0'13'0'0,"28"-3"1309"0"0,-13-5-1046 0 0,-13 8-261 0 0,0-1 0 0 0,0 0 0 0 0,0 0 0 0 0,0 0 0 0 0,-1 0 0 0 0,1 0 0 0 0,0 0 0 0 0,-1 0 0 0 0,1 0 0 0 0,-1 0 0 0 0,1-1 0 0 0,0-1-15 0 0,9-11 191 0 0,-2-1-1 0 0,0 0 1 0 0,-1-1 0 0 0,-1 0 0 0 0,4-10-191 0 0,-6 13 156 0 0,0 0-1 0 0,-1 0 1 0 0,-1-1 0 0 0,0 1 0 0 0,-1-1 0 0 0,0 0-1 0 0,-1 0 1 0 0,-1-6-156 0 0,-1 0 366 0 0,-1 0 0 0 0,0-1 0 0 0,-2 1 0 0 0,-1-1-366 0 0,3 13 16 0 0,-1 0-1 0 0,0 0 1 0 0,-1 0-1 0 0,0 1 1 0 0,0 0-1 0 0,0-1 1 0 0,-1 1-1 0 0,0 1 1 0 0,-1-1-1 0 0,0 1 1 0 0,0 0-1 0 0,0 0 1 0 0,-1 0 0 0 0,-5-3-16 0 0,-13-9 57 0 0,21 14-766 0 0,-1 0 1 0 0,0 0 0 0 0,0 1-1 0 0,0-1 1 0 0,0 2 0 0 0,-1-1-1 0 0,-3-1 709 0 0,6 2-472 0 0,0-1 217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4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1512 4 0 0,'0'0'54'0'0,"0"0"1"0"0,1-1-1 0 0,-1 1 0 0 0,1 0 1 0 0,0 0-1 0 0,-1 0 0 0 0,0 0 1 0 0,1-1-1 0 0,-1 1 0 0 0,1 0 1 0 0,0 0-1 0 0,-1 0 0 0 0,0 0 1 0 0,1 0-1 0 0,0 0 1 0 0,-1 0-1 0 0,1 0 0 0 0,-1 0 1 0 0,0 0-1 0 0,1 0 0 0 0,0 0 1 0 0,0 1-1 0 0,-1-1 0 0 0,0 0 1 0 0,1 0-1 0 0,-1 0 0 0 0,1 0 1 0 0,0 1-55 0 0,17 12 529 0 0,-15-10-485 0 0,0 0-1 0 0,1-1 1 0 0,-1 1 0 0 0,1-1-1 0 0,0 0 1 0 0,-1 0-1 0 0,1 0 1 0 0,1 0 0 0 0,-2-1-44 0 0,15 2 52 0 0,0 0 0 0 0,0 0 1 0 0,1-3-1 0 0,10 1-52 0 0,-13-1 8 0 0,1-1 0 0 0,0-1 0 0 0,3-1-8 0 0,-14 2 2 0 0,-1 0 1 0 0,1-1 0 0 0,0 1 0 0 0,-1-1 0 0 0,1 0-1 0 0,-1-1 1 0 0,0 1 0 0 0,0-1 0 0 0,0 0 0 0 0,0 0 0 0 0,0-1-3 0 0,-1 0 4 0 0,0 1-2 0 0,-1 1 0 0 0,1-1-1 0 0,-1 0 1 0 0,0 0 0 0 0,0 0-1 0 0,0-1 1 0 0,-1 1 0 0 0,1 0 0 0 0,-1-1-1 0 0,1 0 1 0 0,-2 0 0 0 0,1 1-1 0 0,0-1 1 0 0,-1-1 0 0 0,1 2-1 0 0,-1-2 1 0 0,0-2-2 0 0,1 0 63 0 0,-2-1 1 0 0,2 0-1 0 0,0 0 1 0 0,0 0-1 0 0,1 1 1 0 0,0-1-1 0 0,0 2 1 0 0,3-6-64 0 0,6-16 32 0 0,-12 23 30 0 0,-1 0 1 0 0,0 1-1 0 0,0-2 0 0 0,0 2 0 0 0,-1-1 1 0 0,1 0-1 0 0,-1 1 0 0 0,-1-3-62 0 0,0 0-38 0 0,-18-42 58 0 0,15 40 38 0 0,1-2-1 0 0,1 1 1 0 0,-1-1 0 0 0,2 1 0 0 0,-1-2-1 0 0,2 1 1 0 0,0 1 0 0 0,0-5-58 0 0,-4-28 5 0 0,-2 0 0 0 0,-2 0 1 0 0,-2 1-1 0 0,-9-21-5 0 0,17 50 0 0 0,-31-123-3 0 0,11 42-6 0 0,17 64 13 0 0,2-1-1 0 0,-1-12-3 0 0,3 21 8 0 0,0-1 0 0 0,-1 1 1 0 0,-1-1-1 0 0,-2 1 0 0 0,-1-2-8 0 0,2 9-5 0 0,1-1-1 0 0,0-1 1 0 0,1 1 0 0 0,1-1 0 0 0,0 0-1 0 0,2-2 6 0 0,-1 10-1 0 0,0 0 1 0 0,0-1-1 0 0,-1 1 0 0 0,0-1 0 0 0,0 1 0 0 0,-1 0 0 0 0,-3-4 1 0 0,-9-24 2 0 0,4-4-7 0 0,9 31 5 0 0,0-1 1 0 0,0 0-1 0 0,-2 0 0 0 0,0 0 0 0 0,3 7 3 0 0,0 0 0 0 0,0 1-1 0 0,-1-1 1 0 0,1 1 0 0 0,-1 0 0 0 0,0 0 0 0 0,0 0-1 0 0,0 0 1 0 0,0 0 0 0 0,-1 0 0 0 0,1 1 0 0 0,-1 0-1 0 0,0 0-2 0 0,-70-38 339 0 0,61 35-338 0 0,1-1-2 0 0,0 2 0 0 0,0 0 0 0 0,0 0 0 0 0,-5 1 1 0 0,12 2 0 0 0,0 1 0 0 0,0-1-1 0 0,0 1 1 0 0,0 0 0 0 0,-1 1-1 0 0,2 0 1 0 0,-1-1 0 0 0,-1 1-1 0 0,2 1 1 0 0,-1-1 0 0 0,0 1-1 0 0,-3 1 1 0 0,2 1 1 0 0,0-1 0 0 0,0 2 0 0 0,1-2 0 0 0,-1 2 0 0 0,1-1 0 0 0,0 1 0 0 0,0 0 0 0 0,1 0 0 0 0,-1 1 0 0 0,2-1 0 0 0,-1 1 0 0 0,-1 2-1 0 0,-6 10 4 0 0,2 1 0 0 0,0 0 0 0 0,-2 11-4 0 0,7-18 1 0 0,0 0 1 0 0,2 2-1 0 0,0-1 1 0 0,0 0-1 0 0,1 0 0 0 0,0 0 1 0 0,2 0-1 0 0,-1 1 1 0 0,2 4-2 0 0,5 28 17 0 0,2 0 0 0 0,1 0-17 0 0,-8-40 1 0 0,40 223-41 0 0,-22-129 54 0 0,0 31-14 0 0,-12-79 7 0 0,7 12 10 0 0,-11-48-14 0 0,1-1 0 0 0,-2 1-1 0 0,-1 0 1 0 0,0-1 0 0 0,0 5-3 0 0,-2-2-11 0 0,1-1 1 0 0,2 1 0 0 0,0-1-1 0 0,0 1 1 0 0,2-1-1 0 0,0 0 1 0 0,1 0-1 0 0,5 8 11 0 0,-7-12-6 0 0,0 0-1 0 0,-1 1 0 0 0,0 0 1 0 0,0 7 6 0 0,-2-9-6 0 0,1 1 0 0 0,0-1 1 0 0,1 0-1 0 0,1 0 0 0 0,5 10 6 0 0,20 51 0 0 0,-27-71 0 0 0,-2 1 0 0 0,2-1 1 0 0,-1-1-1 0 0,1 2 0 0 0,-1-1 0 0 0,1 0 0 0 0,-1 0 0 0 0,1 0 0 0 0,0-1 1 0 0,0 1-1 0 0,0-1 0 0 0,0 1 0 0 0,0-1 0 0 0,1 1 0 0 0,-1-1 0 0 0,0 0 1 0 0,0 0-1 0 0,1 0 0 0 0,-1-1 0 0 0,1 1 0 0 0,-1 0 0 0 0,0-1 0 0 0,1 1 1 0 0,0-1-1 0 0,0 0 0 0 0,12 1 6 0 0,0 0-1 0 0,0-2 1 0 0,15 0-6 0 0,-20-1 2 0 0,75-10-796 0 0,-85 12 687 0 0,1 0 0 0 0,-1 0-1 0 0,0 0 1 0 0,1-1 0 0 0,0 1-1 0 0,-1 0 1 0 0,1 0 0 0 0,-1 0-1 0 0,0 0 1 0 0,1-1 0 0 0,-1 1-1 0 0,1 0 1 0 0,-1-1 0 0 0,1 1-1 0 0,-1-1 1 0 0,0 1 0 0 0,0 0-1 0 0,1-1 1 0 0,-1 1 0 0 0,0-1 0 0 0,1 1-1 0 0,-1-1 1 0 0,0 1 0 0 0,1 0-1 0 0,-1-1 1 0 0,0 0 0 0 0,0 1-1 0 0,0-1 1 0 0,0 1 0 0 0,0-1 107 0 0,0-1-131 0 0,3-4-225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60 0 0,'10'-17'2365'0'0,"-1"7"-1713"0"0,1 1 0 0 0,0 1-1 0 0,0 0 1 0 0,1 0 0 0 0,0 2 0 0 0,0-1 0 0 0,1 0 0 0 0,3 0-652 0 0,-11 5 45 0 0,0 1 0 0 0,1-1 0 0 0,-2 1 0 0 0,2-1 0 0 0,-1 1 0 0 0,1 1-1 0 0,-1-1 1 0 0,1 0 0 0 0,-1 1 0 0 0,1 0 0 0 0,-1 0 0 0 0,1 0 0 0 0,-1 1 0 0 0,1 0 0 0 0,-1-1 0 0 0,0 2 0 0 0,1-1 0 0 0,-1 0 0 0 0,0 1 0 0 0,0 0 0 0 0,0-1 0 0 0,0 2 0 0 0,0 0 0 0 0,-1-1-1 0 0,4 2-44 0 0,-6-2-116 0 0,0-1-1 0 0,0-1 0 0 0,0 1 1 0 0,0 0-1 0 0,-1 0 0 0 0,1 0 1 0 0,0 0-1 0 0,0 0 0 0 0,-1 0 1 0 0,1 1-1 0 0,0-2 0 0 0,-1 2 0 0 0,1-1 1 0 0,-1 0-1 0 0,0 0 0 0 0,0 0 1 0 0,1 1-1 0 0,-1-1 0 0 0,0 0 1 0 0,0 1-1 0 0,0-1 0 0 0,0 0 1 0 0,0 0-1 0 0,0 1 0 0 0,-1 0 117 0 0,1 1-624 0 0,-2 0 0 0 0,1 0-1 0 0,-1 0 1 0 0,1 0 0 0 0,-2-1 0 0 0,2 1-1 0 0,-1 0 1 0 0,-1 0 0 0 0,0 0 624 0 0,0 2-220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12 0 0,'49'3'898'0'0,"-37"-1"-822"0"0,-1-1-1 0 0,1-1 1 0 0,0 0-1 0 0,0 0 1 0 0,0-1-1 0 0,4-1-75 0 0,-38 3 208 0 0,0 0 0 0 0,0-1-1 0 0,-11-2-207 0 0,-31-1-1698 0 0,64 3 1522 0 0,2-3 80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1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 0 0,'0'3'111'0'0,"-1"1"0"0"0,0-1 0 0 0,-1 0 1 0 0,1 1-1 0 0,-1-1 0 0 0,1 0 0 0 0,-1 0 0 0 0,0 0 0 0 0,0 0 0 0 0,0 0 0 0 0,-1-1 1 0 0,1 1-112 0 0,-2 1 3 0 0,1 0 1 0 0,0 1 0 0 0,0-1 0 0 0,0 1 0 0 0,0-1 0 0 0,1 1-1 0 0,0 0 1 0 0,0 0 0 0 0,0 3-4 0 0,-1 5 1 0 0,-1-1-1 0 0,0 1 1 0 0,-1-1-1 0 0,-2 5 0 0 0,2-6 1 0 0,0 1-1 0 0,1 1 1 0 0,0-1-1 0 0,0 4 0 0 0,-2 17 2 0 0,-5 37 5 0 0,12-61-6 0 0,0 0 1 0 0,1 1 0 0 0,0-1-1 0 0,0 0 1 0 0,1 0-1 0 0,1 0 1 0 0,-1 0-1 0 0,1 0 1 0 0,1-1-1 0 0,0 0 1 0 0,0 0 0 0 0,0 0-1 0 0,1 0 1 0 0,0-1-1 0 0,1 0 1 0 0,0 0-1 0 0,3 2-1 0 0,-3-3-29 0 0,4 3 35 0 0,-12-9-27 0 0,1 0-1 0 0,0 0 1 0 0,0 1-1 0 0,0-1 1 0 0,0 0-1 0 0,0 0 0 0 0,0 0 1 0 0,0 1-1 0 0,0-1 1 0 0,0 0-1 0 0,0 0 1 0 0,-1 0-1 0 0,1 0 1 0 0,0 1-1 0 0,0-1 1 0 0,0 0-1 0 0,0 0 1 0 0,-1 0-1 0 0,1 0 1 0 0,0 0-1 0 0,0 1 1 0 0,0-1-1 0 0,-1 0 1 0 0,1 0-1 0 0,0 0 1 0 0,0 0-1 0 0,0 0 0 0 0,-1 0 1 0 0,1 0-1 0 0,0 0 1 0 0,0 0-1 0 0,0 0 1 0 0,-1 0-1 0 0,1 0 1 0 0,0 0-1 0 0,0 0 1 0 0,-1 0-1 0 0,1 0 1 0 0,0 0-1 0 0,0 0 1 0 0,0 0-1 0 0,-1 0 1 0 0,1 0-1 0 0,0-1 1 0 0,0 1-1 0 0,0 0 1 0 0,-1 0-1 0 0,1 0 0 0 0,0 0 1 0 0,0 0-1 0 0,0 0 1 0 0,0-1-1 0 0,-1 1 22 0 0,-5-1-195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0,'56'37'2093'0'0,"-36"-8"-1656"0"0,-10-17-394 0 0,-2 0 0 0 0,1 1 1 0 0,-1 0-1 0 0,-1 0 0 0 0,-1 1 0 0 0,0 0 0 0 0,0 0 1 0 0,-1 1-44 0 0,-3-7-1 0 0,1 0 0 0 0,-1 0 0 0 0,0 0 0 0 0,0 0 0 0 0,-1 0 0 0 0,-1 1 0 0 0,1-1 0 0 0,-1 0 0 0 0,-1 1 0 0 0,0-1 0 0 0,0 0 0 0 0,0 0 0 0 0,-1 1 0 0 0,-1-1 0 0 0,-1 5 1 0 0,1-6 2 0 0,0-1 0 0 0,1 1 0 0 0,-1-1 0 0 0,2 1 0 0 0,-1 0 0 0 0,1-1 0 0 0,0 1 0 0 0,0 5-2 0 0,1-5 0 0 0,0 0 0 0 0,-1-1 0 0 0,0 0 0 0 0,-1 1 0 0 0,1-1 0 0 0,-1 0 0 0 0,-1 1 0 0 0,1-1 0 0 0,-1 0 0 0 0,-1 1 0 0 0,-10 20 64 0 0,12-22-412 0 0,0 0-1 0 0,0 0 1 0 0,-1-1 0 0 0,1 1-1 0 0,-1-1 1 0 0,-1 1-1 0 0,1-1 1 0 0,-2 1 348 0 0,3-3-142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 0 0,'-16'24'202'0'0,"2"1"0"0"0,1 0 0 0 0,1 1 1 0 0,1 0-1 0 0,1 1 0 0 0,-5 27-202 0 0,13-39 19 0 0,1-1-1 0 0,0 0 1 0 0,1 1 0 0 0,1-1 0 0 0,1 1 0 0 0,0-1-1 0 0,1 0 1 0 0,0 0 0 0 0,1 0 0 0 0,1 0-1 0 0,6 12-18 0 0,-4-11 16 0 0,0 0-1 0 0,2 0 0 0 0,8 12-15 0 0,-9-17-18 0 0,-2 0 0 0 0,1 0 0 0 0,-2 0 1 0 0,1 1-1 0 0,-1 0 0 0 0,-1 0 1 0 0,0 0-1 0 0,2 11 18 0 0,-8-14-1108 0 0,-1-13 933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2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 0 0,'-29'39'2772'0'0,"15"-14"-2754"0"0,1 0-1 0 0,1 1 1 0 0,1 0 0 0 0,1 0-1 0 0,1 1-17 0 0,6-13 6 0 0,0-1 0 0 0,1 1 0 0 0,1 0 0 0 0,0 0-1 0 0,1 0 1 0 0,0 0 0 0 0,1 0 0 0 0,1-1 0 0 0,0 1-1 0 0,1 0 1 0 0,1 1-6 0 0,0-6 30 0 0,0 1-1 0 0,1-1 0 0 0,0 0 0 0 0,1 0 0 0 0,0-1 1 0 0,0 0-1 0 0,1 0 0 0 0,0 0 0 0 0,0-1 1 0 0,4 3-30 0 0,0 1 26 0 0,0-1 1 0 0,-2 2 0 0 0,1-1 0 0 0,6 12-27 0 0,-14-17-245 0 0,-1-3-1542 0 0,0-8 816 0 0,-1-2 706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 0 0,'3'1'127'0'0,"-1"-1"1"0"0,1 1-1 0 0,-1 0 0 0 0,1 0 0 0 0,-1 0 1 0 0,0 0-1 0 0,1 0 0 0 0,-1 0 1 0 0,0 0-1 0 0,0 1 0 0 0,0-1 1 0 0,0 1-1 0 0,0 0 0 0 0,0 0 0 0 0,-1-1 1 0 0,1 1-1 0 0,0 0 0 0 0,-1 0 1 0 0,0 1-1 0 0,1-1 0 0 0,-1 0 1 0 0,0 0-128 0 0,31 65 225 0 0,-17-33-84 0 0,-9-18-113 0 0,-1 0 0 0 0,0 0 0 0 0,-1 1 1 0 0,-1 0-1 0 0,0-1 0 0 0,-1 1 0 0 0,-1 0 0 0 0,-1 0 0 0 0,-1 0 1 0 0,0 0-1 0 0,-1 0 0 0 0,-1 0 0 0 0,-1-1-28 0 0,1-4 1 0 0,-1 0-1 0 0,0 0 1 0 0,-1 0 0 0 0,-1-1-1 0 0,0 0 1 0 0,0 0 0 0 0,-8 8-1 0 0,-16 32 11 0 0,11-22 55 0 0,7-19-785 0 0,12-10 650 0 0,-1 0 1 0 0,1 0-1 0 0,0 0 1 0 0,-1 0-1 0 0,1 0 1 0 0,0 0-1 0 0,-1 0 0 0 0,1 0 1 0 0,0 0-1 0 0,-1 0 1 0 0,1 0-1 0 0,0 0 1 0 0,0 0-1 0 0,-1-1 0 0 0,1 1 1 0 0,0 0-1 0 0,-1 0 1 0 0,1 0-1 0 0,0 0 0 0 0,0-1 1 0 0,-1 1-1 0 0,1 0 1 0 0,0 0-1 0 0,0-1 1 0 0,-1 1-1 0 0,1 0 0 0 0,0 0 1 0 0,0-1-1 0 0,0 1 1 0 0,-1 0-1 0 0,1 0 1 0 0,0-1-1 0 0,0 1 0 0 0,0 0 1 0 0,0-1-1 0 0,0 1 1 0 0,0 0-1 0 0,0-1 69 0 0,-2-3-234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0,'28'20'2111'0'0,"-18"-10"-2048"0"0,0 1 1 0 0,-1 0 0 0 0,0 0-1 0 0,-1 0 1 0 0,0 1 0 0 0,-1 0-1 0 0,0 1 1 0 0,-1-1 0 0 0,-1 1-1 0 0,0 1 1 0 0,-1-1-1 0 0,0 0 1 0 0,-1 1 0 0 0,-1 0-1 0 0,0 0 1 0 0,-1 0 0 0 0,0 0-1 0 0,-2 0-63 0 0,3 30 41 0 0,0-26 41 0 0,-2-1 1 0 0,0 1-1 0 0,-2 12-82 0 0,-2-18 1 0 0,0-1 1 0 0,0 0-1 0 0,-1-1 0 0 0,-1 1 0 0 0,0-1 0 0 0,0 0 0 0 0,-1 0 1 0 0,0-1-1 0 0,-7 8-1 0 0,-26 38-483 0 0,39-55 380 0 0,1 1 0 0 0,-1 0 0 0 0,1 0 0 0 0,-1-1 0 0 0,1 1 0 0 0,-1-1 0 0 0,1 1 0 0 0,-1 0 0 0 0,0-1 0 0 0,1 1 0 0 0,-1-1 0 0 0,0 1-1 0 0,1-1 1 0 0,-1 0 0 0 0,0 1 0 0 0,0-1 0 0 0,0 0 0 0 0,1 1 0 0 0,-1-1 0 0 0,0 0 0 0 0,0 0 0 0 0,0 0 0 0 0,0 0 0 0 0,0 0 0 0 0,1 0 0 0 0,-1 0 0 0 0,0 0 0 0 0,-1 0 103 0 0,-2 0-167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0,'83'1'1979'0'0,"-50"-2"-1498"0"0,-2 6-481 0 0,9 1-1 0 0,-40-5-1 0 0,1 0 1 0 0,-2 3 37 0 0,-1 0-1 0 0,1 1 1 0 0,-1-1-1 0 0,0 0 0 0 0,0 0 1 0 0,0 0-1 0 0,-1-1 1 0 0,-2 4-36 0 0,1-1 33 0 0,-5 10-47 0 0,-5 7 67 0 0,0 1 1 0 0,2 0-1 0 0,1 0 1 0 0,1 1-1 0 0,1 1 1 0 0,1 1-54 0 0,7-17-513 0 0,7-19-1440 0 0,-3 3 1501 0 0,-1 2 302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0,'4'0'777'0'0,"-5"0"-750"0"0,1 0 0 0 0,0 1-1 0 0,0-1 1 0 0,0 0 0 0 0,0 0 0 0 0,0 0 0 0 0,-1 1 0 0 0,1-1-1 0 0,0 0 1 0 0,0 0 0 0 0,0 1 0 0 0,0-1 0 0 0,0 0 0 0 0,0 0-1 0 0,0 1 1 0 0,0-1 0 0 0,0 0 0 0 0,0 0 0 0 0,0 1 0 0 0,0-1-1 0 0,0 0 1 0 0,0 0 0 0 0,0 1 0 0 0,0-1 0 0 0,1 0 0 0 0,-1 0-1 0 0,0 1 1 0 0,0-1 0 0 0,0 0 0 0 0,0 0 0 0 0,0 0-1 0 0,0 1 1 0 0,1-1 0 0 0,-1 0 0 0 0,0 0 0 0 0,0 0 0 0 0,0 0-1 0 0,1 1 1 0 0,-1-1 0 0 0,0 0 0 0 0,0 0 0 0 0,1 0 0 0 0,-1 0-1 0 0,0 0 1 0 0,0 0 0 0 0,1 0 0 0 0,-1 0 0 0 0,0 1 0 0 0,0-1-1 0 0,1 0 1 0 0,-1 0 0 0 0,0 0 0 0 0,0 0 0 0 0,1 0 0 0 0,-1 0-1 0 0,0 0 1 0 0,0-1 0 0 0,1 1 0 0 0,-1 0 0 0 0,0 0-1 0 0,0 0 1 0 0,1 0 0 0 0,-1 0 0 0 0,0 0 0 0 0,0 0 0 0 0,1 0-1 0 0,-1-1 1 0 0,0 1 0 0 0,0 0 0 0 0,1 0-27 0 0,-1-1 51 0 0,0 1 1 0 0,0-1-1 0 0,1 1 1 0 0,-1 0-1 0 0,1-1 1 0 0,-1 1-1 0 0,0 0 1 0 0,1-1-1 0 0,-1 1 1 0 0,1 0-1 0 0,-1-1 1 0 0,1 1-1 0 0,-1 0 1 0 0,1 0-1 0 0,-1-1 1 0 0,1 1-1 0 0,-1 0 1 0 0,1 0-1 0 0,0 0 1 0 0,-1 0-1 0 0,1 0 1 0 0,-1 0-1 0 0,1 0 0 0 0,-1 0 1 0 0,1 0-1 0 0,0 0 1 0 0,-1 0-1 0 0,1 0 1 0 0,-1 0-1 0 0,1 0 1 0 0,-1 1-1 0 0,1-1 1 0 0,-1 0-1 0 0,1 0 1 0 0,-1 1-1 0 0,1-1 1 0 0,-1 0-52 0 0,0 0-10 0 0,-1 0-1 0 0,1-1 1 0 0,0 1 0 0 0,-1 0 0 0 0,0-1-1 0 0,1 1 1 0 0,-1 0 0 0 0,1 0 0 0 0,-1-1 0 0 0,1 1-1 0 0,-1 0 1 0 0,0 0 0 0 0,1 0 0 0 0,-1 0 0 0 0,1 0-1 0 0,-1 0 1 0 0,0 0 0 0 0,1 0 0 0 0,-1 0 0 0 0,1 0-1 0 0,-1 0 1 0 0,0 0 0 0 0,1 0 0 0 0,-1 0 0 0 0,1 1-1 0 0,-1-1 1 0 0,0 0 0 0 0,1 0 0 0 0,-1 1-1 0 0,1-1 1 0 0,-1 0 0 0 0,1 1 0 0 0,-1-1 0 0 0,1 0-1 0 0,0 1 1 0 0,-1-1 0 0 0,1 1 0 0 0,-1-1 0 0 0,1 1-1 0 0,0-1 1 0 0,-1 1 0 0 0,1-1 0 0 0,0 1 0 0 0,0-1-1 0 0,-1 1 1 0 0,1-1 0 0 0,0 1 10 0 0,-6 6-1756 0 0,6-7 959 0 0,0 0 99 0 0,0 0 220 0 0,1 0 223 0 0,3-2 151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0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12 0 0,'-3'1'61'0'0,"0"0"1"0"0,0 0-1 0 0,0 0 1 0 0,0 1-1 0 0,0-1 0 0 0,0 1 1 0 0,0-1-1 0 0,1 1 0 0 0,-1 0 1 0 0,1 0-1 0 0,-1 0 1 0 0,1 1-1 0 0,0-1 0 0 0,0 0 1 0 0,0 1-1 0 0,0-1 1 0 0,0 1-1 0 0,0 0 0 0 0,1 0 1 0 0,0 0-1 0 0,-1-1 1 0 0,1 3-62 0 0,-5 7 14 0 0,1 0 1 0 0,0 0 0 0 0,1 1 0 0 0,-2 12-15 0 0,5-21 12 0 0,0 0 0 0 0,1 0 0 0 0,-1 0 1 0 0,1 0-1 0 0,0 0 0 0 0,0 0 0 0 0,0 0 0 0 0,1 0 0 0 0,-1 0 0 0 0,1 0 0 0 0,0 0 0 0 0,1-1 1 0 0,-1 1-1 0 0,0 0 0 0 0,1 0 0 0 0,0-1 0 0 0,0 1 0 0 0,0-1 0 0 0,1 0 0 0 0,-1 1 0 0 0,1-1 0 0 0,0 0 1 0 0,1 1-13 0 0,-1-2 22 0 0,1 0 1 0 0,-1 0-1 0 0,1 0 1 0 0,0 0-1 0 0,0-1 1 0 0,0 1 0 0 0,0-1-1 0 0,0 0 1 0 0,0 0-1 0 0,0-1 1 0 0,0 1-1 0 0,0-1 1 0 0,1 0-1 0 0,-1 0 1 0 0,0 0 0 0 0,0 0-1 0 0,0-1 1 0 0,0 1-1 0 0,0-1 1 0 0,1 0-1 0 0,-1-1 1 0 0,-1 1 0 0 0,2-1-23 0 0,-1 1 8 0 0,0 0 0 0 0,-1-1 0 0 0,1 1 1 0 0,-1-1-1 0 0,1 0 0 0 0,-1 0 0 0 0,0 0 0 0 0,1 0 1 0 0,-1 0-1 0 0,0-1 0 0 0,-1 1 0 0 0,1-1 1 0 0,0 0-1 0 0,-1 0 0 0 0,0 0 0 0 0,1 0 1 0 0,-1 0-1 0 0,0-1 0 0 0,-1 1 0 0 0,1-1 1 0 0,-1 1-1 0 0,0-1 0 0 0,1 1 0 0 0,-2-1 1 0 0,1 0-1 0 0,0 1 0 0 0,-1-1 0 0 0,0 0 1 0 0,1 0-1 0 0,-2 0 0 0 0,1 0-8 0 0,-1-4 45 0 0,-1 0 1 0 0,1 0-1 0 0,-2 0 0 0 0,1 0 0 0 0,-1 1 1 0 0,0-1-1 0 0,-1 1 0 0 0,0 0 1 0 0,0 0-1 0 0,-1 0 0 0 0,0 0 0 0 0,0 1 1 0 0,0 0-1 0 0,-4-3-45 0 0,-12-2 52 0 0,20 11-203 0 0,0-1 0 0 0,-1 1 0 0 0,1 0 0 0 0,0-1 1 0 0,0 1-1 0 0,0-1 0 0 0,-1 1 0 0 0,1-1 0 0 0,0 0 0 0 0,0 1 0 0 0,0-1 0 0 0,0 0 0 0 0,0 0 0 0 0,1 0 0 0 0,-1 0 0 0 0,0 0 0 0 0,0 0 1 0 0,0 0-1 0 0,1 0 0 0 0,-1 0 151 0 0,-1-4-131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70 32 0 0,'1'0'40'0'0,"-1"0"1"0"0,0 0-1 0 0,1 0 0 0 0,-1 0 1 0 0,0 0-1 0 0,1 0 0 0 0,-1 0 1 0 0,0 0-1 0 0,0 0 0 0 0,0 0 1 0 0,0 0-1 0 0,0 0 0 0 0,1 0 1 0 0,-1 0-1 0 0,0-1 1 0 0,0 1-1 0 0,1 0 0 0 0,-1 0 1 0 0,0 0-1 0 0,0 0 0 0 0,1 0 1 0 0,-1 0-1 0 0,0 0 0 0 0,0 0 1 0 0,0 0-1 0 0,0-1 0 0 0,0 1 1 0 0,0 0-1 0 0,0 0 0 0 0,0-1 1 0 0,1 1-1 0 0,-1 0 0 0 0,0 0 1 0 0,0-1-1 0 0,0 1 0 0 0,0 0 1 0 0,0 0-1 0 0,0 0 0 0 0,0 0 1 0 0,0-1-1 0 0,0 1 0 0 0,0 0 1 0 0,0 0-1 0 0,0-1 0 0 0,0 1 1 0 0,0 0-1 0 0,0-1 1 0 0,0 1-1 0 0,0 0 0 0 0,0 0 1 0 0,0 0-1 0 0,-1 0 0 0 0,1 0 1 0 0,0-1-1 0 0,0 1 0 0 0,0 0 1 0 0,0 0-1 0 0,0-1 0 0 0,0 1 1 0 0,0 0-1 0 0,0 0-40 0 0,-18-7 1624 0 0,6 3-1642 0 0,5 2 49 0 0,-1 0-1 0 0,1 1 1 0 0,-1-1-1 0 0,1 1 1 0 0,-1 1-1 0 0,1 0 1 0 0,-1 0-1 0 0,0 0 1 0 0,1 1-1 0 0,-1 1 1 0 0,1-1-1 0 0,-1 1 1 0 0,1 0-1 0 0,0 0 1 0 0,-1 1-1 0 0,2 0 1 0 0,-1 1-1 0 0,0 0 1 0 0,0-1-1 0 0,1 2 1 0 0,0-1-1 0 0,-4 5-30 0 0,3-5 9 0 0,1 1 0 0 0,0 1 0 0 0,0 0 0 0 0,1 0 0 0 0,0 0 0 0 0,0 0 0 0 0,0 1 0 0 0,1 0 0 0 0,0 0 0 0 0,0 0 0 0 0,1 1 0 0 0,0-1 0 0 0,0 1 0 0 0,1-1 0 0 0,-1 1 0 0 0,2 0 0 0 0,-1 0 0 0 0,1 0 0 0 0,0 0-1 0 0,1 0 1 0 0,0 5-9 0 0,0-10 35 0 0,1 0-1 0 0,-1 0 1 0 0,1 0-1 0 0,-1 0 1 0 0,1 0-1 0 0,0-1 1 0 0,0 1-1 0 0,-1 0 1 0 0,2-1-1 0 0,-1 1 1 0 0,1 0-1 0 0,-1-1 1 0 0,1 1-1 0 0,-1-1 1 0 0,2 0-1 0 0,-1 1 1 0 0,-1-1-1 0 0,2-1 1 0 0,-1 2-1 0 0,0-2 1 0 0,0 1-1 0 0,1 0 1 0 0,0-1-1 0 0,-1 0 1 0 0,1 1-1 0 0,0-1 1 0 0,-1 0-1 0 0,1 0 1 0 0,0-1-1 0 0,0 1 1 0 0,-1 0-1 0 0,1-1 1 0 0,0 1-1 0 0,0-1 1 0 0,0 0-1 0 0,0 0 1 0 0,2-1-35 0 0,5 0 112 0 0,1 0 0 0 0,-1-1 0 0 0,0-1 0 0 0,0 1 1 0 0,0-1-1 0 0,-1-1 0 0 0,0 0 0 0 0,1 0 0 0 0,-1-1 1 0 0,2-2-113 0 0,-2 2 5 0 0,-1 0 0 0 0,-1-1 0 0 0,1 0 1 0 0,-1 0-1 0 0,0-1 0 0 0,-1 1 0 0 0,1-2 0 0 0,-1 1 1 0 0,-1-1-1 0 0,0 1 0 0 0,1-2 0 0 0,-2 1 1 0 0,1 0-1 0 0,-2-1 0 0 0,1 0 0 0 0,-1 0 0 0 0,-1 0 1 0 0,1 0-1 0 0,-1-1 0 0 0,-1 1 0 0 0,0-1 1 0 0,0 1-1 0 0,0 0 0 0 0,-2-1 0 0 0,1 0 0 0 0,-2 1 1 0 0,1-1-1 0 0,-1 1 0 0 0,0 0 0 0 0,-3-9-5 0 0,5 18 1 0 0,0 0-1 0 0,0-1 1 0 0,0 0-1 0 0,0 1 1 0 0,-1-1-1 0 0,1 1 0 0 0,0 0 1 0 0,0-1-1 0 0,-1 0 1 0 0,1 1-1 0 0,0-1 1 0 0,0 1-1 0 0,0 0 1 0 0,0-1-1 0 0,-1 1 0 0 0,1-1 1 0 0,-1 1-1 0 0,1-1 1 0 0,-1 1-1 0 0,1 0 1 0 0,0 0-1 0 0,-1-1 1 0 0,1 1-1 0 0,-1 0 0 0 0,1-1 1 0 0,-1 1-1 0 0,1 0 0 0 0,-6 12 9 0 0,2 35 0 0 0,3-38-7 0 0,-4 38 12 0 0,2 0 0 0 0,1 0 0 0 0,3 1 0 0 0,2 0 0 0 0,3 3-14 0 0,-1-27 48 0 0,-5-24-92 0 0,1 2-1 0 0,-1-1 1 0 0,1-1-1 0 0,-1 2 1 0 0,1-1-1 0 0,-1-1 1 0 0,0 2-1 0 0,1-1 1 0 0,0-1-1 0 0,0 1 1 0 0,-1 0-1 0 0,0 0 1 0 0,1-1-1 0 0,0 1 1 0 0,0 0-1 0 0,0 0 1 0 0,0-1-1 0 0,0 1 1 0 0,1 0 44 0 0,-1-3-550 0 0,1-1 0 0 0,-1 0 1 0 0,1 1-1 0 0,-1-1 0 0 0,1 0 0 0 0,-1 1 1 0 0,0-1-1 0 0,0 0 0 0 0,0 0 0 0 0,-1 0 1 0 0,1-2 549 0 0,1-9-518 0 0,4 0 285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 0 0,'0'0'21'0'0,"0"0"8"0"0,0 0 10 0 0,0 0 8 0 0,0 0 2 0 0,0 0 2 0 0,0 0 0 0 0,0 0-3 0 0,0 0-8 0 0,0 0-3 0 0,0 61 1707 0 0,6 6-1537 0 0,-5-43-127 0 0,1 1 0 0 0,2-1 1 0 0,0 0-1 0 0,1-1 0 0 0,4 7-80 0 0,-5-22 45 0 0,-3-10-770 0 0,0-12-1040 0 0,-1 10 1620 0 0,0-2-17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 0 0,'-3'1'91'0'0,"0"1"-1"0"0,-1 0 1 0 0,1 0 0 0 0,0 0-1 0 0,0 0 1 0 0,0 1 0 0 0,0-1-1 0 0,0 1 1 0 0,1-1 0 0 0,-1 1-1 0 0,1 0 1 0 0,0 0 0 0 0,0 0-1 0 0,0 1 1 0 0,-1 1-91 0 0,-32 61-40 0 0,32-58 65 0 0,0 0 0 0 0,1 0 0 0 0,0 0-1 0 0,1 0 1 0 0,0 0 0 0 0,0 0 0 0 0,1 1 0 0 0,0-1 0 0 0,1 0 0 0 0,0 0-1 0 0,0 1 1 0 0,0-1 0 0 0,1 0 0 0 0,1 0 0 0 0,0 0-25 0 0,-2-4 30 0 0,1 1 0 0 0,1 0 0 0 0,-1-1 0 0 0,1 1 1 0 0,0-1-1 0 0,0 0 0 0 0,0 0 0 0 0,1 0 0 0 0,-1 0 0 0 0,1-1 1 0 0,0 1-1 0 0,0-1 0 0 0,0 0 0 0 0,1 0 0 0 0,-1 0 0 0 0,1-1 1 0 0,-1 0-1 0 0,1 0 0 0 0,0 0 0 0 0,0 0 0 0 0,0 0 1 0 0,0-1-1 0 0,0 0 0 0 0,5 0-30 0 0,-8-1 5 0 0,0 1 0 0 0,0-1 1 0 0,0 0-1 0 0,0-1 0 0 0,0 1 0 0 0,0 0 1 0 0,0 0-1 0 0,0-1 0 0 0,0 1 0 0 0,0-1 0 0 0,-1 0 1 0 0,1 0-1 0 0,0 1 0 0 0,0-1 0 0 0,-1 0 1 0 0,1 0-1 0 0,0-1 0 0 0,-1 1 0 0 0,1 0 1 0 0,-1 0-1 0 0,0-1 0 0 0,1 1 0 0 0,-1-1 1 0 0,0 1-1 0 0,0-1 0 0 0,0 1 0 0 0,0-1 1 0 0,0 0-1 0 0,0 0 0 0 0,0 1 0 0 0,-1-1 0 0 0,1 0 1 0 0,-1 0-1 0 0,1 0 0 0 0,-1 0 0 0 0,0 1 1 0 0,0-1-1 0 0,0 0 0 0 0,0 0 0 0 0,0 0 1 0 0,0 0-1 0 0,0 0 0 0 0,-1 0 0 0 0,0 0-5 0 0,1-1 0 0 0,0 0-1 0 0,0 0 1 0 0,-1 1-1 0 0,1-1 0 0 0,-1 0 1 0 0,0 1-1 0 0,0-1 1 0 0,0 1-1 0 0,0-1 1 0 0,0 1-1 0 0,0-1 0 0 0,-1 1 1 0 0,1 0-1 0 0,-1-1 1 0 0,0 1-1 0 0,0 0 1 0 0,0 0-1 0 0,0 0 0 0 0,0 0 1 0 0,0 1-1 0 0,-1-1 1 0 0,1 1-1 0 0,0-1 1 0 0,-1 1-1 0 0,1 0 0 0 0,-1-1 1 0 0,0 1-1 0 0,1 1 1 0 0,-1-1-1 0 0,0 0 0 0 0,0 1 1 0 0,-1-1 0 0 0,1 1-3 0 0,0 0 0 0 0,0 0-1 0 0,1 0 1 0 0,-1 0 0 0 0,0 1 0 0 0,0-1 0 0 0,0 1-1 0 0,0 0 1 0 0,0 0 0 0 0,1 0 0 0 0,-1 0 0 0 0,0 0-1 0 0,1 1 1 0 0,-1-1 0 0 0,1 1 0 0 0,-1-1 0 0 0,1 1 0 0 0,0 0-1 0 0,0 0 1 0 0,0 0 0 0 0,0 0 0 0 0,-2 2 3 0 0,-14 14-879 0 0,12-16-690 0 0,5-2 1466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 0 0,'0'0'33'0'0,"0"0"28"0"0,-42 9 1542 0 0,36 5-1473 0 0,12-9 220 0 0,-5-5-332 0 0,0 0 1 0 0,0 0 0 0 0,0-1-1 0 0,1 1 1 0 0,-1 0 0 0 0,0-1-1 0 0,0 1 1 0 0,-1 0 0 0 0,1-1-1 0 0,0 1 1 0 0,0-1 0 0 0,0 0-1 0 0,0 1 1 0 0,0-1 0 0 0,0 0 0 0 0,-1 1-1 0 0,1-1 1 0 0,0 0 0 0 0,-1 0-1 0 0,1 0 1 0 0,-1 0 0 0 0,1 1-1 0 0,-1-1 1 0 0,1 0 0 0 0,-1-1-19 0 0,1 2 0 0 0,-1 0 1 0 0,0 0-1 0 0,0 0 1 0 0,0 0 0 0 0,1 0-1 0 0,-1-1 1 0 0,0 1-1 0 0,0 0 1 0 0,0 0-1 0 0,0 0 1 0 0,0 0 0 0 0,0 0-1 0 0,1-1 1 0 0,-1 1-1 0 0,0 0 1 0 0,0 0 0 0 0,0 0-1 0 0,0 0 1 0 0,0-1-1 0 0,0 1 1 0 0,0 0 0 0 0,0 0-1 0 0,0 0 1 0 0,0-1-1 0 0,0 1 1 0 0,0 0-1 0 0,0 0 1 0 0,0 0 0 0 0,0-1-1 0 0,0 1 1 0 0,0 0-1 0 0,0 0 1 0 0,0 0 0 0 0,0 0-1 0 0,0-1 1 0 0,0 1-1 0 0,0 0 1 0 0,0 0 0 0 0,-1 0-1 0 0,1 0 1 0 0,0-1-1 0 0,0 1 1 0 0,0 0-1 0 0,0 0 1 0 0,0 0 0 0 0,-1 0-1 0 0,1 0 1 0 0,0 0-1 0 0,0-1 1 0 0,0 1 0 0 0,0 0-1 0 0,-1 0 1 0 0,1 0-1 0 0,0 0 1 0 0,0 0-1 0 0,0 0 1 0 0,0 0 0 0 0,-1 0-1 0 0,1 0 1 0 0,0 0-1 0 0,0 0 1 0 0,0 0 0 0 0,-1 0-1 0 0,1 0 1 0 0,0 0-1 0 0,-11 5-325 0 0,14-7-1627 0 0,-2 1 1698 0 0,2-2 119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 0 0,'0'0'11'0'0,"0"0"12"0"0,0 0 14 0 0,0 0 17 0 0,9 36 1379 0 0,4 148-656 0 0,-13-174-767 0 0,0 0-1 0 0,1 0 1 0 0,0 0 0 0 0,0 0 0 0 0,1 0 0 0 0,2 4-10 0 0,-1-15-626 0 0,1-9-183 0 0,1-11-53 0 0,-4 9 765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4 0 0,'-9'-4'960'0'0,"-20"22"-485"0"0,26-17-473 0 0,0 0-1 0 0,0 0 1 0 0,0 1 0 0 0,1-1-1 0 0,-1 1 1 0 0,1 0 0 0 0,-1 0-1 0 0,1 0 1 0 0,-1 0-1 0 0,1 0 1 0 0,0 0 0 0 0,0 0-1 0 0,0 1 1 0 0,0-1-1 0 0,1 1 1 0 0,-1-1 0 0 0,1 1-1 0 0,0 0 1 0 0,-1 0-1 0 0,1-1 1 0 0,0 1 0 0 0,1 0-1 0 0,-1 1-1 0 0,-1 2 0 0 0,1 1 1 0 0,0-1-1 0 0,1 1 0 0 0,-1-1 1 0 0,2 1-1 0 0,-1 0 0 0 0,0-1 1 0 0,1 1-1 0 0,1 0 0 0 0,-1-1 1 0 0,1 0-1 0 0,0 1 0 0 0,1-1 1 0 0,-1 0-1 0 0,1 0 0 0 0,0 0 1 0 0,1 0-1 0 0,0-1 0 0 0,0 1 1 0 0,1 0-1 0 0,-4-3-1 0 0,1-1 1 0 0,-1 0 0 0 0,1 0-1 0 0,-1 0 1 0 0,1 0 0 0 0,0 0-1 0 0,0 0 1 0 0,0 0-1 0 0,0-1 1 0 0,0 1 0 0 0,1-1-1 0 0,-1 1 1 0 0,0-1 0 0 0,1 0-1 0 0,-1 0 1 0 0,1 0-1 0 0,-1 0 1 0 0,1 0 0 0 0,0-1-1 0 0,-1 1 1 0 0,1-1-1 0 0,0 1 1 0 0,-1-1 0 0 0,1 0-1 0 0,0 0 1 0 0,0 0 0 0 0,-1-1-1 0 0,1 1 1 0 0,0 0-1 0 0,0-1 1 0 0,2-1 0 0 0,1 0-1 0 0,-1-1 0 0 0,0 0 0 0 0,1 1 0 0 0,-2-2 0 0 0,1 1 0 0 0,0 0 0 0 0,-1-1 1 0 0,1 0-1 0 0,-1 0 0 0 0,0 0 0 0 0,0-1 0 0 0,1-2 1 0 0,-2 2 61 0 0,0 1-1 0 0,0-1 1 0 0,0 0 0 0 0,-1-1-1 0 0,0 1 1 0 0,0 0 0 0 0,0-1-1 0 0,-1 1 1 0 0,0-1 0 0 0,0 1-1 0 0,0-1 1 0 0,-1 0 0 0 0,0 1-1 0 0,0-1 1 0 0,0 0-1 0 0,-1 1 1 0 0,0-1 0 0 0,0 1-1 0 0,-1-1 1 0 0,1 1 0 0 0,-1-1-1 0 0,0 1 1 0 0,-1 0 0 0 0,-2-5-61 0 0,-4-9 162 0 0,8 18-135 0 0,1-1 0 0 0,-1 0 0 0 0,1 1 0 0 0,-1-1 0 0 0,0 1 0 0 0,0-1 0 0 0,1 1 0 0 0,-1-1 1 0 0,0 1-1 0 0,-1 0 0 0 0,1-1 0 0 0,0 1 0 0 0,0 0 0 0 0,-1 0 0 0 0,1 0 0 0 0,0 0 0 0 0,-1 0 0 0 0,1 0 0 0 0,-1 0 1 0 0,0 0-1 0 0,1 0 0 0 0,-1 1 0 0 0,1-1 0 0 0,-1 1 0 0 0,0-1 0 0 0,0 1 0 0 0,1 0 0 0 0,-2-1-27 0 0,-9-1-40 0 0,8 1-32 0 0,1 0-1 0 0,-1 1 1 0 0,0-1-1 0 0,1 1 1 0 0,-1-1 0 0 0,0 1-1 0 0,1 0 1 0 0,-1 1-1 0 0,0-1 1 0 0,1 1 0 0 0,-1-1-1 0 0,0 1 1 0 0,1 0-1 0 0,-1 0 1 0 0,1 1 0 0 0,-4 0 72 0 0,-3-2-2504 0 0,8-2 2382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12 0 0,'0'0'25'0'0,"-2"12"560"0"0,3-12-565 0 0,0 0 1 0 0,-1 0-1 0 0,1 0 0 0 0,0-1 0 0 0,-1 1 1 0 0,1 0-1 0 0,0 0 0 0 0,-1-1 0 0 0,1 1 1 0 0,-1 0-1 0 0,1-1 0 0 0,0 1 0 0 0,-1 0 1 0 0,1-1-1 0 0,-1 1 0 0 0,1-1 0 0 0,-1 1 1 0 0,0-1-1 0 0,1 1 0 0 0,-1-1 0 0 0,1 1 0 0 0,-1-1 1 0 0,0 1-1 0 0,0-1 0 0 0,1 0 0 0 0,-1 1 1 0 0,0-1-1 0 0,0 1 0 0 0,0-1 0 0 0,1 0 1 0 0,-1 1-1 0 0,0-1 0 0 0,0 0 0 0 0,0 0-20 0 0,0 1 7 0 0,0 0 0 0 0,0-1 0 0 0,0 1 0 0 0,0-1-1 0 0,0 1 1 0 0,0 0 0 0 0,0-1 0 0 0,0 1-1 0 0,0-1 1 0 0,0 1 0 0 0,-1 0 0 0 0,1-1-1 0 0,0 1 1 0 0,0 0 0 0 0,0-1 0 0 0,0 1-1 0 0,-1 0 1 0 0,1-1 0 0 0,0 1 0 0 0,0 0-1 0 0,-1-1 1 0 0,1 1 0 0 0,0 0 0 0 0,0 0-1 0 0,-1-1 1 0 0,1 1 0 0 0,0 0 0 0 0,-1 0 0 0 0,1-1-1 0 0,0 1 1 0 0,-1 0 0 0 0,1 0 0 0 0,-1 0-1 0 0,1 0 1 0 0,0 0 0 0 0,-1 0 0 0 0,1 0-1 0 0,-1-1 1 0 0,1 1 0 0 0,0 0 0 0 0,-1 0-1 0 0,1 0 1 0 0,-1 0 0 0 0,1 1 0 0 0,0-1-1 0 0,-1 0 1 0 0,1 0 0 0 0,-1 0 0 0 0,1 0 0 0 0,0 0-1 0 0,-1 0 1 0 0,1 1 0 0 0,-1-1-7 0 0,1 0 5 0 0,0 1 1 0 0,-1-1-1 0 0,1 0 1 0 0,-1 1-1 0 0,1-1 1 0 0,0 1-1 0 0,-1-1 1 0 0,1 1-1 0 0,0-1 0 0 0,0 1 1 0 0,-1-1-1 0 0,1 1 1 0 0,0-1-1 0 0,0 1 1 0 0,0 0-1 0 0,0-1 1 0 0,0 1-1 0 0,0-1 1 0 0,0 1-1 0 0,0-1 1 0 0,0 1-1 0 0,0-1 1 0 0,0 1-1 0 0,0 0 0 0 0,0-1-5 0 0,0 0-68 0 0,0 0-1 0 0,0 0 0 0 0,0 0 0 0 0,1 0 1 0 0,-1 0-1 0 0,0 0 0 0 0,0 0 0 0 0,0 0 0 0 0,0 0 1 0 0,0 0-1 0 0,0 0 0 0 0,0 0 0 0 0,0 0 1 0 0,1 0-1 0 0,-1 0 0 0 0,0 0 0 0 0,0 0 0 0 0,0 0 1 0 0,0 0-1 0 0,0 0 0 0 0,0 0 0 0 0,1 0 0 0 0,-1 0 1 0 0,0 0 68 0 0,0-4-135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 0 0,'-4'1'61'0'0,"1"0"-1"0"0,-1 0 1 0 0,1 0-1 0 0,-1 0 1 0 0,1 0 0 0 0,-1 1-1 0 0,1-1 1 0 0,0 1-1 0 0,0 0 1 0 0,0 0 0 0 0,0 0-1 0 0,0 1 1 0 0,1-1-1 0 0,-1 1 1 0 0,1-1 0 0 0,-1 1-1 0 0,-1 2-60 0 0,-40 56-98 0 0,36-49 162 0 0,6-8-59 0 0,0 0 1 0 0,0 0-1 0 0,1 1 0 0 0,-1-1 0 0 0,1 0 1 0 0,0 1-1 0 0,0-1 0 0 0,0 1 1 0 0,1-1-1 0 0,0 1 0 0 0,-1 0 0 0 0,2-1 1 0 0,-1 1-1 0 0,1-1 0 0 0,-1 1 0 0 0,1-1 1 0 0,1 1-1 0 0,-1-1 0 0 0,0 0 1 0 0,1 0-1 0 0,0 1 0 0 0,0-1 0 0 0,1 0 1 0 0,-1-1-1 0 0,1 1 0 0 0,0 0 1 0 0,0-1-1 0 0,0 1 0 0 0,0-1 0 0 0,1 0 1 0 0,-1 0-1 0 0,1 0 0 0 0,0 0 0 0 0,1 0-5 0 0,-3-1 0 0 0,1-1 0 0 0,-1 1 0 0 0,1-1 0 0 0,-1 1 0 0 0,1-1 0 0 0,0 0 0 0 0,0 0 0 0 0,-1 0 0 0 0,1 0 0 0 0,0 0-1 0 0,0 0 1 0 0,0-1 0 0 0,0 0 0 0 0,0 1 0 0 0,0-1 0 0 0,0 0 0 0 0,0 0 0 0 0,0-1 0 0 0,0 1 0 0 0,0-1-1 0 0,0 1 1 0 0,0-1 0 0 0,-1 0 0 0 0,1 0 0 0 0,0 0 0 0 0,0 0 0 0 0,-1-1 0 0 0,1 1 0 0 0,-1-1 0 0 0,1 1 0 0 0,-1-1-1 0 0,0 0 1 0 0,1 0 0 0 0,-1 0 0 0 0,0 0 0 0 0,1-2 0 0 0,-2 4 6 0 0,1-1 0 0 0,-1 0-1 0 0,0 0 1 0 0,1-1 0 0 0,-1 1 0 0 0,0 0 0 0 0,0 0-1 0 0,0 0 1 0 0,1-1 0 0 0,-2 1 0 0 0,1-1 0 0 0,0 1-1 0 0,0-1 1 0 0,0 1 0 0 0,-1-1 0 0 0,1 1 0 0 0,-1-1-1 0 0,1 0 1 0 0,-1 1 0 0 0,0-1 0 0 0,1 0 0 0 0,-1 1-1 0 0,0-1 1 0 0,0 0 0 0 0,0 1 0 0 0,-1-1 0 0 0,1 0-1 0 0,0 1 1 0 0,-1-1 0 0 0,1 0 0 0 0,-1 1-1 0 0,1-1 1 0 0,-1 1 0 0 0,0-1 0 0 0,0 1 0 0 0,0-1-6 0 0,-2-1 34 0 0,1 0-1 0 0,-1 1 1 0 0,-1-1 0 0 0,1 0 0 0 0,0 1 0 0 0,-1 0 0 0 0,1 0 0 0 0,-1 0-1 0 0,0 0 1 0 0,1 1 0 0 0,-1-1 0 0 0,0 1 0 0 0,0 0 0 0 0,-3-1-34 0 0,4 1 0 0 0,-1 0 0 0 0,1 0 1 0 0,0 0-1 0 0,-1 1 0 0 0,1-1 1 0 0,0 1-1 0 0,-1 0 0 0 0,1 0 1 0 0,-1 0-1 0 0,1 0 0 0 0,-1 0 0 0 0,1 1 1 0 0,-1-1-1 0 0,1 1 0 0 0,0 0 1 0 0,0 0-1 0 0,-1 0 0 0 0,1 0 1 0 0,0 1-1 0 0,0 0 0 0 0,0-1 0 0 0,0 1 1 0 0,0 0-1 0 0,1 0 0 0 0,-1 0 1 0 0,1 1-1 0 0,-1-1 0 0 0,1 0 1 0 0,0 1-1 0 0,1-2-90 0 0,0 1 0 0 0,0-1 0 0 0,0 0 1 0 0,0 0-1 0 0,-1 0 0 0 0,1 0 1 0 0,0 0-1 0 0,0 0 0 0 0,-1 0 1 0 0,1 0-1 0 0,0-1 0 0 0,-1 1 1 0 0,1 0-1 0 0,-1-1 0 0 0,1 1 1 0 0,-1-1-1 0 0,1 0 0 0 0,-1 1 1 0 0,0-1-1 0 0,1 0 90 0 0,0 0-78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 0 0,'43'-5'722'0'0,"-36"4"-691"0"0,0-1 1 0 0,1 1 0 0 0,-1 1 0 0 0,0-1-1 0 0,1 1 1 0 0,-1 1 0 0 0,0-1-1 0 0,2 1-31 0 0,-3 2 563 0 0,-21-2-460 0 0,-31 4-152 0 0,42-4 49 0 0,0 1 1 0 0,0-1-1 0 0,0 0 0 0 0,0-1 1 0 0,-1 1-1 0 0,1-1 0 0 0,0 0 0 0 0,0 0 1 0 0,0 0-1 0 0,-1 0 0 0 0,1-1 0 0 0,-4 0 0 0 0,50-14-1485 0 0,-35 13 1391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134 288 4 0 0,'5'-54'1096'0'0,"-6"7"-961"0"0,-1 1 0 0 0,-3-1 0 0 0,-2 1 0 0 0,-3-2-135 0 0,-13 77 20 0 0,1 1 1 0 0,-6 13-21 0 0,15-24 0 0 0,-14 28 3 0 0,27-47-2 0 0,0 1 0 0 0,0-1 0 0 0,0 0 0 0 0,1 1 0 0 0,-1-1 0 0 0,0 0 0 0 0,0 1 0 0 0,1-1 0 0 0,-1 0 0 0 0,0 1 0 0 0,1-1 0 0 0,-1 0 0 0 0,0 0 0 0 0,1 0 0 0 0,-1 1 0 0 0,1-1 0 0 0,-1 0 0 0 0,0 0 0 0 0,1 0 0 0 0,-1 0 0 0 0,1 0 0 0 0,-1 0 0 0 0,0 1 0 0 0,1-1 0 0 0,-1 0 0 0 0,1 0 0 0 0,-1 0 0 0 0,1 0 0 0 0,-1-1 0 0 0,0 1 0 0 0,1 0 0 0 0,-1 0 0 0 0,1 0 0 0 0,-1 0 0 0 0,0 0 0 0 0,1 0 0 0 0,-1-1 0 0 0,0 1 0 0 0,1 0 0 0 0,-1 0 0 0 0,0 0 0 0 0,1-1-1 0 0,25-5 74 0 0,-23 5-59 0 0,2 0 45 0 0,57-10 269 0 0,-59 10-327 0 0,0 1 0 0 0,0-1 0 0 0,1 1 0 0 0,-1 0 0 0 0,0 1 0 0 0,1-1 0 0 0,-1 0 0 0 0,0 1 0 0 0,1 0 0 0 0,-1-1 0 0 0,0 1 0 0 0,0 0 0 0 0,0 1 0 0 0,0-1 0 0 0,0 1 0 0 0,2 0-2 0 0,-5-2-23 0 0,0 0 0 0 0,0 0 1 0 0,-1 0-1 0 0,1 0 1 0 0,0 0-1 0 0,0 0 1 0 0,0 0-1 0 0,0 0 1 0 0,0 0-1 0 0,0 0 1 0 0,-1 0-1 0 0,1 0 1 0 0,0 0-1 0 0,0 0 1 0 0,0 1-1 0 0,0-1 1 0 0,0 0-1 0 0,0 0 1 0 0,-1 0-1 0 0,1 0 1 0 0,0 0-1 0 0,0 0 1 0 0,0 0-1 0 0,0 0 0 0 0,0 0 1 0 0,0 0-1 0 0,0 0 1 0 0,0 0-1 0 0,0 1 1 0 0,-1-1-1 0 0,1 0 1 0 0,0 0-1 0 0,0 0 1 0 0,0 0-1 0 0,0 0 1 0 0,0 0-1 0 0,0 0 1 0 0,0 1-1 0 0,0-1 1 0 0,0 0-1 0 0,0 0 1 0 0,0 0-1 0 0,0 0 1 0 0,0 0-1 0 0,0 0 0 0 0,0 1 1 0 0,0-1-1 0 0,0 0 1 0 0,0 0-1 0 0,0 0 1 0 0,0 0-1 0 0,0 0 1 0 0,0 0-1 0 0,0 1 1 0 0,0-1-1 0 0,1 0 1 0 0,-1 0-1 0 0,0 0 1 0 0,0 0-1 0 0,0 0 1 0 0,0 0-1 0 0,0 0 1 0 0,0 0-1 0 0,0 0 1 0 0,0 1-1 0 0,0-1 0 0 0,1 0 23 0 0,-5 1-577 0 0,2 0 444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8 0 0,'13'-3'1788'0'0,"-24"-1"-1318"0"0,11 4-471 0 0,0 0-1 0 0,-1-1 1 0 0,1 1 0 0 0,-1 0-1 0 0,1 0 1 0 0,-1 0 0 0 0,1-1 0 0 0,0 1-1 0 0,-1 0 1 0 0,1 0 0 0 0,-1 0-1 0 0,1 0 1 0 0,-1 0 0 0 0,1 0-1 0 0,-1 0 1 0 0,1 0 0 0 0,-1 0-1 0 0,1 0 1 0 0,-1 0 0 0 0,1 0 0 0 0,0 1-1 0 0,-1-1 1 0 0,1 0 0 0 0,-1 0-1 0 0,1 0 1 0 0,-1 1 0 0 0,1-1-1 0 0,0 0 1 0 0,-1 0 0 0 0,1 1-1 0 0,-1-1 1 0 0,1 0 0 0 0,0 1-1 0 0,0-1 1 0 0,-1 0 0 0 0,1 1 0 0 0,0-1-1 0 0,-1 0 1 0 0,1 1 0 0 0,0-1-1 0 0,0 1 1 0 0,0-1 0 0 0,0 0-1 0 0,-1 1 1 0 0,1-1 0 0 0,0 1-1 0 0,0-1 1 0 0,0 1 0 0 0,0-1 0 0 0,0 1-1 0 0,0-1 1 0 0,0 0 0 0 0,0 1-1 0 0,0-1 1 0 0,0 1 0 0 0,1-1-1 0 0,-1 1 1 0 0,0-1 0 0 0,0 1-1 0 0,0-1 1 0 0,0 0 0 0 0,1 1-1 0 0,-1-1 1 0 0,0 1 0 0 0,0-1 0 0 0,1 0 1 0 0,1-1-2301 0 0,-2-1 2557 0 0,1-3-379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86 36 0 0,'3'-3'198'0'0,"1"-1"1"0"0,0 0-1 0 0,0 1 1 0 0,-1-2-1 0 0,0 1 1 0 0,0-1-1 0 0,0 1 1 0 0,0-1-1 0 0,0-2-198 0 0,-3 7 42 0 0,1-2-1 0 0,0 1 1 0 0,-1 1 0 0 0,1-1-1 0 0,-1-1 1 0 0,0 2-1 0 0,1-1 1 0 0,-1-1 0 0 0,1 2-1 0 0,-1-1 1 0 0,0-1-1 0 0,0 2 1 0 0,0-2 0 0 0,0 1-1 0 0,0 0 1 0 0,0 0-1 0 0,0 0 1 0 0,0 0 0 0 0,0 0-1 0 0,0 0 1 0 0,-1 0-1 0 0,1 0 1 0 0,-1 0 0 0 0,1 0-1 0 0,0 0 1 0 0,-1 0-1 0 0,1 0 1 0 0,-1 0 0 0 0,0 0-1 0 0,1 1 1 0 0,-1-2-1 0 0,0 1 1 0 0,0 1 0 0 0,1-1-1 0 0,-1 0 1 0 0,0 1-1 0 0,0-1 1 0 0,1 1 0 0 0,-2-1-1 0 0,1 1 1 0 0,1-1-1 0 0,-1 0 1 0 0,-1 1 0 0 0,2 0-1 0 0,-2 0 1 0 0,1 0-1 0 0,1 0 1 0 0,-2-1-42 0 0,-4 1 26 0 0,0-1-1 0 0,0 1 1 0 0,0 0 0 0 0,0 1-1 0 0,0 0 1 0 0,0-1-1 0 0,0 1 1 0 0,0 1 0 0 0,1 0-1 0 0,-1-1 1 0 0,1 2 0 0 0,-1 0-1 0 0,-5 2-25 0 0,1 1 9 0 0,-2 1 0 0 0,2 0-1 0 0,0 1 1 0 0,0 0 0 0 0,1 0-1 0 0,0 1-8 0 0,2-1 40 0 0,0 0 0 0 0,1 0-1 0 0,1 1 1 0 0,0-1 0 0 0,-1 1-1 0 0,3 1 1 0 0,-2-1 0 0 0,1 1-1 0 0,1 0 1 0 0,0-1-1 0 0,1 2-39 0 0,1-4 40 0 0,-1 0-1 0 0,1 0 0 0 0,0 0 0 0 0,0 1 0 0 0,1-1 1 0 0,0 0-1 0 0,1 1 0 0 0,-1-1 0 0 0,1 0 0 0 0,1 0 1 0 0,-1 0-1 0 0,1 1 0 0 0,0-2 0 0 0,1 1 0 0 0,2 5-39 0 0,-3-10 9 0 0,-1 1-1 0 0,2 0 0 0 0,-2 0 0 0 0,1-1 0 0 0,1 0 0 0 0,-1 0 0 0 0,0 1 0 0 0,1-1 0 0 0,-1-1 0 0 0,1 2 0 0 0,0-2 0 0 0,0 1 0 0 0,0-1 0 0 0,0 1 0 0 0,0-2 0 0 0,0 2 0 0 0,3-1-8 0 0,-1 0 11 0 0,0 0 0 0 0,0 0 0 0 0,1-1-1 0 0,0 0 1 0 0,-1 0 0 0 0,1 0 0 0 0,-1-1-1 0 0,0-1 1 0 0,1 2 0 0 0,1-3-11 0 0,3 0-47 0 0,0 0 0 0 0,0 0 0 0 0,0-2 0 0 0,-1 0 0 0 0,1 0 0 0 0,-1-1 0 0 0,-1 0 0 0 0,1 0-1 0 0,-2 0 1 0 0,8-8 47 0 0,-6 4-480 0 0,-1-1 0 0 0,0 0 0 0 0,-1 0-1 0 0,0-1 1 0 0,-1 0 0 0 0,0 0-1 0 0,-1-1 1 0 0,-1 0 0 0 0,1 0-1 0 0,0-9 481 0 0,1-4-183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3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 4 0 0,'-1'0'36'0'0,"0"-1"-1"0"0,1 1 1 0 0,-1-1-1 0 0,0 1 1 0 0,0-1-1 0 0,0 1 1 0 0,1 0-1 0 0,-1-1 1 0 0,0 1-1 0 0,0 0 1 0 0,0 0-1 0 0,0-1 1 0 0,0 1-1 0 0,0 0 1 0 0,0 0-1 0 0,1 0 1 0 0,-1 0-1 0 0,0 0 1 0 0,0 0-1 0 0,0 1 1 0 0,0-1 0 0 0,0 0-1 0 0,0 0 1 0 0,0 1-1 0 0,1-1 1 0 0,-1 0-1 0 0,0 1 1 0 0,0-1-1 0 0,0 1 1 0 0,0-1-36 0 0,-27 27 280 0 0,18-14-286 0 0,1 0 0 0 0,1 1-1 0 0,-5 11 7 0 0,9-18 18 0 0,1 1 0 0 0,0 0 0 0 0,1-1 0 0 0,0 1-1 0 0,0 0 1 0 0,1 0 0 0 0,0 1 0 0 0,0-1-1 0 0,1 0 1 0 0,0 0 0 0 0,0 0 0 0 0,1 1-18 0 0,0-4 5 0 0,1 1 1 0 0,-1 0-1 0 0,1-1 0 0 0,0 0 1 0 0,0 1-1 0 0,1-1 0 0 0,0 0 1 0 0,0 0-1 0 0,0 0 1 0 0,1 0-1 0 0,-1-1 0 0 0,1 1 1 0 0,0-1-1 0 0,0 0 0 0 0,1 0 1 0 0,0-1-1 0 0,3 3-5 0 0,-6-5 9 0 0,0 0-1 0 0,0 0 1 0 0,0 0-1 0 0,0 0 1 0 0,1-1 0 0 0,-1 1-1 0 0,0-1 1 0 0,0 1-1 0 0,1-1 1 0 0,-1 0 0 0 0,0 0-1 0 0,0 0 1 0 0,1 0-1 0 0,-1 0 1 0 0,0 0-1 0 0,0-1 1 0 0,1 1 0 0 0,-1-1-1 0 0,0 0 1 0 0,0 1-1 0 0,0-1 1 0 0,0 0 0 0 0,0 0-1 0 0,0 0 1 0 0,0-1-1 0 0,0 1 1 0 0,0 0-1 0 0,0-1 1 0 0,-1 1 0 0 0,1-1-1 0 0,-1 1 1 0 0,1-1-1 0 0,-1 0 1 0 0,1 0 0 0 0,-1 0-9 0 0,9-10 72 0 0,-2 1 1 0 0,1-1 0 0 0,-2 0 0 0 0,5-10-73 0 0,-9 16 2 0 0,1-1 1 0 0,-2 0-1 0 0,1-1 1 0 0,-1 1-1 0 0,0 0 1 0 0,0-1-1 0 0,-1 1 1 0 0,0-1-1 0 0,-1 1 1 0 0,1-1-1 0 0,-2 0 1 0 0,1 1 0 0 0,-1-1-1 0 0,0 1 1 0 0,-1-1-1 0 0,0 1 1 0 0,0 0-1 0 0,0-1 1 0 0,-1 1-1 0 0,0 0 1 0 0,-1 0-1 0 0,0 1 1 0 0,0-1-1 0 0,0 1 1 0 0,-1 0 0 0 0,-3-4-3 0 0,-14-2-711 0 0,21 12 644 0 0,-1-1-1 0 0,1 1 0 0 0,-1-1 1 0 0,1 1-1 0 0,-1-1 1 0 0,1 0-1 0 0,-1 1 1 0 0,1-1-1 0 0,-1 0 1 0 0,1 0-1 0 0,0 0 1 0 0,0 0-1 0 0,-1 0 0 0 0,1 0 1 0 0,0-1-1 0 0,0 1 1 0 0,0 0-1 0 0,0-1 1 0 0,1 1-1 0 0,-1 0 1 0 0,0-2 67 0 0,1-1-145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4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8 0 0,'-16'-7'254'0'0,"14"6"-220"0"0,0 0 0 0 0,1-1 0 0 0,-1 1 0 0 0,0 0 0 0 0,0 1 1 0 0,0-1-1 0 0,0 0 0 0 0,1 0 0 0 0,-1 1 0 0 0,0-1 0 0 0,0 1 0 0 0,-2 0-34 0 0,0 0 9 0 0,1 0 1 0 0,-1 1-1 0 0,1-1 0 0 0,-1 1 0 0 0,1 0 0 0 0,-1 0 0 0 0,1 0 0 0 0,-1 1 0 0 0,1-1 0 0 0,0 1 0 0 0,0-1 0 0 0,0 1 0 0 0,0 0 0 0 0,0 0 0 0 0,0 1 0 0 0,1-1 0 0 0,-1 1 1 0 0,1-1-1 0 0,-1 1 0 0 0,1 0 0 0 0,0-1 0 0 0,0 1 0 0 0,0 0 0 0 0,1 0 0 0 0,-1 1 0 0 0,1-1-9 0 0,-3 6 0 0 0,0 0 0 0 0,1 0 0 0 0,1 1 1 0 0,-1-1-1 0 0,2 1 0 0 0,-1-1 0 0 0,1 1 0 0 0,1 7 0 0 0,0-10 15 0 0,0 0 1 0 0,0 0-1 0 0,1-1 0 0 0,0 1 1 0 0,1 0-1 0 0,0 0 0 0 0,0-1 0 0 0,0 1 1 0 0,1-1-1 0 0,0 0 0 0 0,1 3-15 0 0,-2-6 17 0 0,1 0 0 0 0,-1 0 0 0 0,0 0 0 0 0,1 0 0 0 0,-1-1 0 0 0,1 0 0 0 0,0 1-1 0 0,0-1 1 0 0,0 0 0 0 0,0 0 0 0 0,1 0 0 0 0,-1-1 0 0 0,0 1 0 0 0,1-1 0 0 0,-1 0 0 0 0,1 0-1 0 0,-1 0 1 0 0,1 0 0 0 0,0-1 0 0 0,-1 1 0 0 0,1-1 0 0 0,0 0 0 0 0,2 0-17 0 0,-2 0 11 0 0,0-1 0 0 0,1 0 1 0 0,-1 0-1 0 0,0 0 0 0 0,0-1 0 0 0,0 0 0 0 0,0 1 1 0 0,0-1-1 0 0,-1 0 0 0 0,1-1 0 0 0,0 1 1 0 0,-1-1-1 0 0,0 1 0 0 0,1-1 0 0 0,-1 0 1 0 0,-1 0-1 0 0,1-1 0 0 0,0 1 0 0 0,-1 0 1 0 0,1-1-1 0 0,-1 1 0 0 0,0-1 0 0 0,-1 0 1 0 0,1 0-1 0 0,1-4-11 0 0,2-4 2 0 0,-1-1 1 0 0,0 1 0 0 0,0-1-1 0 0,-2 0 1 0 0,0 0 0 0 0,0 0-1 0 0,-1-8-2 0 0,0 18 14 0 0,-1 0 0 0 0,0 1 0 0 0,0-1-1 0 0,-1 1 1 0 0,1-1 0 0 0,0 0 0 0 0,-1 1-1 0 0,0-1 1 0 0,1 1 0 0 0,-1-1 0 0 0,0 1 0 0 0,-1-1-1 0 0,1 1 1 0 0,0 0 0 0 0,-1 0 0 0 0,1-1 0 0 0,-1 1-1 0 0,0 0 1 0 0,1 0 0 0 0,-1 0 0 0 0,0 1-1 0 0,0-1 1 0 0,-1 0 0 0 0,1 1 0 0 0,0-1 0 0 0,-2 0-14 0 0,1 2-1 0 0,1-1 1 0 0,-1 0 0 0 0,0 1-1 0 0,0 0 1 0 0,0-1 0 0 0,0 1 0 0 0,1 0-1 0 0,-1 1 1 0 0,0-1 0 0 0,0 0-1 0 0,0 1 1 0 0,1-1 0 0 0,-1 1 0 0 0,0 0-1 0 0,0 0 1 0 0,1 0 0 0 0,-1 0-1 0 0,1 1 1 0 0,-1-1 0 0 0,1 1 0 0 0,0-1-1 0 0,-1 1 1 0 0,1 0 0 0 0,0 0 0 0 0,0 0 0 0 0,-7 4-416 0 0,16-16-856 0 0,0 1 991 0 0,-2 2 150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4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 0 0,'0'0'32'0'0,"0"0"21"0"0,14-31 1461 0 0,-15 31-1513 0 0,1-1 0 0 0,0 1 0 0 0,-1 0 0 0 0,1-1 0 0 0,-1 1 1 0 0,1 0-1 0 0,0-1 0 0 0,-1 1 0 0 0,1 0 0 0 0,-1 0 0 0 0,1-1 0 0 0,-1 1 0 0 0,1 0 1 0 0,-1 0-1 0 0,1 0 0 0 0,-1 0 0 0 0,1 0 0 0 0,-1 0 0 0 0,1-1 0 0 0,-1 1 0 0 0,1 0 1 0 0,-1 0-1 0 0,1 1 0 0 0,-1-1 0 0 0,1 0 0 0 0,-1 0 0 0 0,1 0 0 0 0,-1 0 0 0 0,1 0 1 0 0,-1 0-1 0 0,1 1 0 0 0,-1-1 0 0 0,1 0 0 0 0,0 0 0 0 0,-1 1 0 0 0,1-1 0 0 0,-1 0 1 0 0,1 1-1 0 0,0-1 0 0 0,-1 0 0 0 0,1 1 0 0 0,0-1 0 0 0,-1 0 0 0 0,1 1 0 0 0,0-1 1 0 0,0 1-1 0 0,-1-1 0 0 0,1 1 0 0 0,0-1 0 0 0,0 1 0 0 0,0-1 0 0 0,0 1 0 0 0,0-1 1 0 0,-1 1-1 0 0,1-1 0 0 0,0 1-1 0 0,-5 13-28 0 0,5-14 27 0 0,0 0-1 0 0,0 0 1 0 0,0 0-1 0 0,0 0 1 0 0,0 0-1 0 0,0 1 0 0 0,0-1 1 0 0,0 0-1 0 0,0 0 1 0 0,0 0-1 0 0,0 0 1 0 0,0 0-1 0 0,0 1 1 0 0,0-1-1 0 0,0 0 1 0 0,0 0-1 0 0,0 0 1 0 0,0 0-1 0 0,0 0 1 0 0,0 1-1 0 0,0-1 1 0 0,0 0-1 0 0,0 0 1 0 0,0 0-1 0 0,0 0 1 0 0,0 0-1 0 0,0 0 1 0 0,1 0-1 0 0,-1 1 1 0 0,0-1-1 0 0,0 0 1 0 0,0 0-1 0 0,0 0 1 0 0,0 0-1 0 0,0 0 1 0 0,0 0-1 0 0,1 0 1 0 0,-1 0-1 0 0,0 0 1 0 0,0 0-1 0 0,0 0 1 0 0,0 0-1 0 0,0 1 1 0 0,0-1-1 0 0,1 0 1 0 0,-1 0-1 0 0,0 0 1 0 0,0 0-1 0 0,0 0 1 0 0,0 0-1 0 0,0 0 1 0 0,1 0-1 0 0,-1 0 1 0 0,0-1-1 0 0,0 1 1 0 0,0 0-1 0 0,0 0 0 0 0,0 0 1 0 0,1 0-1 0 0,-1 0 2 0 0,7-17-1434 0 0,-4 11 1321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4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151 333 16 0 0,'3'-30'1550'0'0,"-3"22"-1462"0"0,-1 0-1 0 0,1 1 1 0 0,0-1 0 0 0,1 0-1 0 0,0 1 1 0 0,0-1 0 0 0,2-4-88 0 0,4-35 122 0 0,-8 9-108 0 0,-2 1 0 0 0,-2 0 1 0 0,-9-35-15 0 0,14 72 0 0 0,0 0 1 0 0,0 0-1 0 0,0-1 1 0 0,0 1-1 0 0,0 0 0 0 0,0 0 1 0 0,0 0-1 0 0,0-1 1 0 0,0 1-1 0 0,0 0 0 0 0,-1 0 1 0 0,1 0-1 0 0,0 0 1 0 0,0-1-1 0 0,0 1 0 0 0,0 0 1 0 0,0 0-1 0 0,0 0 1 0 0,0 0-1 0 0,0-1 0 0 0,-1 1 1 0 0,1 0-1 0 0,0 0 1 0 0,0 0-1 0 0,0 0 0 0 0,0 0 1 0 0,0-1-1 0 0,-1 1 1 0 0,1 0-1 0 0,0 0 0 0 0,0 0 1 0 0,0 0-1 0 0,-1 0 1 0 0,1 0-1 0 0,0 0 1 0 0,0 0-1 0 0,0 0 0 0 0,-1 0 1 0 0,1 0-1 0 0,0 0 1 0 0,0 0-1 0 0,0 0 0 0 0,-1 0 1 0 0,1 0-1 0 0,0 0 1 0 0,0 0-1 0 0,0 0 0 0 0,-1 0 1 0 0,1 0-1 0 0,0 0 1 0 0,0 0-1 0 0,0 0 0 0 0,0 0 1 0 0,-1 0-1 0 0,1 1 0 0 0,-11 12-1 0 0,-9 22-11 0 0,20-33 14 0 0,-7 9-37 0 0,0 0 0 0 0,-1 0 0 0 0,0-1 0 0 0,-1 0 0 0 0,-8 8 35 0 0,7-8-120 0 0,1 0 1 0 0,-1 2 0 0 0,2-1-1 0 0,-3 4 120 0 0,65-26 105 0 0,-2 16-96 0 0,-46-4-109 0 0,0 0 0 0 0,0 0 0 0 0,0 0 0 0 0,0-1-1 0 0,1 0 1 0 0,-1 0 0 0 0,0 0 0 0 0,0-1 0 0 0,1 0 0 0 0,-1 0 0 0 0,0-1 0 0 0,0 1 0 0 0,0-1-1 0 0,-1-1 1 0 0,3 0 100 0 0,-3 0-200 0 0,2 0 97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 0 0,'1'-1'86'0'0,"0"0"0"0"0,0 0 0 0 0,0 0 0 0 0,0 0 0 0 0,0 0 0 0 0,0 0 0 0 0,0 0 0 0 0,1 0 0 0 0,-1 0 0 0 0,0 1 0 0 0,0-1 0 0 0,1 1 0 0 0,-1-1 0 0 0,0 1 0 0 0,1-1 0 0 0,-1 1 0 0 0,1 0 0 0 0,-1-1 0 0 0,0 1 0 0 0,1 0 0 0 0,-1 0-1 0 0,1 0 1 0 0,0 0-86 0 0,38-2 618 0 0,-32 2-717 0 0,-6 0 10 0 0,0 1 0 0 0,0-1 0 0 0,-1 0 0 0 0,1 1 0 0 0,0-1 0 0 0,0 0 0 0 0,0 0 0 0 0,-1 0-1 0 0,1-1 1 0 0,0 1 0 0 0,0 0 0 0 0,-1-1 0 0 0,1 1 0 0 0,0-1 0 0 0,0 1 0 0 0,-1-1 0 0 0,1 0 0 0 0,-1 0 0 0 0,1 0 0 0 0,-1 0 0 0 0,1 0 0 0 0,-1 0 0 0 0,1 0 0 0 0,-1 0 0 0 0,1-1 89 0 0,-1-1-226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4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12 0 0,'23'-3'1099'0'0,"-21"2"-1091"0"0,1 0 0 0 0,-1 1 0 0 0,0-1 0 0 0,1 1 0 0 0,-1-1 0 0 0,0 1 0 0 0,1 0 0 0 0,-1 0 0 0 0,1 0 0 0 0,-1 0 0 0 0,0 0 0 0 0,1 0 0 0 0,-1 1 0 0 0,0-1 0 0 0,1 1 0 0 0,-1 0 0 0 0,0 0 0 0 0,1 0 0 0 0,-1 0 0 0 0,0 0 0 0 0,0 0 0 0 0,0 0 0 0 0,0 1 0 0 0,0-1 0 0 0,0 0 0 0 0,-1 1 0 0 0,2 0-8 0 0,-1 2 2 0 0,1-1 0 0 0,-1 1-1 0 0,0-1 1 0 0,0 1-1 0 0,-1 0 1 0 0,1 0-1 0 0,-1 0 1 0 0,1 0-1 0 0,-1 0 1 0 0,-1 0-1 0 0,1 0 1 0 0,0 0-1 0 0,-1 0 1 0 0,0 0 0 0 0,0 0-1 0 0,-1 1 1 0 0,1-1-1 0 0,-1 0 1 0 0,0 0-1 0 0,0 0 1 0 0,0 0-1 0 0,0 0 1 0 0,-1 0-2 0 0,-2 4 5 0 0,0 1-1 0 0,0-1 1 0 0,-1 1 0 0 0,0-2-1 0 0,-1 1 1 0 0,0 0-1 0 0,0-1 1 0 0,-1 0 0 0 0,0 0-1 0 0,0-1-4 0 0,-42 30 176 0 0,106-36 713 0 0,53 13-715 0 0,-109-13-258 0 0,-1 0 0 0 0,1 0 0 0 0,0 0 1 0 0,-1-1-1 0 0,1 1 0 0 0,-1 0 0 0 0,1 0 1 0 0,-1-1-1 0 0,1 1 0 0 0,-1 0 0 0 0,1-1 1 0 0,-1 1-1 0 0,1-1 0 0 0,-1 1 1 0 0,1-1-1 0 0,-1 1 0 0 0,1-1 0 0 0,-1 1 1 0 0,0-1-1 0 0,1 1 0 0 0,-1-1 0 0 0,0 1 1 0 0,0-1-1 0 0,1 1 0 0 0,-1-1 0 0 0,0 0 84 0 0,4-6-359 0 0,-1 2 252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4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28 0 0,'5'0'2744'0'0,"-13"-1"-2422"0"0,7 1-3110 0 0,4-6 2542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 0 0,'51'-4'1490'0'0,"-41"3"-1407"0"0,1 0 0 0 0,-1 0 0 0 0,0 1 0 0 0,1 0 0 0 0,-1 1 0 0 0,0 0 0 0 0,1 0 0 0 0,6 3-83 0 0,1 0-83 0 0,-6 0 512 0 0,-31 9-141 0 0,-27 18-286 0 0,-9 4-7 0 0,58-36 22 0 0,0 1 0 0 0,0-1 0 0 0,0 0 0 0 0,0 1 0 0 0,0-1 0 0 0,0 1 0 0 0,1 0 0 0 0,-1 0 0 0 0,0 0 0 0 0,0 0 0 0 0,0 1 0 0 0,0-1 0 0 0,0 1 0 0 0,0 0 1 0 0,1 0-1 0 0,-2 0 0 0 0,1 0 0 0 0,1 1-17 0 0,3 0 6 0 0,0 0 1 0 0,-1 0-1 0 0,1 1 0 0 0,-1 0 1 0 0,0 0-1 0 0,0 1 1 0 0,0 0-1 0 0,0 0 1 0 0,4 4-7 0 0,-8-6 0 0 0,-1 0 0 0 0,1-1 0 0 0,-1 1 0 0 0,0 0 0 0 0,1-1 0 0 0,-1 1 0 0 0,0 0 0 0 0,0 0 0 0 0,0 0 0 0 0,0 0 0 0 0,0 0 0 0 0,-1 0 0 0 0,1 0 0 0 0,-1 0 1 0 0,1 0-1 0 0,-1 1 0 0 0,0-1 0 0 0,0 0 0 0 0,0 0 0 0 0,0 0 0 0 0,0 0 0 0 0,-1 0 0 0 0,1 1 0 0 0,-1-1 0 0 0,1 0 0 0 0,-1 0 0 0 0,0 0 0 0 0,0 0 0 0 0,0 0 0 0 0,0 0 0 0 0,0 0 1 0 0,0-1-1 0 0,-1 2 0 0 0,-2 2 15 0 0,-1 0 0 0 0,0 0 0 0 0,1-1 0 0 0,-1 0 0 0 0,-1 0 0 0 0,1 0 0 0 0,-1-1 0 0 0,1 1 0 0 0,-1-1 0 0 0,-2 0-15 0 0,6-2 39 0 0,0 1-1 0 0,-1-1 1 0 0,1 0 0 0 0,-1 0 0 0 0,1 0-1 0 0,-1 0 1 0 0,0-1 0 0 0,1 1-1 0 0,-1-1 1 0 0,0 1 0 0 0,1-1-1 0 0,-1 0 1 0 0,0 0 0 0 0,0 0-1 0 0,1-1 1 0 0,-1 1 0 0 0,0 0-1 0 0,0-1 1 0 0,1 0 0 0 0,-1 1-1 0 0,1-1 1 0 0,-1 0 0 0 0,1-1-1 0 0,-1 1 1 0 0,0-1-39 0 0,0-1-296 0 0,0 0 0 0 0,1-1-1 0 0,-1 0 1 0 0,1 0 0 0 0,0 1 0 0 0,-1-1 0 0 0,2-1-1 0 0,-1 1 1 0 0,1 0 0 0 0,-1 0 0 0 0,1-1-1 0 0,0 1 1 0 0,1 0 0 0 0,-1-4 296 0 0,1 0-130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 0 0,'-12'13'381'0'0,"0"0"-1"0"0,1 0 1 0 0,1 1 0 0 0,0 1-1 0 0,-5 12-380 0 0,-28 37 53 0 0,40-58-39 0 0,-1 0-1 0 0,1 1 1 0 0,0-1-1 0 0,1 1 1 0 0,-1-1-1 0 0,2 1 1 0 0,-1 0-1 0 0,1 0 1 0 0,0 0-1 0 0,0 0 1 0 0,0 0-1 0 0,1 0 1 0 0,1 0-1 0 0,-1 0 1 0 0,1 0-1 0 0,0 0 1 0 0,1-1-1 0 0,0 1 1 0 0,0 0 0 0 0,0-1-1 0 0,1 1 1 0 0,1 1-14 0 0,7 12 139 0 0,-3-5 180 0 0,2 1 1 0 0,0-1-1 0 0,11 13-319 0 0,-17-24 29 0 0,0 0 0 0 0,0 1 0 0 0,1-1 1 0 0,0-1-1 0 0,0 1 0 0 0,0-1 0 0 0,0 0 0 0 0,0 0 0 0 0,1 0 0 0 0,-1-1 0 0 0,1 0 0 0 0,0 0 0 0 0,-1 0 0 0 0,2 0-29 0 0,-5-3-1283 0 0,-7-2 121 0 0,-9-4 52 0 0,6 4 919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0,'11'9'2625'0'0,"-5"-6"-2460"0"0,0 1 1 0 0,0 1-1 0 0,0-1 0 0 0,0 1 1 0 0,-1 0-1 0 0,4 4-165 0 0,8 15 526 0 0,-10-15-370 0 0,0 1 1 0 0,0-1-1 0 0,-1 1 0 0 0,-1 0 0 0 0,0 1 1 0 0,0-1-1 0 0,-1 1 0 0 0,0 0 0 0 0,0 5-156 0 0,1 4-23 0 0,-2-10 71 0 0,0 1 0 0 0,-1 0 0 0 0,0 0 0 0 0,-1-1 0 0 0,0 1-1 0 0,-1 0 1 0 0,0 0 0 0 0,0 0 0 0 0,-1 0 0 0 0,-1 0 0 0 0,0 0 0 0 0,-1-1 0 0 0,-3 9-48 0 0,0-7 165 0 0,-2 1 0 0 0,0-2 0 0 0,0 1 1 0 0,-1-1-1 0 0,0-1 0 0 0,-1 1 1 0 0,-8 5-166 0 0,-12 14 103 0 0,30-29-194 0 0,0-1 0 0 0,-1 1 0 0 0,1-1 0 0 0,0 0 0 0 0,0 1 0 0 0,-1-1 0 0 0,1 0 0 0 0,0 1 1 0 0,0-1-1 0 0,-1 0 0 0 0,1 0 0 0 0,0 1 0 0 0,-1-1 0 0 0,1 0 0 0 0,-1 0 0 0 0,1 1 0 0 0,0-1 0 0 0,-1 0 0 0 0,1 0 1 0 0,-1 0-1 0 0,1 0 0 0 0,0 0 0 0 0,-1 1 0 0 0,1-1 0 0 0,-1 0 0 0 0,1 0 0 0 0,-1 0 0 0 0,1 0 0 0 0,0 0 1 0 0,-1 0-1 0 0,1 0 0 0 0,-1-1 0 0 0,1 1 0 0 0,-1 0 0 0 0,1 0 0 0 0,0 0 0 0 0,-1 0 0 0 0,1 0 0 0 0,-1-1 1 0 0,1 1-1 0 0,0 0 0 0 0,-1 0 0 0 0,1-1 0 0 0,0 1 0 0 0,-1 0 0 0 0,1 0 0 0 0,0-1 0 0 0,0 1 0 0 0,-1 0 0 0 0,1-1 1 0 0,0 1-1 0 0,0-1 0 0 0,-1 1 0 0 0,1 0 0 0 0,0-1 0 0 0,0 1 0 0 0,0 0 0 0 0,0-1 0 0 0,0 1 0 0 0,0-1 1 0 0,0 1-1 0 0,-1-1 0 0 0,1 1 0 0 0,0 0 0 0 0,1-1 91 0 0,-9-12-1223 0 0,2 7 978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 0 0,'1'2'207'0'0,"1"1"1"0"0,-2 0-1 0 0,1 0 0 0 0,0 0 1 0 0,0 0-1 0 0,-1 0 0 0 0,1 0 1 0 0,-1 0-1 0 0,0 0 0 0 0,0 2-207 0 0,1-1 170 0 0,8 116 1413 0 0,-5-1 1 0 0,-10 101-1584 0 0,2-90 251 0 0,-1 57-368 0 0,-9-249-5020 0 0,10 38 4839 0 0,-1 0 181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4 0 0,'0'-2'15'0'0,"-1"1"1"0"0,1 0-1 0 0,-1 0 0 0 0,1-1 1 0 0,-1 1-1 0 0,0 0 0 0 0,0 0 1 0 0,0 0-1 0 0,0 0 1 0 0,0 0-1 0 0,0 0 0 0 0,0 0 1 0 0,0 0-1 0 0,0 0 0 0 0,0 0 1 0 0,0 0-1 0 0,-1 1 0 0 0,1-1 1 0 0,0 0-1 0 0,0 1 0 0 0,-1-1 1 0 0,1 1-1 0 0,-1 0 0 0 0,1-1 1 0 0,0 1-1 0 0,-1 0 1 0 0,1 0-1 0 0,-1 0 0 0 0,1 0 1 0 0,-1 0-1 0 0,1 0 0 0 0,0 0 1 0 0,-1 0-1 0 0,1 1 0 0 0,-1-1 1 0 0,1 0-1 0 0,0 1 0 0 0,-1-1 1 0 0,1 1-1 0 0,0 0 0 0 0,-1-1 1 0 0,1 1-1 0 0,0 0 1 0 0,-1 0-16 0 0,-3 4 14 0 0,-1-1 1 0 0,1 1-1 0 0,0 0 1 0 0,1 1-1 0 0,-1-1 1 0 0,1 1 0 0 0,0-1-1 0 0,-1 5-14 0 0,1-4 0 0 0,1 1 0 0 0,0 0 0 0 0,0 0-1 0 0,0 0 1 0 0,1 1 0 0 0,0-1 0 0 0,1 0 0 0 0,0 1-1 0 0,0-1 1 0 0,1 1 0 0 0,0-1 0 0 0,0 1 0 0 0,0-1-1 0 0,1 1 1 0 0,1-1 0 0 0,-1 0 0 0 0,1 1 0 0 0,1-1-1 0 0,-1 0 1 0 0,1 0 0 0 0,1 2 0 0 0,-2-7 6 0 0,0 1 0 0 0,1-1 0 0 0,-1 1 0 0 0,0-1 0 0 0,1 0 0 0 0,0 0 0 0 0,-1 0 0 0 0,1 0 0 0 0,0-1-1 0 0,0 1 1 0 0,0-1 0 0 0,0 1 0 0 0,0-1 0 0 0,0 0 0 0 0,1 0 0 0 0,-1 0 0 0 0,0-1 0 0 0,1 1 0 0 0,-1-1 0 0 0,3 0-6 0 0,-1 1 10 0 0,1-1 0 0 0,-1 0-1 0 0,0 0 1 0 0,1 0 0 0 0,-1-1 0 0 0,1 0 0 0 0,-1 0-1 0 0,0 0 1 0 0,1-1 0 0 0,-1 0 0 0 0,0 0 0 0 0,3-1-10 0 0,-4 0 8 0 0,-1 1 0 0 0,0-1-1 0 0,-1 1 1 0 0,1-1 0 0 0,0 0 0 0 0,-1 0 0 0 0,0 0 0 0 0,1 0 0 0 0,-1 0 0 0 0,-1 0 0 0 0,1-1-1 0 0,0 1 1 0 0,-1-1 0 0 0,0 1 0 0 0,0-1 0 0 0,0 0 0 0 0,0 1 0 0 0,0-3-8 0 0,4-70 352 0 0,-6 63-279 0 0,-2 5-34 0 0,0 0 1 0 0,-1 0-1 0 0,0 1 0 0 0,0-1 0 0 0,-1 1 0 0 0,0 0 1 0 0,0 0-1 0 0,-1 0 0 0 0,0 1 0 0 0,-3-3-39 0 0,8 8 5 0 0,-1 0 0 0 0,0 0 0 0 0,1 0 1 0 0,-1 0-1 0 0,0 0 0 0 0,0 0 0 0 0,0 1 0 0 0,0-1 0 0 0,0 1 0 0 0,0-1 0 0 0,0 1 0 0 0,0-1 0 0 0,0 1-5 0 0,0 0-63 0 0,1 0 0 0 0,-1 0 0 0 0,1 0-1 0 0,-1 0 1 0 0,1-1 0 0 0,0 1 0 0 0,-1-1-1 0 0,1 1 1 0 0,-1-1 0 0 0,1 1 0 0 0,0-1-1 0 0,0 0 1 0 0,-1 0 0 0 0,1 1 0 0 0,0-1-1 0 0,0 0 1 0 0,0 0 0 0 0,0 0 0 0 0,0 0-1 0 0,0 0 1 0 0,0-1 0 0 0,0 1 0 0 0,0 0-1 0 0,1 0 1 0 0,-1 0 0 0 0,0-1 0 0 0,1 1-1 0 0,-1-1 64 0 0,-1-3-191 0 0,1 1 103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 0 0,'1'0'52'0'0,"0"1"-1"0"0,0-1 1 0 0,0 0-1 0 0,0 0 1 0 0,0 0-1 0 0,0 1 1 0 0,0-1-1 0 0,0 0 1 0 0,0 0-1 0 0,0 0 1 0 0,0 0 0 0 0,0-1-1 0 0,0 1 1 0 0,0 0-1 0 0,0 0 1 0 0,0-1-1 0 0,0 1 1 0 0,0 0-1 0 0,0-1 1 0 0,0 1-1 0 0,0-1 1 0 0,0 1 0 0 0,0-1-52 0 0,-1 1 14 0 0,0 0 0 0 0,1 0 0 0 0,-1-1 0 0 0,0 1 0 0 0,0 0 1 0 0,1 0-1 0 0,-1-1 0 0 0,0 1 0 0 0,0 0 0 0 0,0-1 1 0 0,1 1-1 0 0,-1 0 0 0 0,0-1 0 0 0,0 1 0 0 0,0 0 1 0 0,0-1-1 0 0,0 1 0 0 0,0 0 0 0 0,0-1 0 0 0,0 1 1 0 0,0 0-1 0 0,0-1 0 0 0,0 1 0 0 0,0 0 0 0 0,0-1 1 0 0,0 1-1 0 0,0 0 0 0 0,0-1 0 0 0,0 1 0 0 0,0 0 1 0 0,0-1-1 0 0,-1 1 0 0 0,1 0 0 0 0,0-1 0 0 0,0 1 1 0 0,0 0-1 0 0,-1-1 0 0 0,1 1 0 0 0,0 0 0 0 0,0 0 0 0 0,-1-1 1 0 0,1 1-1 0 0,0 0 0 0 0,-1 0 0 0 0,1 0 0 0 0,0-1 1 0 0,-1 1-1 0 0,1 0 0 0 0,0 0 0 0 0,-1 0 0 0 0,1 0 1 0 0,0 0-1 0 0,-1 0 0 0 0,1 0 0 0 0,-1 0-14 0 0,-1 1-148 0 0,0 0-1 0 0,0 0 1 0 0,0 0 0 0 0,1 0-1 0 0,-1 1 1 0 0,0-1-1 0 0,0 1 1 0 0,1 0 0 0 0,-1-1-1 0 0,1 1 1 0 0,0 0-1 0 0,-1 0 149 0 0,2-1-173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 0 0,'46'-30'1640'0'0,"-44"29"-1636"0"0,0 0-1 0 0,-1 1 1 0 0,1-1 0 0 0,0 0-1 0 0,0 1 1 0 0,0 0-1 0 0,0-1 1 0 0,0 1 0 0 0,0 0-1 0 0,-1 0 1 0 0,1 0-1 0 0,0 0 1 0 0,0 0 0 0 0,0 0-1 0 0,0 1 1 0 0,0-1-1 0 0,0 1 1 0 0,0-1 0 0 0,-1 1-1 0 0,1 0 1 0 0,0-1-1 0 0,0 1 1 0 0,-1 0 0 0 0,1 0-1 0 0,0 0 1 0 0,-1 0-1 0 0,1 1 1 0 0,-1-1 0 0 0,0 0-1 0 0,1 0 1 0 0,-1 1-1 0 0,0-1 1 0 0,0 1 0 0 0,0-1-1 0 0,0 1 1 0 0,0 0 0 0 0,0-1-1 0 0,-1 1 1 0 0,1 0-1 0 0,0 0 1 0 0,-1-1 0 0 0,1 1-1 0 0,-1 2-3 0 0,2 1 1 0 0,-1 0-1 0 0,0 0 0 0 0,0 1 1 0 0,-1-1-1 0 0,1 0 1 0 0,-1 1-1 0 0,0-1 0 0 0,-1 1 1 0 0,1-1-1 0 0,-1 0 1 0 0,0 0-1 0 0,-1 1 0 0 0,1-1 1 0 0,-3 5-1 0 0,-20 23 7 0 0,22-31-7 0 0,1 0 0 0 0,-1 0-1 0 0,1 0 1 0 0,-1 0 0 0 0,0-1-1 0 0,0 1 1 0 0,0 0 0 0 0,0-1 0 0 0,0 0-1 0 0,0 1 1 0 0,0-1 0 0 0,-1 0-1 0 0,1 0 1 0 0,-3 1 0 0 0,5-2 3 0 0,6-3 134 0 0,0 2 0 0 0,0-1 0 0 0,0 0 0 0 0,1 1-1 0 0,-1 0 1 0 0,0 1 0 0 0,1-1 0 0 0,2 1-137 0 0,24 7 37 0 0,-29-5-49 0 0,-1-1 1 0 0,1 0-1 0 0,0 0 0 0 0,-1 0 0 0 0,1-1 1 0 0,0 1-1 0 0,0-1 0 0 0,0 0 1 0 0,-1 0-1 0 0,1 0 0 0 0,2-1 12 0 0,-5 1-117 0 0,-1-1 1 0 0,1 0-1 0 0,-1 0 0 0 0,1 0 0 0 0,-1 0 0 0 0,1 0 1 0 0,-1 0-1 0 0,1 1 0 0 0,-1-1 0 0 0,0 0 0 0 0,0 0 0 0 0,1 0 1 0 0,-1 0-1 0 0,0 0 0 0 0,0 0 0 0 0,0 0 0 0 0,0 0 1 0 0,0 0-1 0 0,0 0 0 0 0,-1-1 117 0 0,1-5-345 0 0,2-1 220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 0 0,'-3'1'135'0'0,"1"1"1"0"0,-1-1-1 0 0,1 1 1 0 0,-1 0-1 0 0,1 0 1 0 0,0 0-1 0 0,0 0 1 0 0,0 0-1 0 0,0 0 1 0 0,0 1-1 0 0,0-1 1 0 0,1 1-1 0 0,-2 2-135 0 0,-22 38-36 0 0,20-28 45 0 0,1 0 0 0 0,0 1 0 0 0,1-1 0 0 0,1 0 0 0 0,1 1 0 0 0,0 0 0 0 0,1-1 0 0 0,1 4-9 0 0,-1-15 27 0 0,0-1 1 0 0,1 1 0 0 0,0-1-1 0 0,0 1 1 0 0,0-1-1 0 0,0 0 1 0 0,0 1-1 0 0,1-1 1 0 0,-1 0-1 0 0,1 0 1 0 0,0 0-1 0 0,0 0 1 0 0,0 0-1 0 0,1 0 1 0 0,-1-1-1 0 0,3 3-27 0 0,-2-3 48 0 0,0-1 0 0 0,1 1 1 0 0,-1-1-1 0 0,0 0 0 0 0,1 1 0 0 0,-1-1 0 0 0,1-1 0 0 0,-1 1 0 0 0,1 0 0 0 0,-1-1 0 0 0,1 0 0 0 0,0 0 0 0 0,-1 0 0 0 0,1 0 0 0 0,-1 0 0 0 0,1-1 0 0 0,-1 0 0 0 0,1 1 0 0 0,-1-1 0 0 0,3-1-48 0 0,-3 1 1 0 0,-1 0 0 0 0,1 0 0 0 0,-1 0 0 0 0,1 0-1 0 0,-1 0 1 0 0,0-1 0 0 0,0 1 0 0 0,1-1 0 0 0,-1 1 0 0 0,0-1-1 0 0,0 0 1 0 0,0 0 0 0 0,-1 0 0 0 0,1 0 0 0 0,0 0 0 0 0,-1 0-1 0 0,1 0 1 0 0,-1 0 0 0 0,0-1 0 0 0,0 1 0 0 0,0 0 0 0 0,0-1-1 0 0,0 1 1 0 0,-1-1 0 0 0,1 1 0 0 0,-1-1 0 0 0,1 0-1 0 0,-1 1 1 0 0,0-1 0 0 0,0 1 0 0 0,0-1 0 0 0,-1 0-1 0 0,1 1-1 0 0,0-1 1 0 0,-1 1-1 0 0,1 0 1 0 0,-1 0-1 0 0,0 0 1 0 0,0 0-1 0 0,1-1 1 0 0,-1 1 0 0 0,-1 0-1 0 0,1 0 1 0 0,0 1-1 0 0,0-1 1 0 0,-1 0-1 0 0,1 0 1 0 0,-1 0-1 0 0,0 1 1 0 0,1-1-1 0 0,-1 1 1 0 0,0 0-1 0 0,0-1 1 0 0,0 1-1 0 0,0 0 1 0 0,0 0-1 0 0,0 0 1 0 0,-1 0-1 0 0,1 0 1 0 0,0 1-1 0 0,0-1 1 0 0,-1 1-1 0 0,1-1 1 0 0,0 1 0 0 0,-1 0-1 0 0,1 0 1 0 0,-1 0-1 0 0,1 0 1 0 0,-2 0 0 0 0,-60 15-13 0 0,63-16-95 0 0,1 1 0 0 0,0-1 0 0 0,0 1 0 0 0,0-1 1 0 0,-1 0-1 0 0,1 1 0 0 0,0-1 0 0 0,0 1 0 0 0,0-1 0 0 0,0 1 0 0 0,0-1 0 0 0,0 1 0 0 0,0-1 1 0 0,0 0-1 0 0,0 1 0 0 0,0-1 0 0 0,1 1 0 0 0,-1-1 0 0 0,0 1 0 0 0,0-1 0 0 0,0 1 0 0 0,1-1 1 0 0,-1 1-1 0 0,0-1 0 0 0,1 1 0 0 0,-1-1 0 0 0,1 1 108 0 0,3-6-242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2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0,'46'8'1579'0'0,"-8"-10"-1525"0"0,-37 2-51 0 0,-1 0 1 0 0,-1 0-91 0 0,-1 1-1 0 0,1-1 0 0 0,0 1 1 0 0,0-1-1 0 0,0 0 0 0 0,0 1 1 0 0,-1-1-1 0 0,1 0 1 0 0,0 0-1 0 0,0 0 0 0 0,0 0 1 0 0,-1 0-1 0 0,1 0 1 0 0,0 0-1 0 0,0 0 0 0 0,-1 0 1 0 0,1 0 87 0 0,-3-2-143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16 0 0,'-3'-10'1149'0'0,"-4"17"-667"0"0,-3 21-293 0 0,5 16-183 0 0,2-1 0 0 0,2 1 0 0 0,3-1 0 0 0,1 1 0 0 0,2 1-6 0 0,1-29 25 0 0,0-24-545 0 0,1-27-702 0 0,-6 24 1093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2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0,'0'1'29'0'0,"0"-1"0"0"0,0 1 0 0 0,0-1 0 0 0,0 1 0 0 0,0-1 1 0 0,0 1-1 0 0,0-1 0 0 0,0 1 0 0 0,0 0 0 0 0,0-1 0 0 0,0 1 0 0 0,0-1 0 0 0,0 1 0 0 0,0-1 0 0 0,1 1 1 0 0,-1-1-1 0 0,0 1 0 0 0,1-1 0 0 0,-1 1 0 0 0,0-1 0 0 0,1 1 0 0 0,-1-1 0 0 0,0 0 0 0 0,1 1 0 0 0,-1-1 1 0 0,1 0-1 0 0,-1 1 0 0 0,1-1 0 0 0,-1 0 0 0 0,1 1 0 0 0,-1-1 0 0 0,1 0 0 0 0,-1 0 0 0 0,1 1 0 0 0,-1-1 1 0 0,1 0-1 0 0,-1 0 0 0 0,1 0 0 0 0,0 0 0 0 0,-1 0 0 0 0,1 0 0 0 0,-1 0 0 0 0,1 0 0 0 0,-1 0 0 0 0,1 0 1 0 0,0 0-1 0 0,-1 0 0 0 0,1 0 0 0 0,-1-1 0 0 0,1 1 0 0 0,-1 0 0 0 0,1 0 0 0 0,-1 0 0 0 0,1-1 0 0 0,-1 1 1 0 0,1-1-30 0 0,6-7 313 0 0,-8 8-359 0 0,1-1-1 0 0,0 1 1 0 0,-1-1-1 0 0,1 1 1 0 0,-1 0 0 0 0,1-1-1 0 0,0 1 1 0 0,-1 0-1 0 0,1-1 1 0 0,-1 1 0 0 0,1 0-1 0 0,-1 0 1 0 0,1-1-1 0 0,-1 1 1 0 0,1 0-1 0 0,-1 0 1 0 0,1 0 0 0 0,-1 0-1 0 0,1 0 1 0 0,-1 0-1 0 0,1 0 1 0 0,-1-1-1 0 0,1 2 1 0 0,-1-1 0 0 0,1 0-1 0 0,-1 0 1 0 0,1 0-1 0 0,-1 0 47 0 0,-1-5-549 0 0,2 0 455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12 0 0,'0'0'18'0'0,"0"0"0"0"0,0 0 0 0 0,0 0 0 0 0,0 0 0 0 0,0 0 0 0 0,0 0 0 0 0,0 0 0 0 0,-1 0-1 0 0,1 0 1 0 0,0 0 0 0 0,0 0 0 0 0,0 0 0 0 0,0 1 0 0 0,0-1 0 0 0,0 0 0 0 0,0 0 0 0 0,0 0 0 0 0,-1 0 0 0 0,1 0 0 0 0,0 0 0 0 0,0 0 0 0 0,0 0 0 0 0,0 0 0 0 0,0 0 0 0 0,0 0-1 0 0,0 0 1 0 0,0 0 0 0 0,-1 0 0 0 0,1-1 0 0 0,0 1 0 0 0,0 0 0 0 0,0 0 0 0 0,0 0 0 0 0,0 0 0 0 0,0 0 0 0 0,0 0 0 0 0,0 0 0 0 0,0 0 0 0 0,0 0 0 0 0,-1 0 0 0 0,1 0 0 0 0,0 0-1 0 0,0 0 1 0 0,0 0 0 0 0,0-1 0 0 0,0 1 0 0 0,0 0 0 0 0,0 0 0 0 0,0 0 0 0 0,0 0 0 0 0,0 0 0 0 0,0 0 0 0 0,0 0 0 0 0,0 0 0 0 0,0-1 0 0 0,0 1 0 0 0,0 0 0 0 0,0 0 0 0 0,0 0-1 0 0,0 0 1 0 0,0 0-18 0 0,-10 13 366 0 0,-7 18-292 0 0,9-14-47 0 0,1 0 0 0 0,1 0 0 0 0,0 0-1 0 0,1 0 1 0 0,-2 16-27 0 0,6-27 13 0 0,0-1-1 0 0,0 1 0 0 0,1-1 1 0 0,0 0-1 0 0,0 1 0 0 0,0-1 1 0 0,1 1-1 0 0,0-1 0 0 0,0 0 1 0 0,0 1-1 0 0,1-1 0 0 0,-1 0 1 0 0,1 0-1 0 0,1 0 0 0 0,-1 0 1 0 0,1 0-1 0 0,0-1 0 0 0,0 1 1 0 0,0-1-1 0 0,1 0 1 0 0,2 3-13 0 0,-5-6 8 0 0,1 0 1 0 0,0 0 0 0 0,-1 0 0 0 0,1-1 0 0 0,0 1 0 0 0,0 0 0 0 0,-1-1 0 0 0,1 0 0 0 0,0 1 0 0 0,0-1 0 0 0,0 0 0 0 0,0 0 0 0 0,0 0 0 0 0,-1 0 0 0 0,1 0-1 0 0,0 0 1 0 0,0 0 0 0 0,0-1 0 0 0,0 1 0 0 0,0-1 0 0 0,-1 1 0 0 0,1-1 0 0 0,0 0 0 0 0,-1 1 0 0 0,1-1 0 0 0,0 0 0 0 0,-1 0 0 0 0,1 0 0 0 0,-1-1 0 0 0,1 1-1 0 0,-1 0 1 0 0,0 0 0 0 0,0-1 0 0 0,1 1 0 0 0,-1-1 0 0 0,0 1 0 0 0,0-1 0 0 0,0 0-9 0 0,1 0 0 0 0,0 0 0 0 0,-1 0 0 0 0,1 0 0 0 0,-1 0 0 0 0,1 0 0 0 0,-1 0 0 0 0,0-1 1 0 0,0 1-1 0 0,0 0 0 0 0,0-1 0 0 0,0 1 0 0 0,0 0 0 0 0,-1-1 0 0 0,1 1 0 0 0,-1-1 0 0 0,0 0 0 0 0,0 1 0 0 0,0-1 0 0 0,0 1 0 0 0,0-1 1 0 0,-1 1-1 0 0,1-1 0 0 0,-1 1 0 0 0,0-1 0 0 0,1 1 0 0 0,-2-2 0 0 0,-5 0 0 0 0,0 1 0 0 0,1 0 1 0 0,-2 1-1 0 0,1-1 0 0 0,0 1 0 0 0,0 1 1 0 0,-1-1-1 0 0,1 1 0 0 0,-1 0 1 0 0,-1 1-1 0 0,8 0-1 0 0,0 0 0 0 0,0 0 1 0 0,0 0-1 0 0,0 0 1 0 0,1 0-1 0 0,-1 1 0 0 0,0-1 1 0 0,0 0-1 0 0,1 0 1 0 0,-1 1-1 0 0,0-1 1 0 0,0 1-1 0 0,1-1 0 0 0,-1 0 1 0 0,0 1-1 0 0,1-1 1 0 0,-1 1-1 0 0,1 0 0 0 0,-1-1 1 0 0,0 1-1 0 0,1-1 1 0 0,-1 1-1 0 0,1 0 1 0 0,0-1-1 0 0,-1 1 0 0 0,1 0 1 0 0,0 0-1 0 0,-1-1 1 0 0,1 1-1 0 0,0 0 0 0 0,0 0 1 0 0,0 0-1 0 0,0-1 1 0 0,-1 1 0 0 0,3 6-532 0 0,4-14-1003 0 0,-4 3 1378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 0 0,'-27'8'1453'0'0,"7"-10"-1340"0"0,17 1-100 0 0,0 0 1 0 0,0 1 0 0 0,-1-1 0 0 0,1 1 0 0 0,0 0 0 0 0,0 0 0 0 0,-1 0 0 0 0,1 1-1 0 0,0-1 1 0 0,0 1 0 0 0,0-1 0 0 0,-1 1 0 0 0,1 0 0 0 0,0 0 0 0 0,0 0-1 0 0,-2 2-13 0 0,8 44 5 0 0,0-24-15 0 0,1 2-5 0 0,-4-25 9 0 0,0 0 1 0 0,0 0 1 0 0,32-14-7 0 0,-28 14 11 0 0,1 1 1 0 0,-1 1-1 0 0,0-1 0 0 0,0 0 1 0 0,1 1-1 0 0,-1 0 0 0 0,0 0 1 0 0,-1 0-1 0 0,1 0 0 0 0,0 1 1 0 0,-1 0-1 0 0,1-1 1 0 0,-1 1-1 0 0,0 0 0 0 0,0 1 1 0 0,2 1-1 0 0,-3-2 0 0 0,-1-1 1 0 0,1 0-1 0 0,-1 1 1 0 0,0-1-1 0 0,0 1 1 0 0,0-1-1 0 0,0 1 1 0 0,0-1-1 0 0,-1 1 1 0 0,1 0-1 0 0,-1-1 1 0 0,0 1-1 0 0,1 0 1 0 0,-1-1-1 0 0,-1 1 1 0 0,1 0-1 0 0,0-1 1 0 0,-1 1-1 0 0,1 0 1 0 0,-1-1-1 0 0,0 1 1 0 0,0-1-1 0 0,0 1 1 0 0,0-1-1 0 0,-1 2 0 0 0,0-2 1 0 0,1 1-1 0 0,-1-1 1 0 0,0 0-1 0 0,0 0 0 0 0,0 0 1 0 0,0 0-1 0 0,0 0 0 0 0,0 0 1 0 0,-1-1-1 0 0,1 1 0 0 0,-1-1 1 0 0,1 1-1 0 0,-1-1 0 0 0,1 0 1 0 0,-3 1-1 0 0,4-2-1 0 0,-1 0 1 0 0,1 1 0 0 0,0-1 0 0 0,-1 0 0 0 0,1 0 0 0 0,-1 0 0 0 0,1 0 0 0 0,-1 0 0 0 0,1 0 0 0 0,-1 0 0 0 0,1 0-1 0 0,0 0 1 0 0,-1-1 0 0 0,1 1 0 0 0,-1-1 0 0 0,1 1 0 0 0,0-1 0 0 0,-1 1 0 0 0,1-1 0 0 0,0 0 0 0 0,0 1 0 0 0,0-1-1 0 0,-1 0 1 0 0,1 0 0 0 0,0 0 0 0 0,0 0 0 0 0,0 0 0 0 0,1 0 0 0 0,-1 0 0 0 0,0-1 0 0 0,0 1 0 0 0,0 0-1 0 0,1 0 1 0 0,0 0-66 0 0,0 0 0 0 0,-1 0 0 0 0,1 1 0 0 0,0-1 0 0 0,0 0 0 0 0,1 0-1 0 0,-1 0 1 0 0,0 1 0 0 0,0-1 0 0 0,0 0 0 0 0,0 0 0 0 0,1 0 0 0 0,-1 1-1 0 0,0-1 1 0 0,1 0 0 0 0,-1 0 0 0 0,1 1 0 0 0,-1-1 0 0 0,1 0-1 0 0,-1 1 1 0 0,1-1 66 0 0,2-3-230 0 0,-1 0 100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4 0 0,'0'0'4'0'0,"0"0"0"0"0,0 0-1 0 0,-1 0-1 0 0,0-1-3 0 0,0 1 1 0 0,0-1 0 0 0,1 0-1 0 0,-1 1 1 0 0,0-1 0 0 0,0 1-1 0 0,0-1 1 0 0,0 1 0 0 0,0 0-1 0 0,0-1 1 0 0,0 1 0 0 0,0 0-1 0 0,0-1 1 0 0,0 1-1 0 0,0 0 1 0 0,0 0 0 0 0,0 0-1 0 0,0 0 1 0 0,0 0 0 0 0,0 0-1 0 0,0 0 1 0 0,0 1 0 0 0,0-1-1 0 0,0 0 1 0 0,0 0 0 0 0,0 1-1 0 0,0 0 1 0 0,1-1-3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16 0 0,'10'-2'1626'0'0,"-1"1"1"0"0,1-2-1 0 0,-1 1 1 0 0,4-3-1627 0 0,19-4 1739 0 0,-4 4-259 0 0,1 0-1 0 0,0 1 1 0 0,1 3-1480 0 0,16 0-7 0 0,24 3 7 0 0,-59-2-490 0 0,-2-3-4645 0 0,-9 3 4755 0 0,0-1-1 0 0,1-1 1 0 0,-1 2-1 0 0,0-1 1 0 0,1 0-1 0 0,-1 0 1 0 0,0 0-1 0 0,1-1 1 0 0,-1 2-1 0 0,0-1 1 0 0,0-1 0 0 0,0 2-1 0 0,0-1 1 0 0,-1-1-1 0 0,1 2 1 0 0,0-1-1 0 0,-1-1 381 0 0,1-6-524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4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50 8 0 0,'0'0'13'0'0,"-35"-23"2108"0"0,31 20-2088 0 0,-1 1-1 0 0,0 1 0 0 0,-1-1 0 0 0,1 1 1 0 0,0 0-1 0 0,0 0 0 0 0,-1 0 1 0 0,1 1-1 0 0,0-1 0 0 0,-1 1 1 0 0,1 1-1 0 0,0-1 0 0 0,-1 1 1 0 0,1 0-1 0 0,0 0 0 0 0,-4 2-32 0 0,7-2-1 0 0,-1 0-1 0 0,0 1 1 0 0,0-1 0 0 0,0 1-1 0 0,1 0 1 0 0,-1 0 0 0 0,1 0-1 0 0,0 0 1 0 0,-1 0 0 0 0,1 0-1 0 0,0 1 1 0 0,0-1-1 0 0,0 1 1 0 0,1-1 0 0 0,-1 1-1 0 0,1 0 1 0 0,-1 0 0 0 0,1 0-1 0 0,0 0 1 0 0,0 0-1 0 0,0 0 1 0 0,0 0 0 0 0,1 0-1 0 0,-1 0 1 0 0,1 0 0 0 0,0 0-1 0 0,0 1 1 0 0,0 0 1 0 0,1-2-1 0 0,1 0 0 0 0,-1 0 1 0 0,1 0-1 0 0,0 0 0 0 0,-1 0 0 0 0,1 0 1 0 0,0-1-1 0 0,0 1 0 0 0,0-1 0 0 0,0 1 0 0 0,1-1 1 0 0,-1 0-1 0 0,0 0 0 0 0,0 0 0 0 0,1 0 1 0 0,-1 0-1 0 0,1 0 0 0 0,-1-1 0 0 0,1 1 1 0 0,23 12-1 0 0,-1 7 5 0 0,-21-17-4 0 0,0-1 1 0 0,0 1 0 0 0,0 0 0 0 0,-1 1 0 0 0,1-1-1 0 0,-1 1 1 0 0,0 0 0 0 0,0 0 0 0 0,0 0 0 0 0,0 0 0 0 0,-1 0-1 0 0,0 0 1 0 0,0 1 0 0 0,0-1 0 0 0,0 1-1 0 0,0-1 1 0 0,-1 1 0 0 0,0-1 0 0 0,0 1 0 0 0,-1-1 0 0 0,1 1 0 0 0,-1 0 0 0 0,0-1 0 0 0,0 1 0 0 0,-1-1 0 0 0,1 1 0 0 0,-1 0 0 0 0,0-1 0 0 0,0 0 0 0 0,0 1 0 0 0,-1-1 0 0 0,-1 3-1 0 0,2-4 1 0 0,-1-1-1 0 0,1 0 1 0 0,-1 0-1 0 0,1 0 1 0 0,-1 0-1 0 0,0 0 1 0 0,0 0-1 0 0,0 0 1 0 0,0-1-1 0 0,0 1 1 0 0,0-1-1 0 0,-1 1 1 0 0,1-1-1 0 0,0 0 1 0 0,-1 0-1 0 0,1 0 1 0 0,-1 0-1 0 0,1 0 1 0 0,-1-1 0 0 0,1 1-1 0 0,-1-1 1 0 0,0 0-1 0 0,1 1 1 0 0,-1-1-1 0 0,0 0 1 0 0,1-1-1 0 0,-1 1 1 0 0,1 0-1 0 0,-2-1 0 0 0,2 1 2 0 0,-1 0-1 0 0,0-1 1 0 0,0 1-1 0 0,0-1 0 0 0,1 1 1 0 0,-1-1-1 0 0,0 0 1 0 0,0 0-1 0 0,1 0 0 0 0,-1 0 1 0 0,1-1-1 0 0,-1 1 1 0 0,1-1-1 0 0,0 0 1 0 0,-1 1-1 0 0,1-1 0 0 0,0 0 1 0 0,0 0-1 0 0,0-1 1 0 0,1 1-1 0 0,-1 0 0 0 0,0 0 1 0 0,1-1-1 0 0,-1 1 1 0 0,1-1-1 0 0,0 0 1 0 0,0 1-1 0 0,0-1 0 0 0,0 0 1 0 0,1 0-1 0 0,-1 1 1 0 0,1-1-1 0 0,-1 0 1 0 0,1 0-1 0 0,0 0 0 0 0,0 0 1 0 0,0 1-1 0 0,1-1 1 0 0,-1 0-1 0 0,1 0 0 0 0,-1 0 1 0 0,1 1-1 0 0,0-1 1 0 0,0 0-1 0 0,0 1 1 0 0,1-1-1 0 0,-1 1 0 0 0,0-1 1 0 0,1 1-1 0 0,0-1 1 0 0,0 1-1 0 0,-1 0 0 0 0,1 0 1 0 0,3-2-2 0 0,5-7 21 0 0,2 1 0 0 0,-1 0 0 0 0,2 1 0 0 0,-1 0 0 0 0,1 1 0 0 0,1 0 0 0 0,11-5-21 0 0,-23 12 7 0 0,0 0 0 0 0,0-1 0 0 0,0 1-1 0 0,-1-1 1 0 0,1 1 0 0 0,0-1 0 0 0,0 0-1 0 0,-1 0 1 0 0,1 0 0 0 0,-1 0 0 0 0,0 0-1 0 0,1 0 1 0 0,-1 0 0 0 0,0 0 0 0 0,0-1-1 0 0,-1 1 1 0 0,1 0 0 0 0,0-1 0 0 0,-1 1-1 0 0,1 0 1 0 0,-1-1 0 0 0,0 1 0 0 0,0-1-1 0 0,0 1 1 0 0,0 0 0 0 0,0-1 0 0 0,0 1 0 0 0,-1-1-1 0 0,1 0-6 0 0,-1 1 6 0 0,1 0-1 0 0,-1 0 1 0 0,1 0 0 0 0,-1 1-1 0 0,0-1 1 0 0,0 0-1 0 0,0 0 1 0 0,0 0 0 0 0,0 1-1 0 0,0-1 1 0 0,0 1-1 0 0,-1-1 1 0 0,1 1 0 0 0,0-1-1 0 0,-1 1 1 0 0,1 0-1 0 0,-1-1 1 0 0,0 1 0 0 0,1 0-1 0 0,-1 0 1 0 0,0 0-1 0 0,0 1 1 0 0,0-1 0 0 0,1 0-1 0 0,-1 1 1 0 0,0-1-1 0 0,0 1 1 0 0,0-1 0 0 0,0 1-1 0 0,0 0 1 0 0,0 0 0 0 0,0 0-1 0 0,0 0 1 0 0,0 0-1 0 0,-1 1-5 0 0,3-1-45 0 0,-1 0-1 0 0,0 0 1 0 0,1 1-1 0 0,-1-1 0 0 0,1 0 1 0 0,-1 0-1 0 0,0 0 1 0 0,1 0-1 0 0,-1 1 1 0 0,0-1-1 0 0,1 0 0 0 0,-1 0 1 0 0,0 0-1 0 0,1-1 1 0 0,-1 1-1 0 0,1 0 1 0 0,-1 0-1 0 0,0 0 0 0 0,1 0 1 0 0,-1 0-1 0 0,1-1 1 0 0,-1 1-1 0 0,0 0 0 0 0,1-1 1 0 0,-1 1-1 0 0,1 0 1 0 0,-1-1-1 0 0,1 1 1 0 0,-1-1-1 0 0,1 1 0 0 0,-1-1 1 0 0,1 1-1 0 0,0-1 1 0 0,-1 1-1 0 0,1-1 1 0 0,0 1-1 0 0,-1-1 0 0 0,1 1 1 0 0,0-1-1 0 0,0 0 1 0 0,-1 1-1 0 0,1-1 1 0 0,0 1-1 0 0,0-1 0 0 0,0 0 1 0 0,0 1-1 0 0,0-1 1 0 0,0 0-1 0 0,0 1 0 0 0,0-1 1 0 0,0 0-1 0 0,0 1 1 0 0,0-1-1 0 0,1 1 1 0 0,-1-1-1 0 0,0 0 0 0 0,0 1 1 0 0,1-1-1 0 0,-1 1 1 0 0,0-1-1 0 0,0 0 1 0 0,1 1-1 0 0,-1-1 0 0 0,1 1 1 0 0,-1 0-1 0 0,1-1 1 0 0,-1 1 45 0 0,2-6-175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4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 0 0,'-9'10'1463'0'0,"11"-1"-1364"0"0,17-4 400 0 0,-19-5-481 0 0,0 0 1 0 0,1 0-1 0 0,-1 0 1 0 0,0-1-1 0 0,0 1 1 0 0,0 0-1 0 0,0 0 0 0 0,0 0 1 0 0,1 0-1 0 0,-1 0 1 0 0,0 0-1 0 0,0 0 1 0 0,0-1-1 0 0,0 1 1 0 0,0 0-1 0 0,0 0 0 0 0,0 0 1 0 0,0 0-1 0 0,0 0 1 0 0,1 0-1 0 0,-1-1 1 0 0,0 1-1 0 0,0 0 1 0 0,0 0-1 0 0,0 0 1 0 0,0 0-1 0 0,0-1 0 0 0,0 1 1 0 0,0 0-1 0 0,0 0 1 0 0,0 0-1 0 0,0 0 1 0 0,0-1-1 0 0,0 1 1 0 0,0 0-1 0 0,0 0 0 0 0,0 0 1 0 0,-1 0-1 0 0,1-1 1 0 0,0 1-1 0 0,0 0 1 0 0,0 0-1 0 0,0 0 1 0 0,0 0-1 0 0,0 0 0 0 0,0 0 1 0 0,0-1-1 0 0,0 1 1 0 0,-1 0-1 0 0,1 0 1 0 0,0 0-1 0 0,0 0 1 0 0,0 0-1 0 0,0 0 1 0 0,0 0-1 0 0,-1 0 0 0 0,1 0 1 0 0,0 0-1 0 0,0-1 1 0 0,0 1-1 0 0,0 0 1 0 0,-1 0-1 0 0,1 0 1 0 0,0 0-19 0 0,-1 0-3 0 0,1-1 0 0 0,-1 1 1 0 0,0 0-1 0 0,0-1 1 0 0,0 1-1 0 0,1 0 0 0 0,-1-1 1 0 0,0 1-1 0 0,0 0 1 0 0,0 0-1 0 0,0 0 0 0 0,0 0 1 0 0,1 0-1 0 0,-1 0 0 0 0,0 0 1 0 0,0 0-1 0 0,0 0 1 0 0,0 0-1 0 0,0 0 0 0 0,1 1 1 0 0,-1-1-1 0 0,0 0 1 0 0,-1 1 2 0 0,-19 12-2939 0 0,21-13 2732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20 0 0,'8'-31'3897'0'0,"-2"-45"-27"0"0,-3 62-3473 0 0,-1 0 1 0 0,-1 0 0 0 0,0-1 0 0 0,-1 1 0 0 0,-1 0 0 0 0,0-1-1 0 0,-1 1 1 0 0,0 0 0 0 0,-3-8-398 0 0,3 17 525 0 0,-1-5-3060 0 0,15-1-6441 0 0,-8 8 8659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5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 0 0,'4'-3'96'0'0,"1"-1"1"0"0,0 1-1 0 0,0 1 0 0 0,0-1 1 0 0,0 1-1 0 0,1-1 0 0 0,-1 1 1 0 0,1 1-1 0 0,-1-1 1 0 0,1 1-1 0 0,-1 0 0 0 0,1 0 1 0 0,0 1-1 0 0,0 0 0 0 0,-1 0 1 0 0,1 0-1 0 0,0 1 0 0 0,0-1-96 0 0,-3 1 5 0 0,-1-1-1 0 0,1 0 1 0 0,0 1-1 0 0,-1 0 1 0 0,1-1-1 0 0,0 1 1 0 0,-1 0-1 0 0,1 0 1 0 0,-1 1-1 0 0,1-1 1 0 0,-1 0-1 0 0,0 1 1 0 0,1 0-1 0 0,-1-1 0 0 0,0 1 1 0 0,0 0-1 0 0,0 0 1 0 0,0 0-1 0 0,-1 0 1 0 0,1 1-1 0 0,0-1 1 0 0,-1 0-1 0 0,0 1 1 0 0,1-1-1 0 0,-1 1 1 0 0,0 0-1 0 0,0-1 1 0 0,-1 1-1 0 0,1 0 1 0 0,-1-1-1 0 0,1 1 1 0 0,-1 0-1 0 0,0 0 1 0 0,0-1-1 0 0,0 1 1 0 0,0 2-5 0 0,-1 3 1 0 0,-1 0 0 0 0,0 0 0 0 0,0 0 0 0 0,-1 0 0 0 0,0-1 0 0 0,0 1 0 0 0,-1-1 0 0 0,0 0 0 0 0,0 0 0 0 0,0 0 0 0 0,-1-1 0 0 0,-4 5-1 0 0,-3 2 3 0 0,0 0-1 0 0,-1-1 0 0 0,0-1 1 0 0,-1 0-1 0 0,-6 3-2 0 0,7-2 537 0 0,27-11 356 0 0,4-2-639 0 0,40 11 422 0 0,5 1-564 0 0,-60-11-216 0 0,1 0 0 0 0,-1-1-1 0 0,1 1 1 0 0,-1-1-1 0 0,1 1 1 0 0,-1-1 0 0 0,1 0-1 0 0,-1 0 1 0 0,0-1 0 0 0,0 1-1 0 0,1-1 1 0 0,-1 1-1 0 0,0-1 1 0 0,0 0 0 0 0,-1 0-1 0 0,3-2 105 0 0,5-10-2476 0 0,-9 10 2266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5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8 0 0,'0'8'284'0'0,"0"-7"372"0"0,0-2-609 0 0,0 1 1 0 0,0-1-1 0 0,0 1 1 0 0,0 0-1 0 0,-1-1 0 0 0,1 1 1 0 0,0-1-1 0 0,0 1 0 0 0,0-1 1 0 0,0 1-1 0 0,-1 0 0 0 0,1-1 1 0 0,0 1-1 0 0,0 0 0 0 0,-1-1 1 0 0,1 1-1 0 0,0 0 0 0 0,0-1 1 0 0,-1 1-1 0 0,1 0 0 0 0,-1-1 1 0 0,1 1-1 0 0,0 0 0 0 0,-1 0 1 0 0,1 0-1 0 0,0-1 1 0 0,-1 1-1 0 0,1 0 0 0 0,-1 0 1 0 0,1 0-1 0 0,-1 0 0 0 0,1 0 1 0 0,0 0-1 0 0,-1 0 0 0 0,1 0 1 0 0,-1 0-1 0 0,1 0 0 0 0,-1 0 1 0 0,1 0-1 0 0,-1 0 0 0 0,1 0 1 0 0,0 0-1 0 0,-1 0 0 0 0,1 0 1 0 0,-1 1-1 0 0,1-1 0 0 0,0 0 1 0 0,-1 0-1 0 0,1 0 1 0 0,-1 1-1 0 0,1-1 0 0 0,0 0 1 0 0,-1 1-1 0 0,1-1 0 0 0,0 0 1 0 0,0 1-1 0 0,-1-1 0 0 0,1 0 1 0 0,0 1-1 0 0,0-1 0 0 0,-1 1-47 0 0,1-1-11 0 0,0 0-1 0 0,0 1 1 0 0,0-1-1 0 0,0 0 0 0 0,0 1 1 0 0,-1-1-1 0 0,1 0 1 0 0,0 1-1 0 0,0-1 0 0 0,0 0 1 0 0,0 1-1 0 0,0-1 0 0 0,0 0 1 0 0,0 1-1 0 0,0-1 1 0 0,0 0-1 0 0,1 1 0 0 0,-1-1 1 0 0,0 0-1 0 0,0 1 1 0 0,0-1-1 0 0,0 0 0 0 0,0 1 1 0 0,1-1-1 0 0,-1 0 1 0 0,0 1-1 0 0,0-1 0 0 0,0 0 1 0 0,1 0-1 0 0,-1 1 1 0 0,0-1-1 0 0,0 0 0 0 0,1 0 1 0 0,-1 0-1 0 0,0 1 1 0 0,1-1-1 0 0,-1 0 0 0 0,0 0 1 0 0,1 0-1 0 0,-1 0 1 0 0,0 0-1 0 0,1 0 0 0 0,-1 1 1 0 0,0-1-1 0 0,1 0 0 0 0,-1 0 1 0 0,0 0-1 0 0,1 0 1 0 0,-1 0-1 0 0,0 0 0 0 0,1 0 1 0 0,-1-1-1 0 0,0 1 1 0 0,1 0 11 0 0,-1 0-16 0 0,-1 0 1 0 0,1 0 0 0 0,0 0-1 0 0,0-1 1 0 0,-1 1-1 0 0,1 0 1 0 0,0 0 0 0 0,0 0-1 0 0,-1-1 1 0 0,1 1-1 0 0,0 0 1 0 0,0 0 0 0 0,0-1-1 0 0,0 1 1 0 0,-1 0 0 0 0,1 0-1 0 0,0-1 1 0 0,0 1-1 0 0,0 0 1 0 0,0-1 0 0 0,0 1-1 0 0,0 0 1 0 0,0-1 0 0 0,0 1-1 0 0,0 0 1 0 0,0 0-1 0 0,0-1 1 0 0,0 1 0 0 0,0 0-1 0 0,0-1 1 0 0,0 1 0 0 0,0 0-1 0 0,0 0 1 0 0,0-1-1 0 0,1 1 1 0 0,-1 0 0 0 0,0-1-1 0 0,0 1 1 0 0,0 0 0 0 0,0 0-1 0 0,1-1 1 0 0,-1 1-1 0 0,0 0 1 0 0,0 0 0 0 0,0 0-1 0 0,1-1 1 0 0,-1 1 0 0 0,0 0-1 0 0,0 0 1 0 0,1 0-1 0 0,-1 0 1 0 0,0-1 0 0 0,1 1-1 0 0,-1 0 1 0 0,0 0 0 0 0,0 0-1 0 0,1 0 1 0 0,-1 0-1 0 0,0 0 1 0 0,1 0 0 0 0,-1 0-1 0 0,0 0 1 0 0,1 0 0 0 0,-1 0-1 0 0,0 0 1 0 0,0 0 15 0 0,-9-8-1909 0 0,7 4 1671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5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 0 0,'0'0'17'0'0,"45"-22"1265"0"0,-41 20-1269 0 0,-1 1 0 0 0,1-1 0 0 0,0 1 0 0 0,0 0 0 0 0,0 1 0 0 0,0-1 0 0 0,0 0 0 0 0,0 1 1 0 0,0 0-1 0 0,0 0 0 0 0,0 0 0 0 0,0 1 0 0 0,0-1 0 0 0,0 1 0 0 0,0 0 0 0 0,0 0 0 0 0,0 0 0 0 0,0 1 0 0 0,-1-1 0 0 0,1 1 0 0 0,0 0 1 0 0,-1 0-1 0 0,0 0 0 0 0,1 1 0 0 0,-1-1 0 0 0,0 1 0 0 0,0 0 0 0 0,0-1 0 0 0,-1 1 0 0 0,1 1 0 0 0,-1-1 0 0 0,1 0 0 0 0,-1 1 0 0 0,1 1-13 0 0,-1 0 2 0 0,0 1 0 0 0,-1 0 0 0 0,1 0 0 0 0,-1-1 0 0 0,0 1 0 0 0,0 0 0 0 0,-1 0 0 0 0,0 0 0 0 0,0 0 0 0 0,0 0 0 0 0,-1 0 0 0 0,0 0 0 0 0,0 0 0 0 0,0 0 0 0 0,-1 0 0 0 0,0-1 0 0 0,0 1 0 0 0,0-1 0 0 0,-1 1 0 0 0,0-1 0 0 0,0 2-2 0 0,-2 1 2 0 0,0 0 0 0 0,0 0 0 0 0,0 0 0 0 0,-1 0 1 0 0,0-1-1 0 0,-1 0 0 0 0,0 0 0 0 0,0-1 0 0 0,0 0 0 0 0,0 0 0 0 0,-1-1 0 0 0,0 1 0 0 0,-1-1-2 0 0,0-2 1 0 0,15-8 38 0 0,13-6 212 0 0,1 4-71 0 0,0 2 0 0 0,0 0 0 0 0,0 1 0 0 0,0 1 0 0 0,1 1-1 0 0,-1 1 1 0 0,1 1 0 0 0,7 1-180 0 0,-18-1-235 0 0,-7-7-2763 0 0,-2 2 2745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0,'0'65'2206'0'0,"0"-48"-2174"0"0,4 99 196 0 0,-3-102-213 0 0,1 1 0 0 0,0-1 0 0 0,1 0 0 0 0,0 0 0 0 0,2-1 0 0 0,4 12-15 0 0,-9-25-14 0 0,0 0 0 0 0,0 0 0 0 0,0-1 0 0 0,0 1-1 0 0,0 0 1 0 0,0 0 0 0 0,0-1 0 0 0,0 1 0 0 0,1 0 0 0 0,-1 0 0 0 0,0-1-1 0 0,0 1 1 0 0,0 0 0 0 0,0 0 0 0 0,0 0 0 0 0,1-1 0 0 0,-1 1 0 0 0,0 0-1 0 0,0 0 1 0 0,0 0 0 0 0,1-1 0 0 0,-1 1 0 0 0,0 0 0 0 0,0 0 0 0 0,0 0-1 0 0,1 0 1 0 0,-1 0 0 0 0,0 0 0 0 0,0 0 0 0 0,1 0 0 0 0,-1-1 0 0 0,0 1-1 0 0,0 0 1 0 0,1 0 0 0 0,-1 0 0 0 0,0 0 0 0 0,0 0 0 0 0,1 0-1 0 0,-1 0 1 0 0,0 0 0 0 0,0 1 0 0 0,1-1 0 0 0,-1 0 0 0 0,0 0 0 0 0,0 0-1 0 0,1 0 1 0 0,-1 0 0 0 0,0 0 0 0 0,0 0 0 0 0,1 1 0 0 0,-1-1 0 0 0,0 0-1 0 0,0 0 1 0 0,0 0 0 0 0,0 0 0 0 0,1 1 0 0 0,-1-1 0 0 0,0 0 0 0 0,0 0-1 0 0,0 0 1 0 0,0 1 0 0 0,0-1 0 0 0,1 0 0 0 0,-1 0 0 0 0,0 1-1 0 0,0-1 15 0 0,6-23-1422 0 0,-6 21 1395 0 0,2-6-138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 0 0,'9'-13'714'0'0,"-8"19"62"0"0,-2-5-755 0 0,1 0 1 0 0,0 0 0 0 0,0-1 0 0 0,0 1 0 0 0,0 0 0 0 0,0 0 0 0 0,0 0 0 0 0,0-1-1 0 0,0 1 1 0 0,0 0 0 0 0,0 0 0 0 0,0 0 0 0 0,0-1 0 0 0,0 1 0 0 0,1 0-1 0 0,-1 0 1 0 0,0-1 0 0 0,0 1 0 0 0,1 0 0 0 0,-1 0 0 0 0,1-1 0 0 0,-1 1 0 0 0,1 0-1 0 0,-1-1 1 0 0,1 1 0 0 0,-1-1 0 0 0,1 1 0 0 0,0-1 0 0 0,-1 1 0 0 0,1-1 0 0 0,0 1-1 0 0,-1-1 1 0 0,1 1 0 0 0,0-1 0 0 0,-1 0 0 0 0,2 1-22 0 0,-2-2 26 0 0,1 0 0 0 0,-1 1 0 0 0,1-1 0 0 0,-1 0 1 0 0,0 1-1 0 0,1-1 0 0 0,-1 0 0 0 0,0 1 0 0 0,1-1 0 0 0,-1 0 0 0 0,0 0 1 0 0,0 1-1 0 0,0-1 0 0 0,0 0 0 0 0,0 0 0 0 0,0 1 0 0 0,0-1 0 0 0,0 0 1 0 0,0 0-1 0 0,0 0 0 0 0,0 1 0 0 0,0-1 0 0 0,-1 0-26 0 0,-5-6 29 0 0,-8 14-631 0 0,16-15-1582 0 0,1 4 2067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41:5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8 0 0,'0'0'50'0'0,"0"0"31"0"0,0 0 41 0 0,0 0 34 0 0,0 0 28 0 0,-28 17 2818 0 0,-16-14-2097 0 0,36-3-730 0 0,0 0 0 0 0,0 0 0 0 0,0 1 0 0 0,1 0 0 0 0,-1 0 0 0 0,0 1 0 0 0,-4 1-175 0 0,11-2 13 0 0,0 1-1 0 0,-1-1 1 0 0,1 0 0 0 0,0 0 0 0 0,0 1 0 0 0,0-1 0 0 0,0 0 0 0 0,0 1 0 0 0,0-1 0 0 0,0 1 0 0 0,0 0 0 0 0,0-1 0 0 0,1 1 0 0 0,-1 0 0 0 0,1-1 0 0 0,-1 1 0 0 0,1 0 0 0 0,0-1 0 0 0,-1 1 0 0 0,1 0 0 0 0,0 0 0 0 0,0 0 0 0 0,0-1 0 0 0,1 2-13 0 0,6 53-31 0 0,-5-38 65 0 0,-1 39-12 0 0,-2-57-18 0 0,0 0 3 0 0,29-28-38 0 0,-24 26 3 0 0,-1 0 1 0 0,1 0 0 0 0,0 0-1 0 0,-1 0 1 0 0,1 1 0 0 0,0 0-1 0 0,0 0 1 0 0,0 0 0 0 0,0 0-1 0 0,0 0 1 0 0,0 1 0 0 0,0 0-1 0 0,0 0 1 0 0,0 0 0 0 0,0 0-1 0 0,0 1 1 0 0,0 0 0 0 0,0-1-1 0 0,0 1 1 0 0,0 1 0 0 0,0-1 0 0 0,0 1-1 0 0,0-1 1 0 0,-1 1 0 0 0,1 0-1 0 0,-1 0 1 0 0,1 1 0 0 0,-1-1-1 0 0,0 1 1 0 0,0-1 0 0 0,0 1-1 0 0,0 0 1 0 0,-1 0 0 0 0,1 1-1 0 0,-1-1 1 0 0,0 0 0 0 0,0 1-1 0 0,0-1 1 0 0,0 2 27 0 0,0-2-6 0 0,-1 0 0 0 0,0 0 0 0 0,0 0 0 0 0,0 0 0 0 0,0 0 0 0 0,-1 0 0 0 0,1 0 0 0 0,-1 0 0 0 0,0 0 0 0 0,1 0 0 0 0,-2 0 0 0 0,1 0 0 0 0,0 0 0 0 0,-1 0 0 0 0,1 0 0 0 0,-1 0 0 0 0,0 0 0 0 0,0 0 0 0 0,0 0 0 0 0,0 0 0 0 0,0 0 0 0 0,-1-1 0 0 0,0 1 0 0 0,1 0 0 0 0,-1-1 0 0 0,0 0 0 0 0,0 1 0 0 0,0-1 0 0 0,-2 2 6 0 0,1-2 17 0 0,1 0 0 0 0,-1 1 1 0 0,1-1-1 0 0,-1 0 0 0 0,0-1 1 0 0,0 1-1 0 0,0 0 1 0 0,0-1-1 0 0,0 0 0 0 0,0 0 1 0 0,0 1-1 0 0,0-2 1 0 0,-1 1-1 0 0,1 0 0 0 0,0-1 1 0 0,-1 0-1 0 0,1 1 0 0 0,0-1 1 0 0,-1 0-1 0 0,1-1 1 0 0,0 1-1 0 0,-1-1 0 0 0,1 1 1 0 0,0-1-1 0 0,0 0 0 0 0,0 0 1 0 0,-2-1-18 0 0,4 1-57 0 0,0 0 0 0 0,0 1 1 0 0,0-1-1 0 0,0 0 0 0 0,0 0 0 0 0,0 0 1 0 0,0 0-1 0 0,0 0 0 0 0,1 0 1 0 0,-1 0-1 0 0,0 0 0 0 0,1 0 0 0 0,-1 0 1 0 0,0 0-1 0 0,1-1 0 0 0,0 1 1 0 0,-1 0-1 0 0,1 0 0 0 0,0 0 0 0 0,-1-1 1 0 0,1 1-1 0 0,0 0 0 0 0,0-1 1 0 0,0 1-1 0 0,0 0 0 0 0,0 0 0 0 0,1-1 57 0 0,10-34-3588 0 0,-5 26 3438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1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4 0 0,'10'5'1428'0'0,"-7"-4"517"0"0,-2-17 69 0 0,3-164 13198 0 0,0 89-9020 0 0,-2 1-4962 0 0,-6 39-713 0 0,2 41-399 0 0,1-1 0 0 0,0 1 0 0 0,1-1 0 0 0,1 0 0 0 0,-1 1 0 0 0,1-1 0 0 0,3-7-118 0 0,0 34-121 0 0,1 0 0 0 0,1-1-1 0 0,0 1 1 0 0,1-1 0 0 0,1-1 0 0 0,3 5 121 0 0,18 40-330 0 0,-19-41 248 0 0,0-1-1 0 0,1 0 1 0 0,1 0-1 0 0,1-1 1 0 0,0 0-1 0 0,1-2 1 0 0,5 6 82 0 0,2-3-267 0 0,15 17-437 0 0,-16-3-3784 0 0,7 7 769 0 0,-11-19 3575 0 0,-15-18 132 0 0,10 13-616 0 0,-8-10 258 0 0,-6-11 206 0 0,1 0 154 0 0,0 0 0 0 0,0 0 1 0 0,1 0-1 0 0,0-1 0 0 0,0 1 1 0 0,1 0-1 0 0,0-1 0 0 0,0 1 1 0 0,1-2 9 0 0,-1-22-26 0 0,-3-43 11 0 0,6-53 15 0 0,0 12 106 0 0,-2 106-390 0 0,0-15 707 0 0,-8 16-4523 0 0,7 7-2333 0 0,-2-2-168 0 0,2 3 6404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48 0 0,'7'-12'207'0'0,"1"0"1278"0"0,-7 12-1459 0 0,-1 1-1 0 0,0-1 0 0 0,0 1 0 0 0,1-1 1 0 0,-1 0-1 0 0,1 1 0 0 0,-1-1 1 0 0,0 1-1 0 0,1 0 0 0 0,-1-1 0 0 0,0 0 1 0 0,0 1-1 0 0,0-1 0 0 0,0 1 1 0 0,0 0-1 0 0,0-1 0 0 0,0 0 0 0 0,0 1 1 0 0,0 0-1 0 0,0-1 0 0 0,0 1 1 0 0,0-1-1 0 0,0 1 0 0 0,0-1 0 0 0,0 1 1 0 0,0 0-1 0 0,0-1 0 0 0,0 0-25 0 0,0 116 460 0 0,9 47-460 0 0,-8-156 2 0 0,-1 1 0 0 0,0-1 0 0 0,-1 0 0 0 0,1 0 0 0 0,-1 1 0 0 0,-1 2-2 0 0,2-10-25 0 0,0 2 1 0 0,-1-1-1 0 0,1-1 1 0 0,0 1-1 0 0,-1 0 1 0 0,1 0-1 0 0,-1 0 1 0 0,1 0-1 0 0,0 0 1 0 0,-1-1 0 0 0,0 1-1 0 0,1 0 1 0 0,-1 0-1 0 0,1-1 1 0 0,-1 0-1 0 0,0 1 1 0 0,0 0-1 0 0,1 0 1 0 0,-1-1-1 0 0,0 0 1 0 0,0 1 24 0 0,0-1-70 0 0,0 0 1 0 0,0-1-1 0 0,0 1 0 0 0,-1 0 1 0 0,2 0-1 0 0,-1 0 1 0 0,-1 0-1 0 0,2-1 1 0 0,-1 1-1 0 0,0-1 0 0 0,0 0 1 0 0,0 1-1 0 0,0 0 1 0 0,0-1-1 0 0,1 0 1 0 0,-1 0-1 0 0,0 1 0 0 0,0-1 1 0 0,1 0-1 0 0,-1 0 1 0 0,0 1-1 0 0,0-2 1 0 0,1 1-1 0 0,0 1 70 0 0,-7-11-435 0 0,0-3 186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55 16 0 0,'1'-6'278'0'0,"-5"-4"1285"0"0,3 8-1399 0 0,0 0 0 0 0,0 1 1 0 0,0-1-1 0 0,0 1 0 0 0,-1 0 0 0 0,1-1 0 0 0,0 1 1 0 0,-1 0-1 0 0,1 0 0 0 0,-1 0 0 0 0,0 0 1 0 0,1 0-1 0 0,-1 0 0 0 0,0 0 0 0 0,0 0 1 0 0,1 1-1 0 0,-1-1 0 0 0,0 1 0 0 0,0 0 0 0 0,0-1 1 0 0,0 1-1 0 0,0 0 0 0 0,0 0 0 0 0,1 0 1 0 0,-1 0-1 0 0,0 0 0 0 0,0 1 0 0 0,0-1 1 0 0,0 0-1 0 0,0 1 0 0 0,0 0-164 0 0,-3 1 418 0 0,0-1-1 0 0,0 1 1 0 0,1 0 0 0 0,-1 1-1 0 0,1-1 1 0 0,0 1 0 0 0,-1 0-1 0 0,1 0 1 0 0,1 0-1 0 0,-1 0 1 0 0,0 1 0 0 0,1 0-418 0 0,-4 4 659 0 0,0 1 0 0 0,1 0 0 0 0,1 0-1 0 0,-1 1 1 0 0,2-1 0 0 0,-1 1 0 0 0,1 0 0 0 0,1 0 0 0 0,0 0 0 0 0,0 1 0 0 0,1-1 0 0 0,0 1 0 0 0,1 0 0 0 0,0 0 0 0 0,1-1-1 0 0,0 1 1 0 0,1 0 0 0 0,0 0 0 0 0,0-1 0 0 0,1 1 0 0 0,2 3-659 0 0,-1-6 41 0 0,1-1-1 0 0,0 0 1 0 0,0 0 0 0 0,1-1 0 0 0,-1 1-1 0 0,2-1 1 0 0,-1 0 0 0 0,1 0-1 0 0,-1-1 1 0 0,2 0 0 0 0,-1 0 0 0 0,1 0-1 0 0,-1-1 1 0 0,1 1 0 0 0,0-2-1 0 0,1 1 1 0 0,4 1-41 0 0,-9-3-1 0 0,0-1 0 0 0,0 1 0 0 0,1-1 0 0 0,-1 0 0 0 0,0 0 0 0 0,0 0 0 0 0,1-1 0 0 0,-1 1 0 0 0,0-1 0 0 0,0 0 0 0 0,1 1 0 0 0,-1-2 0 0 0,1 1 0 0 0,-1 0 0 0 0,0-1 0 0 0,0 1 0 0 0,1-1 0 0 0,-1 0 0 0 0,0 0 0 0 0,0 0 0 0 0,0 0 0 0 0,0-1 0 0 0,0 0 0 0 0,0 1 0 0 0,0-1 0 0 0,0 0 0 0 0,-1 0 0 0 0,1 0 0 0 0,-1-1 0 0 0,1 1 0 0 0,-1-1 0 0 0,0 1 0 0 0,0-1 0 0 0,0 0 0 0 0,0 1 0 0 0,-1-1 0 0 0,1 0 0 0 0,0-2 1 0 0,5-10-5 0 0,-1-1 0 0 0,-1 0 1 0 0,0-1-1 0 0,-1 1 0 0 0,0-1 0 0 0,0-13 5 0 0,-2 17 9 0 0,-1 1-1 0 0,0-1 0 0 0,0 0 1 0 0,-2 0-1 0 0,1 0 0 0 0,-2-2-8 0 0,1 9-2 0 0,-1 0 0 0 0,1 1 0 0 0,-1-1 0 0 0,0 0 0 0 0,-1 1 0 0 0,1 0-1 0 0,-1 0 1 0 0,0 0 0 0 0,-1 0 0 0 0,1 0 0 0 0,-1 1 0 0 0,0-1 0 0 0,0 1-1 0 0,-3-3 3 0 0,-13-11-1504 0 0,15 15 1959 0 0,1-1 0 0 0,-1 1-1 0 0,1 0 1 0 0,-1 0 0 0 0,0 0 0 0 0,0 1-1 0 0,-4-2-454 0 0,-24 1-2919 0 0,14 8-3465 0 0,-3 3-4802 0 0,20-7 10672 0 0,0 0 0 0 0,0 0 0 0 0,1 0 0 0 0,-1 0 0 0 0,0 0 0 0 0,0 0 0 0 0,1 1 0 0 0,-1-1 0 0 0,1 0 0 0 0,-1 1 0 0 0,1 0 0 0 0,0-1 0 0 0,-1 1 0 0 0,0 1 514 0 0,-1 6-380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2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190 376 12 0 0,'0'19'2727'0'0,"-1"-36"139"0"0,-1-37 260 0 0,-3-37 885 0 0,2 63-2902 0 0,2 0-1 0 0,0 1 0 0 0,2-1 0 0 0,5-27-1108 0 0,-3 21 138 0 0,-5 20-39 0 0,2 14-95 0 0,-1 0 0 0 0,1 0 0 0 0,0-1 0 0 0,0 1 0 0 0,0 0 0 0 0,0 0 0 0 0,-1 0 0 0 0,1 0 0 0 0,0 0 0 0 0,0 0 1 0 0,-1-1-1 0 0,1 1 0 0 0,0 0 0 0 0,0 0 0 0 0,0 0 0 0 0,-1 0 0 0 0,1 0 0 0 0,0 0 0 0 0,0 0 0 0 0,-1 0 0 0 0,1 0 0 0 0,0 0 0 0 0,0 0 0 0 0,-1 0 1 0 0,1 0-1 0 0,0 0 0 0 0,0 0 0 0 0,0 1 0 0 0,-1-1 0 0 0,1 0 0 0 0,0 0 0 0 0,0 0 0 0 0,0 0 0 0 0,-1 0 0 0 0,1 0 0 0 0,0 1 0 0 0,0-1 0 0 0,0 0 1 0 0,0 0-1 0 0,-1 0 0 0 0,1 0 0 0 0,0 1 0 0 0,0-1 0 0 0,0 0 0 0 0,0 0-4 0 0,-4 2 3 0 0,0 0-1 0 0,-1-1 1 0 0,1 0 0 0 0,0 0-1 0 0,0 0 1 0 0,-1 0 0 0 0,1-1 0 0 0,-1 1-1 0 0,1-1 1 0 0,0 0 0 0 0,-1-1-1 0 0,1 1 1 0 0,-5-2-3 0 0,-23 2-14 0 0,-46 12-36 0 0,77-12 32 0 0,1 0 7 0 0,0 0 0 0 0,46-2 13 0 0,48-2 181 0 0,-1-5 1 0 0,29-8-184 0 0,-95 11 124 0 0,-47 6-15 0 0,-43 7-135 0 0,41-6 5 0 0,0 2-1 0 0,-1 0 1 0 0,-17 6 21 0 0,39-8-4 0 0,-1 0-1 0 0,0 0 1 0 0,1 0 0 0 0,-1 0 0 0 0,1 0 0 0 0,0 0 0 0 0,-1 1 0 0 0,1-1 0 0 0,0 0 0 0 0,0 1 0 0 0,-1 0 0 0 0,1-1 0 0 0,0 1 0 0 0,1-1-1 0 0,-1 1 1 0 0,0 0 0 0 0,0 0 0 0 0,1-1 0 0 0,-1 1 0 0 0,1 0 0 0 0,0 0 0 0 0,-1 0 0 0 0,1 0 0 0 0,0 0 0 0 0,0 1 4 0 0,1 61-50 0 0,0-37 22 0 0,1 34 41 0 0,8 53-13 0 0,-8-61 61 0 0,4-109-167 0 0,-14-208 114 0 0,7 251 3 0 0,-7 15 9 0 0,-6 3-11 0 0,1-1-12 0 0,0-1 0 0 0,0 0 0 0 0,0-1 0 0 0,0-1 1 0 0,0 0-1 0 0,0 0 0 0 0,0-1 0 0 0,0-1 0 0 0,-2-1 3 0 0,2-5-30 0 0,30 7-10 0 0,16 3 53 0 0,0-1 1 0 0,0-2-1 0 0,0-1 0 0 0,1-1 1 0 0,-1-2-1 0 0,31-8-13 0 0,24-2 0 0 0,-75 9-810 0 0,-18-3-5771 0 0,-12-2-2066 0 0,5 5 6330 0 0,8 4 3250 0 0,-3-2-1305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9 384 12 0 0,'6'17'1064'0'0,"-4"-10"1356"0"0,-2-22-676 0 0,-1-60 3948 0 0,-3 0-3434 0 0,-1-75-1871 0 0,5 88-315 0 0,0 62-68 0 0,1 0-12 0 0,4-1 14 0 0,0 0 0 0 0,0 0 1 0 0,1 0-1 0 0,-1-1 1 0 0,0 1-1 0 0,0-1 1 0 0,-1-1-1 0 0,1 1-6 0 0,38-13 85 0 0,-36 14-76 0 0,1 1-1 0 0,-1 0 1 0 0,1 0 0 0 0,-1 0-1 0 0,1 1 1 0 0,-1 0 0 0 0,0 1-1 0 0,1 0 1 0 0,-1 0-1 0 0,0 0 1 0 0,0 1 0 0 0,0 0-1 0 0,-1 0 1 0 0,1 1-1 0 0,1 1-7 0 0,-4-2 346 0 0,0 0 0 0 0,0 0 0 0 0,0 0 0 0 0,-1 1 0 0 0,1 0 0 0 0,-1 0 0 0 0,0 0 0 0 0,0 0 0 0 0,0 2-347 0 0,-2-4 295 0 0,0 0 0 0 0,0 0 1 0 0,0 1-1 0 0,0-1 1 0 0,-1 0-1 0 0,1 0 1 0 0,-1 1-1 0 0,1-1 1 0 0,-1 0-1 0 0,0 1 1 0 0,0-1-1 0 0,0 0 0 0 0,0 1-295 0 0,-1 2 85 0 0,0 0 0 0 0,-1 0 0 0 0,1-1 0 0 0,-1 1 0 0 0,0-1-1 0 0,0 0 1 0 0,0 1 0 0 0,0-1 0 0 0,-1 0 0 0 0,-1 1-85 0 0,-34 36 655 0 0,14-26 2845 0 0,17-12-2905 0 0,-1-1-1 0 0,1 0 1 0 0,0-1 0 0 0,-1 1 0 0 0,1-2 0 0 0,-1 1 0 0 0,1-1 0 0 0,-2 0-595 0 0,-49 7-719 0 0,58-7 702 0 0,-1 1 0 0 0,0-1 1 0 0,0 0-1 0 0,0 1 0 0 0,0-1 0 0 0,0 0 0 0 0,0 1 0 0 0,0-1 0 0 0,0 0 1 0 0,0 0-1 0 0,0 0 0 0 0,0 0 0 0 0,0 0 0 0 0,0 0 0 0 0,0 0 1 0 0,0-1-1 0 0,0 1 0 0 0,0 0 0 0 0,0 0 0 0 0,0-1 0 0 0,0 1 0 0 0,0-1 1 0 0,1 1-1 0 0,-1-1 0 0 0,0 1 0 0 0,0-1 0 0 0,0 1 0 0 0,1-1 1 0 0,-1 0-1 0 0,0 0 17 0 0,-4-28-358 0 0,-2-61 39 0 0,5 72 203 0 0,3 21 68 0 0,4 91-113 0 0,1 5 5 0 0,-3-83-565 0 0,6 51-712 0 0,-9-45-2438 0 0,-4-4-3610 0 0,4-18 7327 0 0,0 0 1 0 0,0 0-1 0 0,0 0 0 0 0,0 0 0 0 0,0 0 0 0 0,0 1 0 0 0,0-1 0 0 0,0 0 0 0 0,0 0 0 0 0,0 0 0 0 0,0 0 0 0 0,0 0 0 0 0,0 0 0 0 0,0 0 1 0 0,-1 0-1 0 0,1 1 0 0 0,0-1 0 0 0,0 0 0 0 0,0 0 0 0 0,0 0 0 0 0,0 0 0 0 0,0 0 0 0 0,0 0 0 0 0,0 0 0 0 0,0 0 0 0 0,-1 0 0 0 0,1 0 0 0 0,0 0 1 0 0,0 0-1 0 0,0 0 0 0 0,0 0 0 0 0,0 0 0 0 0,0 0 0 0 0,0 0 0 0 0,-1 0 0 0 0,1 0 0 0 0,0 0 0 0 0,0 0 0 0 0,0 0 0 0 0,0 0 0 0 0,0 0 1 0 0,0 0-1 0 0,0 0 0 0 0,-1 0 0 0 0,1 0 0 0 0,0 0 0 0 0,0 0 0 0 0,0 0 0 0 0,0 0 0 0 0,0 0 0 0 0,0 0 0 0 0,0 0 0 0 0,0 0 0 0 0,-1 0 1 0 0,1-1-1 0 0,0 1 0 0 0,0 0 0 0 0,0 0 0 0 0,0 0 0 0 0,0 0 0 0 0,0 0 154 0 0,-6-11-3742 0 0,-3-12 2381 0 0,8 8 1124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38 351 12 0 0,'0'0'61'0'0,"1"0"0"0"0,-1 1 1 0 0,0-1-1 0 0,0 0 0 0 0,0 0 0 0 0,1 1 0 0 0,-1-1 1 0 0,0 0-1 0 0,0 0 0 0 0,0 1 0 0 0,1-1 0 0 0,-1 0 1 0 0,0 1-1 0 0,0-1 0 0 0,0 0 0 0 0,0 1 1 0 0,0-1-1 0 0,0 0 0 0 0,0 1 0 0 0,0-1 0 0 0,0 0 1 0 0,0 1-1 0 0,0-1 0 0 0,0 0 0 0 0,0 0 0 0 0,0 1 1 0 0,0-1-1 0 0,0 0 0 0 0,0 1 0 0 0,0-1 0 0 0,-1 0 1 0 0,1 1-1 0 0,0-1 0 0 0,0 0 0 0 0,0 0 0 0 0,0 1 1 0 0,-1-1-1 0 0,1 0 0 0 0,0 0 0 0 0,0 1 0 0 0,-1-1-61 0 0,-3 1 1427 0 0,1-16-606 0 0,-14-105 2758 0 0,15 63-2877 0 0,2 29 59 0 0,-2 1 0 0 0,0-1 1 0 0,-4-11-762 0 0,5 38 75 0 0,1-1-1 0 0,0 1 1 0 0,0 0 0 0 0,0 0 0 0 0,0 0 0 0 0,0-1 0 0 0,0 1 0 0 0,0 0 0 0 0,0 0 0 0 0,1 0-1 0 0,-1-1 1 0 0,0 1 0 0 0,1 0 0 0 0,-1 0 0 0 0,1 0 0 0 0,-1 0 0 0 0,1 0 0 0 0,0 0 0 0 0,-1 0 0 0 0,1 0-1 0 0,0 0 1 0 0,0 0 0 0 0,-1 0 0 0 0,1 0 0 0 0,0 0-75 0 0,2-1 35 0 0,0 0 0 0 0,0 0 1 0 0,0 0-1 0 0,1 1 0 0 0,-1-1 0 0 0,0 1 0 0 0,1 0 1 0 0,-1 0-1 0 0,3 0-35 0 0,1-1-18 0 0,1 0 0 0 0,0 1 0 0 0,0 1 0 0 0,0-1 0 0 0,0 1 0 0 0,-1 1 0 0 0,1-1 0 0 0,4 2 18 0 0,-8-1-2 0 0,0 0 1 0 0,0 0 0 0 0,0 0 0 0 0,0 1 0 0 0,0-1-1 0 0,-1 1 1 0 0,1 0 0 0 0,0 0 0 0 0,-1 0-1 0 0,0 1 1 0 0,1-1 0 0 0,-1 1 0 0 0,2 2 1 0 0,-3-2 0 0 0,0 0 0 0 0,-1 0 0 0 0,0 0 1 0 0,1 0-1 0 0,-1 0 0 0 0,0 0 0 0 0,-1 0 0 0 0,1 0 0 0 0,0 0 1 0 0,-1 1-1 0 0,0-1 0 0 0,1 0 0 0 0,-2 0 0 0 0,1 1 1 0 0,0-1-1 0 0,0 0 0 0 0,-2 3 0 0 0,2-1 2 0 0,0-1 0 0 0,-1 1 0 0 0,1 0 0 0 0,-1-1 0 0 0,0 1 0 0 0,-1-1 0 0 0,1 1 0 0 0,-1-1 0 0 0,0 1 0 0 0,0-1 0 0 0,0 0-1 0 0,-1 0 1 0 0,0 0 0 0 0,1 0 0 0 0,-1-1 0 0 0,0 1 0 0 0,-1-1 0 0 0,1 0 0 0 0,-1 1 0 0 0,1-2 0 0 0,-1 1 0 0 0,0 0 0 0 0,0-1 0 0 0,0 0 0 0 0,-1 1 0 0 0,1-2 0 0 0,0 1 0 0 0,-1 0 0 0 0,1-1 0 0 0,-1 0 0 0 0,0 0 0 0 0,1 0 0 0 0,-1-1 0 0 0,0 0 0 0 0,1 0 0 0 0,-1 0 0 0 0,-4 0-2 0 0,13 0 924 0 0,-1 1 0 0 0,1-1 0 0 0,-1 1 0 0 0,1 0 1 0 0,-1 1-1 0 0,0-1 0 0 0,0 0 0 0 0,1 1 1 0 0,-1 0-1 0 0,1 1-924 0 0,43 32 2235 0 0,-32-21-2307 0 0,0 1 0 0 0,0 0 0 0 0,-2 1 0 0 0,0 0 0 0 0,0 2 72 0 0,-9-17-9716 0 0,-2-13 2968 0 0,-2-29 64 0 0,0 12 5566 0 0,2 6 840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2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213 288 20 0 0,'7'4'1222'0'0,"-14"5"310"0"0,-11 5 1183 0 0,7-9-1551 0 0,1 0-1 0 0,-1-1 0 0 0,0-1 1 0 0,-10 3-1164 0 0,2-2 338 0 0,0-1 0 0 0,-1 0-1 0 0,1-2 1 0 0,-6 0-338 0 0,24-2 61 0 0,0 1-1 0 0,0-1 0 0 0,0 1 0 0 0,0-1 1 0 0,1 1-1 0 0,-1-1 0 0 0,0 0 0 0 0,0 1 1 0 0,1-1-1 0 0,-1 0 0 0 0,0 0 0 0 0,1 1 1 0 0,-1-1-1 0 0,1 0 0 0 0,-1 0 0 0 0,1 0 1 0 0,-1 0-1 0 0,1 0 0 0 0,0 0 0 0 0,-1 0 1 0 0,1 0-1 0 0,0 0 0 0 0,0 0 0 0 0,0 0 1 0 0,0 0-1 0 0,0 1 0 0 0,0-1 0 0 0,0 0 1 0 0,0 0-1 0 0,0 0 0 0 0,0 0 0 0 0,0-1-60 0 0,4-43 2316 0 0,-3 35-1176 0 0,-1-15 469 0 0,-1 0 1 0 0,-1-1 0 0 0,-5-23-1610 0 0,-3-53 857 0 0,10 101-854 0 0,1 0-1 0 0,-1-1 1 0 0,0 1 0 0 0,1 0-1 0 0,-1 0 1 0 0,1-1 0 0 0,-1 1-1 0 0,1 0 1 0 0,0 0 0 0 0,-1 0 0 0 0,1 0-1 0 0,0 0 1 0 0,0 0 0 0 0,0 0-1 0 0,0 0 1 0 0,0 0 0 0 0,0 0-1 0 0,0 1 1 0 0,0-1 0 0 0,0 0-1 0 0,0 0 1 0 0,1 1 0 0 0,-1-1-1 0 0,0 1 1 0 0,0 0 0 0 0,1-1-1 0 0,-1 1 1 0 0,0 0 0 0 0,1-1-1 0 0,-1 1 1 0 0,0 0 0 0 0,1 0-1 0 0,-1 0 1 0 0,0 0 0 0 0,1 1-3 0 0,62 1 56 0 0,-38 1 13 0 0,-5-5-1419 0 0,20-2 4381 0 0,-18-1-5630 0 0,-22 2-3442 0 0,-11 1-4638 0 0,-9-2 5683 0 0,19 4 4851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2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 0 0,'0'-1'203'0'0,"1"0"-1"0"0,-1 0 1 0 0,0 1-1 0 0,1-1 1 0 0,-1 1 0 0 0,1-1-1 0 0,0 0 1 0 0,-1 1-1 0 0,1-1 1 0 0,-1 1-1 0 0,1-1 1 0 0,0 1 0 0 0,0 0-1 0 0,-1-1 1 0 0,1 1-1 0 0,0 0 1 0 0,-1-1 0 0 0,1 1-1 0 0,0 0 1 0 0,0 0-1 0 0,0 0 1 0 0,-1 0-1 0 0,1 0 1 0 0,0 0 0 0 0,0 0-1 0 0,0 0 1 0 0,0 0-203 0 0,28-5 3539 0 0,4 9-2263 0 0,-29-3-1519 0 0,1 0 1 0 0,0 0-1 0 0,-1 0 1 0 0,1-1-1 0 0,0 0 1 0 0,-1 0-1 0 0,1 0 1 0 0,3-1 242 0 0,-3-8-7945 0 0,-4 8 8076 0 0,0-4-582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50 8 0 0,'0'0'17'0'0,"0"0"9"0"0,6-5 3560 0 0,-6 3-3479 0 0,0 0 1 0 0,-1 0-1 0 0,1 0 0 0 0,-1 0 1 0 0,0 0-1 0 0,0 0 0 0 0,0 0 1 0 0,0 0-1 0 0,0 0 0 0 0,0 0 1 0 0,0 0-1 0 0,-1 1 0 0 0,1-1 1 0 0,-1 0-1 0 0,1 1 0 0 0,-1 0 1 0 0,0-1-1 0 0,1 1 0 0 0,-1 0 1 0 0,0 0-1 0 0,0 0 0 0 0,0 0 1 0 0,0 0-1 0 0,0 0 0 0 0,0 0 1 0 0,0 1-1 0 0,0-1 0 0 0,0 1 0 0 0,0-1 1 0 0,0 1-1 0 0,-1 0 0 0 0,1 0 1 0 0,-1 0-108 0 0,-9-1 462 0 0,0 0 0 0 0,1 1 1 0 0,-1 1-1 0 0,1 0 0 0 0,-8 1-462 0 0,13 0 8 0 0,0-1-1 0 0,0 1 0 0 0,0 0 1 0 0,0 1-1 0 0,1 0 0 0 0,-1 0 1 0 0,1 0-1 0 0,0 0 1 0 0,-3 3-8 0 0,6-5-1 0 0,0 1 1 0 0,0-1-1 0 0,1 0 1 0 0,-1 1-1 0 0,1-1 1 0 0,0 1-1 0 0,-1-1 1 0 0,1 1-1 0 0,0 0 1 0 0,0 0-1 0 0,0-1 1 0 0,0 1-1 0 0,0 0 1 0 0,0 0-1 0 0,0 0 1 0 0,1 0-1 0 0,-1 0 1 0 0,1 0-1 0 0,-1 0 1 0 0,1 0-1 0 0,0 0 1 0 0,0 0-1 0 0,0 0 1 0 0,0 0-1 0 0,0 1 1 0 0,1-1-1 0 0,-1 0 1 0 0,0 0-1 0 0,1 0 1 0 0,0 1 0 0 0,0 0 15 0 0,1 0-1 0 0,0 0 1 0 0,-1-1 0 0 0,1 1 0 0 0,0 0 0 0 0,1-1 0 0 0,-1 0 0 0 0,0 1 0 0 0,1-1 0 0 0,-1 0 0 0 0,3 2-15 0 0,4 1 1130 0 0,0-1-1 0 0,0 1 1 0 0,0-2-1 0 0,0 1 1 0 0,7 0-1130 0 0,31 14 3029 0 0,-20 0-3816 0 0,-24-15 800 0 0,0 0 0 0 0,-1 1 1 0 0,1-1-1 0 0,-1 1 1 0 0,0-1-1 0 0,0 1 0 0 0,0 0 1 0 0,-1 0-1 0 0,1 0 1 0 0,-1 0-1 0 0,0 0 0 0 0,0 0 1 0 0,0 0-1 0 0,-1 0 0 0 0,1 0 1 0 0,-1 0-1 0 0,0 1 1 0 0,0-1-1 0 0,-1 0 0 0 0,1 0 1 0 0,-1 0-1 0 0,0 0 1 0 0,0 0-1 0 0,0 0 0 0 0,-1 0 1 0 0,1 0-1 0 0,-1 0 1 0 0,0 0-1 0 0,0-1 0 0 0,0 1 1 0 0,-1-1-1 0 0,1 1 0 0 0,-1-1 1 0 0,0 0-1 0 0,0 0 1 0 0,-2 2-14 0 0,-24 10-842 0 0,21-13 1737 0 0,1-1-1 0 0,-1 1 1 0 0,0-2 0 0 0,1 1 0 0 0,-1-1-1 0 0,-3 0-894 0 0,-47-8 6250 0 0,26 1-5526 0 0,22 2 1055 0 0,-1-4-5001 0 0,0 0-6534 0 0,-1 5-6127 0 0,15-2 13606 0 0,2 2 2062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237 323 20 0 0,'-51'3'8718'0'0,"-38"0"-6947"0"0,37-5-1111 0 0,50 2-649 0 0,1 0 0 0 0,-1 0 0 0 0,0 0 0 0 0,0 0-1 0 0,0-1 1 0 0,0 1 0 0 0,1 0 0 0 0,-1-1 0 0 0,0 1 0 0 0,0-1 0 0 0,1 0 0 0 0,-1 0 0 0 0,0 0 0 0 0,1 1-1 0 0,-1-1 1 0 0,1-1 0 0 0,-1 1 0 0 0,1 0 0 0 0,0 0 0 0 0,-1 0 0 0 0,1-1 0 0 0,0 1 0 0 0,0-1-1 0 0,0 1 1 0 0,0-1 0 0 0,0 1 0 0 0,0-1 0 0 0,0 0 0 0 0,1 0-11 0 0,-1-3 176 0 0,1 0 0 0 0,-1-1 0 0 0,2 1 0 0 0,-1-1 1 0 0,0 1-1 0 0,1 0 0 0 0,0-1 0 0 0,1 1 0 0 0,-1 0-176 0 0,4-18 19 0 0,-4 7 229 0 0,0-1-1 0 0,0 1 1 0 0,-2-1-1 0 0,0 1 1 0 0,-1-1-1 0 0,-1-1-247 0 0,-4-59 1706 0 0,7 76-1707 0 0,0 1 0 0 0,0-1 0 0 0,1 1 1 0 0,-1-1-1 0 0,0 1 0 0 0,0 0 0 0 0,0-1 0 0 0,1 1 0 0 0,-1-1 0 0 0,0 1 0 0 0,0 0 1 0 0,1-1-1 0 0,-1 1 0 0 0,0 0 0 0 0,1-1 0 0 0,-1 1 0 0 0,1 0 0 0 0,-1-1 0 0 0,0 1 0 0 0,1 0 1 0 0,-1 0-1 0 0,1-1 0 0 0,-1 1 0 0 0,1 0 0 0 0,-1 0 0 0 0,0 0 0 0 0,1 0 0 0 0,-1 0 0 0 0,1 0 1 0 0,-1 0-1 0 0,1 0 0 0 0,-1 0 0 0 0,1 0 0 0 0,-1 0 0 0 0,1 0 0 0 0,-1 0 0 0 0,1 0 0 0 0,-1 0 1 0 0,1 0 0 0 0,28 5 45 0 0,-8-2 23 0 0,161-31-140 0 0,-189 29-6734 0 0,-17 0-755 0 0,9 0 5990 0 0,9-1 1278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3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 0 0,'-1'0'202'0'0,"0"1"0"0"0,0-1-1 0 0,0 1 1 0 0,0 0 0 0 0,1 0 0 0 0,-1-1 0 0 0,0 1 0 0 0,0 0-1 0 0,0 0 1 0 0,1 0 0 0 0,-1 0 0 0 0,0 0 0 0 0,1 0-1 0 0,-1 0 1 0 0,1 0 0 0 0,-1 0 0 0 0,1 0 0 0 0,0 1-1 0 0,-1-1 1 0 0,1 0 0 0 0,0 0 0 0 0,0 0-202 0 0,1 0 344 0 0,0 0 1 0 0,0 0-1 0 0,1 0 1 0 0,-1-1-1 0 0,0 1 1 0 0,1 0 0 0 0,-1-1-1 0 0,0 0 1 0 0,1 1-1 0 0,-1-1 1 0 0,1 0-1 0 0,-1 1 1 0 0,0-1-1 0 0,1 0 1 0 0,-1 0-1 0 0,1 0 1 0 0,-1 0-1 0 0,1 0 1 0 0,0-1-345 0 0,54 6 4456 0 0,-1 1-6954 0 0,-59-9-7703 0 0,0-2 7974 0 0,4 1 1791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3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13 390 16 0 0,'-3'-14'15088'0'0,"2"-12"-5635"0"0,-2-22-1391 0 0,1 27-8040 0 0,0 1-1 0 0,1-1 1 0 0,0 0 0 0 0,2 0 0 0 0,1 0-1 0 0,1 0 1 0 0,2-7-22 0 0,-3 9-4 0 0,-1 12 4 0 0,0 2 0 0 0,0 0 0 0 0,0 0 0 0 0,0 0 0 0 0,0 0 0 0 0,1 0 0 0 0,0 1 0 0 0,0-1 0 0 0,0 1 0 0 0,0-1 0 0 0,2 0 0 0 0,-4 4 0 0 0,2 9-190 0 0,1 1-1 0 0,0-1 1 0 0,0 1 0 0 0,1-1 0 0 0,0 0-1 0 0,1-1 1 0 0,-1 1 0 0 0,1-1 0 0 0,5 5 190 0 0,17 32-749 0 0,-14-20-22 0 0,0-2 1 0 0,2 1-1 0 0,0-2 1 0 0,1 0-1 0 0,2-1 0 0 0,0-1 1 0 0,7 6 770 0 0,-21-22 2 0 0,0 0 0 0 0,0 1 0 0 0,0-1 0 0 0,1 0 0 0 0,-1-1 0 0 0,1 1 0 0 0,0-1 0 0 0,0 0-2 0 0,-1 0 10 0 0,2 1-43 0 0,12 2 69 0 0,-17-20 77 0 0,-1-4-153 0 0,3-55 55 0 0,6-29-15 0 0,-1 30-180 0 0,-3-29 180 0 0,-14 118-14425 0 0,-4 7 6228 0 0,15-7 6281 0 0,3-8 1633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43 12 0 0,'0'0'36'0'0,"-1"-1"1"0"0,1 1-1 0 0,0 0 0 0 0,-1 0 1 0 0,1 0-1 0 0,-1-1 0 0 0,1 1 1 0 0,0 0-1 0 0,0-1 1 0 0,-1 1-1 0 0,1 0 0 0 0,-1 0 1 0 0,1-1-1 0 0,-1 1 0 0 0,1 0 1 0 0,0 0-1 0 0,0 0 0 0 0,-1 0 1 0 0,1 0-1 0 0,-1 0 0 0 0,1 0 1 0 0,-1 0-1 0 0,1 0 1 0 0,0 0-1 0 0,-1 0 0 0 0,1 0 1 0 0,-1 0-1 0 0,1 0 0 0 0,-1 0 1 0 0,1 0-1 0 0,0 1 0 0 0,-1-1 1 0 0,1 0-1 0 0,-1 0 0 0 0,1 1 1 0 0,0-1-1 0 0,-1 0 1 0 0,1 1-1 0 0,0-1 0 0 0,0 0 1 0 0,-1 0-1 0 0,1 0 0 0 0,0 1 1 0 0,-1-1-1 0 0,1 1 0 0 0,0-1 1 0 0,0 1-1 0 0,-1-1 0 0 0,1 0-36 0 0,0 3 75 0 0,-1-1-1 0 0,0 1 1 0 0,0-1-1 0 0,1 0 1 0 0,-1 1-1 0 0,1 0 0 0 0,0-1 1 0 0,0 1-1 0 0,0-1 1 0 0,0 3-75 0 0,0-3 28 0 0,1 0 1 0 0,-1 0-1 0 0,0 1 1 0 0,0-2 0 0 0,1 1-1 0 0,0 1 1 0 0,0-1-1 0 0,-1-1 1 0 0,1 2-1 0 0,0-2 1 0 0,0 1 0 0 0,0 0-1 0 0,1 0-28 0 0,-2-1 18 0 0,0-1 0 0 0,1 1-1 0 0,0-1 1 0 0,0 0 0 0 0,-1 1-1 0 0,0-1 1 0 0,1 1 0 0 0,0-1 0 0 0,0 0-1 0 0,-1 1 1 0 0,1-1 0 0 0,0 0 0 0 0,0 0-1 0 0,-1 0 1 0 0,1 0 0 0 0,0 0-1 0 0,0 0 1 0 0,-1 0 0 0 0,1 0 0 0 0,0 0-1 0 0,0 0 1 0 0,-1 0 0 0 0,0 0 0 0 0,1 0-1 0 0,0 0 1 0 0,0 0 0 0 0,-1-1-1 0 0,1 1 1 0 0,0-1 0 0 0,0 1 0 0 0,-1-1-1 0 0,0 1 1 0 0,1 0 0 0 0,0 0 0 0 0,0-1-1 0 0,-1 0 1 0 0,0 0-18 0 0,2 0 23 0 0,-1-1 0 0 0,1 1 1 0 0,-1-1-1 0 0,1 0 0 0 0,-1 0 0 0 0,0 0 1 0 0,1 0-1 0 0,-2 0 0 0 0,1 0 0 0 0,0-1 0 0 0,0 2 1 0 0,-1-1-1 0 0,1-1 0 0 0,-1 1 0 0 0,1 0 0 0 0,-1 0 1 0 0,0-1-1 0 0,0 0 0 0 0,0 1 0 0 0,0 0 1 0 0,0 0-1 0 0,-1-1 0 0 0,0 1 0 0 0,1 0-23 0 0,0-1 27 0 0,-1 0 1 0 0,0 1-1 0 0,0-1 0 0 0,1 0 0 0 0,-2 0 1 0 0,1 0-1 0 0,0 0 0 0 0,-1 1 0 0 0,1-1 1 0 0,-1 1-1 0 0,1 0 0 0 0,-1-1 0 0 0,0 1 0 0 0,0 0 1 0 0,0 0-1 0 0,-1 0 0 0 0,1 0 0 0 0,-2 0-27 0 0,4 2-21 0 0,-1-1-1 0 0,0 1 1 0 0,0 0 0 0 0,1-1-1 0 0,-1 1 1 0 0,0 0-1 0 0,0 0 1 0 0,1 0-1 0 0,-1 0 1 0 0,0 0-1 0 0,0 0 1 0 0,1 0-1 0 0,-1 0 1 0 0,0 0-1 0 0,0 1 1 0 0,1-1-1 0 0,-1 0 1 0 0,0 0-1 0 0,1 1 1 0 0,-1-1-1 0 0,1 0 1 0 0,-1 0-1 0 0,0 1 1 0 0,0-1 0 0 0,1 1 21 0 0,-17 18-1215 0 0,13-13 797 0 0,1 1 0 0 0,-1-1 0 0 0,1 1 0 0 0,1 0 0 0 0,-2 4 418 0 0,3 1-508 0 0,3-1 265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187 414 8 0 0,'8'-25'6274'0'0,"-2"-38"-2701"0"0,-5 45-2158 0 0,0-73 5947 0 0,-16-44-5412 0 0,13 125-1927 0 0,-8-42 2634 0 0,9 51-2657 0 0,0 0-1 0 0,-1 1 1 0 0,1-1 0 0 0,-1 0-1 0 0,1 1 1 0 0,-1-1 0 0 0,1 1-1 0 0,-1 0 1 0 0,1 0 0 0 0,-1-1-1 0 0,1 1 1 0 0,-1 0 0 0 0,1 0-1 0 0,-1 0 1 0 0,0 1 0 0 0,1-1-1 0 0,-1 0 1 0 0,1 1 0 0 0,-1-1-1 0 0,-1 1 1 0 0,-53 10 4 0 0,34-6-50 0 0,-11 1 15 0 0,2-1-29 0 0,65-7 163 0 0,61-8 1933 0 0,-16 1 446 0 0,49 3-2482 0 0,-112 5 4121 0 0,-8 1-7358 0 0,-5-2-3324 0 0,-9-4-8974 0 0,-7 0 9457 0 0,8 4 5685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147 440 12 0 0,'-48'-17'1648'0'0,"40"11"-1597"0"0,0-1 0 0 0,0 0 0 0 0,1 0-1 0 0,0-1 1 0 0,0 0 0 0 0,1 0 0 0 0,0 0-1 0 0,0-1 1 0 0,1 0 0 0 0,0 0 0 0 0,1 0 0 0 0,0-1-1 0 0,1 1 1 0 0,0-1 0 0 0,0 0 0 0 0,1 0 0 0 0,0-3-51 0 0,0-4 31 0 0,0 0 1 0 0,2 0-1 0 0,0 0 1 0 0,1 0-1 0 0,0 0 1 0 0,2 0-1 0 0,0 0 1 0 0,1 0 0 0 0,6-15-32 0 0,-8 26 59 0 0,1 1 0 0 0,0 0 0 0 0,0-1 1 0 0,0 1-1 0 0,0 0 0 0 0,1 0 0 0 0,2-2-59 0 0,-5 6-8 0 0,0 0 0 0 0,0-1 0 0 0,0 1-1 0 0,0 0 1 0 0,1 0 0 0 0,-1 0-1 0 0,0 0 1 0 0,1 0 0 0 0,-1 0-1 0 0,0 0 1 0 0,1 0 0 0 0,-1 1 0 0 0,1-1-1 0 0,0 1 1 0 0,-1-1 0 0 0,1 1-1 0 0,0-1 1 0 0,-1 1 0 0 0,1 0 0 0 0,0 0-1 0 0,-1-1 1 0 0,1 1 0 0 0,0 0-1 0 0,-1 1 1 0 0,1-1 0 0 0,0 0 0 0 0,-1 0-1 0 0,2 1 9 0 0,-2-1-83 0 0,-1 0 0 0 0,1-1-1 0 0,-1 1 1 0 0,1 0 0 0 0,-1 0-1 0 0,1-1 1 0 0,-1 1 0 0 0,0 0-1 0 0,1-1 1 0 0,-1 1 0 0 0,1 0-1 0 0,-1-1 1 0 0,0 1 0 0 0,1-1-1 0 0,-1 1 1 0 0,0-1 0 0 0,0 1-1 0 0,1 0 1 0 0,-1-1-1 0 0,0 1 1 0 0,0-1 0 0 0,0 1-1 0 0,0-1 1 0 0,0 0 0 0 0,1 1-1 0 0,-1-1 1 0 0,0 1 0 0 0,0-1-1 0 0,0 1 1 0 0,0-1 0 0 0,-1 0 83 0 0,2-2-260 0 0,2-2 125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 0 0,'3'-1'123'0'0,"-1"0"0"0"0,1 1 0 0 0,0-1 1 0 0,0 0-1 0 0,-1 0 0 0 0,1 0 0 0 0,-1-1 0 0 0,1 1 0 0 0,-1 0 1 0 0,1-1-1 0 0,-1 0 0 0 0,0 1 0 0 0,0-1 0 0 0,0 0 0 0 0,0 0 1 0 0,0 0-1 0 0,0-1 0 0 0,-1 1 0 0 0,1 0 0 0 0,-1-1 0 0 0,1 1 0 0 0,0-3-123 0 0,28-66 490 0 0,-23 54-191 0 0,0-3 0 0 0,0 0 1 0 0,-1 0 0 0 0,0 0-1 0 0,-2-1 1 0 0,-1 0-300 0 0,-2 13 93 0 0,-1 0-1 0 0,0 0 0 0 0,0 1 1 0 0,-1-1-1 0 0,0 0 1 0 0,0 0-1 0 0,-1 1 1 0 0,0-1-1 0 0,0 0 0 0 0,-1 1 1 0 0,0 0-1 0 0,0 0 1 0 0,-1 0-1 0 0,0 0 1 0 0,-1 0-93 0 0,-78-97 117 0 0,83 104-344 0 0,-1 0-1 0 0,1 0 1 0 0,-1-1 0 0 0,1 1-1 0 0,-1 0 1 0 0,1 0 0 0 0,-1 0-1 0 0,1 0 1 0 0,-1 0 0 0 0,1 0 0 0 0,-1 0-1 0 0,1 0 1 0 0,-1 0 0 0 0,1 0-1 0 0,-1 0 1 0 0,1 1 0 0 0,-1-1-1 0 0,1 0 1 0 0,-1 0 0 0 0,1 0-1 0 0,0 1 1 0 0,-1-1 0 0 0,1 0 0 0 0,-1 0-1 0 0,1 1 1 0 0,0-1 0 0 0,-1 0-1 0 0,1 1 228 0 0,0-1-135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5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8 0 0,'1'11'587'0'0,"3"-11"406"0"0,1-20-6 0 0,-5-74-206 0 0,1-33 36 0 0,-10-65-817 0 0,8 192 10 0 0,1-1 0 0 0,0 0 1 0 0,0 1-1 0 0,-1-1 0 0 0,1 1 0 0 0,0-1 0 0 0,0 0 1 0 0,0 1-1 0 0,0-1 0 0 0,0 0 0 0 0,0 1 0 0 0,0-1 1 0 0,0 1-1 0 0,0-1 0 0 0,0 0 0 0 0,0 1 0 0 0,1-1 1 0 0,-1 0-1 0 0,0 1 0 0 0,0-1 0 0 0,1 1 1 0 0,-1-1-1 0 0,0 1 0 0 0,1-1 0 0 0,-1 1 0 0 0,0-1 1 0 0,1 1-1 0 0,-1-1 0 0 0,1 1 0 0 0,-1-1 0 0 0,1 1 1 0 0,-1 0-1 0 0,1-1 0 0 0,0 1 0 0 0,-1 0 0 0 0,1-1-10 0 0,24 8 5 0 0,-7 0 6 0 0,-3-3-28 0 0,-1 0 1 0 0,1-1 0 0 0,-1 0 0 0 0,1-1-1 0 0,0-1 1 0 0,0 0 0 0 0,0-1-1 0 0,0-1 1 0 0,0 0 0 0 0,0-1-1 0 0,-1 0 1 0 0,1-1 0 0 0,6-3 16 0 0,-34 7-4136 0 0,6-1 3952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4 0 0,'-13'10'3279'0'0,"7"-8"-3234"0"0,1 0-1 0 0,0 0 1 0 0,-1-1 0 0 0,1 0-1 0 0,-1 0 1 0 0,1 0 0 0 0,-6-1-45 0 0,11 0 42 0 0,0 0 16 0 0,35-14 1765 0 0,-25 10-1482 0 0,1 1 0 0 0,0 1 1 0 0,-1 0-1 0 0,1 0 0 0 0,8 1-341 0 0,-15 0 13 0 0,1 1 0 0 0,-1 0 0 0 0,0 0 0 0 0,0 1 0 0 0,0-1 0 0 0,0 1 0 0 0,1 0 0 0 0,-1 0 0 0 0,0 0 0 0 0,0 0 0 0 0,-1 1 0 0 0,1 0 0 0 0,0 0 0 0 0,0 0 0 0 0,-1 0 0 0 0,2 1-13 0 0,-5-3-157 0 0,1 1 1 0 0,-1-1-1 0 0,0 1 1 0 0,1 0 0 0 0,-1-1-1 0 0,0 1 1 0 0,1-1 0 0 0,-1 1-1 0 0,0-1 1 0 0,0 1-1 0 0,1 0 1 0 0,-1-1 0 0 0,0 1-1 0 0,0 0 1 0 0,0-1-1 0 0,0 1 1 0 0,0 0 0 0 0,0-1-1 0 0,0 1 1 0 0,0 0-1 0 0,0-1 1 0 0,0 1 0 0 0,-1-1-1 0 0,1 1 1 0 0,0 0-1 0 0,0-1 1 0 0,-1 1 0 0 0,1-1-1 0 0,0 1 1 0 0,-1 0-1 0 0,1-1 1 0 0,0 1 0 0 0,-1-1-1 0 0,1 1 1 0 0,-1-1 0 0 0,1 1-1 0 0,-1-1 1 0 0,1 0-1 0 0,-1 1 1 0 0,0-1 0 0 0,1 0-1 0 0,-1 1 1 0 0,1-1-1 0 0,-1 0 157 0 0,0 1-455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 0 0,'0'0'25'0'0,"0"0"23"0"0,5 43 1743 0 0,15 94-995 0 0,-20-137-677 0 0,0 0 18 0 0,2-29 740 0 0,-4-23-788 0 0,0 35-80 0 0,1 0 0 0 0,1 0 0 0 0,1 0 0 0 0,0 0 0 0 0,2 0 0 0 0,1-4-9 0 0,-3 19 10 0 0,0-1 0 0 0,0 1 0 0 0,0 0 0 0 0,0 0 0 0 0,0 0 0 0 0,1 0 0 0 0,0 0 0 0 0,-1 0 0 0 0,1 0 0 0 0,0 1 0 0 0,0-1-1 0 0,0 1 1 0 0,0-1 0 0 0,0 1 0 0 0,0-1 0 0 0,0 1 0 0 0,0 0 0 0 0,1 0 0 0 0,-1 0 0 0 0,0 0 0 0 0,1 1 0 0 0,-1-1 0 0 0,1 1 0 0 0,0-1-10 0 0,10-1-629 0 0,0 1 1 0 0,0 0-1 0 0,0 0 0 0 0,4 1 629 0 0,-8 0-1393 0 0,-6 0 1162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1:5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4 0 0,'-11'16'1780'0'0,"11"-14"-1754"0"0,0 0-1 0 0,1-1 1 0 0,-1 1 0 0 0,1 0-1 0 0,-1-1 1 0 0,1 1-1 0 0,0 0 1 0 0,0-1-1 0 0,0 1 1 0 0,0-1 0 0 0,0 1-1 0 0,0-1 1 0 0,0 0-1 0 0,0 1 1 0 0,0-1 0 0 0,1 0-1 0 0,-1 0 1 0 0,1 0-1 0 0,-1 0 1 0 0,1 0-1 0 0,-1 0 1 0 0,1 0 0 0 0,0 0-1 0 0,-1-1 1 0 0,1 1-1 0 0,0-1 1 0 0,0 1 0 0 0,-1-1-1 0 0,1 0 1 0 0,0 1-1 0 0,0-1 1 0 0,0 0-1 0 0,0 0-25 0 0,3 0 65 0 0,0 1-1 0 0,0-1 1 0 0,1 0-1 0 0,-1 0 0 0 0,0 0 1 0 0,0-1-1 0 0,0 0 0 0 0,1 0 1 0 0,-1 0-1 0 0,0 0 0 0 0,0-1-64 0 0,1-2 17 0 0,0 1-1 0 0,-1-1 0 0 0,1 0 0 0 0,-1 0 0 0 0,0-1 1 0 0,0 0-1 0 0,-1 1 0 0 0,1-2 0 0 0,2-4-16 0 0,-6 9 1 0 0,1 0 0 0 0,-1-1 0 0 0,0 1 0 0 0,0-1 0 0 0,0 0 0 0 0,0 1 0 0 0,0-1 0 0 0,-1 0 0 0 0,1 1 0 0 0,0-1 0 0 0,-1 0 0 0 0,1 0 0 0 0,-1 0 0 0 0,0 1-1 0 0,0-1 1 0 0,0 0 0 0 0,0 0 0 0 0,0 0 0 0 0,0 0 0 0 0,0 0 0 0 0,0 1 0 0 0,-1-1 0 0 0,1 0 0 0 0,-1 0 0 0 0,1 0 0 0 0,-1 1 0 0 0,0-1 0 0 0,0 0 0 0 0,0 1 0 0 0,0-1 0 0 0,0 1 0 0 0,0-1-1 0 0,0 1 1 0 0,-1-1 0 0 0,1 1 0 0 0,-2-1-1 0 0,0 0 0 0 0,1 1 1 0 0,-1 0-1 0 0,0 0 0 0 0,-1 0 0 0 0,1 0 0 0 0,0 0 1 0 0,0 0-1 0 0,0 1 0 0 0,-1-1 0 0 0,1 1 0 0 0,0 0 0 0 0,0 0 1 0 0,-1 0-1 0 0,1 1 0 0 0,0-1 0 0 0,0 1 0 0 0,0-1 0 0 0,-1 1 1 0 0,1 0-1 0 0,0 0 0 0 0,0 1 0 0 0,0-1 0 0 0,0 1 0 0 0,1-1 1 0 0,-4 3-1 0 0,0-1-2 0 0,0 1 1 0 0,0 0-1 0 0,1 0 1 0 0,-1 1 0 0 0,1 0-1 0 0,0-1 1 0 0,0 2-1 0 0,0-1 1 0 0,1 1-1 0 0,0-1 1 0 0,-1 3 1 0 0,3-5 64 0 0,0 0 0 0 0,1 1 0 0 0,-1-1 0 0 0,1 0 0 0 0,0 1 0 0 0,0-1 0 0 0,0 1 0 0 0,0-1 0 0 0,0 1 0 0 0,1-1 0 0 0,0 1 0 0 0,0-1 0 0 0,0 1 0 0 0,0 0 0 0 0,1-1 0 0 0,-1 1 0 0 0,1-1 0 0 0,0 1 0 0 0,0-1 0 0 0,0 1 0 0 0,0-1 0 0 0,1 0 0 0 0,0 1 0 0 0,-1-1 0 0 0,1 0 0 0 0,1 0 0 0 0,0 2-64 0 0,3 0 280 0 0,-1-1-1 0 0,1 1 1 0 0,0-1-1 0 0,0 0 0 0 0,0-1 1 0 0,1 1-1 0 0,-1-1 1 0 0,1-1-1 0 0,0 1 0 0 0,0-1 1 0 0,0 0-1 0 0,0 0 0 0 0,5 0-279 0 0,-4 0-324 0 0,35 4 1166 0 0,-41-6-1200 0 0,1 1 0 0 0,-1-1 0 0 0,0 0 0 0 0,1 0 0 0 0,-1 0 0 0 0,0 0 1 0 0,0-1-1 0 0,1 1 0 0 0,-1-1 0 0 0,0 1 0 0 0,0-1 0 0 0,0 0 0 0 0,1 0 0 0 0,-1 0 0 0 0,1 0 358 0 0,-3 0-1628 0 0,-3-3-305 0 0,1 1 1556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4 0 0,'0'1'62'0'0,"-1"-1"0"0"0,1 0 0 0 0,-1 0 0 0 0,1 1 0 0 0,0-1 0 0 0,-1 0 0 0 0,1 1 0 0 0,0-1 0 0 0,-1 0 0 0 0,1 1 0 0 0,0-1 0 0 0,-1 0 0 0 0,1 1 0 0 0,0-1 1 0 0,0 1-1 0 0,-1-1 0 0 0,1 1 0 0 0,0-1 0 0 0,0 0 0 0 0,0 1 0 0 0,0-1 0 0 0,-1 1 0 0 0,1-1 0 0 0,0 1 0 0 0,0-1 0 0 0,0 1 0 0 0,0-1 0 0 0,0 1 0 0 0,0-1 0 0 0,0 1 0 0 0,1-1 0 0 0,-1 1 0 0 0,0-1 0 0 0,0 1 0 0 0,0-1 0 0 0,0 0 0 0 0,1 1 0 0 0,-1-1 0 0 0,0 1 0 0 0,0-1 0 0 0,1 0 0 0 0,-1 1 0 0 0,0-1 1 0 0,1 1-1 0 0,-1-1 0 0 0,1 0 0 0 0,-1 0 0 0 0,0 1 0 0 0,1-1 0 0 0,-1 0 0 0 0,1 1 0 0 0,-1-1 0 0 0,1 0 0 0 0,-1 0 0 0 0,0 0 0 0 0,1 0 0 0 0,-1 0 0 0 0,1 1 0 0 0,-1-1 0 0 0,1 0 0 0 0,-1 0 0 0 0,1 0 0 0 0,-1 0 0 0 0,1 0 0 0 0,-1 0 0 0 0,1 0 0 0 0,-1-1 0 0 0,1 1 0 0 0,-1 0 0 0 0,1 0-62 0 0,9-2 85 0 0,0 0-1 0 0,0 0 0 0 0,0-1 0 0 0,0-1 0 0 0,-1 1 0 0 0,1-2 1 0 0,-1 1-1 0 0,0-1 0 0 0,0 0 0 0 0,-1-1 0 0 0,0 0 0 0 0,0 0 1 0 0,0-1-1 0 0,-1 0 0 0 0,0 0 0 0 0,1-2-84 0 0,-7 8 1 0 0,-1 1-1 0 0,1-1 1 0 0,0 1-1 0 0,-1-1 1 0 0,1 1-1 0 0,-1-1 1 0 0,1 1-1 0 0,-1-1 1 0 0,0 1-1 0 0,1-1 1 0 0,-1 0-1 0 0,1 1 1 0 0,-1-1-1 0 0,0 1 1 0 0,0-1 0 0 0,1 0-1 0 0,-1 0 1 0 0,0 1-1 0 0,0-1 1 0 0,0 0-1 0 0,0 1 1 0 0,0-1-1 0 0,0 0 1 0 0,0 1-1 0 0,0-1 1 0 0,0 0-1 0 0,0 0 1 0 0,0 1-1 0 0,0-1 1 0 0,-1 0-1 0 0,1 1 1 0 0,0-1-1 0 0,0 0 1 0 0,-1 1-1 0 0,1-1 1 0 0,-1 1-1 0 0,1-1 1 0 0,0 0 0 0 0,-1 1-1 0 0,-1-1 0 0 0,-1 0 1 0 0,1 0-1 0 0,-1 0 1 0 0,1 0 0 0 0,-1 1-1 0 0,1-1 1 0 0,-1 1 0 0 0,1 0-1 0 0,-1 0 1 0 0,0 0-1 0 0,1 0 1 0 0,-2 0-1 0 0,-72 12-28 0 0,70-11 33 0 0,1 0 0 0 0,-1 1 0 0 0,0 0 1 0 0,1 0-1 0 0,0 0 0 0 0,-1 0 0 0 0,1 1 0 0 0,0 0 0 0 0,0 0 0 0 0,1 1 0 0 0,-1-1 0 0 0,1 1 0 0 0,0 0 0 0 0,0 0 0 0 0,0 0 0 0 0,0 1 1 0 0,1-1-1 0 0,-3 5-5 0 0,4-6 196 0 0,1 1 1 0 0,0 0-1 0 0,0 0 1 0 0,0-1-1 0 0,0 1 1 0 0,1 0-1 0 0,-1 0 0 0 0,1 0 1 0 0,0 0-1 0 0,0 0 1 0 0,0 0-1 0 0,1 0 1 0 0,0 0-1 0 0,0 0 1 0 0,0-1-1 0 0,0 1 1 0 0,0 0-1 0 0,1 0 1 0 0,0-1-1 0 0,-1 1 1 0 0,1-1-1 0 0,1 0 1 0 0,-1 1-1 0 0,0-1 1 0 0,1 0-1 0 0,0 0 1 0 0,0 0-197 0 0,2 2 262 0 0,0-1 1 0 0,0 1 0 0 0,1-1 0 0 0,0 0 0 0 0,0 0-1 0 0,0-1 1 0 0,0 1 0 0 0,1-1 0 0 0,-1-1 0 0 0,1 1-1 0 0,0-1 1 0 0,0 0 0 0 0,-1 0 0 0 0,1-1 0 0 0,1 0-1 0 0,5 0-262 0 0,-9-1-295 0 0,0 0 0 0 0,0 0-1 0 0,0 0 1 0 0,0-1 0 0 0,0 1-1 0 0,0-1 1 0 0,0 0-1 0 0,0-1 1 0 0,0 1 0 0 0,0 0-1 0 0,-1-1 1 0 0,1 0-1 0 0,2-1 296 0 0,-3 1-638 0 0,-1-1 0 0 0,1 1 0 0 0,-1 0-1 0 0,1-1 1 0 0,-1 1 0 0 0,0-1 0 0 0,0 0-1 0 0,0 0 1 0 0,0 0 0 0 0,-1 0 0 0 0,1 0-1 0 0,-1 0 1 0 0,0 0 0 0 0,1 0 0 0 0,-2-1-1 0 0,1 1 1 0 0,0-2 638 0 0,0-9-528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20 0 0,'0'0'19'0'0,"0"0"0"0"0,0 0 1 0 0,0 0-1 0 0,0 0 0 0 0,0 1 0 0 0,0-1 0 0 0,0 0 1 0 0,0 0-1 0 0,0 0 0 0 0,0 0 0 0 0,0 1 1 0 0,0-1-1 0 0,0 0 0 0 0,0 0 0 0 0,0 0 0 0 0,0 0 1 0 0,0 0-1 0 0,0 1 0 0 0,1-1 0 0 0,-1 0 0 0 0,0 0 1 0 0,0 0-1 0 0,0 0 0 0 0,0 0 0 0 0,0 0 0 0 0,0 0 1 0 0,1 1-1 0 0,-1-1 0 0 0,0 0 0 0 0,0 0 1 0 0,0 0-1 0 0,0 0 0 0 0,0 0 0 0 0,1 0 0 0 0,-1 0 1 0 0,0 0-1 0 0,0 0 0 0 0,0 0 0 0 0,0 0 0 0 0,1 0 1 0 0,-1 0-1 0 0,0 0 0 0 0,0 0 0 0 0,0 0 0 0 0,0 0 1 0 0,1 0-1 0 0,-1 0 0 0 0,0 0 0 0 0,0 0 1 0 0,0 0-1 0 0,0 0-19 0 0,13-7 565 0 0,8-11 14 0 0,-9 2-479 0 0,-2 0 1 0 0,0-1-1 0 0,0-1 0 0 0,-2 1 0 0 0,0-1 0 0 0,-2-1 0 0 0,0 1 1 0 0,1-7-101 0 0,-1-2-7 0 0,-1-1 1 0 0,-1 1-1 0 0,-1-1 0 0 0,-2 0 1 0 0,-1-15 6 0 0,0 40 0 0 0,0 0 0 0 0,-1 1 0 0 0,1-1 0 0 0,-1 0 0 0 0,0 0 0 0 0,0 0 0 0 0,0 0 0 0 0,0 1 0 0 0,0-1 1 0 0,0 0-1 0 0,-1 1 0 0 0,0-1 0 0 0,1 1 0 0 0,-1-1 0 0 0,0 1 0 0 0,-1-1 0 0 0,2 3 0 0 0,1-1 0 0 0,-1 1 1 0 0,1-1-1 0 0,-1 1 0 0 0,1 0 0 0 0,-1-1 0 0 0,0 1 1 0 0,1 0-1 0 0,-1 0 0 0 0,0 0 0 0 0,1-1 1 0 0,-1 1-1 0 0,0 0 0 0 0,1 0 0 0 0,-1 0 1 0 0,0 0-1 0 0,1 0 0 0 0,-1 0 0 0 0,0 0 0 0 0,1 0 1 0 0,-1 0-1 0 0,0 1 0 0 0,1-1 0 0 0,-1 0 1 0 0,1 0-1 0 0,-1 0 0 0 0,0 1 0 0 0,0 0 1 0 0,-1 0-1 0 0,0 0 1 0 0,1 1 0 0 0,0-1-1 0 0,-1 1 1 0 0,1-1 0 0 0,0 1-1 0 0,0-1 1 0 0,0 1-1 0 0,0 0 1 0 0,0-1 0 0 0,0 1-1 0 0,0 0 1 0 0,0 1-1 0 0,-5 14 5 0 0,1 0 0 0 0,0 1-1 0 0,1 0 1 0 0,1 0 0 0 0,1 1 0 0 0,1-1 0 0 0,0 2-5 0 0,2 29-12 0 0,2 0 1 0 0,2 3 11 0 0,-4-44 45 0 0,1 0 0 0 0,-1 1-1 0 0,2-1 1 0 0,-1 0-1 0 0,1 0 1 0 0,0 0 0 0 0,1 0-1 0 0,0 0 1 0 0,3 3-45 0 0,-4-6 34 0 0,0-1 0 0 0,0 0 0 0 0,1-1 0 0 0,-1 1 0 0 0,1 0 0 0 0,0-1 0 0 0,0 0 0 0 0,0 0 1 0 0,0 0-1 0 0,1 0 0 0 0,-1-1 0 0 0,1 0 0 0 0,0 0 0 0 0,0 0 0 0 0,0 0 0 0 0,0-1 0 0 0,0 1-34 0 0,-5-2-70 0 0,1 0 1 0 0,-1 0-1 0 0,0-1 0 0 0,1 1 1 0 0,-1 0-1 0 0,0 0 0 0 0,1 0 0 0 0,-1 0 1 0 0,0-1-1 0 0,1 1 0 0 0,-1 0 1 0 0,0 0-1 0 0,1-1 0 0 0,-1 1 0 0 0,0 0 1 0 0,0 0-1 0 0,1-1 0 0 0,-1 1 1 0 0,0 0-1 0 0,0-1 0 0 0,0 1 1 0 0,1 0-1 0 0,-1-1 0 0 0,0 1 0 0 0,0 0 1 0 0,0-1-1 0 0,0 1 0 0 0,0-1 1 0 0,0 1-1 0 0,0 0 0 0 0,0-1 1 0 0,0 1-1 0 0,0 0 0 0 0,0-1 0 0 0,0 1 1 0 0,0-1-1 0 0,0 1 0 0 0,0 0 1 0 0,0-1-1 0 0,0 1 0 0 0,0 0 0 0 0,-1-1 1 0 0,1 1-1 0 0,0 0 0 0 0,0-1 1 0 0,0 1-1 0 0,-1 0 0 0 0,1-1 1 0 0,0 1-1 0 0,0 0 0 0 0,-1 0 0 0 0,1-1 1 0 0,-1 1 69 0 0,1-2 4 0 0,-3-4-207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 0 0,'-11'17'2756'0'0,"15"54"-2149"0"0,7 41-607 0 0,-7-78-32 0 0,-2-29-1125 0 0,0-15 82 0 0,-1-18 61 0 0,-1 27 1040 0 0,2-16-169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 0 0,'3'44'2338'0'0,"0"25"-1512"0"0,-4-9-486 0 0,2-37 318 0 0,-1-22 120 0 0,0-8 424 0 0,-1-28-647 0 0,1 14-502 0 0,0 1-1 0 0,0 0 1 0 0,2 0-1 0 0,0 0 0 0 0,2 0 1 0 0,0 0-1 0 0,2 0-52 0 0,1-2-22 0 0,2 0 0 0 0,9-18 22 0 0,-13 33-4 0 0,-1-2 0 0 0,1 2 0 0 0,0-1 0 0 0,0 1 0 0 0,1 0 0 0 0,0 0 0 0 0,1 1 0 0 0,5-6 4 0 0,-11 12 0 0 0,0-1-1 0 0,0 0 1 0 0,0 0-1 0 0,0 1 1 0 0,1 0-1 0 0,-2-1 1 0 0,2 0 0 0 0,-1 0-1 0 0,0 1 1 0 0,1 0-1 0 0,-2 0 1 0 0,2 0 0 0 0,-1-1-1 0 0,0 1 1 0 0,1 0-1 0 0,-1 0 1 0 0,0 0-1 0 0,0 0 1 0 0,1 0 0 0 0,-1 0-1 0 0,0 1 1 0 0,1-1-1 0 0,0 0 1 0 0,-1 1 1 0 0,1 1-1 0 0,0-2 0 0 0,0 2 1 0 0,-1-1-1 0 0,1 0 0 0 0,-1 1 0 0 0,1-1 1 0 0,-2 1-1 0 0,2 0 0 0 0,-1-1 1 0 0,0 1-1 0 0,1-1 0 0 0,-2 2 1 0 0,1-2-1 0 0,4 11 7 0 0,0 0 0 0 0,-1 0 1 0 0,-1 1-1 0 0,3 9-7 0 0,-3-10 8 0 0,0 0 3 0 0,12 64 37 0 0,-14-69-49 0 0,0 0-1 0 0,0 0 0 0 0,-1 0 1 0 0,-1 0-1 0 0,0 0 0 0 0,0 1 1 0 0,1-2-1 0 0,-2 1 1 0 0,-2 5 1 0 0,4-10 0 0 0,0-2 0 0 0,0 1 0 0 0,0 0-1 0 0,-1 0 1 0 0,1 0 0 0 0,-1 0 0 0 0,1 0 0 0 0,-1-1 0 0 0,1 1 0 0 0,-1 0 0 0 0,1 0 0 0 0,-1-1 0 0 0,0 1 0 0 0,1 0 0 0 0,-1 0 0 0 0,0-1 0 0 0,0 1 0 0 0,1-1 0 0 0,0 0 1 0 0,-1 0-1 0 0,1-1 0 0 0,-1 1 1 0 0,1 0-1 0 0,0 0 1 0 0,-1 0-1 0 0,1 0 0 0 0,0 0 1 0 0,0 0-1 0 0,0-1 1 0 0,-1 1-1 0 0,1 0 0 0 0,0-1 1 0 0,0 1-1 0 0,-1 0 1 0 0,1-1-1 0 0,0 1 0 0 0,0 0 1 0 0,-1 0-1 0 0,1 0 1 0 0,0-1-1 0 0,0 1 0 0 0,0-1 1 0 0,0 1-1 0 0,0-1 1 0 0,0 1-1 0 0,0 0 0 0 0,0 0 0 0 0,-3-36 18 0 0,8 7-26 0 0,0 1 0 0 0,2-1 1 0 0,7-17 7 0 0,-10 35-5 0 0,0 0 0 0 0,2 0 0 0 0,-1-1 0 0 0,1 2 0 0 0,0-1 0 0 0,1 2 0 0 0,0-1 0 0 0,1 0 0 0 0,0 1 0 0 0,2-1 5 0 0,-10 10 0 0 0,0-1-1 0 0,0 0 1 0 0,1 1 0 0 0,0-1-1 0 0,-1 1 1 0 0,1 0 0 0 0,-1-1-1 0 0,1 0 1 0 0,-1 1 0 0 0,1-1 0 0 0,0 1-1 0 0,-1 0 1 0 0,1 0 0 0 0,0-1-1 0 0,0 1 1 0 0,-1 0 0 0 0,1-1-1 0 0,0 1 1 0 0,-1 0 0 0 0,1 0-1 0 0,-1 0 1 0 0,1 0 0 0 0,0 0 0 0 0,0 0-1 0 0,-1 0 1 0 0,1 0 0 0 0,0 0-1 0 0,0 0 1 0 0,-1 1 0 0 0,1-1-1 0 0,0 0 1 0 0,0 1 0 0 0,-1-1-1 0 0,1 0 1 0 0,0 0 0 0 0,0 1 0 0 0,-1 1 1 0 0,2-1 0 0 0,-1 1 0 0 0,0 0 1 0 0,0 0-1 0 0,0 0 0 0 0,-1 0 0 0 0,1-1 0 0 0,0 2 1 0 0,-1-1-1 0 0,1 0 0 0 0,-1 0 0 0 0,0 0 0 0 0,0 1-1 0 0,1 10 11 0 0,0 2 0 0 0,-2-1 0 0 0,0 12-11 0 0,-4-3 30 0 0,0 1 0 0 0,-5 10-30 0 0,5-17-4 0 0,0-1-1 0 0,2 1 1 0 0,0 0 0 0 0,0-1 0 0 0,1 10 4 0 0,2-25-1 0 0,-1 1 0 0 0,1-1 0 0 0,0 1 0 0 0,0-1 0 0 0,0 1-1 0 0,1-1 1 0 0,-1 0 0 0 0,0 1 0 0 0,1-1 0 0 0,-1 1 0 0 0,1-1 0 0 0,-1 1 0 0 0,1-2 0 0 0,0 2 0 0 0,-1-1-1 0 0,1 0 1 0 0,0 1 0 0 0,0-2 0 0 0,0 2 0 0 0,-1-1 0 0 0,2 0 0 0 0,-1 0 0 0 0,-1 0 0 0 0,2-1 0 0 0,-1 1 1 0 0,1 0 0 0 0,-1 0 0 0 0,2-1 0 0 0,-2 0 1 0 0,1 0-1 0 0,0 1 0 0 0,-1-1 0 0 0,2 0 0 0 0,-2 0 1 0 0,1 0-1 0 0,0 0 0 0 0,-1-1 0 0 0,2 1 1 0 0,-2 0-1 0 0,1 0 0 0 0,0-1 0 0 0,-1 0 0 0 0,2 0 0 0 0,3-2 3 0 0,0 1-1 0 0,0-1 0 0 0,0-1 0 0 0,-1 1 0 0 0,0-1 0 0 0,0 0 0 0 0,1 0 0 0 0,-1-1 0 0 0,-1 1 0 0 0,3-4-2 0 0,0-2 0 0 0,-1-1 1 0 0,0 1 0 0 0,-1-2-1 0 0,0 1 1 0 0,-1-1 0 0 0,0 1-1 0 0,0-1 1 0 0,-1 0 0 0 0,0-12-1 0 0,1-14-45 0 0,-2-1 0 0 0,-2-19 45 0 0,0 38-9 0 0,1 20 6 0 0,0 1 4 0 0,0 1-1 0 0,-1 1 1 0 0,1-1-1 0 0,0-1 1 0 0,0 2-1 0 0,-1-1 1 0 0,0 0-1 0 0,0 0 1 0 0,0 1-1 0 0,0-1 1 0 0,0 0-1 0 0,0 0 1 0 0,0 1-1 0 0,0-1 1 0 0,-1 1-1 0 0,1 8 1 0 0,4 46 16 0 0,-2 0 0 0 0,-2 0 0 0 0,-6 38-17 0 0,5-93 7 0 0,0-8 0 0 0,2-23 6 0 0,4-42 2 0 0,-2 54-20 0 0,0 0-1 0 0,1 0 0 0 0,1 1 1 0 0,0-1-1 0 0,1 1 0 0 0,1 0 1 0 0,0 0-1 0 0,1 0 0 0 0,1 1 1 0 0,0 1-1 0 0,1 0 0 0 0,1 0 1 0 0,0 1-1 0 0,2-1 6 0 0,-13 14 0 0 0,0-1 1 0 0,1 0-1 0 0,0 1 0 0 0,-1-1 0 0 0,1 1 1 0 0,-1 0-1 0 0,1-1 0 0 0,0 1 1 0 0,0-1-1 0 0,-1 1 0 0 0,0-1 0 0 0,1 1 1 0 0,0 0-1 0 0,0 0 0 0 0,-1 0 1 0 0,1 0-1 0 0,0-1 0 0 0,0 1 0 0 0,-1 0 1 0 0,1 0-1 0 0,0 0 0 0 0,0 0 1 0 0,-1 0-1 0 0,1 0 0 0 0,0 1 0 0 0,0-1 1 0 0,-1 0-1 0 0,1 0 0 0 0,1 0 0 0 0,-2 1 1 0 0,2 0-1 0 0,-1 0 1 0 0,-1 0 0 0 0,1 1-1 0 0,0-2 1 0 0,0 2-1 0 0,0-1 1 0 0,0 0-1 0 0,-1 1 1 0 0,1-2 0 0 0,-1 2-1 0 0,1-1 1 0 0,-1 1-1 0 0,1-1 1 0 0,-1 1-1 0 0,2 9 5 0 0,0 0 0 0 0,-1 0 0 0 0,1 11-5 0 0,-2-17 2 0 0,7 58 40 0 0,-4-48-34 0 0,-1 0-1 0 0,-1 0 1 0 0,1 0-1 0 0,-2 0 1 0 0,-1 0-1 0 0,0 0 1 0 0,-1 0 0 0 0,0 1-8 0 0,22-74-38 0 0,3-1 1 0 0,3 2-1 0 0,29-48 38 0 0,-40 82-14 0 0,-13 26 11 0 0,-4 15 9 0 0,-5 40 67 0 0,1 45-73 0 0,3-48 49 0 0,2-49-42 0 0,2 47 5 0 0,-1-50-13 0 0,0-2-1 0 0,0 1 0 0 0,0 0 0 0 0,0 0 1 0 0,0 0-1 0 0,1-1 0 0 0,0 1 0 0 0,-1 0 0 0 0,1-1 1 0 0,-1 2-1 0 0,2-2 0 0 0,-1 1 0 0 0,-1-1 1 0 0,2 1-1 0 0,-1-1 0 0 0,0 1 0 0 0,0-1 0 0 0,0 0 1 0 0,1 0-1 0 0,-1 1 0 0 0,1-1 0 0 0,-1 0 1 0 0,1 0-1 0 0,-1 0 0 0 0,2 0 2 0 0,-1-1 0 0 0,0 0 0 0 0,0 0 0 0 0,1 0-1 0 0,-1 0 1 0 0,-1 0 0 0 0,2 0 0 0 0,-1-1 0 0 0,0 1 0 0 0,0 0 0 0 0,1-1-1 0 0,-2 0 1 0 0,1 0 0 0 0,1 1 0 0 0,-2-2 0 0 0,1 1 0 0 0,0 0 0 0 0,-1 0 0 0 0,2 0-1 0 0,-2-1 1 0 0,1 1 0 0 0,-1-1 0 0 0,1 1 0 0 0,-1-1 0 0 0,1 0 0 0 0,-2 0-1 0 0,3-1 1 0 0,4-7 6 0 0,0-1-1 0 0,0 1 1 0 0,3-12-6 0 0,0 2-8 0 0,-1 0 1 0 0,-2-1-1 0 0,0 0 1 0 0,-1 0 0 0 0,-1 0-1 0 0,0-1 1 0 0,-2 0-1 0 0,-1 0 1 0 0,0-7 7 0 0,-2 29 0 0 0,0 0 0 0 0,0 0-1 0 0,0 0 1 0 0,-1 0 0 0 0,1 0 0 0 0,0 0-1 0 0,0 0 1 0 0,0 0 0 0 0,0 0 0 0 0,0 0-1 0 0,0 0 1 0 0,0 0 0 0 0,0 0 0 0 0,0 0-1 0 0,0 0 1 0 0,0 0 0 0 0,0 0 0 0 0,0 0-1 0 0,0 0 1 0 0,-1 0 0 0 0,1 0 0 0 0,0 0-1 0 0,0 0 1 0 0,0 0 0 0 0,0 0 0 0 0,0 0 0 0 0,0 0-1 0 0,0 0 1 0 0,0 0 0 0 0,0 0 0 0 0,0 0-1 0 0,0 0 1 0 0,0 0 0 0 0,0 0 0 0 0,0 0-1 0 0,0 0 1 0 0,-1 0 0 0 0,1 0 0 0 0,0 0-1 0 0,0 0 1 0 0,0 0 0 0 0,0 0 0 0 0,0 0-1 0 0,0 0 1 0 0,0 0 0 0 0,0 0 0 0 0,0-1 0 0 0,-4 11 3 0 0,-4 13 10 0 0,1 1 1 0 0,1 1 1 0 0,1 0-1 0 0,1 0 0 0 0,1 1 0 0 0,1-1 0 0 0,2 1 0 0 0,2 18-14 0 0,-2-41-1 0 0,0-1 1 0 0,0 1-1 0 0,1 0 1 0 0,-1-1-1 0 0,1 1 1 0 0,0-1-1 0 0,0 0 1 0 0,-1 1-1 0 0,1-1 1 0 0,1 1-1 0 0,-1-1 0 0 0,1 0 1 0 0,-2 0-1 0 0,3 0 1 0 0,-2 0-1 0 0,1 0 1 0 0,-1 0-1 0 0,1 0 1 0 0,1-1-1 0 0,0 2 1 0 0,-1-2 0 0 0,0 0 1 0 0,0-1-1 0 0,0 0 0 0 0,0 1 0 0 0,0-1 1 0 0,1 0-1 0 0,-2 0 0 0 0,1 0 1 0 0,1 0-1 0 0,-1 0 0 0 0,0-1 0 0 0,0 1 1 0 0,0 0-1 0 0,0 0 0 0 0,0-1 0 0 0,0 0 1 0 0,0 0-1 0 0,0 0 0 0 0,0 0 1 0 0,-1 0-1 0 0,1 0 0 0 0,0-1 0 0 0,0 2 1 0 0,-1-2-1 0 0,1 0 0 0 0,10-7-1 0 0,-2-1 0 0 0,0 0-1 0 0,0 1 1 0 0,-1-3 0 0 0,0 1 0 0 0,-1 0 0 0 0,-1-1-1 0 0,1 0 1 0 0,4-11 1 0 0,-8 13-5 0 0,1 0-1 0 0,-1 0 0 0 0,-1-1 0 0 0,0 1 1 0 0,-1-1-1 0 0,0 0 0 0 0,0 0 1 0 0,-2 1-1 0 0,1-1 0 0 0,-1-1 1 0 0,-1 2-1 0 0,1-1 0 0 0,-2-1 6 0 0,-4 123 34 0 0,8-58-27 0 0,4 1 1 0 0,6 31-8 0 0,-10-76-11 0 0,-1-12 7 0 0,1-19 12 0 0,1-11 12 0 0,5-5-30 0 0,2 0 1 0 0,1 1-1 0 0,2 0 0 0 0,1 0 1 0 0,3 2-1 0 0,13-23 10 0 0,-30 57 0 0 0,0 0 0 0 0,1 0-1 0 0,-1 0 1 0 0,0 1-1 0 0,1-1 1 0 0,0 0 0 0 0,-1 1-1 0 0,0-1 1 0 0,1 1-1 0 0,-1-1 1 0 0,1 0 0 0 0,0 0-1 0 0,-1 1 1 0 0,1 0 0 0 0,0-1-1 0 0,0 1 1 0 0,-1-1-1 0 0,1 1 1 0 0,0-1 0 0 0,0 1-1 0 0,-1 0 1 0 0,1 0-1 0 0,0 0 1 0 0,0-1 0 0 0,-1 1-1 0 0,1 0 1 0 0,0 0-1 0 0,0 0 1 0 0,0 0 0 0 0,0 0-1 0 0,0 0 1 0 0,-1 0 0 0 0,2 1 0 0 0,-1-1 1 0 0,1 2 0 0 0,-1-1 0 0 0,0 0 0 0 0,1 1 0 0 0,-1-1 0 0 0,0 1 0 0 0,0-1 0 0 0,0 1 0 0 0,0-1 0 0 0,0 1 0 0 0,-1-1 0 0 0,1 1 0 0 0,0 0 0 0 0,0 1-1 0 0,3 10 13 0 0,1 2 1 0 0,-2-1-1 0 0,0 10-13 0 0,5 37 46 0 0,-1 60-46 0 0,-7-120-58 0 0,0 0 0 0 0,0-1-1 0 0,1 0 1 0 0,-1 0-1 0 0,0 1 1 0 0,0-1-1 0 0,0 1 1 0 0,0-1 0 0 0,0 1-1 0 0,0-1 1 0 0,-1 0-1 0 0,1 1 1 0 0,0-1 0 0 0,0 1-1 0 0,0-1 1 0 0,0 1-1 0 0,0-1 1 0 0,0 0 0 0 0,0 0-1 0 0,0 1 1 0 0,-1-1-1 0 0,1 1 1 0 0,-1-1 0 0 0,1 0-1 0 0,0 1 1 0 0,-1-1-1 0 0,1 0 1 0 0,0 0-1 0 0,0 0 1 0 0,-1 1 0 0 0,1-1-1 0 0,-1 0 1 0 0,1 0-1 0 0,-1 1 1 0 0,1-1 0 0 0,0 0-1 0 0,0 0 1 0 0,-1 0-1 0 0,1 0 1 0 0,-1 0 0 0 0,1 0-1 0 0,-1 0 1 0 0,1 0-1 0 0,0 0 1 0 0,-1 0 0 0 0,1 0-1 0 0,-1 0 1 0 0,1 0-1 0 0,-1 0 1 0 0,1 0-1 0 0,0 0 1 0 0,0-1 0 0 0,-1 1-1 0 0,1 0 1 0 0,-1 0-1 0 0,1-1 1 0 0,-1 1 0 0 0,1 0 58 0 0,-1 0-237 0 0,-1-1 1 0 0,1-1 0 0 0,-1 2 0 0 0,2-1-1 0 0,-2 0 1 0 0,1 0 0 0 0,0 0 0 0 0,-1-1-1 0 0,2 1 1 0 0,-1 0 0 0 0,-1 0 0 0 0,2-1 0 0 0,-1 1-1 0 0,0-1 1 0 0,0 1 236 0 0,-1-6-232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52 0 0,'-4'-4'228'0'0,"1"1"264"0"0,0-3 284 0 0,1 0-16 0 0,-1-1-148 0 0,1-2-192 0 0,2 3-168 0 0,-2 2-132 0 0,1-1-68 0 0,1 2-76 0 0,0 2-112 0 0,0-1-196 0 0,-4 2-316 0 0,4 0-280 0 0,-2 2 116 0 0,2-2 268 0 0,0 0 272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52 12 0 0,'0'0'48'0'0,"1"-1"0"0"0,-1 1-1 0 0,1-1 1 0 0,-1 1 0 0 0,0 0 0 0 0,1-1-1 0 0,-1 1 1 0 0,0-1 0 0 0,1 1 0 0 0,-1-1-1 0 0,0 0 1 0 0,0 1 0 0 0,0-1 0 0 0,1 1 0 0 0,-1-1-1 0 0,0 1 1 0 0,0-1 0 0 0,0 1 0 0 0,0-1-1 0 0,0 0 1 0 0,0 1 0 0 0,0-1 0 0 0,0 1-1 0 0,0-1 1 0 0,0 0 0 0 0,0 1 0 0 0,-1-1 0 0 0,1 1-1 0 0,0-1 1 0 0,0 1 0 0 0,-1-1 0 0 0,1 1-1 0 0,0-1-47 0 0,-1 0 98 0 0,1 0 0 0 0,0 0 0 0 0,-1-1 0 0 0,1 1 0 0 0,0 0 0 0 0,-1 0 0 0 0,0 0 0 0 0,1 0 0 0 0,-1 0 0 0 0,0 0 0 0 0,1 0 0 0 0,-1 0-1 0 0,0 0 1 0 0,0 0 0 0 0,0 1 0 0 0,0-1 0 0 0,0 0 0 0 0,0 0 0 0 0,0 1 0 0 0,-1-1-98 0 0,-1 1 14 0 0,0 0-1 0 0,0 0 1 0 0,0 0 0 0 0,0 1 0 0 0,0-1-1 0 0,0 1 1 0 0,0 0 0 0 0,0 0-1 0 0,0 0 1 0 0,0 0 0 0 0,0 0 0 0 0,0 1-1 0 0,1-1 1 0 0,-1 1 0 0 0,0 0-1 0 0,1 0 1 0 0,0 0 0 0 0,-1 0 0 0 0,1 0-1 0 0,0 0 1 0 0,0 0 0 0 0,0 1-1 0 0,1-1 1 0 0,-1 1 0 0 0,0-1 0 0 0,1 1-1 0 0,0 0 1 0 0,0 0 0 0 0,-1 0-14 0 0,-1 4-6 0 0,-1 0-1 0 0,1 0 1 0 0,1 1 0 0 0,-1-1 0 0 0,1 0 0 0 0,1 1 0 0 0,-1 0-1 0 0,1-1 1 0 0,1 1 0 0 0,-1-1 0 0 0,2 4 6 0 0,-1-9-1 0 0,0-1 0 0 0,0 1 0 0 0,0 0 0 0 0,1-1 0 0 0,-1 1 0 0 0,1-1 0 0 0,-1 1 1 0 0,1-1-1 0 0,-1 1 0 0 0,1-1 0 0 0,0 1 0 0 0,0-1 0 0 0,0 0 0 0 0,0 1 0 0 0,0-1 0 0 0,0 0 0 0 0,0 0 0 0 0,1 0 0 0 0,-1 0 0 0 0,0 0 0 0 0,1 0 0 0 0,-1 0 0 0 0,0 0 1 0 0,1 0-1 0 0,-1 0 0 0 0,2-1 1 0 0,0 1 9 0 0,-1-1 0 0 0,1 1 0 0 0,0-1 0 0 0,0 0 0 0 0,0 0 0 0 0,0-1 0 0 0,0 1 0 0 0,0 0 1 0 0,0-1-1 0 0,0 0 0 0 0,0 0 0 0 0,0 0 0 0 0,0 0 0 0 0,0 0-9 0 0,6-3 91 0 0,-1 0-1 0 0,0-1 1 0 0,0 1-1 0 0,0-2 1 0 0,0 1-1 0 0,-1-1 1 0 0,0 0 0 0 0,0 0-1 0 0,0-3-90 0 0,-3 4 25 0 0,-1 0 1 0 0,0 0-1 0 0,0 0 0 0 0,-1-1 0 0 0,0 1 1 0 0,0-1-1 0 0,0 0 0 0 0,-1 0 0 0 0,1 1 0 0 0,-2-1 1 0 0,1-6-26 0 0,0 10 3 0 0,-1 0 0 0 0,0 0-1 0 0,0 0 1 0 0,0 0 0 0 0,0 0 0 0 0,-1 0 0 0 0,1 0 0 0 0,-1-1 0 0 0,1 1 0 0 0,-1 0 0 0 0,0 0 0 0 0,1 0 0 0 0,-1 0 0 0 0,0 1 0 0 0,-1-1 0 0 0,1 0 0 0 0,0 0 0 0 0,0 1-1 0 0,-1-1 1 0 0,1 0 0 0 0,-1 1 0 0 0,0-1 0 0 0,1 1 0 0 0,-1 0 0 0 0,0 0 0 0 0,0-1 0 0 0,0 1 0 0 0,0 0 0 0 0,0 1 0 0 0,0-1 0 0 0,0 0 0 0 0,0 0 0 0 0,0 1-1 0 0,-2-1-2 0 0,4 1 0 0 0,0 0 0 0 0,-1 0 0 0 0,1 0 0 0 0,-1 0 0 0 0,1 0 0 0 0,0 0-1 0 0,-1 0 1 0 0,1 0 0 0 0,0 0 0 0 0,-1 0 0 0 0,1 0 0 0 0,0 0 0 0 0,-1 0-1 0 0,1 0 1 0 0,-1 0 0 0 0,1 0 0 0 0,0 0 0 0 0,-1 0 0 0 0,1 1 0 0 0,0-1-1 0 0,-1 0 1 0 0,1 0 0 0 0,0 0 0 0 0,0 1 0 0 0,-1-1 0 0 0,1 0 0 0 0,0 0-1 0 0,0 1 1 0 0,-1-1 0 0 0,1 0 0 0 0,0 1 0 0 0,0-1 0 0 0,0 0 0 0 0,-1 1-1 0 0,1-1 1 0 0,0 0 0 0 0,0 1 0 0 0,1 16-8 0 0,14 23-11 0 0,-13-36 16 0 0,22 51-46 0 0,12 46 49 0 0,-31-83-19 0 0,0 0 1 0 0,-2 0-1 0 0,0 1 0 0 0,-1 0 1 0 0,-1-1-1 0 0,0 1 0 0 0,-3 15 19 0 0,2-32-36 0 0,-1 0 0 0 0,1-1 1 0 0,0 1-1 0 0,-1 0 0 0 0,0 0 0 0 0,1 0 0 0 0,-1-1 0 0 0,0 1 0 0 0,0 0 0 0 0,0-1 1 0 0,0 1-1 0 0,0-1 0 0 0,0 1 0 0 0,-1-1 0 0 0,1 1 0 0 0,0-1 0 0 0,-1 0 0 0 0,1 0 1 0 0,-1 0-1 0 0,0 0 0 0 0,1 0 0 0 0,-1 0 0 0 0,0 0 0 0 0,0 0 0 0 0,1 0 0 0 0,-1-1 1 0 0,0 1-1 0 0,0-1 0 0 0,0 1 0 0 0,0-1 0 0 0,0 0 0 0 0,0 0 0 0 0,0 0 0 0 0,0 0 1 0 0,0 0-1 0 0,0 0 0 0 0,0 0 0 0 0,1-1 0 0 0,-3 1 36 0 0,1-1 0 0 0,0 1 1 0 0,0-1-1 0 0,-1 0 0 0 0,1 0 1 0 0,0 0-1 0 0,0 0 0 0 0,0-1 1 0 0,0 1-1 0 0,0-1 0 0 0,0 1 1 0 0,1-1-1 0 0,-1 0 0 0 0,1 0 1 0 0,-1 0-1 0 0,1-1 0 0 0,0 1 1 0 0,-1-1-1 0 0,1 1 0 0 0,0-1 1 0 0,1 1-1 0 0,-1-1 0 0 0,1 0 1 0 0,-2-2-1 0 0,2-3 39 0 0,0 0 1 0 0,0 0 0 0 0,1 0-1 0 0,0 0 1 0 0,0-1 0 0 0,1 1-1 0 0,0 0 1 0 0,0 0 0 0 0,1 0-1 0 0,0 0 1 0 0,1 1 0 0 0,0-1-1 0 0,0 0 1 0 0,1 1 0 0 0,0 0-1 0 0,0 0 1 0 0,1 0 0 0 0,1-1-40 0 0,0-2-50 0 0,1 1 0 0 0,0 1 1 0 0,1-1-1 0 0,0 1 0 0 0,1 0 0 0 0,0 1 1 0 0,0 0-1 0 0,0 0 0 0 0,1 1 0 0 0,0 0 1 0 0,0 0-1 0 0,11-3 50 0 0,-21 9-126 0 0,1-1 0 0 0,-1 1 0 0 0,0 0 0 0 0,1-1 0 0 0,-1 1 0 0 0,0 0 0 0 0,1-1 0 0 0,-1 1 0 0 0,0-1 0 0 0,0 1 0 0 0,1 0 0 0 0,-1-1 0 0 0,0 1 0 0 0,0-1 0 0 0,0 1 1 0 0,0-1-1 0 0,0 1 0 0 0,0-1 0 0 0,0 1 0 0 0,0-1 0 0 0,0 1 0 0 0,0-1 0 0 0,0 1 0 0 0,0-1 0 0 0,0 1 0 0 0,0 0 0 0 0,0-1 0 0 0,0 0 126 0 0,0-3 19 0 0,0-4-182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0,'2'7'318'0'0,"-1"1"1"0"0,0 0-1 0 0,-1-1 1 0 0,1 1-1 0 0,-1-1 0 0 0,-1 5-318 0 0,1-5 166 0 0,2 61 684 0 0,9 38-850 0 0,-3-39 54 0 0,-2 40-54 0 0,-7-92 9 0 0,1-7 27 0 0,-1 1 0 0 0,1-1 0 0 0,1 1 1 0 0,0-1-1 0 0,0 0 0 0 0,0 1 0 0 0,1-1 0 0 0,1 0 0 0 0,0 1-36 0 0,7-48 905 0 0,-7-9-889 0 0,4-27 0 0 0,-7 71-15 0 0,1 1 0 0 0,0-1 0 0 0,0 1 0 0 0,0-1 0 0 0,1 1 0 0 0,-1 0 0 0 0,1 0 0 0 0,0 0 0 0 0,0-1 0 0 0,0 2 0 0 0,0-1 0 0 0,0 0 0 0 0,1 0 0 0 0,-1 1 0 0 0,1-1 0 0 0,0 1 0 0 0,3-2-1 0 0,-5 3 0 0 0,0 1-1 0 0,0 0 1 0 0,0 0 0 0 0,0-1 0 0 0,0 1 0 0 0,0 0-1 0 0,0 0 1 0 0,0 0 0 0 0,0 0 0 0 0,0 0 0 0 0,0 0-1 0 0,0 0 1 0 0,0 1 0 0 0,0-1 0 0 0,0 0 0 0 0,0 0 0 0 0,0 1-1 0 0,0-1 1 0 0,0 1 0 0 0,-1-1 0 0 0,1 1 0 0 0,0-1-1 0 0,0 1 1 0 0,0-1 0 0 0,0 1 0 0 0,-1 0 0 0 0,1-1-1 0 0,0 1 1 0 0,-1 0 0 0 0,1 0 0 0 0,0 0 0 0 0,-1-1 0 0 0,1 1-1 0 0,-1 0 1 0 0,1 0 0 0 0,-1 0 0 0 0,0 0 0 0 0,1 1 0 0 0,16 40-15 0 0,-16-38 14 0 0,23 88 58 0 0,-22-83-167 0 0,-1-1 1 0 0,0 1-1 0 0,-1-1 0 0 0,0 0 0 0 0,0 1 0 0 0,-1-1 1 0 0,0 1-1 0 0,0-1 0 0 0,-1 1 0 0 0,0-1 110 0 0,2-8-31 0 0,0 1 0 0 0,0-1 0 0 0,0 0-1 0 0,0 0 1 0 0,0 0 0 0 0,0 0 0 0 0,0 1-1 0 0,0-1 1 0 0,0 0 0 0 0,0 0 0 0 0,0 0-1 0 0,0 1 1 0 0,0-1 0 0 0,0 0 0 0 0,0 0 0 0 0,0 0-1 0 0,0 0 1 0 0,-1 0 0 0 0,1 1 0 0 0,0-1-1 0 0,0 0 1 0 0,0 0 0 0 0,0 0 0 0 0,0 0-1 0 0,0 0 1 0 0,0 1 0 0 0,-1-1 0 0 0,1 0 0 0 0,0 0-1 0 0,0 0 1 0 0,0 0 0 0 0,0 0 0 0 0,0 0-1 0 0,-1 0 1 0 0,1 0 0 0 0,0 0 0 0 0,0 0-1 0 0,0 0 1 0 0,0 0 0 0 0,-1 0 0 0 0,1 1-1 0 0,0-1 1 0 0,0 0 0 0 0,0 0 0 0 0,-1-1 0 0 0,1 1-1 0 0,0 0 1 0 0,0 0 0 0 0,0 0 0 0 0,0 0-1 0 0,-1 0 1 0 0,1 0 0 0 0,0 0 0 0 0,0 0-1 0 0,0 0 1 0 0,0 0 0 0 0,-1 0 0 0 0,1 0 0 0 0,0 0-1 0 0,0-1 1 0 0,0 1 0 0 0,0 0 0 0 0,0 0-1 0 0,0 0 1 0 0,-1 0 0 0 0,1 0 31 0 0,-4-11-1020 0 0,2 3 893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0,'13'418'2870'0'0,"-12"-378"-2772"0"0,0-28-116 0 0,-2-5-12 0 0,1-1 1 0 0,1 1 0 0 0,-1-1-1 0 0,1 1 1 0 0,1-1 0 0 0,-1 1-1 0 0,1-1 1 0 0,1 4 29 0 0,-15-44-2568 0 0,7 26 2429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 0 0,'2'-2'184'0'0,"1"-1"-1"0"0,0 1 1 0 0,0 0 0 0 0,0 0-1 0 0,0 0 1 0 0,0 0-1 0 0,0 0 1 0 0,1 1 0 0 0,-1-1-1 0 0,0 1 1 0 0,1 0 0 0 0,-1 0-1 0 0,1 0 1 0 0,0 1 0 0 0,-1-1-1 0 0,1 1 1 0 0,0 0 0 0 0,-1 0-1 0 0,2 0-183 0 0,4 2-193 0 0,0 0 0 0 0,0 0 0 0 0,-1 1-1 0 0,1 0 1 0 0,-1 1 0 0 0,0 0 0 0 0,2 1 193 0 0,5-2-1960 0 0,-10-4 1755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 0 0,'0'-1'38'0'0,"0"1"0"0"0,0-1 0 0 0,0 1 0 0 0,0-1 0 0 0,0 0-1 0 0,-1 1 1 0 0,1-1 0 0 0,0 0 0 0 0,0 1 0 0 0,0-1 0 0 0,-1 1 0 0 0,1-1 0 0 0,0 0 0 0 0,0 1 0 0 0,-1-1 0 0 0,1 1 0 0 0,-1-1-1 0 0,1 1 1 0 0,0-1 0 0 0,-1 1 0 0 0,1-1 0 0 0,-1 1 0 0 0,1 0 0 0 0,-1-1 0 0 0,1 1 0 0 0,-1 0 0 0 0,0-1 0 0 0,1 1-1 0 0,-1 0 1 0 0,1 0 0 0 0,-1-1 0 0 0,0 1 0 0 0,1 0 0 0 0,-1 0 0 0 0,0 0-38 0 0,-29 4 658 0 0,24-1-613 0 0,0-1 0 0 0,0 1 0 0 0,0 0-1 0 0,1 0 1 0 0,-1 0 0 0 0,1 1 0 0 0,0 0 0 0 0,-3 2-45 0 0,3 0-4 0 0,1 0 1 0 0,0 1 0 0 0,0-1 0 0 0,0 1-1 0 0,1 0 1 0 0,0 0 0 0 0,1 0-1 0 0,0 1 1 0 0,0-1 0 0 0,0 0 0 0 0,1 1-1 0 0,0-1 1 0 0,1 1 0 0 0,0 3 3 0 0,0-8 34 0 0,0 0 0 0 0,0 0 0 0 0,1 0 1 0 0,0 0-1 0 0,-1 0 0 0 0,1-1 0 0 0,0 1 0 0 0,1 0 0 0 0,-1 0 0 0 0,0-1 1 0 0,1 1-1 0 0,-1 0 0 0 0,1-1 0 0 0,0 0 0 0 0,0 1 0 0 0,0-1 1 0 0,0 0-1 0 0,1 0 0 0 0,-1 0 0 0 0,1 0 0 0 0,-1 0 0 0 0,1-1 0 0 0,-1 1 1 0 0,1-1-1 0 0,0 0 0 0 0,0 0 0 0 0,0 1 0 0 0,0-2 0 0 0,0 1 1 0 0,0 0-1 0 0,0-1 0 0 0,0 1 0 0 0,0-1 0 0 0,0 0 0 0 0,0 0 1 0 0,0 0-1 0 0,3 0-34 0 0,0-1 43 0 0,-1 0 0 0 0,1 0 0 0 0,-1 0 0 0 0,0 0 0 0 0,0-1 1 0 0,1 0-1 0 0,-1 0 0 0 0,-1 0 0 0 0,1-1 0 0 0,0 1 0 0 0,0-1 1 0 0,-1 0-1 0 0,0 0 0 0 0,1-1 0 0 0,-1 1 0 0 0,-1-1 0 0 0,1 0 0 0 0,-1 0 1 0 0,1 0-1 0 0,-1-1 0 0 0,0 1 0 0 0,-1-1 0 0 0,1 1 0 0 0,-1-1 1 0 0,0 0-1 0 0,0 0 0 0 0,0 0-43 0 0,4-12-9 0 0,0 0 0 0 0,-2 0 0 0 0,0-1 0 0 0,0 1 0 0 0,-2-1 0 0 0,0 0 0 0 0,-1-8 9 0 0,-3-11-32 0 0,-2 0 1 0 0,-7-30 31 0 0,5 31-4 0 0,1-1 0 0 0,0-28 4 0 0,4 99 18 0 0,0 49 27 0 0,8 4-49 0 0,0 5-15 0 0,4 1 1 0 0,10 29 18 0 0,-22-120-12 0 0,-4-7 11 0 0,-2-15 11 0 0,7 1-9 0 0,-1-2 6 0 0,2-1 0 0 0,0 1-1 0 0,2-1-6 0 0,-3 18 2 0 0,1-1-1 0 0,0 1 0 0 0,0-1 0 0 0,0 1 0 0 0,1-1 0 0 0,0 1 0 0 0,0 0 1 0 0,0 0-1 0 0,0-1 0 0 0,1 1 0 0 0,-1 1 0 0 0,1-1 0 0 0,0 0 0 0 0,0 1 1 0 0,1-1-1 0 0,1 0-1 0 0,-4 3 0 0 0,1 1 0 0 0,-1 0-1 0 0,1-1 1 0 0,-1 1 0 0 0,1 0 0 0 0,-1 0 0 0 0,1-1 0 0 0,0 1 0 0 0,-1 0 0 0 0,1 1 0 0 0,-1-1-1 0 0,1 0 1 0 0,0 0 0 0 0,-1 1 0 0 0,1-1 0 0 0,-1 1 0 0 0,1-1 0 0 0,-1 1 0 0 0,1-1 0 0 0,-1 1 0 0 0,0 0-1 0 0,1 0 1 0 0,-1 0 0 0 0,0 0 0 0 0,0 0 0 0 0,1 0 0 0 0,-1 0 0 0 0,0 0 0 0 0,0 0 0 0 0,0 1-1 0 0,0-1 1 0 0,-1 0 0 0 0,1 1 0 0 0,0-1 0 0 0,4 5-2 0 0,-1 0-1 0 0,1 0 1 0 0,-1 0-1 0 0,-1 1 1 0 0,1-1-1 0 0,1 6 3 0 0,-2 3-30 0 0,0-1 0 0 0,-1 0 1 0 0,-1 1-1 0 0,0-1 0 0 0,-1 1 0 0 0,-1 3 30 0 0,1 8-699 0 0,-3-22-1581 0 0,-1-11 1068 0 0,4 2 985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69 32 0 0,'1'-1'53'0'0,"0"0"0"0"0,0 0 1 0 0,-1 0-1 0 0,1 0 0 0 0,0-1 0 0 0,-1 1 1 0 0,1 0-1 0 0,-1 0 0 0 0,1 0 0 0 0,-1 0 1 0 0,1-1-1 0 0,-1 1 0 0 0,0 0 0 0 0,0 0 1 0 0,0-1-1 0 0,0 1 0 0 0,0 0 0 0 0,0-1 1 0 0,0 1-1 0 0,0 0 0 0 0,0 0 0 0 0,0-1 0 0 0,-1 1 1 0 0,1 0-1 0 0,-1 0 0 0 0,1 0 0 0 0,-1-1 1 0 0,1 1-1 0 0,-1 0 0 0 0,0 0 0 0 0,1 0 1 0 0,-1 0-1 0 0,0 0 0 0 0,0 0 0 0 0,0 0 1 0 0,0 0-1 0 0,0 1 0 0 0,0-1 0 0 0,0 0 0 0 0,0 0 1 0 0,0 1-1 0 0,-1-1 0 0 0,1 1 0 0 0,0-1 1 0 0,0 1-1 0 0,-1-1 0 0 0,1 1 0 0 0,0 0 1 0 0,0-1-1 0 0,-1 1 0 0 0,1 0 0 0 0,0 0 1 0 0,-1 0-54 0 0,-4-1 36 0 0,0 1 1 0 0,1 0-1 0 0,-1 0 1 0 0,0 0-1 0 0,0 0 1 0 0,0 1-1 0 0,1 0 1 0 0,-1 0 0 0 0,0 1-1 0 0,1-1 1 0 0,-6 3-37 0 0,3 1-6 0 0,1 0 0 0 0,-1 1 1 0 0,1 0-1 0 0,0 1 1 0 0,0-1-1 0 0,0 1 0 0 0,1 0 1 0 0,0 1-1 0 0,1 0 1 0 0,0 0 5 0 0,3-5 7 0 0,0 0 1 0 0,0 1 0 0 0,0 0-1 0 0,1-1 1 0 0,-1 1 0 0 0,1 0 0 0 0,0 0-1 0 0,0 0 1 0 0,1-1 0 0 0,-1 1-1 0 0,1 4-7 0 0,0-7 25 0 0,0 1 0 0 0,1 0 1 0 0,-1 0-1 0 0,0 0 0 0 0,1 0 0 0 0,0 0 0 0 0,-1 0 0 0 0,1 0 0 0 0,0-1 0 0 0,0 1 0 0 0,0 0 1 0 0,0-1-1 0 0,1 1 0 0 0,-1-1 0 0 0,0 1 0 0 0,1-1 0 0 0,-1 1 0 0 0,1-1 0 0 0,-1 0 0 0 0,1 0 0 0 0,0 0 1 0 0,0 0-1 0 0,0 1-25 0 0,2-1 89 0 0,-1 0 1 0 0,1 0-1 0 0,0-1 1 0 0,-1 1 0 0 0,1-1-1 0 0,0 1 1 0 0,0-1-1 0 0,-1 0 1 0 0,1-1-1 0 0,0 1 1 0 0,-1-1 0 0 0,1 1-1 0 0,0-1 1 0 0,-1 0-1 0 0,1 0 1 0 0,-1-1-1 0 0,1 1 1 0 0,-1-1 0 0 0,0 1-1 0 0,1-1-89 0 0,8-4 156 0 0,-1-1 1 0 0,0 0-1 0 0,0 0 1 0 0,10-9-157 0 0,-13 8 9 0 0,-1 1 1 0 0,1-2 0 0 0,-1 1-1 0 0,-1-1 1 0 0,0 1-1 0 0,2-6-9 0 0,-6 13 3 0 0,-1-1-1 0 0,0 0 1 0 0,0 0-1 0 0,0 0 0 0 0,0 0 1 0 0,0 0-1 0 0,0 0 0 0 0,0 0 1 0 0,-1 0-1 0 0,1 0 0 0 0,-1 0 1 0 0,1 0-1 0 0,-1 0 0 0 0,0 0 1 0 0,0 0-1 0 0,0-1 1 0 0,0 1-1 0 0,0 0 0 0 0,-1 0 1 0 0,1 0-1 0 0,-1 0 0 0 0,1 0 1 0 0,-1 0-1 0 0,0 0 0 0 0,0 0 1 0 0,0 0-1 0 0,0 0 0 0 0,0 0 1 0 0,0 0-1 0 0,-1 1 1 0 0,1-1-1 0 0,-1 0 0 0 0,1 1 1 0 0,-2-1-3 0 0,3 1 0 0 0,-1 1 0 0 0,1-1 0 0 0,-1 1 0 0 0,1 0 0 0 0,0 0 0 0 0,-1-1 0 0 0,1 1 0 0 0,-1 0 0 0 0,1 0 0 0 0,-1-1 0 0 0,1 1 0 0 0,-1 0 0 0 0,1 0 0 0 0,-1 0 0 0 0,0 0 0 0 0,1 0 0 0 0,-1 0 0 0 0,1 0 0 0 0,-1 0 0 0 0,1 0 0 0 0,-1 0 0 0 0,1 0 0 0 0,-1 0 0 0 0,0 0 1 0 0,1 0-1 0 0,-1 0 0 0 0,1 1 0 0 0,-1-1 0 0 0,1 0 0 0 0,-1 0 0 0 0,1 1 0 0 0,0-1 0 0 0,-1 0 0 0 0,1 0 0 0 0,-1 1 0 0 0,1-1 0 0 0,-1 1 0 0 0,1-1 0 0 0,0 0 0 0 0,-1 1 0 0 0,1-1 0 0 0,0 1 0 0 0,-1 0 0 0 0,-6 32-15 0 0,13 39-36 0 0,-2-56 42 0 0,1 1-1 0 0,0-1 1 0 0,5 8 9 0 0,-9-21-2 0 0,1 1 0 0 0,-1-1 0 0 0,1 0 0 0 0,0 0 0 0 0,0 0 0 0 0,0 0 0 0 0,0 0 0 0 0,1 0 1 0 0,-1-1-1 0 0,1 1 0 0 0,-1-1 0 0 0,1 1 0 0 0,0-1 0 0 0,0 0 0 0 0,0 0 0 0 0,0 0 0 0 0,1-1 0 0 0,-1 1 0 0 0,0-1 0 0 0,2 1 2 0 0,-3-2-11 0 0,0 0-1 0 0,0 0 1 0 0,1 0 0 0 0,-1-1-1 0 0,0 1 1 0 0,0-1-1 0 0,0 1 1 0 0,0-1-1 0 0,1 1 1 0 0,-1-1-1 0 0,0 0 1 0 0,0 0 0 0 0,0 0-1 0 0,-1 0 1 0 0,1-1-1 0 0,0 1 1 0 0,0 0-1 0 0,-1-1 1 0 0,1 1 0 0 0,-1-1-1 0 0,1 1 1 0 0,-1-1-1 0 0,1 0 1 0 0,-1 0-1 0 0,0 0 1 0 0,0 1 0 0 0,0-1-1 0 0,0 0 1 0 0,-1 0-1 0 0,1 0 1 0 0,0-2 11 0 0,5-10-361 0 0,-1-1 1 0 0,-1 0 0 0 0,3-15 360 0 0,-6 20-122 0 0,6-38 56 0 0,-7 46 73 0 0,0 0 1 0 0,1 0-1 0 0,-1 1 0 0 0,0-1 0 0 0,0 0 1 0 0,0 0-1 0 0,0 1 0 0 0,-1-1 1 0 0,1 0-1 0 0,0 0 0 0 0,-1 1 1 0 0,1-1-1 0 0,-1 0 0 0 0,0 0 0 0 0,0 1 1 0 0,1-1-1 0 0,-1 1 0 0 0,0-1 1 0 0,0 1-1 0 0,-1-1 0 0 0,1 1 1 0 0,0 0-1 0 0,0-1 0 0 0,-2 0-7 0 0,3 2 5 0 0,-1 0 0 0 0,1 0 0 0 0,-1 0 0 0 0,1-1 0 0 0,-1 1 0 0 0,1 0 0 0 0,-1 0 1 0 0,1 0-1 0 0,-1 0 0 0 0,1 0 0 0 0,-1 0 0 0 0,1 1 0 0 0,-1-1 0 0 0,1 0 0 0 0,-1 0 0 0 0,1 0 0 0 0,0 0 0 0 0,-1 0 0 0 0,1 1 0 0 0,-1-1 0 0 0,1 0 0 0 0,0 0 0 0 0,-1 1 0 0 0,1-1 0 0 0,-1 0 1 0 0,1 1-1 0 0,0-1 0 0 0,-1 0 0 0 0,1 1 0 0 0,0-1 0 0 0,0 0 0 0 0,-1 1 0 0 0,1-1 0 0 0,0 1-5 0 0,-5 20 59 0 0,8 21 55 0 0,-1-31-279 0 0,0 0-1 0 0,0 0 1 0 0,1-1-1 0 0,1 1 0 0 0,0-1 1 0 0,0 1-1 0 0,1-1 0 0 0,0 0 1 0 0,1-1-1 0 0,0 1 1 0 0,1-1-1 0 0,4 5 166 0 0,-11-14-872 0 0,-3-12-1179 0 0,3 5 1819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4 0 0,'-1'2'78'0'0,"0"-1"-1"0"0,-1 0 1 0 0,1 0 0 0 0,0 1 0 0 0,0-1-1 0 0,0 0 1 0 0,0 1 0 0 0,1-1-1 0 0,-1 1 1 0 0,0-1 0 0 0,1 1 0 0 0,-1 0-1 0 0,1-1 1 0 0,-1 1 0 0 0,1 0-1 0 0,0-1 1 0 0,0 1 0 0 0,0 0 0 0 0,0-1-1 0 0,0 1 1 0 0,0 0 0 0 0,0-1-1 0 0,0 1 1 0 0,1 0-78 0 0,-1-1 47 0 0,0 0 1 0 0,0 1-1 0 0,0-1 0 0 0,0 0 0 0 0,0 0 1 0 0,1 0-1 0 0,-1 0 0 0 0,0 0 1 0 0,1 0-1 0 0,-1 0 0 0 0,1 0 0 0 0,-1 0 1 0 0,1 0-1 0 0,-1 0 0 0 0,1-1 0 0 0,0 1 1 0 0,0 0-1 0 0,-1 0 0 0 0,1 0 0 0 0,0-1 1 0 0,0 1-1 0 0,0 0 0 0 0,0-1 1 0 0,0 1-1 0 0,0-1 0 0 0,0 1 0 0 0,0-1 1 0 0,0 1-1 0 0,0-1 0 0 0,0 0 0 0 0,0 1 1 0 0,0-1-1 0 0,0 0 0 0 0,0 0 0 0 0,0 0 1 0 0,0 0-1 0 0,1 0 0 0 0,-1 0 0 0 0,0 0 1 0 0,0 0-1 0 0,0 0-47 0 0,2-1 136 0 0,0 0 0 0 0,0 0 0 0 0,1-1 0 0 0,-2 1 0 0 0,1-1 0 0 0,0 1 0 0 0,0-1-1 0 0,0 0 1 0 0,-1 0 0 0 0,1 0 0 0 0,-1 0 0 0 0,1 0 0 0 0,-1-1 0 0 0,0 1 0 0 0,0-1 0 0 0,0 0-136 0 0,-1 2 46 0 0,-1 0 0 0 0,0 0 0 0 0,1 1-1 0 0,-1-1 1 0 0,0 0 0 0 0,1 0 0 0 0,-1 0 0 0 0,0 0 0 0 0,0 1 0 0 0,0-1-1 0 0,0 0 1 0 0,0 0 0 0 0,0 0 0 0 0,0 0 0 0 0,0 0 0 0 0,0 1 0 0 0,0-1-1 0 0,0 0 1 0 0,-1 0 0 0 0,1 0 0 0 0,0 0 0 0 0,-1 1 0 0 0,1-1-46 0 0,-1-1 19 0 0,-1 1 1 0 0,1 0 0 0 0,0 0-1 0 0,0-1 1 0 0,-1 1 0 0 0,1 0-1 0 0,-1 0 1 0 0,1 1-1 0 0,-1-1 1 0 0,0 0 0 0 0,1 0-1 0 0,-1 1 1 0 0,0-1 0 0 0,1 1-1 0 0,-1-1 1 0 0,0 1 0 0 0,0 0-20 0 0,0 0-67 0 0,0 0 0 0 0,0 0 1 0 0,0 0-1 0 0,0 0 0 0 0,0 0 0 0 0,1 0 1 0 0,-1 1-1 0 0,0-1 0 0 0,0 1 1 0 0,0-1-1 0 0,0 1 0 0 0,0 0 1 0 0,0 0-1 0 0,1 0 0 0 0,-2 0 67 0 0,1 0-344 0 0,0 1 1 0 0,-1-1-1 0 0,1 0 1 0 0,0 1-1 0 0,0 0 0 0 0,0 0 1 0 0,0-1-1 0 0,0 1 0 0 0,0 0 1 0 0,1 1-1 0 0,-1-1 0 0 0,1 0 1 0 0,0 0-1 0 0,-1 1 0 0 0,1-1 1 0 0,0 0-1 0 0,0 2 344 0 0,2 1-372 0 0,3-1 220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28 0 0,'3'29'1563'0'0,"0"-1"-1"0"0,6 19-1562 0 0,-1-10 628 0 0,-2 0 1 0 0,1 38-629 0 0,-6-122 648 0 0,3 0 1 0 0,2 0-1 0 0,8-27-648 0 0,2 30 35 0 0,-16 42-32 0 0,1 0 0 0 0,0 0 0 0 0,0 0-1 0 0,0 0 1 0 0,0 0 0 0 0,1 0 0 0 0,-1 0-1 0 0,1 1 1 0 0,-1-1 0 0 0,1 0 0 0 0,-1 1-1 0 0,1-1 1 0 0,0 1 0 0 0,0-1 0 0 0,0 1-1 0 0,0 0 1 0 0,0 0 0 0 0,1-1-3 0 0,-1 2 1 0 0,-1 1-1 0 0,0-1 1 0 0,0 0 0 0 0,0 1-1 0 0,0-1 1 0 0,0 1 0 0 0,0-1 0 0 0,0 1-1 0 0,0-1 1 0 0,0 1 0 0 0,0 0-1 0 0,0 0 1 0 0,0-1 0 0 0,-1 1 0 0 0,1 0-1 0 0,0 0 1 0 0,0 0 0 0 0,-1 0-1 0 0,1 0 1 0 0,-1 0 0 0 0,1 0-1 0 0,-1 0 1 0 0,1 0 0 0 0,-1 0 0 0 0,0 0-1 0 0,15 33-21 0 0,-13-28 13 0 0,23 67-1 0 0,16 37-1242 0 0,-39-107-1335 0 0,-4-9 557 0 0,1-1 1684 0 0,0 0 152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8 0 0,'0'0'58'0'0,"0"-1"-1"0"0,0 1 1 0 0,0 0-1 0 0,0-1 1 0 0,0 1-1 0 0,0 0 1 0 0,0 0-1 0 0,0-1 1 0 0,0 1-1 0 0,-1 0 1 0 0,1 0-1 0 0,0-1 1 0 0,0 1-1 0 0,0 0 1 0 0,0 0 0 0 0,0 0-1 0 0,-1-1 1 0 0,1 1-1 0 0,0 0 1 0 0,0 0-1 0 0,0 0 1 0 0,-1-1-1 0 0,1 1 1 0 0,0 0-1 0 0,0 0 1 0 0,0 0-1 0 0,-1 0 1 0 0,1 0-1 0 0,0 0 1 0 0,0 0-1 0 0,-1-1 1 0 0,1 1 0 0 0,0 0-1 0 0,-1 0 1 0 0,1 0-1 0 0,0 0 1 0 0,0 0-1 0 0,-1 0 1 0 0,1 0-1 0 0,0 0-57 0 0,-18 5 843 0 0,-20 18-687 0 0,36-21-157 0 0,0 0 0 0 0,0-1-1 0 0,0 1 1 0 0,0 0 0 0 0,0 0 0 0 0,0 0-1 0 0,1 0 1 0 0,-1 1 0 0 0,1-1 0 0 0,-1 0-1 0 0,1 1 1 0 0,0-1 0 0 0,0 1 0 0 0,0-1-1 0 0,1 1 1 0 0,-1-1 0 0 0,0 1-1 0 0,1-1 1 0 0,0 1 0 0 0,0 0 0 0 0,0 2 1 0 0,0-3-1 0 0,1 1 0 0 0,0-1 0 0 0,0 0 1 0 0,0 0-1 0 0,1 0 0 0 0,-1 0 0 0 0,1 1 1 0 0,-1-2-1 0 0,1 1 0 0 0,-1 0 0 0 0,1 0 1 0 0,0 0-1 0 0,0-1 0 0 0,0 1 0 0 0,0-1 1 0 0,0 1-1 0 0,0-1 0 0 0,1 0 0 0 0,-1 0 1 0 0,0 0-1 0 0,1 0 0 0 0,-1 0 0 0 0,2 0 1 0 0,4 3 14 0 0,-1 1 0 0 0,0 0-1 0 0,0 0 1 0 0,0 1 0 0 0,-1 0-1 0 0,0 0 1 0 0,0 0-1 0 0,0 1 1 0 0,-1-1 0 0 0,0 1-1 0 0,-1 1 1 0 0,1-1 0 0 0,-1 1-1 0 0,-1-1 1 0 0,0 1 0 0 0,0 0-1 0 0,0 1-13 0 0,-3-7 21 0 0,1 0 0 0 0,-1 0 1 0 0,0 0-1 0 0,0 0 0 0 0,0 0 0 0 0,0 0 0 0 0,0 0 0 0 0,-1 0 0 0 0,1 0 0 0 0,0 0 0 0 0,-1 0 0 0 0,0 0 0 0 0,1 0 0 0 0,-1 0 0 0 0,0 0 0 0 0,0 0 1 0 0,0 0-1 0 0,0-1 0 0 0,-1 1 0 0 0,1 0 0 0 0,0-1 0 0 0,-1 1 0 0 0,0 0-21 0 0,-1 0 32 0 0,0-1 0 0 0,0 1 0 0 0,0-1 0 0 0,0 0 0 0 0,0 1-1 0 0,0-1 1 0 0,-1-1 0 0 0,1 1 0 0 0,0 0 0 0 0,-1-1 0 0 0,1 1 0 0 0,0-1 0 0 0,-4 0-32 0 0,-9-1 35 0 0,0-1-1 0 0,0 0 1 0 0,-1-1 0 0 0,1 0 0 0 0,-7-4-35 0 0,23 5-321 0 0,1 0 1 0 0,0 1-1 0 0,0-1 1 0 0,0 0-1 0 0,0 1 1 0 0,0-1 0 0 0,0 0-1 0 0,0 1 1 0 0,0-1-1 0 0,1 1 1 0 0,-1 0-1 0 0,0 0 1 0 0,1-1 320 0 0,1-1-147 0 0,4-6-70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38 4 0 0,'10'-9'179'0'0,"-8"8"9"0"0,0 0 0 0 0,-1 0 0 0 0,1-1 0 0 0,-1 1 0 0 0,1-1 0 0 0,-1 1 0 0 0,1-1 0 0 0,-1 0 0 0 0,0 0 0 0 0,0 1 0 0 0,0-1 1 0 0,0-1-189 0 0,-1 3 330 0 0,-10-3 1970 0 0,9 3-2242 0 0,-1-1 1 0 0,1 0 0 0 0,0 0-1 0 0,0 1 1 0 0,-1 0 0 0 0,1-1-1 0 0,-1 1 1 0 0,1 0 0 0 0,-1-1 0 0 0,1 1-1 0 0,-1 0 1 0 0,-1 0-59 0 0,-5 2 22 0 0,0 0 1 0 0,-1 1-1 0 0,1-1 1 0 0,0 2 0 0 0,0-1-1 0 0,0 1 1 0 0,1 0-1 0 0,-1 1 1 0 0,1 0-1 0 0,0-1 1 0 0,0 2-1 0 0,1 0 1 0 0,-1 0-1 0 0,-1 3-22 0 0,1-2 65 0 0,1 1-1 0 0,0 0 0 0 0,0 0 0 0 0,0 1 0 0 0,0-1 1 0 0,2 1-1 0 0,-1 0 0 0 0,2 1 0 0 0,-1 0 1 0 0,1-1-1 0 0,1 1 0 0 0,-1 2-64 0 0,2-8 46 0 0,0 0 0 0 0,1 0 1 0 0,0 0-1 0 0,0 1 0 0 0,0-1 0 0 0,1 0 0 0 0,-1 0 1 0 0,1 1-1 0 0,0-1 0 0 0,0-1 0 0 0,0 2 0 0 0,1-1 1 0 0,-1-1-1 0 0,1 1 0 0 0,0 0 0 0 0,0 0 0 0 0,1-1 1 0 0,-1 1-1 0 0,1-1 0 0 0,1 2-46 0 0,0 0 29 0 0,1-1 1 0 0,0-1-1 0 0,-1 0 0 0 0,1 1 1 0 0,0-1-1 0 0,0 0 1 0 0,1-1-1 0 0,-1 1 0 0 0,1-1 1 0 0,-1 0-1 0 0,1 0 0 0 0,-1-1 1 0 0,1 0-1 0 0,0 0-29 0 0,1 0 36 0 0,0 0-1 0 0,0-1 1 0 0,-1 0 0 0 0,0 0-1 0 0,1-1 1 0 0,0 0-1 0 0,0 1 1 0 0,-1-2-1 0 0,0 1 1 0 0,0-2 0 0 0,1 1-1 0 0,4-2-35 0 0,-7 1 54 0 0,0 1 0 0 0,0-1 0 0 0,0 1 0 0 0,0-1 0 0 0,-1 0 0 0 0,1 0 0 0 0,-1 0 0 0 0,0-1 0 0 0,0 1 0 0 0,0-1 0 0 0,0 1 0 0 0,0-1 0 0 0,-1-1 0 0 0,0 2 0 0 0,0-2 0 0 0,0 1 0 0 0,-1 0 0 0 0,2-5-54 0 0,-1-1-3 0 0,0 0 1 0 0,0 0 0 0 0,-2 0 0 0 0,1 0 0 0 0,-1 0 0 0 0,0-1 0 0 0,-1 2 0 0 0,1-2 0 0 0,-3-5 2 0 0,2 12-2 0 0,-1-1 0 0 0,1 0 1 0 0,-1 1-1 0 0,1-1 0 0 0,-1 1 1 0 0,0-1-1 0 0,0 1 0 0 0,-1-1 1 0 0,1 1-1 0 0,-1 0 0 0 0,0 0 0 0 0,0 0 1 0 0,-1 1-1 0 0,0 0 0 0 0,0-1 1 0 0,1 1-1 0 0,-1 0 0 0 0,0 1 1 0 0,0-1-1 0 0,-4-1 2 0 0,7 3-8 0 0,-2 0 0 0 0,2 1 0 0 0,-1-1-1 0 0,-1 1 1 0 0,2-1 0 0 0,-1 1 0 0 0,-1 0 0 0 0,2 0 0 0 0,-1 0 0 0 0,-1 0 0 0 0,2 0 0 0 0,-1 1 0 0 0,-1-1-1 0 0,2 1 1 0 0,-1-1 0 0 0,0 0 0 0 0,0 1 0 0 0,0 0 0 0 0,0 0 0 0 0,1 0 0 0 0,-2 0 0 0 0,2 0-1 0 0,-1 0 1 0 0,1 1 0 0 0,-1-1 0 0 0,1 1 0 0 0,-1-1 0 0 0,0 1 8 0 0,-20 13-4357 0 0,22-14 2522 0 0,2-18-1086 0 0,2 7 2728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8 0 0,'0'0'61'0'0,"0"0"0"0"0,0 0 0 0 0,-1 0 0 0 0,1 0 0 0 0,0 0 1 0 0,0 0-1 0 0,0 0 0 0 0,-1 0 0 0 0,1 0 0 0 0,0 0 0 0 0,0 0 0 0 0,-1 0 0 0 0,1 0 0 0 0,0 0 0 0 0,0 0 0 0 0,0 0 1 0 0,-1 0-1 0 0,1 0 0 0 0,0 1 0 0 0,0-1 0 0 0,0 0 0 0 0,0 0 0 0 0,-1 0 0 0 0,1 0 0 0 0,0 0 0 0 0,0 1 0 0 0,0-1 1 0 0,0 0-1 0 0,-1 0 0 0 0,1 0 0 0 0,0 0 0 0 0,0 1 0 0 0,0-1 0 0 0,0 0 0 0 0,0 0 0 0 0,0 0 0 0 0,0 1 0 0 0,0-1 1 0 0,0 0-1 0 0,0 0 0 0 0,0 0 0 0 0,0 1 0 0 0,0-1 0 0 0,0 0 0 0 0,0 0 0 0 0,0 1-61 0 0,-9-6 2578 0 0,9 4-2551 0 0,-1 1-1 0 0,0 0 1 0 0,1 0-1 0 0,-1 0 0 0 0,1 0 1 0 0,-1 0-1 0 0,0 0 0 0 0,1-1 1 0 0,-1 1-1 0 0,1 1 1 0 0,-1-1-1 0 0,0 0 0 0 0,1 0 1 0 0,-1 0-1 0 0,1 0 0 0 0,-1 0 1 0 0,1 0-1 0 0,-1 1 0 0 0,0-1 1 0 0,1 0-1 0 0,-1 0 1 0 0,1 1-1 0 0,-1-1 0 0 0,1 0 1 0 0,0 1-1 0 0,-1-1 0 0 0,1 1 1 0 0,-1-1-1 0 0,1 0 0 0 0,0 1 1 0 0,-1-1-1 0 0,1 1 1 0 0,0-1-1 0 0,-1 1 0 0 0,1-1 1 0 0,0 1-1 0 0,0-1 0 0 0,-1 1 1 0 0,1 0-1 0 0,0-1 1 0 0,0 1-1 0 0,0-1 0 0 0,0 1 1 0 0,0-1-1 0 0,0 1 0 0 0,0 0 1 0 0,0-1-1 0 0,0 1 0 0 0,0 0-26 0 0,0 0-5 0 0,0 0 0 0 0,-1 0 1 0 0,1 1-1 0 0,0-1 0 0 0,0 0 0 0 0,0 0 0 0 0,0 1 0 0 0,0-1 0 0 0,1 0 0 0 0,-1 0 0 0 0,0 1 0 0 0,1-1 0 0 0,-1 0 0 0 0,0 0 0 0 0,1 0 0 0 0,0 0 0 0 0,-1 1 0 0 0,1-1 0 0 0,0 0 0 0 0,-1 0 0 0 0,1 0 0 0 0,0 0 0 0 0,0 0 0 0 0,0-1 0 0 0,0 1 0 0 0,0 0 0 0 0,0 0 0 0 0,0-1 0 0 0,0 1 0 0 0,0 0 0 0 0,0-1 0 0 0,1 1 5 0 0,-1-1 68 0 0,0 1 0 0 0,1-1 1 0 0,-1 1-1 0 0,0-1 0 0 0,1 0 0 0 0,-1 0 0 0 0,0 1 0 0 0,1-1 0 0 0,-1 0 0 0 0,0 0 0 0 0,1 0 0 0 0,-1-1 0 0 0,1 1 0 0 0,-1 0 1 0 0,0 0-1 0 0,1-1 0 0 0,-1 1 0 0 0,0-1 0 0 0,1 1 0 0 0,-1-1 0 0 0,0 1 0 0 0,0-1 0 0 0,0 0 0 0 0,0 0 0 0 0,0 1 1 0 0,1-1-1 0 0,-1 0 0 0 0,-1 0 0 0 0,1 0 0 0 0,0 0 0 0 0,0 0 0 0 0,0 0 0 0 0,0-1 0 0 0,-1 1 0 0 0,1 0 0 0 0,-1 0 0 0 0,1 0 1 0 0,-1-1-1 0 0,1 1 0 0 0,-1 0 0 0 0,0-1 0 0 0,1 1 0 0 0,-1 0 0 0 0,0 0 0 0 0,0-1 0 0 0,0 1 0 0 0,0 0 0 0 0,0-1 0 0 0,-1 1 1 0 0,1-1-69 0 0,0 1-35 0 0,0-1 1 0 0,0 1 0 0 0,-1 0 0 0 0,1-1 0 0 0,0 1 0 0 0,-1 0 0 0 0,1-1 0 0 0,-1 1 0 0 0,1 0-1 0 0,-1 0 1 0 0,0-1 0 0 0,1 1 0 0 0,-1 0 0 0 0,0 0 0 0 0,0 0 0 0 0,0 0 0 0 0,0 0-1 0 0,0 0 1 0 0,0 0 0 0 0,-1 0 34 0 0,1 0-213 0 0,-1 1 0 0 0,1-1-1 0 0,0 1 1 0 0,-1 0-1 0 0,1 0 1 0 0,0 0 0 0 0,-1-1-1 0 0,1 1 1 0 0,0 0 0 0 0,-1 1-1 0 0,1-1 1 0 0,0 0 0 0 0,-1 0-1 0 0,1 1 1 0 0,0-1 0 0 0,-1 0-1 0 0,1 1 1 0 0,0-1 0 0 0,0 1-1 0 0,-1 0 1 0 0,1-1 0 0 0,0 1-1 0 0,0 0 1 0 0,0 0 0 0 0,0-1-1 0 0,0 1 1 0 0,0 0 213 0 0,-1 1-277 0 0,0-1-1 0 0,1 1 1 0 0,-1-1-1 0 0,0 1 1 0 0,1-1 0 0 0,-1 1-1 0 0,1 0 1 0 0,0 0-1 0 0,0-1 1 0 0,0 1-1 0 0,0 0 1 0 0,-1 2 277 0 0,0 3-154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 0 0,'5'3'739'0'0,"1"0"0"0"0,-1 0 1 0 0,1-1-1 0 0,0 0 0 0 0,-1 0 0 0 0,1 0 0 0 0,4 0-739 0 0,-9-2 120 0 0,0 0-1 0 0,0 0 1 0 0,0 0-1 0 0,0 0 0 0 0,0 0 1 0 0,0-1-1 0 0,0 1 0 0 0,0 0 1 0 0,0-1-1 0 0,0 1 1 0 0,0 0-1 0 0,-1-1 0 0 0,1 1 1 0 0,0-1-1 0 0,0 1 1 0 0,0-1-1 0 0,-1 0 0 0 0,1 1 1 0 0,0-1-1 0 0,-1 0 0 0 0,1 1 1 0 0,-1-1-1 0 0,1 0 1 0 0,-1 0-1 0 0,1 1 0 0 0,-1-1 1 0 0,1 0-1 0 0,-1 0 0 0 0,0 0 1 0 0,1 0-1 0 0,-1 0 1 0 0,0 0-1 0 0,0 0-119 0 0,0 0 102 0 0,-1-1 1 0 0,0 1-1 0 0,1 0 1 0 0,-1 0-1 0 0,0 0 1 0 0,0 0-1 0 0,0 0 1 0 0,0 0-1 0 0,0 0 1 0 0,0 0-1 0 0,0 1 1 0 0,0-1-1 0 0,0 0 0 0 0,-1 0 1 0 0,1 1-1 0 0,0-1 1 0 0,0 1-1 0 0,-1-1 1 0 0,1 1-103 0 0,-1-1 35 0 0,0 0 1 0 0,1 1 0 0 0,-1-1-1 0 0,0 1 1 0 0,1 0 0 0 0,-1-1-1 0 0,0 1 1 0 0,0 0 0 0 0,1 0-1 0 0,-1 0 1 0 0,0 0-1 0 0,0 0 1 0 0,1 1 0 0 0,-1-1-1 0 0,0 0 1 0 0,0 1-36 0 0,2-1-5 0 0,-1 1 0 0 0,0-1 0 0 0,1 1 0 0 0,-1-1 0 0 0,1 1 0 0 0,-1 0 0 0 0,1-1 0 0 0,-1 1 0 0 0,1 0 0 0 0,-1-1 0 0 0,1 1 0 0 0,0 0 0 0 0,-1-1 0 0 0,1 1 0 0 0,0 0 0 0 0,0-1 0 0 0,-1 1 0 0 0,1 0 0 0 0,0 0 0 0 0,0 0 0 0 0,0-1 0 0 0,0 1 0 0 0,0 0 0 0 0,0 0 0 0 0,0-1 0 0 0,0 1 0 0 0,1 0 0 0 0,-1 0 0 0 0,0-1-1 0 0,0 1 1 0 0,1 0 0 0 0,-1 0 0 0 0,0-1 0 0 0,1 1 0 0 0,-1 0 0 0 0,1-1 0 0 0,-1 1 0 0 0,1-1 5 0 0,-1 1-21 0 0,0 0-1 0 0,0-1 1 0 0,0 1-1 0 0,0-1 1 0 0,0 1-1 0 0,1-1 1 0 0,-1 1-1 0 0,0-1 0 0 0,0 1 1 0 0,1-1-1 0 0,-1 1 1 0 0,0-1-1 0 0,1 1 1 0 0,-1-1-1 0 0,0 0 1 0 0,1 1-1 0 0,-1-1 1 0 0,1 1-1 0 0,-1-1 0 0 0,1 0 1 0 0,-1 1-1 0 0,1-1 1 0 0,-1 0-1 0 0,1 0 1 0 0,-1 1-1 0 0,1-1 1 0 0,-1 0-1 0 0,1 0 1 0 0,-1 0-1 0 0,1 0 0 0 0,0 0 1 0 0,-1 0-1 0 0,1 0 1 0 0,-1 0-1 0 0,1 0 1 0 0,-1 0-1 0 0,1 0 1 0 0,0 0-1 0 0,-1 0 1 0 0,1 0-1 0 0,-1 0 0 0 0,1-1 1 0 0,-1 1-1 0 0,1 0 1 0 0,-1 0-1 0 0,1-1 1 0 0,-1 1-1 0 0,1 0 22 0 0,0-1-373 0 0,0 0-1 0 0,0 0 0 0 0,0 0 1 0 0,0 0-1 0 0,0 0 0 0 0,-1-1 1 0 0,1 1-1 0 0,0 0 0 0 0,-1 0 1 0 0,1 0-1 0 0,-1-1 0 0 0,1 1 1 0 0,-1 0-1 0 0,0-1 1 0 0,0 1-1 0 0,1 0 0 0 0,-1-1 1 0 0,0 1-1 0 0,0-2 374 0 0,0-31-3132 0 0,2 19 2949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 0 0,'17'32'3167'0'0,"-11"36"-2716"0"0,-1 39-451 0 0,-5-60 55 0 0,2-1 1 0 0,3 0-1 0 0,1 0 1 0 0,9 27-56 0 0,-12-60-192 0 0,-7-23-1197 0 0,-6-22-688 0 0,7 20 1899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12 0 0,'15'-15'726'0'0,"-15"15"-673"0"0,0 0 0 0 0,0 0-1 0 0,0 1 1 0 0,0-1 0 0 0,0 0 0 0 0,0 0-1 0 0,0 0 1 0 0,0 0 0 0 0,0 0-1 0 0,0 0 1 0 0,0 0 0 0 0,0 0-1 0 0,0 0 1 0 0,1 0 0 0 0,-1 0 0 0 0,0 1-1 0 0,0-1 1 0 0,0 0 0 0 0,0 0-1 0 0,0 0 1 0 0,0 0 0 0 0,0 0-1 0 0,0 0 1 0 0,0 0 0 0 0,0 0 0 0 0,1 0-1 0 0,-1 0 1 0 0,0 0-53 0 0,-3 16 182 0 0,-3 11-99 0 0,-2-1-1 0 0,0 1 1 0 0,-2-1-1 0 0,-1-1 1 0 0,-1 0 0 0 0,-10 15-83 0 0,4-5 5 0 0,16-32 19 0 0,0 1 0 0 0,-1-1 0 0 0,1 1 0 0 0,-1-1 0 0 0,1 0 0 0 0,-1 0 0 0 0,0 0 0 0 0,0 0-1 0 0,0-1 1 0 0,-1 1 0 0 0,1-1 0 0 0,-3 1-24 0 0,6-3 4 0 0,0 0 0 0 0,0 0 3 0 0,0 0 14 0 0,0 0-1 0 0,1-1 1 0 0,-1 1-1 0 0,0 0 1 0 0,1-1 0 0 0,-1 1-1 0 0,0 0 1 0 0,1-1 0 0 0,-1 1-1 0 0,0 0 1 0 0,1-1-1 0 0,-1 1 1 0 0,1 0 0 0 0,-1 0-1 0 0,1 0 1 0 0,-1 0 0 0 0,0-1-1 0 0,1 1 1 0 0,-1 0-1 0 0,1 0 1 0 0,-1 0 0 0 0,1 0-1 0 0,-1 0 1 0 0,1 0-1 0 0,-1 0 1 0 0,1 0 0 0 0,-1 0-1 0 0,1 0 1 0 0,-1 0 0 0 0,1 1-1 0 0,-1-1 1 0 0,1 0-1 0 0,-1 0 1 0 0,0 0 0 0 0,1 0-1 0 0,-1 1 1 0 0,1-1-21 0 0,19 5 260 0 0,-12 1-244 0 0,-1 0-1 0 0,0 1 1 0 0,0 0 0 0 0,0 0 0 0 0,-1 0 0 0 0,0 1 0 0 0,0 0-1 0 0,3 6-15 0 0,-5-6-19 0 0,1-1-1 0 0,0 1 0 0 0,1-1 0 0 0,0 0 1 0 0,0 0-1 0 0,0-1 0 0 0,1 0 1 0 0,0 0-1 0 0,0-1 0 0 0,6 4 20 0 0,-13-9-74 0 0,0 0-1 0 0,1 0 1 0 0,-1 0 0 0 0,1 0 0 0 0,-1 0-1 0 0,1 0 1 0 0,-1 0 0 0 0,1 0-1 0 0,-1 0 1 0 0,0 0 0 0 0,1 0 0 0 0,-1 0-1 0 0,1 0 1 0 0,-1 0 0 0 0,1 0-1 0 0,-1-1 1 0 0,0 1 0 0 0,1 0 0 0 0,-1 0-1 0 0,1 0 1 0 0,-1-1 0 0 0,0 1-1 0 0,1 0 1 0 0,-1-1 0 0 0,0 1 0 0 0,1 0-1 0 0,-1-1 1 0 0,0 1 0 0 0,0 0-1 0 0,1-1 1 0 0,-1 1 0 0 0,0 0-1 0 0,0-1 1 0 0,0 1 0 0 0,0-1 0 0 0,1 1-1 0 0,-1 0 1 0 0,0-1 0 0 0,0 1-1 0 0,0-1 1 0 0,0 1 0 0 0,0 0 0 0 0,0-1-1 0 0,0 1 1 0 0,0-1 0 0 0,0 1-1 0 0,0-1 1 0 0,0 1 0 0 0,0 0 0 0 0,-1-1-1 0 0,1 1 1 0 0,0-1 74 0 0,0 0 65 0 0,1-9-358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1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20 0 0,'1'-2'147'0'0,"-1"0"0"0"0,0-1 0 0 0,0 1 0 0 0,-1 0 0 0 0,1-1 0 0 0,-1 1 0 0 0,1 0 0 0 0,-1-1 0 0 0,0 1 0 0 0,1 0 0 0 0,-1 0 0 0 0,0 0 0 0 0,-1 0 0 0 0,1 0 0 0 0,0 0 0 0 0,-1 0 0 0 0,1 0 0 0 0,-2-1-147 0 0,2 3 25 0 0,-1-1-1 0 0,1 0 1 0 0,-1 1-1 0 0,1-1 0 0 0,-1 1 1 0 0,1 0-1 0 0,-1-1 1 0 0,1 1-1 0 0,-1 0 1 0 0,1 0-1 0 0,-1 0 0 0 0,0 0 1 0 0,1 0-1 0 0,-1 0 1 0 0,1 1-1 0 0,-1-1 1 0 0,1 0-1 0 0,-1 1 0 0 0,1-1 1 0 0,-1 1-1 0 0,1-1 1 0 0,-1 1-1 0 0,1 0 1 0 0,0 0-1 0 0,-1-1 0 0 0,1 1 1 0 0,0 0-1 0 0,0 0 1 0 0,0 0-1 0 0,0 1 1 0 0,-1-1-25 0 0,-4 4-1 0 0,0 1 1 0 0,1 1-1 0 0,0-1 1 0 0,0 1-1 0 0,0-1 1 0 0,0 1-1 0 0,1 1 1 0 0,1-1-1 0 0,-1 1 1 0 0,1 0 0 0 0,2-5 0 0 0,-1-1 1 0 0,1 1-1 0 0,0 0 0 0 0,0 0 0 0 0,0 0 1 0 0,0 0-1 0 0,1 0 0 0 0,-1 0 1 0 0,1 0-1 0 0,0 0 0 0 0,0 0 1 0 0,0 0-1 0 0,0 0 0 0 0,0 0 1 0 0,1 1-1 0 0,-1-1 0 0 0,1 0 1 0 0,0-1-1 0 0,0 1 0 0 0,0 0 1 0 0,1 0-1 0 0,-1 0 0 0 0,1 0 1 0 0,-1-1-1 0 0,1 1 0 0 0,0-1 1 0 0,2 2-1 0 0,-2-3 28 0 0,1 0 1 0 0,-1 0 0 0 0,1 0 0 0 0,0 0-1 0 0,0 0 1 0 0,-1-1 0 0 0,1 1 0 0 0,0-1-1 0 0,0 0 1 0 0,-1 0 0 0 0,1 0 0 0 0,0 0-1 0 0,0 0 1 0 0,0 0 0 0 0,-1-1 0 0 0,1 0-1 0 0,0 1 1 0 0,0-1 0 0 0,-1 0 0 0 0,1 0-1 0 0,-1 0 1 0 0,1-1 0 0 0,-1 1-1 0 0,1-1 1 0 0,-1 1 0 0 0,0-1 0 0 0,0 0-1 0 0,1 0-28 0 0,5-4 324 0 0,-1 0-1 0 0,1 0 0 0 0,-2 0 0 0 0,1-1 0 0 0,-1 0 0 0 0,0 0 0 0 0,5-8-323 0 0,-9 10 118 0 0,1 1 0 0 0,-1-1 0 0 0,0 1-1 0 0,0-1 1 0 0,-1 0 0 0 0,0 0 0 0 0,0 0 0 0 0,0 0 0 0 0,0 0 0 0 0,-1-4-118 0 0,0 7 7 0 0,0 0 1 0 0,0 0 0 0 0,0 0 0 0 0,-1 1 0 0 0,1-1 0 0 0,0 0 0 0 0,-1 0-1 0 0,0 1 1 0 0,1-1 0 0 0,-1 0 0 0 0,0 0 0 0 0,0 1 0 0 0,0-1-1 0 0,0 1 1 0 0,0-1 0 0 0,-1 1 0 0 0,1 0 0 0 0,0-1 0 0 0,-1 1-1 0 0,1 0 1 0 0,-1 0 0 0 0,1 0 0 0 0,-1 0 0 0 0,1 0 0 0 0,-1 0 0 0 0,0 0-1 0 0,0 0 1 0 0,0 1 0 0 0,-1-1-8 0 0,3 1 0 0 0,-1-1-1 0 0,1 1 1 0 0,0 0 0 0 0,0 0-1 0 0,-1 0 1 0 0,1 0 0 0 0,0 0-1 0 0,-1 0 1 0 0,1 0-1 0 0,0 0 1 0 0,0 0 0 0 0,-1 0-1 0 0,1 0 1 0 0,0 0 0 0 0,-1 0-1 0 0,1 0 1 0 0,0 1-1 0 0,0-1 1 0 0,-1 0 0 0 0,1 0-1 0 0,0 0 1 0 0,0 0 0 0 0,-1 0-1 0 0,1 0 1 0 0,0 1 0 0 0,0-1-1 0 0,-1 0 1 0 0,1 0-1 0 0,0 0 1 0 0,0 1 0 0 0,0-1-1 0 0,0 0 1 0 0,-1 0 0 0 0,1 1-1 0 0,0-1 1 0 0,0 0 0 0 0,0 0-1 0 0,0 1 1 0 0,0-1 0 0 0,-1 16-4 0 0,8 19 1 0 0,-6-32 0 0 0,4 18-450 0 0,1 1 0 0 0,1-1-1 0 0,1-1 1 0 0,1 0 0 0 0,2 1 453 0 0,-11-21-3859 0 0,-1-5 2732 0 0,0-2 807 0 0,1-5 48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4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 0 0,'21'214'1633'0'0,"-3"-66"-1555"0"0,-18-148-78 0 0,0 0 0 0 0,0 0 0 0 0,0 0 0 0 0,-1-1-1 0 0,1 1 1 0 0,0 0 0 0 0,0 0 0 0 0,0 0-1 0 0,-1 0 1 0 0,1 0 0 0 0,0 0 0 0 0,0 0-1 0 0,0 0 1 0 0,-1 0 0 0 0,1 0 0 0 0,0 0 0 0 0,0 0-1 0 0,-1 0 1 0 0,1 0 0 0 0,0 0 0 0 0,0 0-1 0 0,0 0 1 0 0,-1 0 0 0 0,1 0 0 0 0,0 0-1 0 0,0 1 1 0 0,0-1 0 0 0,-1 0 0 0 0,1 0 0 0 0,0 0-1 0 0,0 0 1 0 0,0 0 0 0 0,0 0 0 0 0,-1 1-1 0 0,1-1 1 0 0,0 0 0 0 0,0 0 0 0 0,0 0 0 0 0,0 1-1 0 0,0-1 1 0 0,0 0 0 0 0,0 0 0 0 0,-1 0-1 0 0,1 0 1 0 0,0 1 0 0 0,0-1 0 0 0,0 0-1 0 0,0 0 1 0 0,0 1 0 0 0,0-1 0 0 0,0 0 0 0 0,0 0-1 0 0,0 0 1 0 0,0 1 0 0 0,0-1 0 0 0,0 0 0 0 0,-8-16-16 0 0,3-14-5 0 0,-9-50 118 0 0,4 0 0 0 0,1-52-97 0 0,9 131 7 0 0,0-1 0 0 0,1 0 0 0 0,-1 1 0 0 0,0-1 0 0 0,1 0 0 0 0,-1 1 0 0 0,1-1 0 0 0,0 1 0 0 0,0-1-1 0 0,-1 1 1 0 0,1-1 0 0 0,0 1 0 0 0,0 0 0 0 0,0-1 0 0 0,0 1 0 0 0,1 0 0 0 0,-1 0 0 0 0,0 0 0 0 0,0 0 0 0 0,1 0 0 0 0,-1 0 0 0 0,1 0 0 0 0,-1 0-1 0 0,1 0 1 0 0,-1 1 0 0 0,1-1 0 0 0,1 0-7 0 0,3-1 9 0 0,0 0 0 0 0,0 1 0 0 0,0 0-1 0 0,1 0 1 0 0,-1 0 0 0 0,1 1 0 0 0,3-1-9 0 0,-6 2 0 0 0,0 0 0 0 0,0 0 1 0 0,0 0-1 0 0,-1 0 0 0 0,1 1 1 0 0,0 0-1 0 0,-1-1 0 0 0,1 1 1 0 0,-1 0-1 0 0,0 1 0 0 0,1-1 1 0 0,-1 1-1 0 0,0-1 0 0 0,-1 1 1 0 0,1 0-1 0 0,0 0 0 0 0,-1 0 1 0 0,0 0-1 0 0,1 0 0 0 0,-1 1 0 0 0,-1-1 1 0 0,1 1-1 0 0,0-1 0 0 0,-1 1 1 0 0,0-1-1 0 0,0 1 0 0 0,0 0 1 0 0,0 0-1 0 0,-1-1 0 0 0,0 1 1 0 0,1 0-1 0 0,-1 0 0 0 0,-1 0 1 0 0,1 2-1 0 0,-2 0 11 0 0,-1-1 0 0 0,1 0 1 0 0,-1 0-1 0 0,0 1 0 0 0,0-2 1 0 0,-1 1-1 0 0,0 0 0 0 0,0-1 1 0 0,-2 3-12 0 0,5-6-3 0 0,-1 0 0 0 0,1 0 0 0 0,0 0 0 0 0,-1 0 0 0 0,1 0 0 0 0,-1 0 0 0 0,1-1 0 0 0,-1 1 0 0 0,0 0 0 0 0,1-1 0 0 0,-1 1 0 0 0,1-1 0 0 0,-1 0 0 0 0,0 1 0 0 0,0-1 0 0 0,1 0 0 0 0,-1 0 0 0 0,0 0 0 0 0,0 0 0 0 0,1 0 0 0 0,-1-1 0 0 0,0 1 0 0 0,1 0 0 0 0,-1-1 0 0 0,0 1 0 0 0,1-1 0 0 0,-1 0 0 0 0,1 1 0 0 0,-1-1 0 0 0,1 0 0 0 0,-1 0 0 0 0,1 0 0 0 0,-1 0 0 0 0,1 0 0 0 0,0 0 0 0 0,-1-2 3 0 0,2 0-1899 0 0,3 2 1728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4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0,'9'64'1463'0'0,"35"271"-534"0"0,-58-401-504 0 0,3 21-211 0 0,2 0 0 0 0,-1-28-214 0 0,9 59 54 0 0,0 0 0 0 0,1 1 0 0 0,1-1 0 0 0,0 1 0 0 0,1-1 0 0 0,0 1 0 0 0,1 0 0 0 0,1 0 1 0 0,0 0-1 0 0,1 0 0 0 0,2-4-54 0 0,-6 16 9 0 0,-1 0 0 0 0,1 0 0 0 0,-1 0 1 0 0,1 0-1 0 0,-1 1 0 0 0,1-1 0 0 0,-1 0 1 0 0,1 0-1 0 0,0 0 0 0 0,-1 0 0 0 0,1 1 0 0 0,0-1 1 0 0,0 0-1 0 0,0 1 0 0 0,0-1 0 0 0,-1 1 1 0 0,1-1-1 0 0,0 1 0 0 0,0-1 0 0 0,0 1 1 0 0,0 0-1 0 0,0-1 0 0 0,0 1 0 0 0,0 0 0 0 0,1 0 1 0 0,-1-1-1 0 0,0 1 0 0 0,0 0 0 0 0,0 0 1 0 0,0 0-1 0 0,0 0 0 0 0,0 1 0 0 0,0-1-9 0 0,3 1 5 0 0,-1 0 0 0 0,0 1 0 0 0,0-1 0 0 0,-1 1 0 0 0,1 0-1 0 0,0 0 1 0 0,-1 0 0 0 0,1 0 0 0 0,-1 0 0 0 0,1 0 0 0 0,1 3-5 0 0,3 4-5 0 0,1 1 1 0 0,-1-1 0 0 0,0 2 0 0 0,-1-1 0 0 0,0 1-1 0 0,0 1 5 0 0,-5-8 8 0 0,1 1-1 0 0,-1-1 1 0 0,0 0-1 0 0,0 1 1 0 0,0-1-1 0 0,0 0 1 0 0,-1 1-1 0 0,0-1 1 0 0,0 1-1 0 0,0-1 1 0 0,-1 1-1 0 0,1-1 1 0 0,-1 0-1 0 0,-1 4-7 0 0,1-6 10 0 0,0-1-1 0 0,0 1 0 0 0,-1 0 1 0 0,1-1-1 0 0,0 0 0 0 0,-1 1 1 0 0,1-1-1 0 0,-1 0 0 0 0,1 0 1 0 0,-1 1-1 0 0,1-1 0 0 0,-1 0 1 0 0,0-1-1 0 0,0 1 0 0 0,1 0 1 0 0,-1 0-1 0 0,0-1 0 0 0,0 1 1 0 0,0-1-1 0 0,0 0 0 0 0,0 1 1 0 0,0-1-1 0 0,0 0 0 0 0,0 0 1 0 0,0 0-1 0 0,0 0 0 0 0,0 0 0 0 0,0-1 1 0 0,0 1-1 0 0,0-1 0 0 0,1 1 1 0 0,-1-1-1 0 0,0 0 0 0 0,0 1 1 0 0,0-1-10 0 0,-4-1-129 0 0,-1 1-121 0 0,0-1 0 0 0,0 0 0 0 0,1 0 0 0 0,-1-1 0 0 0,1 0 1 0 0,-1 0-1 0 0,1 0 0 0 0,-2-2 250 0 0,8 4-832 0 0,12 0-698 0 0,-2-2 1416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4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48 8 0 0,'20'-18'1777'0'0,"-20"17"-1709"0"0,1 0-1 0 0,-1 0 0 0 0,0 0 0 0 0,0 0 0 0 0,0 0 0 0 0,-1 0 0 0 0,1 0 0 0 0,0 0 0 0 0,0 1 0 0 0,0-1 0 0 0,-1 0 1 0 0,1 0-1 0 0,0 0 0 0 0,-1 0 0 0 0,1 0 0 0 0,-1 1 0 0 0,1-1 0 0 0,-1 0 0 0 0,1 0 0 0 0,-1 1 0 0 0,0-1 0 0 0,1 0 0 0 0,-1 1 1 0 0,0-1-1 0 0,0 1 0 0 0,0-1 0 0 0,1 0 0 0 0,-2 1-67 0 0,0-1 35 0 0,1 1 0 0 0,-1 0-1 0 0,0 0 1 0 0,0 0 0 0 0,1 0 0 0 0,-1 0 0 0 0,0 0 0 0 0,1 0 0 0 0,-1 1 0 0 0,0-1-1 0 0,0 0 1 0 0,1 1 0 0 0,-1 0 0 0 0,1-1 0 0 0,-2 1-35 0 0,-2 2-4 0 0,0-1 0 0 0,0 1 0 0 0,0 0 0 0 0,0 0 0 0 0,0 1 0 0 0,1 0 0 0 0,-1-1 1 0 0,1 1-1 0 0,0 1 0 0 0,0-1 4 0 0,1 2-5 0 0,0-1 0 0 0,0 1 0 0 0,1-1 0 0 0,0 1 0 0 0,0 0 0 0 0,0 0 0 0 0,1 0 0 0 0,0 0 0 0 0,0 1 0 0 0,0-1 0 0 0,1 0 0 0 0,0 0 1 0 0,0 0-1 0 0,2 6 5 0 0,-2-10 9 0 0,0 0 0 0 0,1 0 0 0 0,-1 0-1 0 0,1 0 1 0 0,0 0 0 0 0,0 0 0 0 0,0 0 0 0 0,0 0 0 0 0,0 0 0 0 0,0 0 0 0 0,1-1 0 0 0,-1 1 0 0 0,0-1 0 0 0,1 1 0 0 0,-1-1 0 0 0,1 1 0 0 0,0-1 0 0 0,1 1-9 0 0,0-1 45 0 0,-1 0 0 0 0,1 0 0 0 0,0 0 0 0 0,-1-1 0 0 0,1 1 0 0 0,0-1 0 0 0,-1 0 0 0 0,1 0 0 0 0,0 0 0 0 0,-1 0 0 0 0,1 0 0 0 0,0 0 0 0 0,-1-1 0 0 0,1 1 0 0 0,0-1 0 0 0,-1 0 0 0 0,1 0 0 0 0,-1 0 0 0 0,1 0-45 0 0,5-2 171 0 0,-1-1 1 0 0,0 0-1 0 0,0 0 0 0 0,-1 0 1 0 0,1-1-1 0 0,-1 0 0 0 0,0 0 1 0 0,0-1-1 0 0,-1 1 0 0 0,0-1 1 0 0,0 0-1 0 0,0-1-171 0 0,-2 4 9 0 0,-1-1-1 0 0,1 0 0 0 0,-1 1 1 0 0,0-1-1 0 0,0 0 1 0 0,0 0-1 0 0,0 0 1 0 0,-1-1-1 0 0,0 1 1 0 0,0 0-1 0 0,0 0 1 0 0,-1-1-1 0 0,1 1 0 0 0,-1-1 1 0 0,0 1-1 0 0,0 0 1 0 0,-1-1-1 0 0,1 1 1 0 0,-1 0-1 0 0,0-1 1 0 0,-1-3-9 0 0,2 8 1 0 0,0-1 0 0 0,-1 0 0 0 0,1 0 0 0 0,0 1-1 0 0,0-1 1 0 0,0 0 0 0 0,-1 0 0 0 0,1 1 0 0 0,0-1 0 0 0,-1 0 0 0 0,1 1 0 0 0,0-1 0 0 0,-1 0 0 0 0,1 1 0 0 0,-1-1 0 0 0,0 1 0 0 0,1-1 0 0 0,-1 1 0 0 0,1-1 0 0 0,-1 1 0 0 0,0-1 0 0 0,1 1 0 0 0,-1-1 0 0 0,0 1 0 0 0,1 0 0 0 0,-1-1 0 0 0,0 1-1 0 0,0 0 1 0 0,1 0 0 0 0,-1 0 0 0 0,0-1 0 0 0,0 1 0 0 0,0 0 0 0 0,1 0 0 0 0,-1 0 0 0 0,0 0 0 0 0,0 0 0 0 0,0 0 0 0 0,1 1 0 0 0,-1-1 0 0 0,0 0 0 0 0,0 0 0 0 0,0 0 0 0 0,1 1 0 0 0,-1-1 0 0 0,0 1-1 0 0,0 0 16 0 0,0 0 1 0 0,-1 0-1 0 0,1 0 0 0 0,0 1 1 0 0,0-1-1 0 0,0 0 1 0 0,1 1-1 0 0,-1-1 0 0 0,0 1 1 0 0,0-1-1 0 0,1 1 1 0 0,-1-1-1 0 0,1 1 0 0 0,-1 0 1 0 0,1-1-1 0 0,0 1 1 0 0,0 0-1 0 0,0-1 1 0 0,0 1-1 0 0,0 0 0 0 0,0 0-16 0 0,6 38 247 0 0,1-1 0 0 0,2 0-1 0 0,2-1 1 0 0,9 21-247 0 0,-23-71-6692 0 0,-1-13 4948 0 0,2 9 1492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 0 0,'0'-18'1753'0'0,"2"35"-453"0"0,1 32-865 0 0,-3 5-426 0 0,9 52-9 0 0,-6-85 3 0 0,1-1-1 0 0,1 1 0 0 0,7 19-2 0 0,-8-21 200 0 0,1 0-214 0 0,-5-19 32 0 0,0 0 19 0 0,0 0 27 0 0,0 0 28 0 0,0 0 22 0 0,27-19 456 0 0,-15 18-561 0 0,-1 0-1 0 0,0 1 0 0 0,1 0 1 0 0,-1 1-1 0 0,0 0 1 0 0,0 1-1 0 0,0 0 1 0 0,10 3-9 0 0,22 4 15 0 0,-37-8-41 0 0,25 2-138 0 0,-24-8-1116 0 0,-15-6-1699 0 0,4 8 2776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16 0 0,'-3'-1'146'0'0,"0"-1"-1"0"0,0 1 1 0 0,0 0-1 0 0,0 0 1 0 0,0 0-1 0 0,-1 1 1 0 0,1-1-1 0 0,0 1 1 0 0,0 0-1 0 0,-1-1 0 0 0,1 2 1 0 0,0-1-1 0 0,-1 0 1 0 0,1 0-1 0 0,0 1 1 0 0,0 0-1 0 0,-1 0 1 0 0,1 0-1 0 0,0 0 1 0 0,0 0-1 0 0,-1 1-145 0 0,-5 1 13 0 0,-1 1 0 0 0,1 0 0 0 0,0 1 0 0 0,1-1-1 0 0,-1 2 1 0 0,-6 5-13 0 0,8-4 1 0 0,0 0-1 0 0,0 0 0 0 0,1 0 1 0 0,0 1-1 0 0,1 0 0 0 0,-5 9 0 0 0,9-15 0 0 0,-1 0 0 0 0,1 0-1 0 0,0 1 1 0 0,0-1-1 0 0,0 0 1 0 0,0 1 0 0 0,0-1-1 0 0,1 1 1 0 0,-1 0-1 0 0,1-1 1 0 0,-1 1 0 0 0,1-1-1 0 0,0 1 1 0 0,0 0-1 0 0,0-1 1 0 0,0 1 0 0 0,1-1-1 0 0,-1 1 1 0 0,1-1-1 0 0,0 1 1 0 0,0-1 0 0 0,0 1-1 0 0,0-1 1 0 0,0 1-1 0 0,0-1 1 0 0,1 0 0 0 0,-1 0 0 0 0,1 0 34 0 0,1-1 0 0 0,-1 1 1 0 0,0-1-1 0 0,1 0 1 0 0,-1 0-1 0 0,1 0 0 0 0,0 0 1 0 0,-1 0-1 0 0,1-1 1 0 0,0 1-1 0 0,0-1 0 0 0,-1 0 1 0 0,1 0-1 0 0,0 0 1 0 0,0 0-1 0 0,-1 0 0 0 0,1 0 1 0 0,0-1-1 0 0,0 1 1 0 0,-1-1-1 0 0,1 0 1 0 0,-1 1-1 0 0,1-1 0 0 0,0-1 1 0 0,-1 1-1 0 0,0 0 1 0 0,2-1-35 0 0,6-3 156 0 0,0 0 0 0 0,0-1 1 0 0,-1 0-1 0 0,0-1 1 0 0,0 0-1 0 0,1-1-156 0 0,-4 2 9 0 0,0-1-1 0 0,0 0 1 0 0,-1 0-1 0 0,0 0 1 0 0,0 0-1 0 0,-1-1 1 0 0,1 0-1 0 0,1-7-8 0 0,-5 13 2 0 0,0 1 0 0 0,0-1-1 0 0,-1 0 1 0 0,1 0-1 0 0,0 0 1 0 0,-1 0 0 0 0,0 0-1 0 0,1 0 1 0 0,-1 0-1 0 0,0 0 1 0 0,0 0 0 0 0,0 1-1 0 0,-1-1 1 0 0,1 0-1 0 0,0 0 1 0 0,-1 0 0 0 0,1 0-1 0 0,-1 0 1 0 0,0 0-1 0 0,1 0 1 0 0,-1 1 0 0 0,0-1-1 0 0,0 0 1 0 0,0 1-1 0 0,-1-1 1 0 0,1 1 0 0 0,0-1-1 0 0,-1 1 1 0 0,1-1-1 0 0,0 1 1 0 0,-1 0 0 0 0,0 0-1 0 0,1-1 1 0 0,-1 1 0 0 0,0 0-1 0 0,0 1 1 0 0,0-1-1 0 0,1 0 1 0 0,-1 0 0 0 0,0 1-1 0 0,-1-1-1 0 0,2 2 2 0 0,1 0-1 0 0,-1 0 1 0 0,1 0-1 0 0,-1 0 1 0 0,1-1-1 0 0,-1 1 1 0 0,1 0-1 0 0,0 0 1 0 0,-1 0-1 0 0,1 0 1 0 0,0 0 0 0 0,0 1-1 0 0,0-1 1 0 0,0 0-1 0 0,0 0 1 0 0,0 0-1 0 0,0 0 1 0 0,0 0-1 0 0,1 0 1 0 0,-1 0-1 0 0,0 0 1 0 0,1 0-2 0 0,4 39-8 0 0,-4-34 13 0 0,13 60 57 0 0,-13-62-118 0 0,1 1 1 0 0,-1-1-1 0 0,1 1 1 0 0,0-1-1 0 0,0 0 1 0 0,0 0-1 0 0,1 0 1 0 0,0 0-1 0 0,0 0 1 0 0,0-1-1 0 0,0 1 1 0 0,0-1-1 0 0,2 1 56 0 0,-5-4-86 0 0,1 0-1 0 0,-1 0 1 0 0,1 0-1 0 0,-1 0 0 0 0,1 0 1 0 0,-1 0-1 0 0,1 0 1 0 0,-1-1-1 0 0,1 1 0 0 0,-1 0 1 0 0,1 0-1 0 0,-1 0 1 0 0,1 0-1 0 0,-1-1 0 0 0,0 1 1 0 0,1 0-1 0 0,-1-1 1 0 0,1 1-1 0 0,-1 0 0 0 0,0-1 1 0 0,1 1-1 0 0,-1 0 1 0 0,0-1-1 0 0,1 1 0 0 0,-1 0 1 0 0,0-1-1 0 0,0 1 1 0 0,1-1-1 0 0,-1 1 0 0 0,0-1 1 0 0,0 1-1 0 0,0-1 1 0 0,0 1-1 0 0,0-1 0 0 0,1 1 1 0 0,-1-1-1 0 0,0 1 1 0 0,0-1-1 0 0,0 1 0 0 0,0 0 1 0 0,-1-1-1 0 0,1 1 1 0 0,0-1-1 0 0,0 1 0 0 0,0-1 1 0 0,0 1-1 0 0,0-1 1 0 0,-1 1 86 0 0,2-4-63 0 0,1-5-186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232 437 4 0 0,'7'-2'370'0'0,"24"-12"791"0"0,-31 14-1136 0 0,0 0 0 0 0,1-1 0 0 0,0 1 1 0 0,-1 0-1 0 0,1 0 0 0 0,-1 0 0 0 0,0 0 1 0 0,1-1-1 0 0,-1 1 0 0 0,1-1 0 0 0,-1 0 1 0 0,1 1-1 0 0,-1 0 0 0 0,0 0 0 0 0,0-1 1 0 0,0 0-1 0 0,1 1 0 0 0,-1-1 1 0 0,0 1-1 0 0,0 0 0 0 0,1-1 0 0 0,-1 0 1 0 0,0 1-1 0 0,0-1 0 0 0,0 1 0 0 0,0-1 1 0 0,0 1-1 0 0,0-1 0 0 0,0 0 0 0 0,0 1 1 0 0,0 0-1 0 0,0-1 0 0 0,0 0 0 0 0,0 1 1 0 0,-1-1-1 0 0,1 1 0 0 0,0 0 0 0 0,0-1 1 0 0,-1 0-1 0 0,1 1 0 0 0,0-1 1 0 0,0 1-1 0 0,0 0 0 0 0,-1-1 0 0 0,1 1 1 0 0,-1-1-1 0 0,1 1 0 0 0,-1-1 0 0 0,1 1 1 0 0,0 0-26 0 0,-4-3 49 0 0,-1 0 0 0 0,2 1 0 0 0,-1 1 0 0 0,-1-2 0 0 0,1 2 1 0 0,0-1-1 0 0,0 1 0 0 0,-1-1 0 0 0,1 2 0 0 0,-1-1 0 0 0,0 0 1 0 0,0 0-1 0 0,1 1 0 0 0,-1 0 0 0 0,1 1 0 0 0,-4 0-49 0 0,-6 0 24 0 0,1 1 0 0 0,1 0 0 0 0,-1 1 0 0 0,0 1 0 0 0,-3 2-24 0 0,10-4 6 0 0,0 1 1 0 0,0 0 0 0 0,1 0-1 0 0,0 1 1 0 0,0 0 0 0 0,-1-1-1 0 0,2 2 1 0 0,-1-1 0 0 0,1 1-1 0 0,0-1 1 0 0,0 2-1 0 0,0-2 1 0 0,1 1 0 0 0,-1 1-1 0 0,1 0 1 0 0,0 0 0 0 0,1-1-1 0 0,0 1 1 0 0,-1 0 0 0 0,0 6-7 0 0,3-8 26 0 0,-2-1 0 0 0,2 2 0 0 0,-1-1 0 0 0,1-1 0 0 0,0 1 0 0 0,0 1 0 0 0,0-2 0 0 0,0 1 0 0 0,1 0 0 0 0,0 0 0 0 0,0 0 0 0 0,0 0 0 0 0,0 0 0 0 0,0-1 0 0 0,1 1 0 0 0,-1 0 0 0 0,2-1 0 0 0,-1 1 0 0 0,-1-1 0 0 0,2 0 0 0 0,0 0-1 0 0,-1 0 1 0 0,1 0 0 0 0,0 0 0 0 0,0 0 0 0 0,0-1 0 0 0,0 0 0 0 0,0 0 0 0 0,1 1 0 0 0,-1-1 0 0 0,0-1 0 0 0,1 1 0 0 0,1 0-26 0 0,-2 0 27 0 0,2-1 0 0 0,-1 1 0 0 0,-1-1-1 0 0,2 0 1 0 0,-1 0 0 0 0,0-1-1 0 0,1 1 1 0 0,-2-1 0 0 0,2 0-1 0 0,-1 0 1 0 0,0 0 0 0 0,1-1-1 0 0,-2 1 1 0 0,2-1 0 0 0,-1 0 0 0 0,0 0-1 0 0,0-1 1 0 0,1 1-27 0 0,0-2 7 0 0,0 0 1 0 0,0 0 0 0 0,0 0-1 0 0,-1-1 1 0 0,1 0-1 0 0,-1 0 1 0 0,1 0-1 0 0,-2 0 1 0 0,1 0 0 0 0,-1-2-1 0 0,1 2 1 0 0,0-4-8 0 0,2-1-5 0 0,-1 0 0 0 0,-1-1 1 0 0,1 0-1 0 0,-1 0 0 0 0,-1-1 1 0 0,0 1-1 0 0,-1-1 0 0 0,0 1 1 0 0,-1-1-1 0 0,0 0 0 0 0,-1 0 1 0 0,0 0-1 0 0,0 1 0 0 0,0-2 5 0 0,-1 9 1 0 0,0 0-1 0 0,0 0 1 0 0,1 1-1 0 0,-1-1 0 0 0,0 0 1 0 0,0 1-1 0 0,-1-1 1 0 0,1 1-1 0 0,-1-1 0 0 0,-1-1 0 0 0,3 3 1 0 0,0 1-1 0 0,0 0 0 0 0,-1 0 1 0 0,1-1-1 0 0,0 1 0 0 0,0 0 1 0 0,0 0-1 0 0,0 0 0 0 0,0 0 1 0 0,0 0-1 0 0,-1 0 0 0 0,1 0 1 0 0,0 0-1 0 0,-1-1 0 0 0,1 1 1 0 0,0 0-1 0 0,-1 0 0 0 0,1 0 0 0 0,0 0 1 0 0,0 0-1 0 0,0 0 0 0 0,0 0 1 0 0,-1 0-1 0 0,1 0 0 0 0,-1 0 1 0 0,1 0-1 0 0,0 0 0 0 0,-1 0 1 0 0,1 0-1 0 0,0 0 0 0 0,0 1 1 0 0,0-1-1 0 0,0 0 0 0 0,0 0 1 0 0,-1 0-1 0 0,1 0 0 0 0,0 0 0 0 0,-8 19 16 0 0,4 10-1 0 0,2-1-1 0 0,0 1 0 0 0,2 0 0 0 0,2 12-14 0 0,0 49 22 0 0,-6-26-39 0 0,-2-1-1 0 0,-4 0 1 0 0,-2 0-1 0 0,-15 44 18 0 0,27-105 0 0 0,-1 1 0 0 0,0 0 0 0 0,0-1 0 0 0,1 1 0 0 0,-2-1 0 0 0,1 0 0 0 0,0 1 0 0 0,-1-1 0 0 0,1 0 0 0 0,-1 0 0 0 0,1 1 0 0 0,-1-2 1 0 0,0 1-1 0 0,0 0 0 0 0,0-1 0 0 0,0 2 0 0 0,0-2 0 0 0,0 1 0 0 0,-1-2 0 0 0,0 2 0 0 0,1-1 0 0 0,0 0 0 0 0,0 0 0 0 0,-1 0 0 0 0,0-1 0 0 0,0 1 0 0 0,1 0 0 0 0,-1-1 0 0 0,1 0 0 0 0,-1 1 0 0 0,1-1 0 0 0,-1-1 0 0 0,0 1 0 0 0,0 0 0 0 0,1-1 0 0 0,-1 0 0 0 0,1 1 0 0 0,-1-1 0 0 0,1 0 0 0 0,-1 0 0 0 0,-2-1 0 0 0,1 0 0 0 0,-1 0 1 0 0,1 0-1 0 0,-1-1 0 0 0,1 1 0 0 0,0-1 0 0 0,0 0 0 0 0,0 0 0 0 0,1-1 0 0 0,-1 1 0 0 0,0-1 0 0 0,1 1 0 0 0,0-2 1 0 0,0 1-1 0 0,0 0 0 0 0,1 0 0 0 0,0 0 0 0 0,-1-1 0 0 0,1 0 0 0 0,1 0 0 0 0,-1 1 0 0 0,1-1 0 0 0,-1-3 0 0 0,2 2 6 0 0,0 0-1 0 0,1 0 1 0 0,-1 0-1 0 0,1 0 0 0 0,0 0 1 0 0,1 0-1 0 0,0 1 0 0 0,-1-1 1 0 0,2 0-1 0 0,-1 1 0 0 0,1-1 1 0 0,0 1-1 0 0,2-3-5 0 0,9-13 68 0 0,1 1 0 0 0,13-14-68 0 0,-3 4 54 0 0,-19 22-12 0 0,77-97 491 0 0,50-87-533 0 0,-111 155-3 0 0,-1-1 0 0 0,-2-1 1 0 0,-1-1-1 0 0,-2-1 0 0 0,-3 1 1 0 0,-1-2-1 0 0,3-18 3 0 0,-14 49 7 0 0,1 1 1 0 0,-2-1 0 0 0,0 0-1 0 0,0-5-7 0 0,0 12 3 0 0,0 0-1 0 0,-1 0 1 0 0,1 1-1 0 0,-1 0 1 0 0,0-1-1 0 0,0 1 1 0 0,0-1-1 0 0,0 1 1 0 0,-1-1-1 0 0,1 1 1 0 0,-1 0-1 0 0,1 0 1 0 0,-2 0-1 0 0,1 0 1 0 0,0 0-3 0 0,1 3 0 0 0,0-1 0 0 0,1 0 0 0 0,-1 1 0 0 0,1-1 0 0 0,-1 1 0 0 0,0 0 0 0 0,1 0 0 0 0,-1-1 0 0 0,0 1 0 0 0,0 0 0 0 0,1 0 0 0 0,-1-1 1 0 0,0 1-1 0 0,0 0 0 0 0,1 0 0 0 0,-1 0 0 0 0,0 0 0 0 0,0 0 0 0 0,1 0 0 0 0,-2 0 0 0 0,1 0 0 0 0,1 1 0 0 0,-1-1 0 0 0,0 0 0 0 0,0 1 0 0 0,1-1 0 0 0,-21 15-9 0 0,15-8 3 0 0,1 0 0 0 0,1 0 0 0 0,-1-1 0 0 0,-3 9 6 0 0,-3 10-7 0 0,1 0-1 0 0,2 0 1 0 0,0 2-1 0 0,2-1 1 0 0,-2 20 7 0 0,-3 43 24 0 0,4 5-24 0 0,4-46 19 0 0,1-18-3 0 0,-1-11-7 0 0,1 0 0 0 0,1 0 0 0 0,1 1 0 0 0,2-1 0 0 0,-1-1 0 0 0,2 2 0 0 0,0-1-9 0 0,-3-18-2 0 0,1 1 0 0 0,-1-2 0 0 0,1 2 1 0 0,-1-1-1 0 0,1 0 0 0 0,-1 0 1 0 0,0 0-1 0 0,1 0 0 0 0,0 0 0 0 0,0 0 1 0 0,-1 0-1 0 0,1 0 0 0 0,0 0 1 0 0,0-1-1 0 0,-1 1 0 0 0,1 0 1 0 0,1 0-1 0 0,-2-1 0 0 0,1 1 0 0 0,1 0 1 0 0,-2 0-1 0 0,1-1 0 0 0,1 0 1 0 0,-2 0-1 0 0,2 1 0 0 0,-1-1 0 0 0,0 1 2 0 0,2-1 7 0 0,0 0 0 0 0,-1 0 0 0 0,1-1 0 0 0,0 1 0 0 0,0-1 0 0 0,-1 1-1 0 0,1 0 1 0 0,-1-1 0 0 0,0-1 0 0 0,1 2 0 0 0,0-1 0 0 0,0-1-7 0 0,6-3-219 0 0,0-1 0 0 0,0 0 0 0 0,-1 0 0 0 0,0-1 0 0 0,0 1 0 0 0,0-2 219 0 0,-1 1-886 0 0,-2-1 1 0 0,1 0-1 0 0,-1 0 0 0 0,0 0 1 0 0,3-8 885 0 0,-5 10-179 0 0,2-4-77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 0 0,'7'84'2874'0'0,"-4"-67"-2813"0"0,1 0 0 0 0,0-1 0 0 0,1 1-1 0 0,1-1 1 0 0,0 0 0 0 0,6 8-61 0 0,-12-23 33 0 0,0-1 20 0 0,0 0 24 0 0,-9-39 273 0 0,7 27-353 0 0,1 0 0 0 0,1 1 0 0 0,0-1 0 0 0,1 0-1 0 0,2-12 4 0 0,-2 19 1 0 0,0 0-1 0 0,0 0 0 0 0,0 0 1 0 0,0 0-1 0 0,1 0 0 0 0,0 0 0 0 0,0 1 1 0 0,0-1-1 0 0,1 0 0 0 0,0 1 0 0 0,0 0 1 0 0,0 0-1 0 0,0 0 0 0 0,4-4 0 0 0,-7 8 1 0 0,1 0-1 0 0,-1-1 0 0 0,1 1 1 0 0,0 0-1 0 0,-1-1 0 0 0,1 1 1 0 0,-1 0-1 0 0,1 0 1 0 0,0-1-1 0 0,-1 1 0 0 0,1 0 1 0 0,0 0-1 0 0,-1 0 0 0 0,1 0 1 0 0,-1 0-1 0 0,1 0 0 0 0,0 0 1 0 0,-1 0-1 0 0,1 0 0 0 0,0 0 1 0 0,-1 0-1 0 0,1 0 0 0 0,0 1 1 0 0,-1-1-1 0 0,1 0 0 0 0,0 0 1 0 0,-1 1-1 0 0,1-1 1 0 0,-1 0-1 0 0,1 1 0 0 0,-1-1 1 0 0,1 1-1 0 0,15 21 9 0 0,3 30 1 0 0,-19-51-9 0 0,1 2-1 0 0,3 11 5 0 0,0 0-1 0 0,-1 1 0 0 0,-1-1 0 0 0,-1 1 0 0 0,0 2-4 0 0,-5-87-33 0 0,4 59 33 0 0,1 1 0 0 0,0 0-1 0 0,1 0 1 0 0,1 0-1 0 0,-1 0 1 0 0,2 0-1 0 0,-1 0 1 0 0,2 1 0 0 0,-1-1-1 0 0,1 1 1 0 0,3-4 0 0 0,-7 12 0 0 0,-1 1 0 0 0,0 0 0 0 0,0 0 1 0 0,0 0-1 0 0,1-1 0 0 0,-1 1 0 0 0,0 0 0 0 0,0 0 1 0 0,1 0-1 0 0,-1 0 0 0 0,0 0 0 0 0,0 0 0 0 0,1 0 1 0 0,-1 0-1 0 0,0 0 0 0 0,1 0 0 0 0,-1 0 0 0 0,0 0 1 0 0,0 0-1 0 0,1 0 0 0 0,-1 0 0 0 0,0 0 0 0 0,1 0 1 0 0,-1 0-1 0 0,0 0 0 0 0,0 0 0 0 0,1 0 1 0 0,-1 0-1 0 0,0 0 0 0 0,0 0 0 0 0,1 1 0 0 0,-1-1 1 0 0,0 0-1 0 0,0 0 0 0 0,1 0 0 0 0,-1 0 0 0 0,0 1 1 0 0,0-1-1 0 0,0 0 0 0 0,0 0 0 0 0,1 0 0 0 0,-1 1 0 0 0,11 16 6 0 0,3 18-3 0 0,-7-15-60 0 0,-3-9-112 0 0,0 0 1 0 0,0 0-1 0 0,-1 0 1 0 0,-1 0-1 0 0,0 0 0 0 0,0 0 1 0 0,-1 1-1 0 0,-1-1 1 0 0,-1 9 168 0 0,0-18-1174 0 0,1-5 119 0 0,0 2 1230 0 0,-2-7-340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 0 0,'11'65'2559'0'0,"16"285"-1678"0"0,-26-307-464 0 0,-3-41 47 0 0,-1-27-220 0 0,2 14-237 0 0,1-1 0 0 0,1 1-1 0 0,0-1 1 0 0,0 1 0 0 0,1 0 0 0 0,1-1 0 0 0,1 0-7 0 0,-3 6-6 0 0,1-1 0 0 0,0 1 0 0 0,1 0 1 0 0,0 0-1 0 0,0 1 0 0 0,0-1 0 0 0,1 1 1 0 0,-1-1-1 0 0,1 1 0 0 0,1 0 0 0 0,-1 0 1 0 0,1 1-1 0 0,2-3 6 0 0,-5 6-31 0 0,-1 0 1 0 0,0 0-1 0 0,1 1 1 0 0,-1-1-1 0 0,0 0 1 0 0,1 1 0 0 0,-1-1-1 0 0,1 0 1 0 0,-1 1-1 0 0,1 0 1 0 0,-1-1-1 0 0,1 1 1 0 0,0 0-1 0 0,-1 0 1 0 0,1 0-1 0 0,-1 0 1 0 0,1 0-1 0 0,-1 0 1 0 0,1 0 0 0 0,0 1-1 0 0,-1-1 1 0 0,1 1-1 0 0,-1-1 1 0 0,1 1 30 0 0,1 0-50 0 0,0 1 0 0 0,-1 0 0 0 0,1 0 0 0 0,0-1 1 0 0,-1 2-1 0 0,0-1 0 0 0,1 0 0 0 0,-1 0 0 0 0,0 1 0 0 0,0-1 1 0 0,1 3 49 0 0,1 2-38 0 0,0-1 1 0 0,-1 1 0 0 0,0-1-1 0 0,0 1 1 0 0,0 0 0 0 0,-1 0-1 0 0,0 0 1 0 0,-1 0 0 0 0,0 0 0 0 0,0 2 37 0 0,-1-4 35 0 0,0 1 1 0 0,0 0-1 0 0,-1 0 1 0 0,0-1-1 0 0,0 1 1 0 0,-1 0-1 0 0,0-1 1 0 0,0 1-1 0 0,0-1 1 0 0,-1 0 0 0 0,1 0-1 0 0,-1 0 1 0 0,-1 0-1 0 0,-1 2-35 0 0,4-5 29 0 0,-1-1-1 0 0,0 1 1 0 0,0-1-1 0 0,0 1 1 0 0,1-1-1 0 0,-1 0 1 0 0,0 0-1 0 0,-1 0 1 0 0,1 0 0 0 0,0 0-1 0 0,0 0 1 0 0,0-1-1 0 0,-1 1 1 0 0,1 0-1 0 0,0-1 1 0 0,-1 0-1 0 0,1 0 1 0 0,0 0-1 0 0,-1 0 1 0 0,1 0-1 0 0,0 0 1 0 0,-1 0 0 0 0,1-1-1 0 0,0 1 1 0 0,-1-1-1 0 0,1 1 1 0 0,0-1-1 0 0,0 0 1 0 0,0 0-1 0 0,0 0 1 0 0,0 0-1 0 0,0 0 1 0 0,0-1-1 0 0,0 1 1 0 0,0-1 0 0 0,0 1-1 0 0,-1-2-28 0 0,-4-2-225 0 0,0-1 0 0 0,0 0 0 0 0,0 0 0 0 0,1 0-1 0 0,0-1 1 0 0,1 0 0 0 0,-1 0 0 0 0,1 0 0 0 0,0 0 0 0 0,1-1 0 0 0,0 0-1 0 0,0 0 1 0 0,1 0 0 0 0,0 0 0 0 0,1-1 0 0 0,-1 1 0 0 0,2-1 0 0 0,-1-1 225 0 0,2-5-323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175 317 4 0 0,'-3'-2'103'0'0,"0"1"0"0"0,1 0 1 0 0,-1 1-1 0 0,0-1 0 0 0,0 0 0 0 0,0 1 0 0 0,0 0 0 0 0,0 0 1 0 0,0-1-1 0 0,1 1 0 0 0,-1 1 0 0 0,0-1 0 0 0,0 0 0 0 0,0 1 1 0 0,0 0-1 0 0,0-1 0 0 0,0 1 0 0 0,-1 1-103 0 0,-53 21 129 0 0,52-20-125 0 0,-1 1 0 0 0,2 0 0 0 0,-1 1 0 0 0,0-1-1 0 0,1 1 1 0 0,0 0 0 0 0,0 0 0 0 0,0 1 0 0 0,1-1 0 0 0,-1 1-1 0 0,1-1 1 0 0,1 1 0 0 0,-2 4-4 0 0,3-8 16 0 0,0-1 0 0 0,1 1 0 0 0,-1 0 0 0 0,1-1 0 0 0,-1 1 0 0 0,1 0 0 0 0,0-1 0 0 0,0 1 0 0 0,0 0 0 0 0,0-1 0 0 0,0 1 0 0 0,0 0 0 0 0,0-1 0 0 0,0 1 0 0 0,1 0 0 0 0,-1-1 0 0 0,1 1 0 0 0,-1 0 0 0 0,1-1 0 0 0,0 1 0 0 0,0-1 0 0 0,-1 1 0 0 0,1-1 0 0 0,0 0 0 0 0,0 1 0 0 0,1-1-1 0 0,-1 0 1 0 0,0 1 0 0 0,0-1 0 0 0,1 0 0 0 0,-1 0 0 0 0,0 0 0 0 0,1 0 0 0 0,-1 0 0 0 0,1-1 0 0 0,0 1 0 0 0,-1 0 0 0 0,1-1 0 0 0,0 1 0 0 0,-1-1 0 0 0,1 1 0 0 0,0-1 0 0 0,0 0 0 0 0,-1 0 0 0 0,1 0 0 0 0,0 0 0 0 0,0 0 0 0 0,-1 0 0 0 0,1 0 0 0 0,0 0 0 0 0,0-1-16 0 0,4 1 49 0 0,-1-1 1 0 0,1 0-1 0 0,-1 0 1 0 0,1 0-1 0 0,-1-1 0 0 0,0 0 1 0 0,1 1-1 0 0,-1-2 1 0 0,0 1-1 0 0,0-1 1 0 0,-1 0-1 0 0,1 0 0 0 0,0 0 1 0 0,-1 0-1 0 0,0-1 1 0 0,0 0-1 0 0,0 1 1 0 0,0-2-1 0 0,-1 1 0 0 0,0 0 1 0 0,0-1-1 0 0,0 1 1 0 0,0-1-1 0 0,-1 0 1 0 0,0 0-1 0 0,0 0 0 0 0,1-2-49 0 0,2-6 0 0 0,-1 0-1 0 0,0 0 1 0 0,-1 0-1 0 0,-1-1 1 0 0,0 1-1 0 0,0-1 1 0 0,-2 0-1 0 0,0 0 1 0 0,0 1-1 0 0,-2-4 1 0 0,-3-6 12 0 0,0 1-1 0 0,-2-1 1 0 0,-4-7-12 0 0,4 14-1 0 0,1-1 0 0 0,1 0 0 0 0,1 0 0 0 0,0-1 0 0 0,2 1 0 0 0,-1-9 1 0 0,24 164 55 0 0,-13-48-98 0 0,-8-61-18 0 0,3 0 0 0 0,0 1 0 0 0,2-1 0 0 0,1-1 0 0 0,1 1 0 0 0,2-1 0 0 0,5 10 61 0 0,-3-23-601 0 0,-3-17-774 0 0,2-26-295 0 0,-8 13 1530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2:5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16 0 0,'1'-2'59'0'0,"0"1"1"0"0,0 0-1 0 0,0-1 1 0 0,0 1-1 0 0,0-1 1 0 0,-1 1-1 0 0,1-1 0 0 0,0 1 1 0 0,-1-1-1 0 0,1 0 1 0 0,-1 1-1 0 0,1-1 1 0 0,-1 0-1 0 0,0 1 1 0 0,0-1-1 0 0,0 0 0 0 0,0 0 1 0 0,0 1-1 0 0,0-1 1 0 0,0 0-1 0 0,-1 1 1 0 0,1-1-1 0 0,-1 0 0 0 0,1 1 1 0 0,-1-1-1 0 0,1 1 1 0 0,-1-1-1 0 0,0 1 1 0 0,0-1-1 0 0,0 1 1 0 0,0-1-1 0 0,0 1 0 0 0,0 0 1 0 0,-1-1-1 0 0,1 1 1 0 0,0 0-1 0 0,-1 0 1 0 0,1 0-1 0 0,0 0 0 0 0,-1 0 1 0 0,0 0-1 0 0,1 1 1 0 0,-1-1-1 0 0,1 0 1 0 0,-1 1-1 0 0,0-1 1 0 0,0 1-1 0 0,1 0 0 0 0,-1-1 1 0 0,0 1-1 0 0,0 0 1 0 0,1 0-1 0 0,-1 0 1 0 0,0 0-1 0 0,0 0 0 0 0,1 1 1 0 0,-1-1-1 0 0,0 0 1 0 0,0 1-1 0 0,1-1 1 0 0,-1 1-60 0 0,-5 3 4 0 0,1-1 0 0 0,0 1 0 0 0,0 1 0 0 0,0-1 0 0 0,0 1 0 0 0,1 0 0 0 0,0 0 0 0 0,0 1 0 0 0,0 0 0 0 0,1 0 0 0 0,-1 0 0 0 0,-2 6-4 0 0,6-10 5 0 0,-1 0 0 0 0,1 0 0 0 0,0 1 0 0 0,0-1 0 0 0,0 0 1 0 0,0 1-1 0 0,0-1 0 0 0,0 1 0 0 0,1-1 0 0 0,-1 1 0 0 0,1-1 0 0 0,0 1 0 0 0,0-1 0 0 0,0 1 0 0 0,0-1 0 0 0,0 1 0 0 0,1-1 0 0 0,-1 1 0 0 0,1-1 0 0 0,-1 1 1 0 0,1-1-1 0 0,0 0 0 0 0,0 1 0 0 0,0-1 0 0 0,0 0 0 0 0,1 0 0 0 0,-1 1 0 0 0,1-1 0 0 0,-1 0 0 0 0,1 0 0 0 0,0-1 0 0 0,0 1 0 0 0,0 0 0 0 0,0 0 1 0 0,0-1-1 0 0,0 1 0 0 0,2 0-5 0 0,-1-1 51 0 0,0 0 1 0 0,0 0-1 0 0,0 0 0 0 0,0-1 1 0 0,1 1-1 0 0,-1-1 1 0 0,0 0-1 0 0,0 0 0 0 0,0 0 1 0 0,0 0-1 0 0,0-1 1 0 0,0 1-1 0 0,1-1 1 0 0,-1 1-1 0 0,0-1 0 0 0,0 0 1 0 0,0 0-1 0 0,-1 0 1 0 0,1-1-1 0 0,0 1 1 0 0,0-1-1 0 0,-1 0 0 0 0,1 1 1 0 0,-1-1-1 0 0,1 0 1 0 0,-1 0-1 0 0,0 0 1 0 0,0-1-1 0 0,0 1 0 0 0,0-1-51 0 0,1 0 11 0 0,0 0 0 0 0,0 0-1 0 0,-1 0 1 0 0,1-1 0 0 0,-1 1-1 0 0,0-1 1 0 0,0 1 0 0 0,0-1-1 0 0,0 0 1 0 0,-1 0 0 0 0,1 0-1 0 0,-1 1 1 0 0,0-1 0 0 0,-1-1-1 0 0,1 1 1 0 0,-1 0 0 0 0,1 0-1 0 0,-1 0 1 0 0,-1 0 0 0 0,1 0 0 0 0,-1-4-11 0 0,0 6 1 0 0,1 0 0 0 0,-1 0 1 0 0,0 0-1 0 0,0 0 1 0 0,0 0-1 0 0,0 0 0 0 0,0 1 1 0 0,0-1-1 0 0,0 0 1 0 0,-1 1-1 0 0,1-1 0 0 0,-1 1 1 0 0,1-1-1 0 0,-1 1 1 0 0,0 0-1 0 0,-1-2-1 0 0,3 3 0 0 0,-1 0 0 0 0,1 0 0 0 0,0 0 1 0 0,0 1-1 0 0,-1-1 0 0 0,1 0 0 0 0,0 0 0 0 0,0 0 0 0 0,-1 0 0 0 0,1 0 0 0 0,0 0 1 0 0,0 0-1 0 0,0 0 0 0 0,-1 0 0 0 0,1 0 0 0 0,0 1 0 0 0,0-1 0 0 0,0 0 0 0 0,-1 0 1 0 0,1 0-1 0 0,0 0 0 0 0,0 1 0 0 0,0-1 0 0 0,0 0 0 0 0,-1 0 0 0 0,1 0 0 0 0,0 1 1 0 0,0-1-1 0 0,0 0 0 0 0,0 0 0 0 0,0 0 0 0 0,0 1 0 0 0,0-1 0 0 0,0 0 0 0 0,0 0 1 0 0,0 1-1 0 0,0-1 0 0 0,0 0 0 0 0,0 0 0 0 0,0 1 0 0 0,2 23 4 0 0,2-7-62 0 0,16 52 176 0 0,-19-65-167 0 0,1 0 0 0 0,-1-1 0 0 0,1 1 0 0 0,0 0 0 0 0,0-1 0 0 0,1 1 0 0 0,-1-1 0 0 0,1 0 0 0 0,-1 0 0 0 0,1 0 0 0 0,0 0 1 0 0,0 0-1 0 0,1-1 0 0 0,-1 1 0 0 0,1-1 49 0 0,-3-1-85 0 0,-1-1 0 0 0,0 0 0 0 0,1 0 0 0 0,-1 0 0 0 0,1 0 0 0 0,-1 0 0 0 0,1 0 0 0 0,-1 0 0 0 0,0 0 0 0 0,1 0 0 0 0,-1 0 0 0 0,1 0 0 0 0,-1 0 0 0 0,1 0 0 0 0,-1 0 1 0 0,0 0-1 0 0,1 0 0 0 0,-1-1 0 0 0,1 1 0 0 0,-1 0 0 0 0,0 0 0 0 0,1 0 0 0 0,-1-1 0 0 0,0 1 0 0 0,1 0 0 0 0,-1 0 0 0 0,0-1 0 0 0,1 1 0 0 0,-1 0 0 0 0,0-1 0 0 0,1 1 0 0 0,-1 0 0 0 0,0-1 0 0 0,0 1 0 0 0,0-1 0 0 0,1 1 0 0 0,-1 0 0 0 0,0-1 1 0 0,0 1-1 0 0,0-1 0 0 0,0 1 0 0 0,0 0 0 0 0,0-1 0 0 0,0 1 0 0 0,0-1 0 0 0,0 1 0 0 0,0-1 0 0 0,0 1 0 0 0,0 0 0 0 0,0-1 0 0 0,0 1 0 0 0,0-1 0 0 0,-1 1 85 0 0,2-5-31 0 0,2-8-349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 0 0,'-3'0'156'0'0,"-1"1"1"0"0,1-1-1 0 0,0 1 1 0 0,0 0-1 0 0,0 0 1 0 0,0 0-1 0 0,0 0 1 0 0,1 0-1 0 0,-1 1 1 0 0,0-1-1 0 0,0 1 1 0 0,1-1-1 0 0,-1 1 1 0 0,1 0-1 0 0,0 0 1 0 0,0 1-1 0 0,-1-1 1 0 0,1 1-157 0 0,-5 5 105 0 0,1 0 1 0 0,0 1-1 0 0,0 0 1 0 0,1 0 0 0 0,0 0-1 0 0,-1 5-105 0 0,-1 1 95 0 0,2 1-1 0 0,0 0 1 0 0,0 0-1 0 0,2 0 1 0 0,0 0-1 0 0,1 1 1 0 0,0-1-1 0 0,2 13-94 0 0,1-15 352 0 0,0 0 1 0 0,2 1-1 0 0,0-1 0 0 0,0 0 0 0 0,4 8-352 0 0,-5-17 53 0 0,-1-1 0 0 0,1 0 1 0 0,0 0-1 0 0,1 0 1 0 0,-1 0-1 0 0,1-1 0 0 0,0 1 1 0 0,0 0-1 0 0,0-1 0 0 0,0 0 1 0 0,0 0-1 0 0,1 0 0 0 0,0 0 1 0 0,-1 0-1 0 0,1-1 1 0 0,0 0-1 0 0,0 1 0 0 0,1-1 1 0 0,3 1-54 0 0,-7-3-60 0 0,-1 0 1 0 0,1 1 0 0 0,-1-1-1 0 0,1 0 1 0 0,-1 0 0 0 0,1 0-1 0 0,-1 0 1 0 0,1 1 0 0 0,-1-1-1 0 0,1 0 1 0 0,-1 0-1 0 0,1 0 1 0 0,-1 0 0 0 0,1 0-1 0 0,0 0 1 0 0,-1-1 0 0 0,1 1-1 0 0,-1 0 1 0 0,1 0 0 0 0,-1 0-1 0 0,1 0 1 0 0,-1-1 0 0 0,1 1-1 0 0,-1 0 1 0 0,1 0 0 0 0,-1-1-1 0 0,1 1 1 0 0,-1 0 0 0 0,0-1-1 0 0,1 1 1 0 0,-1 0 0 0 0,1-1-1 0 0,-1 1 1 0 0,0-1-1 0 0,0 1 1 0 0,1-1 0 0 0,-1 1-1 0 0,0-1 1 0 0,0 1 0 0 0,1-1 59 0 0,0-22-4108 0 0,-2 14 3697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13 432 20 0 0,'-4'-60'3443'0'0,"2"11"-3029"0"0,-2 11-282 0 0,2-1 0 0 0,2 0-1 0 0,1 1 1 0 0,2-1 0 0 0,2 1 0 0 0,6-19-132 0 0,-10 55 3 0 0,0 0 0 0 0,0 0 0 0 0,1 0 0 0 0,-1 0 1 0 0,0 0-1 0 0,1 0 0 0 0,0 0 0 0 0,-1 0 0 0 0,1 0 0 0 0,0 1 0 0 0,0-1 1 0 0,0 1-1 0 0,0 0 0 0 0,0-1 0 0 0,1 1 0 0 0,-1 0 0 0 0,0 0 1 0 0,1 0-1 0 0,-1 0 0 0 0,1 1 0 0 0,-1-1 0 0 0,0 1 0 0 0,1-1 0 0 0,0 1 1 0 0,-1 0-1 0 0,1 0 0 0 0,-1 0 0 0 0,1 0 0 0 0,2 0-3 0 0,6 1 10 0 0,1-1 0 0 0,-1 1 0 0 0,0 1-1 0 0,1 0 1 0 0,-1 0 0 0 0,3 2-10 0 0,-11-2 1 0 0,-1-1 0 0 0,1 0 0 0 0,-1 1 0 0 0,0 0 0 0 0,1-1 0 0 0,-1 1 0 0 0,0 0 0 0 0,0 0 0 0 0,0 0 0 0 0,0 0 0 0 0,-1 0 0 0 0,1 1 0 0 0,-1-1 0 0 0,1 0 0 0 0,-1 1 0 0 0,0-1 0 0 0,0 1 0 0 0,0 0 0 0 0,0-1 0 0 0,0 1 0 0 0,-1 0 0 0 0,1-1 0 0 0,-1 1 0 0 0,0 0 0 0 0,0 0 0 0 0,0-1 0 0 0,0 1 0 0 0,0 0 0 0 0,-1 0 0 0 0,0 2-1 0 0,0 4 4 0 0,0 0 0 0 0,-1-1 0 0 0,-1 1 0 0 0,1 0 0 0 0,-1-1 0 0 0,-1 1 0 0 0,0-1 0 0 0,-5 8-4 0 0,5-9 2 0 0,0-1 0 0 0,-1 0 0 0 0,0 0 1 0 0,0 0-1 0 0,0 0 0 0 0,-1-1 0 0 0,0 0 0 0 0,-5 4-2 0 0,6-7 2 0 0,-1 1-1 0 0,1-1 0 0 0,0 0 1 0 0,-1 0-1 0 0,0-1 1 0 0,1 1-1 0 0,-1-1 0 0 0,0 0 1 0 0,0-1-1 0 0,1 1 0 0 0,-1-1 1 0 0,-2-1-2 0 0,9 0-1 0 0,-1 0 0 0 0,1 0 0 0 0,0 0 0 0 0,0 0 0 0 0,0 0 0 0 0,-1 0 0 0 0,1 0 0 0 0,0 0 1 0 0,0 0-1 0 0,0 0 0 0 0,1 1 0 0 0,-1-1 0 0 0,0 0 0 0 0,0 1 0 0 0,0-1 0 0 0,1 0 1 0 0,-1 1-1 0 0,0 0 0 0 0,0-1 0 0 0,1 1 0 0 0,-1 0 0 0 0,0 0 0 0 0,1-1 0 0 0,-1 1 1 0 0,0 0-1 0 0,1 0 0 0 0,0 1 1 0 0,8 2 66 0 0,0 1 0 0 0,-1 1 0 0 0,0 0 0 0 0,0 0 0 0 0,0 1 0 0 0,-1 0 0 0 0,0 0 0 0 0,0 1-1 0 0,0 0 1 0 0,-1 1 0 0 0,0-1 0 0 0,-1 1 0 0 0,3 3-66 0 0,26 28-39 0 0,-23-31-183 0 0,-12-17-1945 0 0,-11-21-947 0 0,11 30 3145 0 0,-4-11-247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50 12 0 0,'0'-5'798'0'0,"-2"-11"1071"0"0,2 15-1827 0 0,-1 0 0 0 0,0-1 0 0 0,1 1 0 0 0,-1 0 0 0 0,0 0 0 0 0,0-1 0 0 0,0 1 0 0 0,0 0 0 0 0,0 0 0 0 0,0 0 0 0 0,0 0 0 0 0,0 0 0 0 0,0 0 0 0 0,0 0 0 0 0,0 1 0 0 0,-1-1-1 0 0,1 0 1 0 0,0 1 0 0 0,-1-1 0 0 0,1 1 0 0 0,-1-1 0 0 0,1 1 0 0 0,0-1 0 0 0,-1 1 0 0 0,1 0 0 0 0,-1 0-42 0 0,-1 0 22 0 0,0 0 0 0 0,0 1 0 0 0,0-1-1 0 0,0 1 1 0 0,0 0 0 0 0,0 0 0 0 0,0 0-1 0 0,1 0 1 0 0,-1 0 0 0 0,0 0 0 0 0,1 1-1 0 0,-3 1-21 0 0,-1 1-3 0 0,0 0-1 0 0,1 1 1 0 0,-1-1-1 0 0,1 1 1 0 0,1 0-1 0 0,-1 0 1 0 0,1 1-1 0 0,0-1 0 0 0,0 1 1 0 0,0 0-1 0 0,0 1 4 0 0,3-5-3 0 0,0 1 0 0 0,1-1 0 0 0,-1 0 0 0 0,0 1 1 0 0,1-1-1 0 0,-1 1 0 0 0,1 0 0 0 0,0-1 0 0 0,0 1 0 0 0,0-1 0 0 0,0 1 0 0 0,1-1 0 0 0,-1 1 0 0 0,1-1 0 0 0,-1 1 0 0 0,1-1 0 0 0,0 1 0 0 0,0 0 3 0 0,0-2 11 0 0,0 1 0 0 0,1-1-1 0 0,-1 1 1 0 0,0-1 0 0 0,0 0 0 0 0,1 0 0 0 0,-1 1 0 0 0,1-1 0 0 0,-1 0-1 0 0,1 0 1 0 0,0 0 0 0 0,-1 0 0 0 0,1-1 0 0 0,0 1 0 0 0,0 0 0 0 0,0-1-1 0 0,-1 1 1 0 0,1-1 0 0 0,2 1-11 0 0,0-1 67 0 0,1 0 1 0 0,-1 0-1 0 0,1 0 0 0 0,-1 0 0 0 0,1-1 0 0 0,-1 1 1 0 0,1-1-1 0 0,-1 0 0 0 0,0 0 0 0 0,1-1 0 0 0,-1 1 1 0 0,0-1-1 0 0,0 0 0 0 0,0 0 0 0 0,0 0 0 0 0,-1-1 1 0 0,1 1-1 0 0,0-1 0 0 0,-1 0 0 0 0,1-1-67 0 0,1-2 37 0 0,0 0 0 0 0,0-1 1 0 0,0 0-1 0 0,-1 0 0 0 0,0 0 0 0 0,-1 0 0 0 0,2-6-37 0 0,-4 11 12 0 0,0 1-1 0 0,0-1 1 0 0,0 0 0 0 0,-1 0 0 0 0,1 1 0 0 0,-1-1-1 0 0,1 0 1 0 0,-1 0 0 0 0,0 0 0 0 0,0 0-1 0 0,0 0 1 0 0,0 1 0 0 0,0-1 0 0 0,0 0-1 0 0,0 0 1 0 0,-1 0 0 0 0,1 0 0 0 0,-1 0-1 0 0,1 1 1 0 0,-1-1 0 0 0,0 0 0 0 0,0 1-1 0 0,0-1 1 0 0,0 0 0 0 0,0 1 0 0 0,0-1-1 0 0,0 1 1 0 0,0-1 0 0 0,-1 1 0 0 0,1 0 0 0 0,-1-1-1 0 0,1 1 1 0 0,-1 0 0 0 0,0 0 0 0 0,0 0-12 0 0,1 4 5 0 0,-1 0 0 0 0,1 0 1 0 0,0 1-1 0 0,0-1 1 0 0,0 0-1 0 0,0 1 0 0 0,1-1 1 0 0,-1 1-1 0 0,1-1 0 0 0,0 1 1 0 0,0-1-1 0 0,0 1-5 0 0,7 69 20 0 0,-7-68-29 0 0,1-1 0 0 0,0 1 0 0 0,0-1-1 0 0,1 1 1 0 0,-1-1 0 0 0,1 0 0 0 0,0 0-1 0 0,0 0 1 0 0,1 0 0 0 0,-1 0 0 0 0,1 0-1 0 0,0 0 1 0 0,0-1 0 0 0,3 4 9 0 0,-5-7-40 0 0,-1 0 1 0 0,0 0-1 0 0,0 0 0 0 0,0 0 0 0 0,0 0 1 0 0,1 1-1 0 0,-1-1 0 0 0,0 0 1 0 0,0 0-1 0 0,0 0 0 0 0,0 0 1 0 0,1 0-1 0 0,-1 0 0 0 0,0 0 1 0 0,0 0-1 0 0,1 0 0 0 0,-1 0 0 0 0,0 0 1 0 0,0 0-1 0 0,0 0 0 0 0,1 0 1 0 0,-1 0-1 0 0,0 0 0 0 0,0 0 1 0 0,0 0-1 0 0,1 0 0 0 0,-1 0 1 0 0,0 0-1 0 0,0 0 0 0 0,0 0 1 0 0,1 0-1 0 0,-1 0 0 0 0,0 0 0 0 0,0 0 1 0 0,0-1-1 0 0,1 1 0 0 0,-1 0 1 0 0,0 0-1 0 0,0 0 0 0 0,0 0 1 0 0,0 0-1 0 0,0-1 0 0 0,1 1 1 0 0,-1 0-1 0 0,0 0 40 0 0,3-14-1884 0 0,-4-15-198 0 0,-1 15 1774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0,'8'147'3828'0'0,"0"-80"-3590"0"0,3 0 0 0 0,8 18-238 0 0,-13-67-21 0 0,-4-22-1386 0 0,-8-30-1152 0 0,3 22 2290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0,'0'0'47'0'0,"42"-5"6043"0"0,-19 4-4984 0 0,-4 0-1198 0 0,0-1-1 0 0,0 0 0 0 0,-1-2 1 0 0,1 0-1 0 0,3-1 93 0 0,-22 4-110 0 0,0 1 0 0 0,0 0 0 0 0,0 0 0 0 0,0 0 0 0 0,0 0 0 0 0,1-1 0 0 0,-1 1 0 0 0,0 0 0 0 0,0 0 0 0 0,0-1-1 0 0,0 1 1 0 0,0 0 0 0 0,0 0 0 0 0,0 0 0 0 0,0-1 0 0 0,0 1 0 0 0,0 0 0 0 0,0 0 0 0 0,0 0 0 0 0,0-1 0 0 0,0 1 0 0 0,0 0 0 0 0,0 0 0 0 0,-1 0 0 0 0,1-1 0 0 0,0 1 0 0 0,0 0 0 0 0,0 0 0 0 0,0 0 0 0 0,0-1 0 0 0,0 1 0 0 0,-1 0 0 0 0,1 0 0 0 0,0 0-1 0 0,0 0 1 0 0,0-1 0 0 0,0 1 0 0 0,-1 0 0 0 0,1 0 0 0 0,0 0 0 0 0,0 0 0 0 0,0 0 0 0 0,-1 0 0 0 0,1 0 0 0 0,0 0 0 0 0,0 0 0 0 0,0 0 0 0 0,-1 0 0 0 0,1 0 0 0 0,0-1 0 0 0,0 1 0 0 0,-1 1 0 0 0,1-1 0 0 0,0 0 0 0 0,0 0 0 0 0,-1 0 0 0 0,1 0 0 0 0,0 0-1 0 0,0 0 1 0 0,0 0 0 0 0,-1 0 110 0 0,1 0 196 0 0,-3-1-439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0,'1'0'79'0'0,"-1"1"0"0"0,1-1 0 0 0,-1 0 1 0 0,1 0-1 0 0,0 0 0 0 0,-1 1 0 0 0,1-1 0 0 0,-1 0 0 0 0,1 1 0 0 0,0-1 0 0 0,-1 0 1 0 0,1 1-1 0 0,-1-1 0 0 0,0 1 0 0 0,1-1 0 0 0,-1 1 0 0 0,1-1 0 0 0,-1 1 0 0 0,0-1 1 0 0,1 1-1 0 0,-1-1 0 0 0,0 1 0 0 0,1-1 0 0 0,-1 1 0 0 0,0 0 0 0 0,0-1 0 0 0,0 1 1 0 0,0 0-1 0 0,1-1 0 0 0,-1 1 0 0 0,0-1 0 0 0,0 1 0 0 0,0 0 0 0 0,0-1 0 0 0,-1 1-79 0 0,10 37 785 0 0,-8-32-581 0 0,4 25 132 0 0,-4-23-305 0 0,0 1 0 0 0,0-1 1 0 0,1 0-1 0 0,0 0 0 0 0,1 0 0 0 0,0 0 0 0 0,0-1 1 0 0,4 7-32 0 0,-7-13-16 0 0,0-1 0 0 0,0 0 0 0 0,0 0 0 0 0,0 0 0 0 0,0 1 0 0 0,0-1 0 0 0,0 0 0 0 0,0 0 0 0 0,0 0 1 0 0,0 0-1 0 0,0 1 0 0 0,0-1 0 0 0,0 0 0 0 0,0 0 0 0 0,1 0 0 0 0,-1 0 0 0 0,0 1 0 0 0,0-1 0 0 0,0 0 0 0 0,0 0 0 0 0,0 0 1 0 0,1 0-1 0 0,-1 0 0 0 0,0 0 0 0 0,0 1 0 0 0,0-1 0 0 0,1 0 0 0 0,-1 0 0 0 0,0 0 0 0 0,0 0 0 0 0,0 0 0 0 0,1 0 0 0 0,-1 0 1 0 0,0 0-1 0 0,0 0 0 0 0,0 0 0 0 0,1 0 0 0 0,-1 0 0 0 0,0 0 0 0 0,0 0 0 0 0,0 0 0 0 0,1 0 0 0 0,-1 0 0 0 0,0 0 0 0 0,0 0 1 0 0,0-1-1 0 0,1 1 0 0 0,-1 0 0 0 0,0 0 0 0 0,0 0 0 0 0,0 0 0 0 0,0 0 0 0 0,0 0 0 0 0,1-1 16 0 0,1-13-1524 0 0,-4-20-190 0 0,1 18 1492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1220 12 0 0,'0'-1'68'0'0,"0"0"0"0"0,0 1 0 0 0,-1 0 0 0 0,1-1 0 0 0,-1 1 0 0 0,1-1 0 0 0,-1 0 0 0 0,1 1 0 0 0,0 0 0 0 0,0 0 0 0 0,-1-1 0 0 0,0 1 0 0 0,1-1 0 0 0,-1 1 0 0 0,1-1 0 0 0,-1 1 0 0 0,1 0 0 0 0,-1 0 0 0 0,0 0 0 0 0,1 0 0 0 0,-1 0 0 0 0,1 0 0 0 0,-1 0 0 0 0,0 0 0 0 0,1 0 0 0 0,-1 0 0 0 0,1 0 0 0 0,-1 0 0 0 0,0 0 0 0 0,0 0-68 0 0,-28 0-4 0 0,20 1 225 0 0,3 0-197 0 0,0-1-1 0 0,0 0 1 0 0,0 0 0 0 0,0-1 0 0 0,0 0-1 0 0,0 1 1 0 0,0-2 0 0 0,0 1 0 0 0,0-1 0 0 0,0 0-1 0 0,1 0 1 0 0,0-1 0 0 0,-1 0 0 0 0,1 0-1 0 0,0 0 1 0 0,0 0 0 0 0,0-1 0 0 0,1 0-1 0 0,-1 0 1 0 0,1 0-24 0 0,-2-1 16 0 0,1 0 0 0 0,-1 1 0 0 0,0-1 0 0 0,-1 1 0 0 0,-1-1-16 0 0,5 4 15 0 0,-1-1 1 0 0,1 1 0 0 0,0-1-1 0 0,0 0 1 0 0,0 0 0 0 0,0-1-1 0 0,0 1 1 0 0,1 0 0 0 0,-1-1-1 0 0,0 1 1 0 0,1-1 0 0 0,0 0-1 0 0,0 0 1 0 0,-1 0 0 0 0,2 0-1 0 0,-1-1 1 0 0,1 1 0 0 0,-1 0-1 0 0,1-1 1 0 0,0 0 0 0 0,0 1-1 0 0,0-1-15 0 0,-7-37 67 0 0,6 32-64 0 0,1 1 0 0 0,-2 0 0 0 0,3 0 0 0 0,-1-1 0 0 0,0 1 0 0 0,1-1 0 0 0,0 1 1 0 0,1 0-1 0 0,0-1 0 0 0,0 1 0 0 0,1 0 0 0 0,1-3-3 0 0,0 2 3 0 0,3-2 1 0 0,-2 1-1 0 0,2 1 1 0 0,0 0-1 0 0,0 0 1 0 0,1 0-1 0 0,5-4-3 0 0,58-55 11 0 0,-18 20-34 0 0,-8 6 76 0 0,16-8-53 0 0,-16 13 111 0 0,26-29-111 0 0,0-1 243 0 0,3 2 0 0 0,9-1-243 0 0,-7 6 429 0 0,96-81-320 0 0,-128 105-103 0 0,-27 25-14 0 0,-1-1 0 0 0,0-1 0 0 0,4-5 8 0 0,-16 14-3 0 0,1 0 1 0 0,1 0-1 0 0,-1 1 1 0 0,1 0-1 0 0,-1-1 1 0 0,1 2-1 0 0,0-1 1 0 0,0 0-1 0 0,0 1 1 0 0,1 0-1 0 0,-1 0 1 0 0,0 0-1 0 0,0 1 1 0 0,1 0-1 0 0,3 0 3 0 0,6 1 1 0 0,0-1 0 0 0,0 0 0 0 0,1-1 0 0 0,5-2-1 0 0,-13 3 0 0 0,0 1-1 0 0,0 0 1 0 0,0 1-1 0 0,0 0 1 0 0,-1-1-1 0 0,6 3 1 0 0,1 0-5 0 0,-6-1 7 0 0,1 0 0 0 0,-1 1-1 0 0,0 0 1 0 0,1 1-1 0 0,-1 0 1 0 0,-1 0-1 0 0,4 3-1 0 0,24 12 454 0 0,-32-17-447 0 0,1 0 0 0 0,-1 0 0 0 0,0 1-1 0 0,0 0 1 0 0,0 0 0 0 0,0 0 0 0 0,-1 0 0 0 0,0 0-1 0 0,1 1 1 0 0,0-1 0 0 0,-2 1 0 0 0,1 0 0 0 0,0-1-1 0 0,-1 1 1 0 0,2 4-7 0 0,2 5 17 0 0,-1 1-1 0 0,-1 0 0 0 0,0-1 0 0 0,-1 2-16 0 0,8 72-16 0 0,-10-80 15 0 0,0 0-1 0 0,1 0 0 0 0,-2 0 0 0 0,1 0 1 0 0,0 0-1 0 0,-2-1 0 0 0,1 1 0 0 0,0 0 0 0 0,-1-1 1 0 0,-1 2 1 0 0,-6 14-4 0 0,0 0 0 0 0,-6 7 4 0 0,-9 21-10 0 0,19-42 12 0 0,1 1 0 0 0,-1-1 0 0 0,0 0 1 0 0,0 0-1 0 0,-1-1 0 0 0,0 1 0 0 0,-5 2-2 0 0,-53 47-1 0 0,9-8 10 0 0,2-1 10 0 0,-52 37-19 0 0,17-15 29 0 0,17-17-46 0 0,-2-2 0 0 0,-27 12 17 0 0,-36 23-5 0 0,109-68-3 0 0,-15 9-4 0 0,3 2-1 0 0,-9 9 13 0 0,45-35 2 0 0,-1-1 0 0 0,0 0 0 0 0,0 0-1 0 0,1 1 1 0 0,-1-2 0 0 0,0 1 0 0 0,0-1-1 0 0,0 1 1 0 0,-1-2 0 0 0,2 1 0 0 0,-2 0-1 0 0,1 0 1 0 0,-1-1 0 0 0,1 0 0 0 0,0 0-1 0 0,-1 0-1 0 0,-7-1 0 0 0,1-1 0 0 0,1 1 0 0 0,-2-1 0 0 0,1-1 0 0 0,1 0 0 0 0,-2-1 0 0 0,-10-5 25 0 0,18 7-236 0 0,0 0 1 0 0,1 0 0 0 0,-2 0 0 0 0,1 2-1 0 0,0-2 1 0 0,-1 1 0 0 0,2 1 0 0 0,-2-1-1 0 0,1 1 1 0 0,0-1 0 0 0,-1 1 0 0 0,0 1 210 0 0,-23 0-2316 0 0,21-2 2122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38 12 0 0,'0'0'34'0'0,"1"0"-1"0"0,-1 0 1 0 0,0 0 0 0 0,0 0 0 0 0,1 0-1 0 0,-1 0 1 0 0,0 0 0 0 0,0 0 0 0 0,1 0-1 0 0,-1 0 1 0 0,0-1 0 0 0,0 1 0 0 0,0 0-1 0 0,0 0 1 0 0,0 0 0 0 0,0 0 0 0 0,1 0-1 0 0,-1-1 1 0 0,0 1 0 0 0,0 0-1 0 0,0 0 1 0 0,1 0 0 0 0,-1 0 0 0 0,0 0-1 0 0,0 0 1 0 0,0 0 0 0 0,0-1 0 0 0,0 1-1 0 0,1 0 1 0 0,-1 0 0 0 0,0-1 0 0 0,0 1-1 0 0,0 0 1 0 0,0-1 0 0 0,0 1-1 0 0,0 0 1 0 0,0 0 0 0 0,0 0 0 0 0,0 0-1 0 0,0 0 1 0 0,0-1 0 0 0,0 1 0 0 0,0 0-1 0 0,0 0 1 0 0,0-1 0 0 0,0 1 0 0 0,-1 0-1 0 0,1 0 1 0 0,0-1 0 0 0,0 1 0 0 0,0 0-1 0 0,0 0 1 0 0,-1 0 0 0 0,1 0-1 0 0,0 0 1 0 0,0 0 0 0 0,0 0 0 0 0,-1 0-1 0 0,1-1-33 0 0,0 1 57 0 0,-1-1-1 0 0,0 1 0 0 0,0 0 1 0 0,1 0-1 0 0,0-1 0 0 0,-1 1 1 0 0,0 0-1 0 0,0 0 0 0 0,1 0 1 0 0,-1 0-1 0 0,0 0 1 0 0,0 0-1 0 0,1 0 0 0 0,-1 0 1 0 0,0 1-1 0 0,0-1 0 0 0,1 0 1 0 0,-1 1-1 0 0,0-1 0 0 0,0 0 1 0 0,0 1-57 0 0,-10 7 150 0 0,0 1 0 0 0,1 0 0 0 0,-1 1 0 0 0,1-1 0 0 0,1 2 0 0 0,-6 7-150 0 0,11-11 86 0 0,-1-1 0 0 0,1 1 0 0 0,0 1 0 0 0,0-2 1 0 0,1 2-1 0 0,0-1 0 0 0,1 1 0 0 0,0-1 0 0 0,0 2 0 0 0,0-2 1 0 0,1 1-1 0 0,-1 6-86 0 0,2-12 28 0 0,0 1 1 0 0,0-1 0 0 0,1 1-1 0 0,-1 0 1 0 0,0 0 0 0 0,1-1-1 0 0,-1 1 1 0 0,1-1 0 0 0,0 0-1 0 0,0 1 1 0 0,0 0 0 0 0,0-1-1 0 0,0 0 1 0 0,1 0-1 0 0,-1 1 1 0 0,1-2 0 0 0,0 2-29 0 0,0-1 17 0 0,0-1 1 0 0,0 1-1 0 0,0-1 0 0 0,1 1 1 0 0,0-1-1 0 0,-1 0 0 0 0,0 0 1 0 0,1 0-1 0 0,-1 0 1 0 0,1 0-1 0 0,0-1 0 0 0,0 0 1 0 0,-1 0-1 0 0,1 1 1 0 0,-1-1-1 0 0,1 0 0 0 0,0 0 1 0 0,-1-1-1 0 0,4 1-17 0 0,3-2 10 0 0,0 0 0 0 0,-1 0 0 0 0,1-1 1 0 0,-1 0-1 0 0,0-1 0 0 0,1 0 0 0 0,-2 0 0 0 0,1-1 0 0 0,0 0 0 0 0,-1 0 0 0 0,0-1 0 0 0,0 0 0 0 0,0 0 0 0 0,-1 0 0 0 0,0-1 0 0 0,2-3-10 0 0,-4 6-1 0 0,-1-1-1 0 0,0 1 1 0 0,1-2-1 0 0,-1 1 1 0 0,0 1-1 0 0,-1-2 1 0 0,1 1-1 0 0,-1-1 1 0 0,0 1-1 0 0,0 0 1 0 0,-1-1-1 0 0,1 0 1 0 0,-2 0-1 0 0,1 0 1 0 0,-1 0-1 0 0,0 1 1 0 0,0-1-1 0 0,0 0 1 0 0,-1 0-1 0 0,1 1 1 0 0,-1-1-1 0 0,-1 0 1 0 0,1 1-1 0 0,-1-1 1 0 0,-1-2 1 0 0,1 5 1 0 0,1 0 0 0 0,-1 1 0 0 0,0 0 1 0 0,0-1-1 0 0,0 0 0 0 0,1 1 0 0 0,-2 1 1 0 0,1-2-1 0 0,0 1 0 0 0,-1 1 0 0 0,1-2 1 0 0,-1 2-1 0 0,0-1 0 0 0,1 1 0 0 0,-1 0 1 0 0,0 0-1 0 0,0 0 0 0 0,0 0 0 0 0,1 0 1 0 0,-1 1-1 0 0,0-1 0 0 0,0 1 0 0 0,-2-1-1 0 0,-1 1-26 0 0,1 0 0 0 0,1 1 1 0 0,-2-1-1 0 0,1 1 0 0 0,1 0 0 0 0,-2 0 0 0 0,2 0 0 0 0,-1 1 0 0 0,0 0 0 0 0,1 0 0 0 0,-1 1 0 0 0,1-1 1 0 0,-3 2 25 0 0,6-4-4580 0 0,7-6 3921 0 0,-2 2 306 0 0,1-2 200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48 0 0,'0'-4'180'0'0,"-3"0"200"0"0,2 3 156 0 0,-2 0 0 0 0,-2 1-88 0 0,1 0-124 0 0,-1 1-116 0 0,2 0-92 0 0,0 2-60 0 0,2-1-32 0 0,-1 1-68 0 0,-1-2-104 0 0,3 2-164 0 0,-1-2-284 0 0,1-1-104 0 0,0 0 148 0 0,0 0 212 0 0,1-4 196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2:53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8 0 0,'0'0'97'0'0,"0"0"0"0"0,-1-1 0 0 0,1 1 0 0 0,-1 0 0 0 0,1 0 1 0 0,-1 0-1 0 0,1 0 0 0 0,-1-1 0 0 0,1 1 0 0 0,-1 0 0 0 0,1 0 0 0 0,-1 0 0 0 0,1 0 0 0 0,-1 0 0 0 0,1 0 1 0 0,0 0-1 0 0,-1 0 0 0 0,1 0 0 0 0,-1 1 0 0 0,1-1 0 0 0,-1 0 0 0 0,1 0 0 0 0,-1 0 0 0 0,1 0 0 0 0,-1 1 0 0 0,1-1 1 0 0,0 0-1 0 0,-1 0 0 0 0,1 1 0 0 0,0-1 0 0 0,-1 0 0 0 0,1 1 0 0 0,0-1 0 0 0,-1 0 0 0 0,1 1 0 0 0,0-1 1 0 0,-1 1-98 0 0,-16 24 792 0 0,-5 30-677 0 0,21-52-46 0 0,1 1 1 0 0,-1-1-1 0 0,1 1 0 0 0,0-1 0 0 0,0 1 0 0 0,0-1 0 0 0,0 1 0 0 0,1-1 0 0 0,-1 0 0 0 0,1 1 0 0 0,0-1 0 0 0,0 1 0 0 0,0-1 0 0 0,0 0 0 0 0,1 0 0 0 0,0 0 0 0 0,-1 0 0 0 0,1 0 1 0 0,0 0-1 0 0,1 0 0 0 0,-1 0 0 0 0,0-1 0 0 0,1 1 0 0 0,-1-1 0 0 0,1 0 0 0 0,0 1 0 0 0,0-1 0 0 0,0-1 0 0 0,0 1 0 0 0,0 0 0 0 0,1-1 0 0 0,-1 1 0 0 0,1-1 0 0 0,-1 0 0 0 0,0 0 1 0 0,1 0-1 0 0,0-1 0 0 0,-1 1 0 0 0,3-1-69 0 0,-2 1 73 0 0,0-1 0 0 0,0 0 0 0 0,0 0 0 0 0,1 0 0 0 0,-1 0 1 0 0,0-1-1 0 0,0 1 0 0 0,0-1 0 0 0,0 0 0 0 0,0 0 0 0 0,0-1 0 0 0,0 1 1 0 0,0-1-1 0 0,0 0 0 0 0,0 0 0 0 0,-1 0 0 0 0,1 0 0 0 0,-1-1 0 0 0,0 1 1 0 0,0-1-1 0 0,0 0 0 0 0,0 0 0 0 0,0 0 0 0 0,-1 0 0 0 0,1-1 1 0 0,-1 1-1 0 0,0 0 0 0 0,0-1 0 0 0,0 0 0 0 0,0 1 0 0 0,-1-1 0 0 0,0 0 1 0 0,1-3-74 0 0,-1 3-3 0 0,-1-1 0 0 0,0 1 0 0 0,-1 0 0 0 0,1 0 0 0 0,-1-1 0 0 0,1 1 0 0 0,-1 0 1 0 0,-1 0-1 0 0,1 0 0 0 0,-1 0 0 0 0,1 0 0 0 0,-1 0 0 0 0,0 0 0 0 0,-1 1 1 0 0,1-1-1 0 0,-1 1 0 0 0,1-1 0 0 0,-1 1 0 0 0,0 0 0 0 0,0 0 0 0 0,-3-1 3 0 0,-9-10-35 0 0,-1 1 0 0 0,-1 1 0 0 0,-17-10 35 0 0,34 22-73 0 0,0 0 0 0 0,0 0 1 0 0,-1-1-1 0 0,1 1 1 0 0,0 0-1 0 0,0 0 1 0 0,0 0-1 0 0,-1-1 0 0 0,1 1 1 0 0,0 0-1 0 0,0 0 1 0 0,0 0-1 0 0,-1 0 1 0 0,1-1-1 0 0,0 1 0 0 0,-1 0 1 0 0,1 0-1 0 0,0 0 1 0 0,0 0-1 0 0,-1 0 0 0 0,1 0 1 0 0,0 0-1 0 0,-1 0 1 0 0,1 0-1 0 0,0 0 1 0 0,0 0-1 0 0,-1 0 0 0 0,1 0 1 0 0,0 0-1 0 0,-1 0 1 0 0,1 0-1 0 0,0 0 1 0 0,0 0-1 0 0,-1 0 0 0 0,1 0 1 0 0,0 1-1 0 0,0-1 1 0 0,-1 0-1 0 0,1 0 1 0 0,0 0-1 0 0,0 0 0 0 0,-1 1 1 0 0,1-1-1 0 0,0 0 1 0 0,0 0-1 0 0,0 0 1 0 0,-1 1-1 0 0,1-1 0 0 0,0 0 1 0 0,0 0-1 0 0,0 1 1 0 0,0-1-1 0 0,0 0 1 0 0,-1 0-1 0 0,1 1 0 0 0,0-1 1 0 0,0 0-1 0 0,0 0 1 0 0,0 1-1 0 0,0-1 1 0 0,0 0-1 0 0,0 1 0 0 0,0-1 1 0 0,0 0 72 0 0,0 1-170 0 0,1 0 1 0 0,-1 0-1 0 0,0-1 1 0 0,0 1-1 0 0,0 0 1 0 0,1-1-1 0 0,-1 1 1 0 0,0 0-1 0 0,1-1 0 0 0,-1 1 1 0 0,1 0-1 0 0,-1-1 1 0 0,1 1-1 0 0,-1-1 1 0 0,1 1-1 0 0,-1-1 1 0 0,1 1-1 0 0,-1-1 1 0 0,1 1-1 0 0,0-1 1 0 0,-1 1-1 0 0,1-1 0 0 0,0 0 1 0 0,-1 0-1 0 0,1 1 1 0 0,0-1-1 0 0,0 0 170 0 0,7 1-215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5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 0 0,'0'0'28'0'0,"0"0"-1"0"0,0-1 1 0 0,0 1 0 0 0,0 0-1 0 0,0 0 1 0 0,0-1-1 0 0,0 1 1 0 0,0 0 0 0 0,0 0-1 0 0,0-1 1 0 0,1 1 0 0 0,-1 0-1 0 0,0 0 1 0 0,0-1 0 0 0,0 1-1 0 0,0 0 1 0 0,1 0-1 0 0,-1 0 1 0 0,0-1 0 0 0,0 1-1 0 0,0 0 1 0 0,1 0 0 0 0,-1 0-1 0 0,0 0 1 0 0,0 0 0 0 0,1-1-1 0 0,-1 1 1 0 0,0 0 0 0 0,0 0-1 0 0,1 0 1 0 0,-1 0-1 0 0,0 0 1 0 0,1 0 0 0 0,-1 0-1 0 0,0 0 1 0 0,1 0-28 0 0,18-9 384 0 0,-17 8-376 0 0,0 0 0 0 0,0 0 1 0 0,1 1-1 0 0,-1-1 0 0 0,0 0 0 0 0,1 1 1 0 0,-1-1-1 0 0,1 1 0 0 0,-1 0 1 0 0,1-1-1 0 0,-1 1 0 0 0,1 0 0 0 0,-1 1 1 0 0,0-1-1 0 0,1 0 0 0 0,-1 1 1 0 0,1-1-1 0 0,-1 1 0 0 0,0 0 0 0 0,1 0 1 0 0,-1 0-1 0 0,0 0 0 0 0,0 0 0 0 0,0 0 1 0 0,0 0-1 0 0,0 1 0 0 0,0-1 1 0 0,0 1-1 0 0,0 0 0 0 0,0-1 0 0 0,-1 1 1 0 0,1 0-1 0 0,-1 0 0 0 0,1 0 1 0 0,-1 0-1 0 0,0 0 0 0 0,0 0 0 0 0,0 0 1 0 0,0 1-1 0 0,0-1 0 0 0,-1 0 0 0 0,1 0 1 0 0,-1 1-1 0 0,1-1 0 0 0,-1 0 1 0 0,0 1-1 0 0,0-1 0 0 0,0 1 0 0 0,0-1 1 0 0,0 0-1 0 0,-1 1 0 0 0,1-1 1 0 0,-1 0-1 0 0,0 1 0 0 0,1-1 0 0 0,-1 0 1 0 0,0 0-1 0 0,0 0 0 0 0,-1 0 0 0 0,1 0 1 0 0,0 0-1 0 0,-1 0 0 0 0,1 0 1 0 0,-1 0-1 0 0,0 0-8 0 0,-22 12 230 0 0,24-13-217 0 0,-1-1 1 0 0,1 1-1 0 0,-1-1 1 0 0,0 0-1 0 0,0 1 1 0 0,1-1-1 0 0,-1 0 1 0 0,0 1-1 0 0,0-1 1 0 0,1 0-1 0 0,-1 0 1 0 0,0 0-1 0 0,0 0 1 0 0,0 0-1 0 0,1 0 1 0 0,-1 0-1 0 0,0 0 1 0 0,0 0-1 0 0,0 0 1 0 0,1 0-1 0 0,-1 0 1 0 0,0 0-1 0 0,0-1 1 0 0,0 1-1 0 0,1 0 1 0 0,-1 0-1 0 0,0-1 1 0 0,1 1-1 0 0,-1-1 1 0 0,0 1-14 0 0,1-1 0 0 0,-1 1 0 0 0,1 0 1 0 0,0 0-1 0 0,0 0 1 0 0,0 0-1 0 0,0-1 0 0 0,0 1 1 0 0,0 0-1 0 0,0 0 1 0 0,0 0-1 0 0,0 0 0 0 0,0-1 1 0 0,0 1-1 0 0,0 0 1 0 0,0 0-1 0 0,0 0 0 0 0,0-1 1 0 0,0 1-1 0 0,0 0 1 0 0,0 0-1 0 0,0 0 0 0 0,0-1 1 0 0,0 1-1 0 0,0 0 1 0 0,0 0-1 0 0,0 0 0 0 0,0 0 1 0 0,0-1-1 0 0,0 1 1 0 0,1 0-1 0 0,-1 0 0 0 0,0 0 1 0 0,0 0-1 0 0,0 0 1 0 0,0-1-1 0 0,0 1 0 0 0,1 0 1 0 0,-1 0-1 0 0,0 0 1 0 0,0 0-1 0 0,0 0 0 0 0,0 0 1 0 0,1 0-1 0 0,-1 0 1 0 0,0 0-1 0 0,0 0 1 0 0,0 0-1 0 0,1 0 0 0 0,-1 0 1 0 0,0-1-1 0 0,17 1 1 0 0,13 6-9 0 0,-27-5 7 0 0,0 0 0 0 0,0 0 1 0 0,0 1-1 0 0,0-1 0 0 0,0 1 1 0 0,-1 0-1 0 0,1 0 0 0 0,0 0 0 0 0,-1 0 1 0 0,0 0-1 0 0,1 0 0 0 0,-1 0 0 0 0,0 1 1 0 0,0-1-1 0 0,0 1 0 0 0,-1 0 1 0 0,1 0-1 0 0,-1-1 0 0 0,0 1 0 0 0,1 0 1 0 0,-1 0-1 0 0,0 0 0 0 0,-1 0 0 0 0,1 0 1 0 0,-1 0-1 0 0,1 1 0 0 0,-1-1 1 0 0,0 0 0 0 0,-1 0 0 0 0,1-1 0 0 0,-1 1 0 0 0,1 0 0 0 0,-1-1 0 0 0,0 1 0 0 0,0 0 0 0 0,-1-1 0 0 0,1 1 0 0 0,0-1 0 0 0,-1 0 0 0 0,1 1 0 0 0,-1-1 0 0 0,0 0 0 0 0,0 0 0 0 0,0 0 0 0 0,0 0 0 0 0,0 0 0 0 0,-1 0 0 0 0,1-1 0 0 0,0 1 0 0 0,-1-1 0 0 0,1 0 0 0 0,-1 1 0 0 0,0-1 0 0 0,1 0 0 0 0,-1 0 0 0 0,0-1 0 0 0,0 1 0 0 0,-3 0 0 0 0,4-1 5 0 0,-1 1-1 0 0,0-1 1 0 0,0 1-1 0 0,1-1 1 0 0,-1 0 0 0 0,0 0-1 0 0,0 0 1 0 0,1 0-1 0 0,-1-1 1 0 0,0 1 0 0 0,0-1-1 0 0,1 0 1 0 0,-1 0 0 0 0,0 1-1 0 0,1-2 1 0 0,-1 1-1 0 0,1 0 1 0 0,-3-2-5 0 0,4 2-25 0 0,0 0-1 0 0,0 0 1 0 0,0 0-1 0 0,1 0 1 0 0,-1 0 0 0 0,0 0-1 0 0,1 0 1 0 0,-1-1 0 0 0,0 1-1 0 0,1 0 1 0 0,-1 0-1 0 0,1-1 1 0 0,0 1 0 0 0,-1 0-1 0 0,1-1 1 0 0,0 1-1 0 0,0 0 1 0 0,0-1 0 0 0,0 1-1 0 0,0 0 1 0 0,0-1 0 0 0,1 1-1 0 0,-1 0 1 0 0,0 0-1 0 0,1-1 1 0 0,-1 1 0 0 0,1 0-1 0 0,-1 0 1 0 0,1-1 0 0 0,0 1-1 0 0,-1 0 1 0 0,1 0-1 0 0,0 0 1 0 0,0 0 0 0 0,0 0-1 0 0,0 0 1 0 0,0 0 25 0 0,14-19-1578 0 0,-10 15 1471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 0 0,'0'0'51'0'0,"0"0"39"0"0,0 0 53 0 0,-24 19 1281 0 0,24-18-1422 0 0,0-1 0 0 0,0 1 0 0 0,-1 0 0 0 0,1 0 0 0 0,0-1-1 0 0,0 1 1 0 0,0 0 0 0 0,0-1 0 0 0,0 1 0 0 0,0 0 0 0 0,0 0 0 0 0,0-1 0 0 0,0 1-1 0 0,0 0 1 0 0,0-1 0 0 0,0 1 0 0 0,0 0 0 0 0,1 0 0 0 0,-1-1 0 0 0,0 1 0 0 0,1-1-1 0 0,-1 1 1 0 0,0 0 0 0 0,1-1 0 0 0,-1 1 0 0 0,1-1 0 0 0,-1 1 0 0 0,1 0 0 0 0,-1-1-1 0 0,1 1 1 0 0,-1-1 0 0 0,1 1-2 0 0,0-1 3 0 0,-1 0 0 0 0,0 0-1 0 0,0 0 1 0 0,0 1 0 0 0,1-1-1 0 0,-1 0 1 0 0,0 0 0 0 0,0 0-1 0 0,1 0 1 0 0,-1 1 0 0 0,0-1 0 0 0,1 0-1 0 0,-1 0 1 0 0,0 0 0 0 0,0 0-1 0 0,1 0 1 0 0,-1 0 0 0 0,0 0 0 0 0,1 0-1 0 0,-1 0 1 0 0,0 0 0 0 0,1 0-1 0 0,-1 0 1 0 0,0 0 0 0 0,0 0-1 0 0,1 0 1 0 0,-1 0 0 0 0,0 0 0 0 0,1 0-1 0 0,-1 0 1 0 0,0-1 0 0 0,0 1-1 0 0,1 0 1 0 0,-1 0 0 0 0,0 0-1 0 0,1 0 1 0 0,-1-1 0 0 0,0 1 0 0 0,0 0-1 0 0,0 0 1 0 0,1-1 0 0 0,-1 1-1 0 0,0 0 1 0 0,0 0 0 0 0,0-1 0 0 0,0 1-1 0 0,0 0 1 0 0,1 0 0 0 0,-1-1-1 0 0,0 1 1 0 0,0 0 0 0 0,0 0-1 0 0,0-1 1 0 0,0 1 0 0 0,0-1-3 0 0,-10-18-1744 0 0,8 14 1587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 0 0,'31'-5'956'0'0,"-29"4"-943"0"0,1 0 0 0 0,-1 0 0 0 0,0 0 1 0 0,0 1-1 0 0,1-1 0 0 0,-1 1 0 0 0,0 0 0 0 0,0 0 0 0 0,1 0 0 0 0,-1 0 1 0 0,0 0-1 0 0,1 0 0 0 0,-1 0 0 0 0,0 1 0 0 0,1-1 0 0 0,-1 1 0 0 0,0 0 1 0 0,0-1-1 0 0,0 1 0 0 0,0 0 0 0 0,0 0 0 0 0,0 1 0 0 0,0-1 0 0 0,1 0-13 0 0,-1 1 5 0 0,0-1 1 0 0,1 1-1 0 0,-1-1 0 0 0,0 1 0 0 0,0 0 0 0 0,0-1 0 0 0,0 1 0 0 0,-1 0 0 0 0,1 0 0 0 0,0 0 0 0 0,-1 1 0 0 0,0-1 0 0 0,1 0 0 0 0,-1 1 0 0 0,0-1 0 0 0,0 0 0 0 0,0 1 0 0 0,-1-1 0 0 0,1 1 0 0 0,0 1-5 0 0,-2 0 21 0 0,0 0-1 0 0,0 1 0 0 0,0-1 0 0 0,0 0 1 0 0,-1 0-1 0 0,0 0 0 0 0,0 0 0 0 0,0 0 1 0 0,0 0-1 0 0,-1-1 0 0 0,1 1 0 0 0,-2 0-20 0 0,-8 10 29 0 0,14-18 31 0 0,-1 3-57 0 0,0 0 0 0 0,1 0 0 0 0,-1 1 0 0 0,0-1 0 0 0,0 0 0 0 0,0 1 0 0 0,0-1 0 0 0,1 1 0 0 0,-1-1 0 0 0,0 1 0 0 0,0-1-1 0 0,1 1 1 0 0,-1 0 0 0 0,0 0 0 0 0,1 0 0 0 0,-1 0 0 0 0,1 0 0 0 0,-1 0 0 0 0,0 0 0 0 0,1 0 0 0 0,-1 0 0 0 0,0 0 0 0 0,1 1 0 0 0,-1-1 0 0 0,0 1-1 0 0,0-1 1 0 0,1 1 0 0 0,-1-1 0 0 0,0 1 0 0 0,0 0-3 0 0,2 1 0 0 0,0 0-1 0 0,0 0 1 0 0,0 0-1 0 0,-1 1 1 0 0,1-1-1 0 0,-1 1 1 0 0,0-1 0 0 0,0 1-1 0 0,0 0 1 0 0,0 0-1 0 0,0 0 1 0 0,0 0-1 0 0,-1 1 1 0 0,0-1-1 0 0,0 0 1 0 0,0 0-1 0 0,0 1 1 0 0,0-1 0 0 0,-1 1-1 0 0,1-1 1 0 0,-1 1-1 0 0,0 0 1 0 0,0 0 0 0 0,0 0-1 0 0,0 1 0 0 0,0-1 1 0 0,-1 0-1 0 0,1 0 1 0 0,-1 0-1 0 0,0 0 1 0 0,0 0-1 0 0,-1 0 1 0 0,1 0-1 0 0,-1 0 0 0 0,0 0 1 0 0,0 0-1 0 0,-1-1 1 0 0,1 1-1 0 0,-1-1 1 0 0,1 0-1 0 0,-3 2 1 0 0,4-4 1 0 0,-1 0 1 0 0,0-1-1 0 0,0 1 0 0 0,1 0 1 0 0,-1-1-1 0 0,0 1 0 0 0,0-1 1 0 0,0 0-1 0 0,1 0 0 0 0,-1 0 1 0 0,0 0-1 0 0,0 0 0 0 0,0 0 1 0 0,0 0-1 0 0,0 0 0 0 0,1-1 1 0 0,-1 1-1 0 0,0 0 0 0 0,0-1 0 0 0,1 0 1 0 0,-1 1-1 0 0,0-1 0 0 0,1 0 1 0 0,-1 0-1 0 0,-1-1-1 0 0,-40-27-76 0 0,43 29 33 0 0,0-1 0 0 0,0 1 0 0 0,0 0 0 0 0,0-1 0 0 0,0 1 0 0 0,0 0 0 0 0,0-1 0 0 0,0 1 0 0 0,0-1 0 0 0,0 1 0 0 0,0 0 0 0 0,0-1 0 0 0,1 1-1 0 0,-1 0 1 0 0,0-1 0 0 0,0 1 0 0 0,0 0 0 0 0,0 0 0 0 0,1-1 0 0 0,-1 1 0 0 0,0 0 0 0 0,0-1 0 0 0,0 1 0 0 0,1 0 0 0 0,-1 0 0 0 0,0-1-1 0 0,1 1 1 0 0,-1 0 0 0 0,0 0 0 0 0,1 0 0 0 0,-1 0 0 0 0,0-1 0 0 0,1 1 0 0 0,-1 0 0 0 0,0 0 0 0 0,1 0 0 0 0,-1 0 0 0 0,0 0 43 0 0,7-3-93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2:5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 0 0,'55'-1'3092'0'0,"-21"15"-2874"0"0,-30-12-246 0 0,-1 0 0 0 0,1 0 0 0 0,0 0 0 0 0,0 0 0 0 0,0-1 0 0 0,0 0 0 0 0,0 0 0 0 0,0 0 0 0 0,0 0 0 0 0,0 0 0 0 0,0-1 0 0 0,2 0 28 0 0,-5 0-103 0 0,-1 0-1 0 0,1-1 0 0 0,0 1 1 0 0,-1-1-1 0 0,1 1 1 0 0,0-1-1 0 0,-1 1 0 0 0,1-1 1 0 0,-1 0-1 0 0,1 1 0 0 0,-1-1 1 0 0,1 1-1 0 0,-1-1 1 0 0,1 0-1 0 0,-1 0 0 0 0,0 1 1 0 0,1-1-1 0 0,-1 0 0 0 0,0 0 1 0 0,0 1-1 0 0,0-1 1 0 0,0 0-1 0 0,1 0 0 0 0,-1 1 1 0 0,0-1-1 0 0,-1 0 104 0 0,2-8-236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 0 0,'0'0'9'0'0,"0"0"3"0"0,0 0 4 0 0,0 0 3 0 0,-3 10 982 0 0,3 7-980 0 0,-1 30 165 0 0,3 0 0 0 0,1 0 0 0 0,6 20-186 0 0,-2-51-167 0 0,0-22-214 0 0,1-28-313 0 0,-8 22 460 0 0,0 0 98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12 0 0,'0'0'32'0'0,"0"0"1"0"0,1 0-1 0 0,-1-1 1 0 0,0 1-1 0 0,0 0 0 0 0,0 0 1 0 0,0 0-1 0 0,0 0 1 0 0,0 0-1 0 0,0-1 0 0 0,0 1 1 0 0,0 0-1 0 0,0 0 1 0 0,0 0-1 0 0,0 0 0 0 0,0-1 1 0 0,0 1-1 0 0,0 0 1 0 0,0 0-1 0 0,0 0 0 0 0,0 0 1 0 0,0-1-1 0 0,0 1 1 0 0,0 0-1 0 0,0 0 0 0 0,0 0 1 0 0,0 0-1 0 0,0 0 1 0 0,0-1-1 0 0,0 1 0 0 0,0 0 1 0 0,0 0-1 0 0,0 0 1 0 0,-1 0-1 0 0,1 0 0 0 0,0-1 1 0 0,0 1-1 0 0,0 0 1 0 0,0 0-1 0 0,0 0 0 0 0,0 0 1 0 0,-1 0-1 0 0,1 0 1 0 0,0 0-1 0 0,0 0 0 0 0,0 0 1 0 0,0 0-1 0 0,-1 0 1 0 0,1-1-1 0 0,0 1 0 0 0,0 0 1 0 0,0 0-1 0 0,0 0 1 0 0,-1 0-1 0 0,1 0-32 0 0,-19-4 611 0 0,15 4-586 0 0,-1-1-1 0 0,1 1 1 0 0,-1 0-1 0 0,1 0 1 0 0,-1 0-1 0 0,1 1 0 0 0,-1 0 1 0 0,-3 0-25 0 0,6 0 1 0 0,0 1 1 0 0,0-1-1 0 0,0 0 0 0 0,0 0 1 0 0,0 1-1 0 0,1-1 0 0 0,-1 1 1 0 0,0 0-1 0 0,1-1 1 0 0,-1 1-1 0 0,1 0 0 0 0,0 0 1 0 0,0 0-1 0 0,0 0 0 0 0,0 0 1 0 0,0 0-1 0 0,0 0 0 0 0,0 0 1 0 0,1 0-1 0 0,-1 1 1 0 0,1-1-1 0 0,-1 0 0 0 0,1 0 1 0 0,0 0-1 0 0,0 1 0 0 0,0-1 1 0 0,0 0-1 0 0,1 0 0 0 0,-1 1 1 0 0,0-1-1 0 0,1 0 0 0 0,0 0 1 0 0,-1 0-1 0 0,2 1-1 0 0,-2-1 0 0 0,1 0 0 0 0,0 0 0 0 0,0 0 0 0 0,0 0 0 0 0,0 0 0 0 0,0 0 0 0 0,1-1 0 0 0,-1 1 0 0 0,1 0 0 0 0,-1-1 0 0 0,1 1 0 0 0,-1-1 0 0 0,1 1 0 0 0,0-1 0 0 0,0 0 0 0 0,0 0 0 0 0,0 0 0 0 0,0 0 0 0 0,0 0 0 0 0,0 0 0 0 0,0 0 0 0 0,0-1 0 0 0,0 1 0 0 0,0-1 0 0 0,1 1 0 0 0,-1-1 0 0 0,0 0 0 0 0,0 0 1 0 0,1 0-1 0 0,-1 0 0 0 0,0 0 0 0 0,0-1 0 0 0,1 1 0 0 0,-1 0 0 0 0,0-1 0 0 0,2 0 0 0 0,0-2-1 0 0,1 1 0 0 0,-1 0 1 0 0,0-1-1 0 0,-1 0 1 0 0,1 0-1 0 0,0 0 1 0 0,-1 0-1 0 0,0 0 1 0 0,1-1-1 0 0,-2 0 1 0 0,1 1-1 0 0,0-1 1 0 0,-1 0-1 0 0,1 0 0 0 0,-1-2 1 0 0,-1 4-1 0 0,1 0 0 0 0,-1 0 0 0 0,0 0 1 0 0,0-1-1 0 0,0 1 0 0 0,-1-1 0 0 0,1 1 0 0 0,0 0 0 0 0,-1-1 0 0 0,0 1 0 0 0,0-1 0 0 0,0 1 0 0 0,0-1 0 0 0,0 1 0 0 0,0-1 0 0 0,0 1 0 0 0,-1-1 0 0 0,0 1 0 0 0,1-1 0 0 0,-1 1 0 0 0,0 0 0 0 0,0-1 0 0 0,0 1 0 0 0,-1 0 0 0 0,1 0 0 0 0,0 0 0 0 0,-1 0 0 0 0,-1-2 1 0 0,3 4 0 0 0,0-1 0 0 0,-1 1 0 0 0,1 0 0 0 0,0 0 0 0 0,0 0 0 0 0,0 0 0 0 0,-1-1 0 0 0,1 1 0 0 0,0 0 0 0 0,0 0 0 0 0,-1 0 0 0 0,1 0 0 0 0,0 0 0 0 0,0 0 0 0 0,-1-1 0 0 0,1 1 0 0 0,0 0 0 0 0,0 0 0 0 0,-1 0 0 0 0,1 0 0 0 0,0 0 0 0 0,0 0 0 0 0,-1 0 0 0 0,1 0 0 0 0,0 0 0 0 0,0 0 0 0 0,-1 0 0 0 0,1 0 0 0 0,0 1 0 0 0,0-1 0 0 0,-1 0 0 0 0,1 0 0 0 0,0 0 0 0 0,0 0 0 0 0,-1 0 1 0 0,1 0-1 0 0,0 1 0 0 0,0-1 0 0 0,0 0 0 0 0,-1 0 0 0 0,1 0 0 0 0,0 0 0 0 0,0 1 0 0 0,-6 14 9 0 0,3 15 5 0 0,0 38-13 0 0,1-52-94 0 0,0-1 0 0 0,1 1 0 0 0,2 0-1 0 0,-1 0 1 0 0,2 0 0 0 0,0-1 0 0 0,1 1-1 0 0,0 0 1 0 0,2 1 93 0 0,-5-17-27 0 0,0 0-1 0 0,0 0 1 0 0,1 0-1 0 0,-1 0 0 0 0,0 0 1 0 0,0-1-1 0 0,0 1 1 0 0,0 0-1 0 0,0 0 1 0 0,0 0-1 0 0,0 0 1 0 0,0 0-1 0 0,0 0 0 0 0,0 0 1 0 0,0 0-1 0 0,0 0 1 0 0,0 0-1 0 0,0 0 1 0 0,0 0-1 0 0,0 0 1 0 0,0 0-1 0 0,0 0 0 0 0,0 0 1 0 0,1-1-1 0 0,-1 1 1 0 0,0 0-1 0 0,0 0 1 0 0,0 0-1 0 0,0 0 1 0 0,0 0-1 0 0,0 0 0 0 0,0 0 1 0 0,0 0-1 0 0,0 0 1 0 0,0 0-1 0 0,0 0 1 0 0,1 0-1 0 0,-1 0 1 0 0,0 0-1 0 0,0 0 0 0 0,0 0 1 0 0,0 0-1 0 0,0 0 1 0 0,0 0-1 0 0,0 1 1 0 0,0-1-1 0 0,0 0 1 0 0,0 0-1 0 0,0 0 0 0 0,0 0 1 0 0,0 0-1 0 0,1 0 1 0 0,-1 0-1 0 0,0 0 1 0 0,0 0-1 0 0,0 0 1 0 0,0 0-1 0 0,0 0 28 0 0,2-5-164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 0 0,'-1'1'24'0'0,"0"0"0"0"0,0 0 0 0 0,1 0 0 0 0,-1 0 0 0 0,0 0 0 0 0,1 0 0 0 0,-1 0 0 0 0,1 0 0 0 0,-1 0 0 0 0,1 0 0 0 0,0 1 0 0 0,-1-1 0 0 0,1 0 0 0 0,0 0 0 0 0,0 0 0 0 0,0 1 0 0 0,0-1 0 0 0,0 0 1 0 0,0 0-1 0 0,0 1 0 0 0,1-1 0 0 0,-1 0 0 0 0,0 0 0 0 0,1 0 0 0 0,-1 1-24 0 0,0-2 18 0 0,0 1 0 0 0,1-1 1 0 0,-1 1-1 0 0,0-1 1 0 0,0 1-1 0 0,1-1 1 0 0,-1 1-1 0 0,0-1 0 0 0,1 1 1 0 0,-1-1-1 0 0,0 0 1 0 0,1 1-1 0 0,-1-1 0 0 0,1 1 1 0 0,-1-1-1 0 0,1 0 1 0 0,-1 1-1 0 0,1-1 0 0 0,-1 0 1 0 0,1 0-1 0 0,-1 0 1 0 0,1 1-1 0 0,-1-1 0 0 0,1 0 1 0 0,0 0-1 0 0,-1 0 1 0 0,1 0-1 0 0,-1 0 0 0 0,1 0 1 0 0,-1 0-1 0 0,1 0 1 0 0,0 0-1 0 0,-1 0 1 0 0,1 0-1 0 0,-1 0 0 0 0,1 0 1 0 0,-1 0-1 0 0,1-1 1 0 0,0 1-1 0 0,-1 0 0 0 0,1 0 1 0 0,-1-1-1 0 0,1 1 1 0 0,-1 0-1 0 0,1-1 0 0 0,-1 1 1 0 0,0 0-1 0 0,1-1 1 0 0,-1 1-1 0 0,1-1 0 0 0,-1 1-18 0 0,-20-18-1468 0 0,18 16 1393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95 268 4 0 0,'0'0'31'0'0,"0"0"15"0"0,0 0 25 0 0,0 0 25 0 0,7-41 931 0 0,-3 14-926 0 0,-1 0 0 0 0,-2 1 0 0 0,0-1 0 0 0,-4-22-101 0 0,1-21 106 0 0,2 70-105 0 0,0 0-1 0 0,0 0 0 0 0,0 0 0 0 0,0 0 0 0 0,0 1 0 0 0,0-1 0 0 0,0 0 0 0 0,0 0 0 0 0,0 0 0 0 0,0 0 0 0 0,0 0 0 0 0,0 0 0 0 0,0 0 0 0 0,0 1 0 0 0,0-1 0 0 0,-1 0 0 0 0,1 0 0 0 0,0 0 0 0 0,0 0 0 0 0,0 0 0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0,0-1 0 0 0,0 1 0 0 0,0 0 0 0 0,0 0 0 0 0,0 0 0 0 0,0 0 0 0 0,0 0 0 0 0,0 0 0 0 0,-1 0 0 0 0,1 0 0 0 0,-12 16 2 0 0,-9 18 1 0 0,14-23 2 0 0,-1 0 0 0 0,0 0-1 0 0,-1-1 1 0 0,0 0 0 0 0,-1-1 0 0 0,-5 5-6 0 0,16-15 14 0 0,1 0-1 0 0,-1 0 1 0 0,1 0-1 0 0,0 0 0 0 0,0 1 1 0 0,-1-1-1 0 0,1 1 1 0 0,0-1-1 0 0,0 1 0 0 0,0-1 1 0 0,0 1-1 0 0,0 0 1 0 0,0 0-1 0 0,-1 0 0 0 0,1 0 1 0 0,0 0-1 0 0,0 0 1 0 0,0 1-1 0 0,1-1-12 0 0,47 14 237 0 0,-42-11-278 0 0,0 0 1 0 0,1 0-1 0 0,0-1 1 0 0,-1 0 0 0 0,10 0 40 0 0,-21-11-1960 0 0,1 3 1838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4 0 0,'0'-1'47'0'0,"1"1"0"0"0,-1 0 1 0 0,0-1-1 0 0,0 0 0 0 0,1 1 0 0 0,-1-1 1 0 0,1 1-1 0 0,0 0 0 0 0,-1-1 0 0 0,0 1 1 0 0,1-1-1 0 0,-1 1 0 0 0,1-1 0 0 0,0 1 0 0 0,-1 0 1 0 0,0 0-1 0 0,1 0 0 0 0,0-1 0 0 0,0 1 1 0 0,-1 0-1 0 0,1 0 0 0 0,0 0 0 0 0,-1-1 1 0 0,1 1-1 0 0,-1 0 0 0 0,1 0 0 0 0,0 0 0 0 0,0 0 1 0 0,-1 1-1 0 0,0-1 0 0 0,1 0 0 0 0,1 0-47 0 0,1 22 1033 0 0,-3-7-1156 0 0,1 78 748 0 0,-4 0 1 0 0,-4 0-1 0 0,-7 12-625 0 0,1 9 699 0 0,1 86-699 0 0,10-137 764 0 0,2-62-712 0 0,9-35 235 0 0,-1 6-236 0 0,1 0 1 0 0,0 1 0 0 0,10-17-52 0 0,-12 31 13 0 0,-1 1 0 0 0,1 0 0 0 0,1 1 0 0 0,0 0 0 0 0,1 0 0 0 0,0 0 0 0 0,1 1 0 0 0,6-5-13 0 0,-14 13 0 0 0,-1 1 0 0 0,0-1 1 0 0,1 1-1 0 0,-1 0 0 0 0,1 0 0 0 0,-1 0 1 0 0,1 0-1 0 0,-1 0 0 0 0,1 0 0 0 0,-1 1 1 0 0,1-1-1 0 0,0 0 0 0 0,-1 0 0 0 0,2 1 1 0 0,-2 0-1 0 0,1 0 0 0 0,0 0 0 0 0,-1-1 1 0 0,2 1-1 0 0,-2 0 0 0 0,1 1 0 0 0,0-1 1 0 0,0 0-1 0 0,0 0 0 0 0,-1 0 0 0 0,1 1 1 0 0,0 0-1 0 0,-1-1 0 0 0,2 1 0 0 0,-2-1 1 0 0,1 2-1 0 0,-1-1 0 0 0,1-1 0 0 0,-1 2 0 0 0,1-1 1 0 0,-1 0-1 0 0,1 0 0 0 0,-2 0 0 0 0,2 1 1 0 0,-1-1-1 0 0,0 1 0 0 0,0-1 0 0 0,0 1 1 0 0,0-1-1 0 0,0 1 0 0 0,0 0 0 0 0,-1 0 0 0 0,5 7 3 0 0,-1 0-1 0 0,-1 0 0 0 0,0 0 1 0 0,-1 0-1 0 0,0 0 0 0 0,0 1 1 0 0,-1-1-1 0 0,1 7-2 0 0,-2-2-3 0 0,0 0 0 0 0,0 0 0 0 0,-1 0 0 0 0,-1 0-1 0 0,-1 0 1 0 0,0-1 0 0 0,-4 13 3 0 0,6-23 31 0 0,0-1 0 0 0,1 1 0 0 0,-2 0 0 0 0,1 0 0 0 0,0-1 0 0 0,-1 1 0 0 0,0 0 0 0 0,1 0 0 0 0,-2-1 0 0 0,2 0 0 0 0,-1 0 0 0 0,-1 1 0 0 0,1-1 0 0 0,0 0 0 0 0,0 0 0 0 0,-1 0 0 0 0,0-1 0 0 0,0 1 0 0 0,1-1 0 0 0,-1 0 0 0 0,0 1 0 0 0,0-2 0 0 0,0 2 0 0 0,0-1 0 0 0,0-1 0 0 0,0 0 0 0 0,0 1 0 0 0,0-1 0 0 0,0 0 0 0 0,0 0 0 0 0,0 0 0 0 0,0 0 0 0 0,0-1 0 0 0,0 1 0 0 0,-1 0 0 0 0,2-1 0 0 0,-2-1-31 0 0,-7-1 256 0 0,1-1 0 0 0,0-1 0 0 0,0 1 0 0 0,0-1-1 0 0,-8-7-255 0 0,14 9 17 0 0,-1 0 0 0 0,2 0 0 0 0,-1 0-1 0 0,0 0 1 0 0,0 0 0 0 0,1-1 0 0 0,0 0-1 0 0,0 0 1 0 0,0 0 0 0 0,0-1 0 0 0,0 2-1 0 0,1-2 1 0 0,0 1 0 0 0,0-2-17 0 0,2 4-261 0 0,0-1-1 0 0,1 0 1 0 0,0 0 0 0 0,0 1 0 0 0,0-1 0 0 0,0 0-1 0 0,0 1 1 0 0,1-1 0 0 0,-1 0 0 0 0,1 1-1 0 0,-1 0 1 0 0,1 0 0 0 0,0-1 0 0 0,0 1 0 0 0,0 0-1 0 0,0 0 1 0 0,0 0 261 0 0,8-10-2310 0 0,10-13 384 0 0,-7 13 1608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 0 0,'0'0'23'0'0,"0"0"11"0"0,0 0 6 0 0,0 0 2 0 0,-30 6 1604 0 0,24-7-1618 0 0,1-1 0 0 0,-1 2 0 0 0,1-1 0 0 0,-1 1 0 0 0,1-1 0 0 0,-1 1 0 0 0,0 1 0 0 0,0-1-28 0 0,4 1 0 0 0,1-1 0 0 0,0 0 0 0 0,0 1 0 0 0,-1-1 0 0 0,1 1 0 0 0,0-1 0 0 0,0 1 0 0 0,0-1 0 0 0,-1 1 0 0 0,1 0 0 0 0,0 0 0 0 0,0-1 0 0 0,0 1 0 0 0,0 0 0 0 0,1 0 0 0 0,-1 0 0 0 0,0 0 0 0 0,0 0 0 0 0,0 0 0 0 0,1 0 0 0 0,-1 1 0 0 0,1-1 0 0 0,-1 0 0 0 0,1 0 0 0 0,-1 0 0 0 0,1 1 0 0 0,0-1 0 0 0,-1 0 0 0 0,1 0 0 0 0,0 1 0 0 0,0-1 0 0 0,0 0 0 0 0,0 1 0 0 0,0-1 0 0 0,12 126 5 0 0,-12-129-5 0 0,0 1 0 0 0,0 0 0 0 0,-1-1 0 0 0,1 1 0 0 0,0-1 0 0 0,0 1 0 0 0,1-1 0 0 0,-1 1 0 0 0,0-1 0 0 0,0 1 0 0 0,1 0 0 0 0,-1-1 0 0 0,1 1 0 0 0,-1-1 0 0 0,1 1 0 0 0,0 0 0 0 0,0 0 0 0 0,-1-1 0 0 0,1 1 0 0 0,0 0 0 0 0,0 0 0 0 0,0 0 0 0 0,0 0 0 0 0,0 0 0 0 0,1 0 0 0 0,-1 0 0 0 0,0 0 0 0 0,0 1 0 0 0,1-1 0 0 0,-1 0 0 0 0,0 1 0 0 0,1-1 0 0 0,-1 0 0 0 0,1 1 0 0 0,-1 0 0 0 0,1-1 0 0 0,-1 1 0 0 0,1 0 1 0 0,-1 0-1 0 0,1 0 0 0 0,-1 0 0 0 0,1 0 0 0 0,-1 0 0 0 0,1 0 0 0 0,-1 1 0 0 0,1-1 0 0 0,2 1 0 0 0,0 0-1 0 0,0 0 1 0 0,0 1 0 0 0,0-1 0 0 0,-1 1 0 0 0,1 0 0 0 0,0 0 0 0 0,-1 0 0 0 0,0 1 0 0 0,1-1-1 0 0,-1 1 1 0 0,0 0 0 0 0,0-1 0 0 0,-1 1 0 0 0,1 0 0 0 0,-1 1 0 0 0,2 1 0 0 0,-3-2-1 0 0,1 0 0 0 0,-1 0 0 0 0,0 0 0 0 0,0 0 0 0 0,0 1-1 0 0,-1-1 1 0 0,1 0 0 0 0,-1 1 0 0 0,1-1 0 0 0,-1 1 0 0 0,0-1 0 0 0,-1 0 0 0 0,1 1 0 0 0,-1-1 0 0 0,1 1 0 0 0,-1-1 0 0 0,0 0 0 0 0,0 0 0 0 0,-1 1-1 0 0,0 1 2 0 0,1-3 0 0 0,0 0 0 0 0,0 0 0 0 0,-1 0 0 0 0,1 0 0 0 0,0-1 0 0 0,-1 1 0 0 0,0 0-1 0 0,1-1 1 0 0,-1 1 0 0 0,0-1 0 0 0,0 0 0 0 0,1 1 0 0 0,-1-1 0 0 0,0 0 0 0 0,0 0-1 0 0,-1 0 1 0 0,1 0 0 0 0,0-1 0 0 0,0 1 0 0 0,0 0 0 0 0,-1-1 0 0 0,1 0 0 0 0,0 1-1 0 0,0-1 1 0 0,-1 0 0 0 0,1 0 0 0 0,0 0 0 0 0,-1 0 0 0 0,1-1 0 0 0,0 1 0 0 0,-2-1 0 0 0,-2-1-41 0 0,0 1 1 0 0,0-1 0 0 0,0 0-1 0 0,0-1 1 0 0,0 0 0 0 0,1 0-1 0 0,-1 0 1 0 0,1 0 0 0 0,0-1 40 0 0,11-2-1534 0 0,-1 3 1443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8 0 0,'0'0'26'0'0,"0"0"-1"0"0,0 0 1 0 0,0 0-1 0 0,1 0 1 0 0,-1 0 0 0 0,0 0-1 0 0,0 0 1 0 0,0 0-1 0 0,0 0 1 0 0,1 0 0 0 0,-1 0-1 0 0,0 0 1 0 0,0 0-1 0 0,0 0 1 0 0,0 0 0 0 0,0 0-1 0 0,1 0 1 0 0,-1 1-1 0 0,0-1 1 0 0,0 0 0 0 0,0 0-1 0 0,0 0 1 0 0,0 0-1 0 0,0 0 1 0 0,0 1 0 0 0,0-1-1 0 0,1 0 1 0 0,-1 0-1 0 0,0 0 1 0 0,0 0 0 0 0,0 1-26 0 0,0-1 11 0 0,0-1 0 0 0,1 1 0 0 0,-1 0 0 0 0,0 0 0 0 0,0 0 0 0 0,1 0 0 0 0,-1 0 0 0 0,0 0 0 0 0,0 0 0 0 0,1-1 1 0 0,-1 1-1 0 0,0 0 0 0 0,0 0 0 0 0,0 0 0 0 0,1 0 0 0 0,-1-1 0 0 0,0 1 0 0 0,0 0 0 0 0,0 0 0 0 0,0 0 0 0 0,1-1 0 0 0,-1 1 1 0 0,0 0-1 0 0,0 0 0 0 0,0-1 0 0 0,0 1 0 0 0,0 0 0 0 0,0 0 0 0 0,0-1 0 0 0,0 1 0 0 0,0 0 0 0 0,0-1 0 0 0,0 1 0 0 0,0 0 0 0 0,0 0 1 0 0,0-1-1 0 0,0 1 0 0 0,0 0 0 0 0,0 0 0 0 0,0-1 0 0 0,0 1 0 0 0,0 0 0 0 0,-1 0 0 0 0,1-1 0 0 0,0 1 0 0 0,0 0 0 0 0,0 0 1 0 0,0 0-1 0 0,0-1 0 0 0,-1 1 0 0 0,1 0 0 0 0,0 0 0 0 0,0 0 0 0 0,-1 0 0 0 0,1-1 0 0 0,0 1 0 0 0,0 0 0 0 0,0 0 0 0 0,-1 0-11 0 0,1 0 12 0 0,0 0-4 0 0,-6 2-1256 0 0,5-4 1073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 0 0,'0'1'52'0'0,"1"1"1"0"0,-1-1-1 0 0,1 0 0 0 0,-1 0 0 0 0,1 0 1 0 0,-1 0-1 0 0,1 0 0 0 0,0-1 0 0 0,0 1 1 0 0,-1 0-1 0 0,1 0 0 0 0,0 0 0 0 0,0-1 1 0 0,0 1-1 0 0,0 0 0 0 0,0-1 0 0 0,0 1 1 0 0,0-1-1 0 0,0 1 0 0 0,1-1 1 0 0,-1 1-1 0 0,0-1 0 0 0,0 0 0 0 0,0 0 1 0 0,0 1-1 0 0,1-1 0 0 0,-1 0 0 0 0,0 0 1 0 0,0 0-1 0 0,0 0 0 0 0,1 0 0 0 0,-1 0 1 0 0,0-1-1 0 0,0 1 0 0 0,0 0 0 0 0,1-1-52 0 0,62-7 57 0 0,-41 4 14 0 0,-1 5-70 0 0,-16 7 4 0 0,-22 21 11 0 0,-2-1-7 0 0,9-5-314 0 0,2 1-1 0 0,0 0 1 0 0,2 1-1 0 0,0-1 1 0 0,2 1-1 0 0,1 0 306 0 0,2-32-179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 0 0,'8'3'335'0'0,"-1"0"0"0"0,1-1-1 0 0,0 0 1 0 0,0-1 0 0 0,0 0 0 0 0,0 0-1 0 0,0 0 1 0 0,0-1 0 0 0,1 0 0 0 0,7-2-335 0 0,-2 2-86 0 0,-9-2-1787 0 0,-10-2 611 0 0,2 1 1075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 0 0,'0'0'9'0'0,"53"-18"934"0"0,-51 17-934 0 0,1 1 1 0 0,0 0-1 0 0,-1 1 0 0 0,1-1 1 0 0,-1 0-1 0 0,1 1 0 0 0,0-1 1 0 0,-1 1-1 0 0,1 0 0 0 0,-1 0 1 0 0,1 0-1 0 0,-1 0 0 0 0,0 0 1 0 0,1 0-1 0 0,-1 1 0 0 0,0-1 1 0 0,0 1-1 0 0,0 0 0 0 0,0-1 1 0 0,0 1-1 0 0,0 0 0 0 0,-1 0 1 0 0,1 0-1 0 0,-1 0 0 0 0,1 0 1 0 0,-1 1-1 0 0,0-1 0 0 0,0 0 1 0 0,1 3-10 0 0,1 1 7 0 0,-1-1 0 0 0,1 1 0 0 0,-1 0 0 0 0,-1 1 0 0 0,1-1 0 0 0,-1 0 0 0 0,0 0 0 0 0,-1 0 1 0 0,1 1-1 0 0,-1-1 0 0 0,-1 4-7 0 0,0-6-1 0 0,0 1 1 0 0,0 0-1 0 0,-1-1 1 0 0,0 1-1 0 0,0 0 1 0 0,0-1-1 0 0,0 0 1 0 0,-1 1-1 0 0,1-1 1 0 0,-1 0-1 0 0,0 0 1 0 0,-1-1-1 0 0,1 1 1 0 0,-1-1-1 0 0,1 1 1 0 0,-1-1-1 0 0,0 0 1 0 0,-1-1-1 0 0,1 1 1 0 0,0 0-1 0 0,-1-1 1 0 0,1 0-1 0 0,-1 0 1 0 0,0-1-1 0 0,0 1 1 0 0,0-1-1 0 0,-4 1 1 0 0,8-4-4 0 0,7-3 79 0 0,8-2 124 0 0,-8 7-167 0 0,1 0 0 0 0,0 0-1 0 0,-1 0 1 0 0,1 0-1 0 0,-1 1 1 0 0,1 0 0 0 0,-1 0-1 0 0,1 1 1 0 0,-1 0-1 0 0,0 0 1 0 0,1 0 0 0 0,-1 1-1 0 0,0 0 1 0 0,-1 0-1 0 0,3 2-31 0 0,18 7-41 0 0,-26-12-15 0 0,0 0-1 0 0,1-1 0 0 0,-1 1 1 0 0,1 0-1 0 0,-1-1 1 0 0,0 1-1 0 0,1 0 0 0 0,-1-1 1 0 0,0 1-1 0 0,1 0 1 0 0,-1-1-1 0 0,0 1 0 0 0,0-1 1 0 0,1 1-1 0 0,-1-1 1 0 0,0 1-1 0 0,0 0 0 0 0,0-1 1 0 0,0 1-1 0 0,1-1 1 0 0,-1 1-1 0 0,0-1 0 0 0,0 1 1 0 0,0-1-1 0 0,0 1 1 0 0,0-1-1 0 0,0 1 0 0 0,0-1 1 0 0,-1 1-1 0 0,1-1 1 0 0,0 1-1 0 0,0-1 0 0 0,0 1 1 0 0,0-1 56 0 0,0 0 77 0 0,0-6-208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 0 0,'-25'13'1338'0'0,"19"-7"-1334"0"0,1 0 0 0 0,0 0 0 0 0,0 0-1 0 0,1 1 1 0 0,0 0 0 0 0,0 0 0 0 0,1 0 0 0 0,0 0-1 0 0,0 0 1 0 0,0 1 0 0 0,1-1 0 0 0,1 1 0 0 0,-1-1 0 0 0,1 5-4 0 0,0-7 9 0 0,0 1 0 0 0,0-1 0 0 0,1 1 0 0 0,0-1 0 0 0,0 1 0 0 0,1 0 0 0 0,0-1 0 0 0,0 1 0 0 0,0-1 0 0 0,1 0 0 0 0,-1 1 0 0 0,1-1 0 0 0,1 0 0 0 0,-1 0 0 0 0,1 0 1 0 0,0 0-1 0 0,0 0 0 0 0,0-1 0 0 0,1 1 0 0 0,1 1-9 0 0,-3-5 3 0 0,-1 0 1 0 0,1 0 0 0 0,0 0-1 0 0,0 0 1 0 0,0-1 0 0 0,-1 1-1 0 0,1 0 1 0 0,0-1-1 0 0,0 1 1 0 0,0-1 0 0 0,0 0-1 0 0,0 1 1 0 0,0-1-1 0 0,0 0 1 0 0,0 0 0 0 0,0 0-1 0 0,0-1 1 0 0,0 1 0 0 0,0 0-1 0 0,0-1 1 0 0,0 1-1 0 0,0-1 1 0 0,-1 0 0 0 0,1 1-1 0 0,0-1 1 0 0,0 0 0 0 0,-1 0-1 0 0,1 0 1 0 0,0 0-1 0 0,-1 0 1 0 0,1-1 0 0 0,-1 1-1 0 0,1 0 1 0 0,-1-1-1 0 0,0 1 1 0 0,0-1 0 0 0,0 1-1 0 0,0-1 1 0 0,1-1-4 0 0,0 1 1 0 0,-1 0 0 0 0,1 0 0 0 0,-1 0 0 0 0,0 0-1 0 0,1 0 1 0 0,-1 0 0 0 0,0 0 0 0 0,0-1 0 0 0,0 1 0 0 0,-1 0 0 0 0,1-1 0 0 0,-1 1 0 0 0,1 0 0 0 0,-1-1-1 0 0,0 1 1 0 0,0-1 0 0 0,0 1 0 0 0,0-1 0 0 0,0 1 0 0 0,-1 0 0 0 0,1-1 0 0 0,-1 1 0 0 0,0 0 0 0 0,1-1 0 0 0,-1 1-1 0 0,0 0 1 0 0,0 0 0 0 0,-1-1 0 0 0,1 1 0 0 0,0 0 0 0 0,-1 0 0 0 0,0 0-1 0 0,0 1 0 0 0,1 0 0 0 0,-1 0 0 0 0,0 0 0 0 0,0 0 0 0 0,0 0 0 0 0,0 0 0 0 0,0 1 0 0 0,0-1 0 0 0,0 0 0 0 0,0 1 0 0 0,0 0 0 0 0,0 0 0 0 0,0-1 0 0 0,0 1 0 0 0,0 0 0 0 0,0 1 0 0 0,0-1 0 0 0,0 0 0 0 0,0 0 0 0 0,0 1 0 0 0,0-1 0 0 0,0 1 1 0 0,-2 0-1 0 0,-1 2-7 0 0,-1-1 1 0 0,1 0 0 0 0,0 1 0 0 0,0 0 0 0 0,0 0-1 0 0,0 0 1 0 0,-3 4 6 0 0,19-21-1627 0 0,-7 9 1554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24 0 0,'0'0'27'0'0,"0"0"1"0"0,1 0-1 0 0,-1 0 1 0 0,0 0-1 0 0,0 0 1 0 0,0 0-1 0 0,0-1 0 0 0,1 1 1 0 0,-1 0-1 0 0,0 0 1 0 0,0 0-1 0 0,0 0 0 0 0,0 0 1 0 0,1 0-1 0 0,-1 0 1 0 0,0 0-1 0 0,0 0 1 0 0,0 0-1 0 0,0-1 0 0 0,0 1 1 0 0,1 0-1 0 0,-1 0 1 0 0,0 0-1 0 0,0 0 1 0 0,0 0-1 0 0,0 0 0 0 0,0-1 1 0 0,0 1-1 0 0,0 0 1 0 0,0 0-1 0 0,0 0 1 0 0,0 0-1 0 0,0-1 0 0 0,0 1 1 0 0,1 0-1 0 0,-1 0 1 0 0,0 0-1 0 0,0 0 0 0 0,0-1 1 0 0,0 1-1 0 0,-1 0 1 0 0,1 0-1 0 0,0 0 1 0 0,0 0-1 0 0,0-1 0 0 0,0 1 1 0 0,0 0-1 0 0,0 0 1 0 0,0 0-1 0 0,0 0 1 0 0,0-1-1 0 0,0 1 0 0 0,0 0 1 0 0,-1 0-1 0 0,1 0 1 0 0,0 0-1 0 0,0 0 1 0 0,0 0-1 0 0,0-1 0 0 0,0 1 1 0 0,0 0-1 0 0,-1 0 1 0 0,1 0-1 0 0,0 0 0 0 0,0 0-27 0 0,-3 2-1653 0 0,4-7 1516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23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0,'15'0'646'0'0,"2"-1"-422"0"0,1 1 0 0 0,0 1 1 0 0,-1 1-1 0 0,1 0 0 0 0,5 3-224 0 0,-22-4 1 0 0,-1 0 0 0 0,0 1 0 0 0,0-1 0 0 0,0 0 0 0 0,0 0 0 0 0,0 0 0 0 0,-1 1 0 0 0,1-1 0 0 0,0 0 0 0 0,-1 0 0 0 0,1 0 0 0 0,0 1 0 0 0,-1-1 0 0 0,0 0 0 0 0,1 0-1 0 0,-1 0 1 0 0,0 0 0 0 0,1 0 0 0 0,-1 0 0 0 0,0 0 0 0 0,0 0 0 0 0,0 0 0 0 0,0 0-1 0 0,-24 30 3 0 0,-14 4 25 0 0,41-36-16 0 0,0-1 0 0 0,0 0 0 0 0,0 1 0 0 0,0 0 0 0 0,0-1 0 0 0,0 1 0 0 0,0 0 0 0 0,1 0 0 0 0,-1 0 1 0 0,0 0-1 0 0,1 0 0 0 0,-1 1 0 0 0,1-1 0 0 0,-1 0 0 0 0,1 1 0 0 0,-1 0 0 0 0,1 0 0 0 0,-1 0 1 0 0,1 0-1 0 0,-1 0 0 0 0,1 0 0 0 0,-1 1 0 0 0,1-1 0 0 0,-1 1 0 0 0,0-1 0 0 0,3 2-12 0 0,-2 0-2 0 0,1 0 1 0 0,-1 0-1 0 0,1 0 0 0 0,-1 0 0 0 0,0 1 0 0 0,0 0 0 0 0,0-1 0 0 0,-1 1 0 0 0,1 0 0 0 0,-1 0 1 0 0,1 0-1 0 0,-1 1 0 0 0,0-1 0 0 0,0 1 0 0 0,1 2 2 0 0,-2-2 0 0 0,1-1-1 0 0,-1 1 1 0 0,0 0-1 0 0,0 0 0 0 0,0 0 1 0 0,0-1-1 0 0,-1 1 1 0 0,0 0-1 0 0,0 0 1 0 0,0 0-1 0 0,0 0 1 0 0,0 0-1 0 0,-1 0 1 0 0,0 0-1 0 0,-1 2 1 0 0,1-3 15 0 0,0-1-1 0 0,0 0 1 0 0,0 0-1 0 0,-1 0 1 0 0,1 1-1 0 0,-1-1 1 0 0,1 0-1 0 0,-1-1 1 0 0,0 1-1 0 0,0 0 1 0 0,0 0-1 0 0,0-1 1 0 0,0 1 0 0 0,0-1-1 0 0,-1 0 1 0 0,1 1-1 0 0,0-1 1 0 0,-1 0-1 0 0,1 0 1 0 0,-1-1-1 0 0,1 1 1 0 0,-1 0-1 0 0,1-1 1 0 0,-1 0-1 0 0,0 1 1 0 0,0-1-15 0 0,-3-1-9 0 0,-1 1 1 0 0,0-1 0 0 0,0 0 0 0 0,1-1 0 0 0,-1 0 0 0 0,1 0 0 0 0,-1 0 0 0 0,1-1 0 0 0,-6-3 8 0 0,4 3-684 0 0,8-5-856 0 0,3 4 1361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0,'2'10'3751'0'0,"-3"33"-2617"0"0,1-26-909 0 0,-1 0 0 0 0,2 1 0 0 0,0-1 0 0 0,1 0 0 0 0,2 2-225 0 0,3 58 2047 0 0,-7-77-2099 0 0,0 0 0 0 0,0 0 0 0 0,0 0 0 0 0,0 0 0 0 0,0 0 0 0 0,-1 0 0 0 0,1-1 0 0 0,0 1 0 0 0,0 0 0 0 0,0 0-1 0 0,0 0 1 0 0,0 0 0 0 0,0 0 0 0 0,0 0 0 0 0,-1 0 0 0 0,1 0 0 0 0,0 0 0 0 0,0 0 0 0 0,0 0 0 0 0,0 0 0 0 0,0 0-1 0 0,0 0 1 0 0,-1 0 0 0 0,1 0 0 0 0,0 0 0 0 0,0 0 0 0 0,0 0 0 0 0,0 0 0 0 0,0 0 0 0 0,0 0 0 0 0,-1 0 0 0 0,1 0 0 0 0,0 0-1 0 0,0 0 1 0 0,0 0 0 0 0,0 1 0 0 0,0-1 0 0 0,0 0 0 0 0,0 0 0 0 0,-1 0 0 0 0,1 0 52 0 0,-4-15-5625 0 0,5 9 5360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4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 0 0,'23'-10'4405'0'0,"30"-6"-3306"0"0,-50 16-1061 0 0,0-1-1 0 0,1 1 1 0 0,-1 0 0 0 0,1 0-1 0 0,-1 0 1 0 0,0 0 0 0 0,1 1 0 0 0,-1-1-1 0 0,0 1 1 0 0,1 0 0 0 0,-1 0 0 0 0,0 0-1 0 0,0 1 1 0 0,0-1 0 0 0,0 1 0 0 0,0 0-1 0 0,0-1 1 0 0,0 1 0 0 0,-1 1-1 0 0,1-1 1 0 0,-1 0 0 0 0,1 0 0 0 0,-1 1-1 0 0,0 0 1 0 0,0-1 0 0 0,0 1 0 0 0,0 0-1 0 0,1 2-37 0 0,-2-1 3 0 0,0 0 0 0 0,1 0-1 0 0,-2-1 1 0 0,1 1 0 0 0,0 0-1 0 0,-1 0 1 0 0,0 1-1 0 0,0-1 1 0 0,0 0 0 0 0,0 0-1 0 0,-1 0 1 0 0,1 0 0 0 0,-1 0-1 0 0,0 0 1 0 0,0-1 0 0 0,-1 1-1 0 0,1 0 1 0 0,-1 0 0 0 0,0-1-1 0 0,0 1 1 0 0,0-1 0 0 0,0 1-1 0 0,-3 2-2 0 0,-4 6 3 0 0,6-8-1 0 0,1 0 0 0 0,-1 0-1 0 0,1 0 1 0 0,-1 0 0 0 0,0 0 0 0 0,-1-1 0 0 0,1 1 0 0 0,-1-1 0 0 0,1 0 0 0 0,-1 0 0 0 0,0-1-1 0 0,0 1 1 0 0,0-1 0 0 0,-1 0 0 0 0,1 0 0 0 0,0 0 0 0 0,-1 0 0 0 0,0-1 0 0 0,1 0 0 0 0,-1 0-1 0 0,0 0 1 0 0,1-1 0 0 0,-3 1-2 0 0,6-1-2 0 0,2 0-2 0 0,50-3 2135 0 0,-37 2-1601 0 0,0 0 0 0 0,0 0-1 0 0,1 2 1 0 0,-1 0 0 0 0,8 2-530 0 0,-11-1-66 0 0,0 1 0 0 0,0 1 0 0 0,-1 0 0 0 0,8 4 66 0 0,-10-4-429 0 0,-10-10-8106 0 0,1-9 6456 0 0,4 9 1937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8 0 0,'28'-21'2816'0'0,"-32"36"-2453"0"0,1 0 0 0 0,0 0 0 0 0,2 1 0 0 0,-1 2-363 0 0,-1 24 1 0 0,-1 33 277 0 0,4-68-227 0 0,0 1 0 0 0,0-1 0 0 0,1 0 0 0 0,1 0 0 0 0,-1 0 1 0 0,1 1-1 0 0,0-2 0 0 0,2 6-51 0 0,-3-10 31 0 0,0-1 1 0 0,0 1-1 0 0,0 0 0 0 0,0 0 1 0 0,0-1-1 0 0,0 1 1 0 0,0-1-1 0 0,0 1 0 0 0,1-1 1 0 0,-1 1-1 0 0,1-1 0 0 0,-1 0 1 0 0,1 0-1 0 0,-1 0 1 0 0,1 1-1 0 0,-1-2 0 0 0,2 1 1 0 0,-2 0-1 0 0,1 0 1 0 0,0-1-1 0 0,-1 1 0 0 0,2-1 1 0 0,-2 1-1 0 0,1-1-31 0 0,1 0 47 0 0,1 0 1 0 0,-1 0-1 0 0,1-1 0 0 0,-1 0 1 0 0,0 1-1 0 0,0-1 0 0 0,0 0 1 0 0,1 0-1 0 0,-1 0 0 0 0,0-1 0 0 0,-1 1 1 0 0,1-1-1 0 0,1-1-47 0 0,5-3 62 0 0,0-1 0 0 0,0-1 0 0 0,0 0 0 0 0,-1 1 0 0 0,0-2 1 0 0,-1 0-1 0 0,6-8-62 0 0,-7 6-3 0 0,0 0 0 0 0,0-1 1 0 0,-1 1-1 0 0,3-12 3 0 0,-6 18-2 0 0,-1 0 0 0 0,1 0 0 0 0,-1 0-1 0 0,0-1 1 0 0,0 1 0 0 0,-1 0 0 0 0,0 0 0 0 0,0-1 0 0 0,0 1 0 0 0,-1 0 0 0 0,0 0 0 0 0,0-1 0 0 0,0 0 2 0 0,1 6 0 0 0,0 0 0 0 0,0 0 1 0 0,0 0-1 0 0,0-1 0 0 0,0 1 1 0 0,0 0-1 0 0,0-1 0 0 0,0 1 1 0 0,0-1-1 0 0,-1 1 0 0 0,1 0 0 0 0,0 0 1 0 0,0 0-1 0 0,0 0 0 0 0,-1-1 1 0 0,1 1-1 0 0,0 0 0 0 0,0-1 1 0 0,0 1-1 0 0,0 0 0 0 0,0-1 1 0 0,-1 1-1 0 0,1 0 0 0 0,0 0 1 0 0,-1 0-1 0 0,1 0 0 0 0,0 0 1 0 0,-1 0-1 0 0,1 0 0 0 0,0 0 1 0 0,0 0-1 0 0,0 0 0 0 0,-1 0 1 0 0,1-1-1 0 0,0 1 0 0 0,-1 0 1 0 0,1 0-1 0 0,-1 0 0 0 0,1 0 1 0 0,0 0-1 0 0,0 1 0 0 0,0-1 0 0 0,-1 0 1 0 0,1 0-1 0 0,-1 0 0 0 0,-9 15 13 0 0,-5 23 4 0 0,8-13-10 0 0,-13 51 37 0 0,20-68-42 0 0,-2-1-1 0 0,1 1 0 0 0,1-1 0 0 0,0 1 0 0 0,0-1 0 0 0,1 1 0 0 0,0 0 0 0 0,2 6-1 0 0,-3-12-1 0 0,0-1 0 0 0,1 0 1 0 0,-1 0-1 0 0,0 1 0 0 0,1-1 1 0 0,0 0-1 0 0,-1 1 0 0 0,1-2 1 0 0,-1 2-1 0 0,1-1 0 0 0,0-1 1 0 0,0 2-1 0 0,0-1 0 0 0,0-1 1 0 0,0 1-1 0 0,0 1 0 0 0,0-2 1 0 0,0 1-1 0 0,0 0 0 0 0,1-1 1 0 0,-2 1-1 0 0,2-1 0 0 0,-1 1 1 0 0,0-1-1 0 0,1 1 1 0 0,1-1-1 0 0,0 1-1 0 0,0-1 1 0 0,-1 0-1 0 0,1-1 0 0 0,0 1 1 0 0,-1-1-1 0 0,1 1 1 0 0,-1-1-1 0 0,1 1 1 0 0,0-1-1 0 0,-1-1 1 0 0,2 1 1 0 0,8-5 61 0 0,-1 0-1 0 0,0-1 1 0 0,0 0 0 0 0,-2-1 0 0 0,3-2-61 0 0,5-5 30 0 0,-1-2 0 0 0,-1 1 0 0 0,0-2 0 0 0,-1 0 0 0 0,-1-1 0 0 0,-1-1-1 0 0,-1 0 1 0 0,-1 0 0 0 0,0-1 0 0 0,-1 0 0 0 0,-1-1 0 0 0,-2 0 0 0 0,0-1-30 0 0,3-15 6 0 0,-2-1 0 0 0,-2 1 0 0 0,-1-1-1 0 0,-2-1 1 0 0,-2 1 0 0 0,-1 0 0 0 0,-4-9-6 0 0,5 43 5 0 0,-6-31 26 0 0,6 33-29 0 0,0 2 0 0 0,0-1 0 0 0,-1 0 0 0 0,1 1 0 0 0,-1-1 0 0 0,0 1 1 0 0,1-1-1 0 0,-1 1 0 0 0,0-1 0 0 0,0 1 0 0 0,0-1 0 0 0,0 1 0 0 0,0-1 1 0 0,-1 1-1 0 0,1 0 0 0 0,0-1 0 0 0,-2 0-2 0 0,2 2 0 0 0,0 0 1 0 0,0 0-1 0 0,-1 0 1 0 0,2 0-1 0 0,-2 0 1 0 0,1 0-1 0 0,0 0 0 0 0,0 1 1 0 0,0-1-1 0 0,0 1 1 0 0,-1-1-1 0 0,2 0 1 0 0,-2 0-1 0 0,1 1 0 0 0,1 0 1 0 0,-2-1-1 0 0,1 1 1 0 0,1-1-1 0 0,-1 1 1 0 0,0 0-1 0 0,0 0 0 0 0,0-1 1 0 0,0 2-1 0 0,0-1 1 0 0,1-1-1 0 0,0 1 1 0 0,-1 1-1 0 0,0-2 0 0 0,0 1 1 0 0,1 1-1 0 0,-19 36-8 0 0,18-37 7 0 0,-10 32-17 0 0,1 1 0 0 0,2-1 0 0 0,1 2-1 0 0,-1 30 19 0 0,-3 4-4 0 0,2-14 42 0 0,1 26-38 0 0,7-60 15 0 0,1 0 1 0 0,0 0 0 0 0,2 0 0 0 0,0 0 0 0 0,4 10-16 0 0,-5-26 6 0 0,0-1 0 0 0,1 1-1 0 0,-1-1 1 0 0,1 1 0 0 0,0-1 0 0 0,0 0 0 0 0,1 0-1 0 0,-1 0 1 0 0,1 0 0 0 0,0 0 0 0 0,0-1-1 0 0,0 0 1 0 0,0 0 0 0 0,1 1 0 0 0,-1-1 0 0 0,1-1-1 0 0,0 1 1 0 0,1 0-6 0 0,-2-1 16 0 0,0-1 0 0 0,0 1 0 0 0,0-1-1 0 0,0-1 1 0 0,1 2 0 0 0,-1-1 0 0 0,0-1 0 0 0,1 0-1 0 0,-1 0 1 0 0,0 0 0 0 0,0 0 0 0 0,1 0 0 0 0,-1 0-1 0 0,1 0 1 0 0,-1-1 0 0 0,0 0 0 0 0,1 0 0 0 0,-1 1-1 0 0,0-2 1 0 0,0 1 0 0 0,0 0 0 0 0,0-1 0 0 0,0 0-1 0 0,2-2-15 0 0,5-3-4 0 0,-1-1 0 0 0,0 0 0 0 0,0-1 0 0 0,0 0 0 0 0,-2 0 0 0 0,1-1 0 0 0,-1 0 0 0 0,3-7 4 0 0,12-21-71 0 0,11-29 71 0 0,-28 56 1 0 0,-1 2-2 0 0,0 1 1 0 0,-1-1-1 0 0,0 0 1 0 0,0-1 0 0 0,-1 1-1 0 0,0 0 1 0 0,-1-1-1 0 0,1-3 1 0 0,-4 16 8 0 0,0-1-1 0 0,1 0 0 0 0,-1 1 1 0 0,1 0-1 0 0,0 0 0 0 0,-1 0 1 0 0,2 0-1 0 0,-1 0 0 0 0,0 2-7 0 0,-6 98 79 0 0,4-70-53 0 0,1 0 1 0 0,1 0-1 0 0,3 14-26 0 0,-2-46-5 0 0,0-1 1 0 0,0 1-1 0 0,0-1 0 0 0,0 1 1 0 0,0 0-1 0 0,0-1 1 0 0,0 0-1 0 0,0 1 0 0 0,0 0 1 0 0,0-1-1 0 0,0 1 0 0 0,1-1 1 0 0,-1 1-1 0 0,0-1 1 0 0,0 1-1 0 0,0 0 0 0 0,0-1 1 0 0,0 0-1 0 0,1 0 1 0 0,-1 1-1 0 0,1 0 0 0 0,-1-1 1 0 0,1 1-1 0 0,-1-1 1 0 0,0 0-1 0 0,0 0 0 0 0,1 0 1 0 0,0 1-1 0 0,-1-1 5 0 0,10-10-1756 0 0,3-26-2547 0 0,-7 2 2602 0 0,-1 14 1394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 0 0,'0'1'70'0'0,"0"0"1"0"0,0-1-1 0 0,-1 1 0 0 0,1-1 1 0 0,0 1-1 0 0,0-1 1 0 0,0 1-1 0 0,0 0 0 0 0,0-1 1 0 0,0 1-1 0 0,1-1 0 0 0,-1 1 1 0 0,0-1-1 0 0,0 1 0 0 0,0-1 1 0 0,0 1-1 0 0,1 0 1 0 0,-1-1-1 0 0,0 1 0 0 0,0-1 1 0 0,1 1-1 0 0,-1-1 0 0 0,0 0 1 0 0,1 1-1 0 0,-1-1 0 0 0,1 1 1 0 0,-1-1-1 0 0,1 0 1 0 0,-1 1-1 0 0,0-1 0 0 0,1 0 1 0 0,-1 1-1 0 0,1-1 0 0 0,0 0 1 0 0,-1 0-1 0 0,1 1 0 0 0,-1-1 1 0 0,1 0-1 0 0,-1 0 0 0 0,1 0 1 0 0,-1 0-1 0 0,1 0 1 0 0,0 0-1 0 0,-1 0 0 0 0,1 0 1 0 0,-1 0-1 0 0,1 0 0 0 0,-1 0 1 0 0,1 0-1 0 0,0 0 0 0 0,-1-1 1 0 0,1 1-1 0 0,-1 0 1 0 0,1 0-1 0 0,-1-1 0 0 0,1 1 1 0 0,-1 0-1 0 0,1-1 0 0 0,-1 1 1 0 0,1 0-1 0 0,-1-1 0 0 0,0 1 1 0 0,1-1-71 0 0,10-11 2838 0 0,-11 12-2767 0 0,0 0 0 0 0,0 0 1 0 0,0 0-1 0 0,0-1 0 0 0,0 1 0 0 0,0 0 1 0 0,0 0-1 0 0,0 0 0 0 0,0-1 0 0 0,0 1 1 0 0,0 0-1 0 0,0 0 0 0 0,0 0 0 0 0,0-1 1 0 0,0 1-1 0 0,0 0 0 0 0,0 0 0 0 0,0 0 1 0 0,0-1-1 0 0,0 1 0 0 0,0 0 0 0 0,0 0 0 0 0,0 0 1 0 0,0 0-1 0 0,0-1 0 0 0,0 1 0 0 0,0 0 1 0 0,-1 0-1 0 0,1 0 0 0 0,0 0 0 0 0,0-1 1 0 0,0 1-1 0 0,0 0 0 0 0,0 0 0 0 0,-1 0 1 0 0,1 0-1 0 0,0 0 0 0 0,0 0 0 0 0,0 0 0 0 0,0-1 1 0 0,-1 1-1 0 0,1 0 0 0 0,0 0 0 0 0,0 0 1 0 0,0 0-1 0 0,-1 0 0 0 0,1 0 0 0 0,0 0 1 0 0,0 0-1 0 0,0 0 0 0 0,-1 0 0 0 0,1 0 1 0 0,0 0-1 0 0,0 0 0 0 0,-1 0-71 0 0,0 1 8 0 0,0 0 0 0 0,-1-1 0 0 0,1 1 0 0 0,0 0 1 0 0,-1 0-1 0 0,1-1 0 0 0,0 1 0 0 0,0 0 0 0 0,0 0 0 0 0,0 0 0 0 0,0 1 0 0 0,0-1 0 0 0,0 0 0 0 0,0 0 1 0 0,0 1-1 0 0,1-1 0 0 0,-1 0 0 0 0,0 1 0 0 0,1-1 0 0 0,-1 0 0 0 0,1 1 0 0 0,0-1 0 0 0,-1 1 0 0 0,1 0-8 0 0,-3 13-6567 0 0,3-15 4708 0 0,0-11-923 0 0,0 5 2607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59:5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 0 0,'2'45'4410'0'0,"-2"-40"-4031"0"0,-1 32 307 0 0,2 0-1 0 0,2 0 1 0 0,1 0-1 0 0,2 0 1 0 0,1-1-1 0 0,3 2-685 0 0,-10-38-7 0 0,0 1 0 0 0,0-1 0 0 0,0 1 0 0 0,0-1 0 0 0,0 0 0 0 0,0 1 0 0 0,0-1 0 0 0,0 1 0 0 0,0-1 0 0 0,0 0-1 0 0,0 1 1 0 0,0-1 0 0 0,0 1 0 0 0,1-1 0 0 0,-1 0 0 0 0,0 1 0 0 0,0-1 0 0 0,0 0 0 0 0,1 1 0 0 0,-1-1 0 0 0,0 0 0 0 0,1 1 0 0 0,-1-1 0 0 0,0 0 0 0 0,1 0-1 0 0,-1 1 1 0 0,0-1 0 0 0,1 0 0 0 0,-1 0 0 0 0,0 1 0 0 0,1-1 0 0 0,-1 0 0 0 0,1 0 0 0 0,-1 0 0 0 0,0 0 0 0 0,1 0 7 0 0,4-15-2219 0 0,-3-26-2174 0 0,-9-7 2591 0 0,2 18 1540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1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 0 0,'0'0'9'0'0,"0"0"6"0"0,0 0 2 0 0,0 0 7 0 0,0 0 8 0 0,0 0 8 0 0,0 0 9 0 0,0 0 11 0 0,0 0 12 0 0,0 0 13 0 0,-3 45 2662 0 0,8 5-2676 0 0,-2 0 0 0 0,-3 39-71 0 0,0-43-15 0 0,3-34-23 0 0,2-26 134 0 0,4-30-1080 0 0,-6 13-1271 0 0,-1 26 2155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1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16 0 0,'-26'4'3006'0'0,"18"-3"-2843"0"0,-1 1 0 0 0,1-1 0 0 0,-1-1 0 0 0,1 1 0 0 0,-8-2-163 0 0,10 0 16 0 0,-1 0 1 0 0,0 0-1 0 0,1 1 1 0 0,-1 0-1 0 0,0 0 1 0 0,1 1-1 0 0,-1 0 1 0 0,0 0-1 0 0,1 0 0 0 0,-1 1 1 0 0,1 0-1 0 0,0 0 1 0 0,0 1-1 0 0,-1 0 1 0 0,-3 2-17 0 0,10-1 1 0 0,0-1 1 0 0,0 0-1 0 0,0 1 1 0 0,0-1-1 0 0,0 1 1 0 0,1-1-1 0 0,-1 0 1 0 0,1 1-1 0 0,0-1 1 0 0,0 0-1 0 0,0 0 1 0 0,1 1 0 0 0,-1-1-1 0 0,1 0-1 0 0,1 7 0 0 0,-1-5 1 0 0,-2 0 0 0 0,1-1 0 0 0,0 1 0 0 0,-1 0 0 0 0,0 0 0 0 0,0 0 0 0 0,-1 0 0 0 0,1 0 0 0 0,-2 4-1 0 0,-2 33 26 0 0,4-43-23 0 0,1-1 0 0 0,-1 1 0 0 0,1-1 0 0 0,0 1 0 0 0,-1 0 0 0 0,1-1 0 0 0,0 1 0 0 0,0 0 0 0 0,0-1 0 0 0,0 1 0 0 0,0 0-1 0 0,0 0 1 0 0,0 0 0 0 0,0 0 0 0 0,0 0 0 0 0,1 0 0 0 0,-1 0 0 0 0,0 0 0 0 0,1 1 0 0 0,-1-1 0 0 0,1 0 0 0 0,-1 1 0 0 0,1-1 0 0 0,-1 1-1 0 0,1 0-2 0 0,2-2 0 0 0,0 1-1 0 0,-1 0 0 0 0,1 0 0 0 0,0 0 0 0 0,0 1 0 0 0,-1 0 0 0 0,1-1 0 0 0,0 1 0 0 0,0 1 0 0 0,0-1 1 0 0,2 2 1 0 0,-1 0-1 0 0,0 0 1 0 0,0 1 0 0 0,1 0 0 0 0,-2 0 0 0 0,1 0-1 0 0,0 1 1 0 0,-1-1 0 0 0,1 1 0 0 0,-1 0 0 0 0,0 1 0 0 0,0-1-1 0 0,-1 1 1 0 0,1-1 0 0 0,-1 1 0 0 0,0 0 0 0 0,-1 0-1 0 0,1 1 1 0 0,-1-1 0 0 0,0 0 0 0 0,0 1 0 0 0,0 0 0 0 0,-1-1-1 0 0,0 1 1 0 0,0 0 0 0 0,-1-1 0 0 0,1 1 0 0 0,-1 0-1 0 0,0 0 1 0 0,-1 0 0 0 0,0-1 0 0 0,0 1 0 0 0,0 0 0 0 0,0 0-1 0 0,-1 0 0 0 0,1-4 44 0 0,0 0 0 0 0,0-1 0 0 0,0 1-1 0 0,0 0 1 0 0,0-1 0 0 0,0 1-1 0 0,0-1 1 0 0,-1 1 0 0 0,1-1 0 0 0,-1 1-1 0 0,1-1 1 0 0,-1 0 0 0 0,1 0-1 0 0,-1 0 1 0 0,0 0 0 0 0,1 0-1 0 0,-1 0 1 0 0,0 0 0 0 0,0-1 0 0 0,0 1-1 0 0,0-1 1 0 0,0 1 0 0 0,1-1-1 0 0,-1 0 1 0 0,-2 0-44 0 0,-3 0 279 0 0,0 0-1 0 0,0-1 1 0 0,0-1-1 0 0,0 1 1 0 0,0-1 0 0 0,-3-1-279 0 0,-30-5 94 0 0,46 11-2406 0 0,-5-2 2024 0 0,0 0 1 0 0,0-1-1 0 0,1 1 1 0 0,-1 0-1 0 0,0-1 1 0 0,0 1 0 0 0,1 0-1 0 0,-1-1 1 0 0,0 0-1 0 0,1 1 1 0 0,-1-1 0 0 0,1 0-1 0 0,-1 0 1 0 0,0 0-1 0 0,1 0 1 0 0,-1 0 287 0 0,9-1-172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12 0 0,'-7'-5'2306'0'0,"9"-11"-1890"0"0,-11 24-213 0 0,1 5-144 0 0,8-13-59 0 0,0 1 0 0 0,0-1 0 0 0,0 0 0 0 0,0 0-1 0 0,0 0 1 0 0,0 0 0 0 0,0 1 0 0 0,0-1 0 0 0,0 0-1 0 0,0 0 1 0 0,0 0 0 0 0,0 0 0 0 0,0 1 0 0 0,0-1-1 0 0,0 0 1 0 0,0 0 0 0 0,0 0 0 0 0,0 1 0 0 0,0-1-1 0 0,0 0 1 0 0,1 0 0 0 0,-1 0 0 0 0,0 0-1 0 0,0 0 1 0 0,0 1 0 0 0,0-1 0 0 0,0 0 0 0 0,0 0-1 0 0,1 0 1 0 0,-1 0 0 0 0,0 0 0 0 0,0 0 0 0 0,0 0-1 0 0,0 0 1 0 0,0 1 0 0 0,1-1 0 0 0,-1 0 0 0 0,0 0-1 0 0,0 0 1 0 0,0 0 0 0 0,1 0 0 0 0,-1 0 0 0 0,0 0-1 0 0,0 0 1 0 0,0 0 0 0 0,0 0 0 0 0,1 0 0 0 0,-1 0-1 0 0,0 0 1 0 0,0 0 0 0 0,0 0 0 0 0,0 0-1 0 0,1 0 1 0 0,-1-1 0 0 0,0 1 0 0 0,0 0 0 0 0,0 0-1 0 0,0 0 1 0 0,1 0 0 0 0,-1 0 0 0 0,0 0 0 0 0,0 0 0 0 0,1-1 12 0 0,-1 1 1 0 0,1 0-1 0 0,0 0 1 0 0,0 0-1 0 0,-1-1 1 0 0,1 1 0 0 0,0 0-1 0 0,-1-1 1 0 0,1 1-1 0 0,-1-1 1 0 0,1 1-1 0 0,-1-1 1 0 0,1 1 0 0 0,0-1-1 0 0,-1 1 1 0 0,0-1-1 0 0,1 1 1 0 0,-1-1 0 0 0,1 0-1 0 0,-1 1 1 0 0,0-1-1 0 0,1 0 1 0 0,-1 1-1 0 0,0-1 1 0 0,0 0 0 0 0,1 1-1 0 0,-1-1 1 0 0,0 0-1 0 0,0 0 1 0 0,0 1-1 0 0,0-1 1 0 0,0 0 0 0 0,0 1-1 0 0,0-1 1 0 0,0 0-1 0 0,0 0 1 0 0,-1 1-1 0 0,1-1 1 0 0,0 0 0 0 0,0 1-1 0 0,-1-1 1 0 0,1 0-1 0 0,0 1 1 0 0,-1-1-1 0 0,1 0 1 0 0,-1 1-13 0 0,1-1 5 0 0,0 1 0 0 0,0-1 0 0 0,-1 1 0 0 0,1-1 0 0 0,0 1 0 0 0,0 0 0 0 0,-1-1 0 0 0,1 1 0 0 0,0 0 0 0 0,-1-1 0 0 0,1 1 0 0 0,0 0 0 0 0,-1-1 1 0 0,1 1-1 0 0,-1 0 0 0 0,1 0 0 0 0,0 0 0 0 0,-1-1 0 0 0,1 1 0 0 0,-1 0 0 0 0,1 0 0 0 0,-1 0 0 0 0,1 0 0 0 0,-1 0 0 0 0,1 0 0 0 0,-1 0 0 0 0,1 0 0 0 0,0 0 0 0 0,-1 0 0 0 0,1 0 0 0 0,-1 0 0 0 0,1 0 0 0 0,-1 0 0 0 0,1 0 0 0 0,-1 0 0 0 0,1 1 0 0 0,-1-1 0 0 0,1 0 0 0 0,0 0 0 0 0,-1 0 1 0 0,1 1-1 0 0,-1-1 0 0 0,1 0 0 0 0,0 1 0 0 0,-1-1 0 0 0,1 0 0 0 0,0 1 0 0 0,0-1 0 0 0,-1 0 0 0 0,1 1 0 0 0,0-1 0 0 0,0 1 0 0 0,-1-1 0 0 0,1 0 0 0 0,0 1 0 0 0,0-1 0 0 0,0 1 0 0 0,0-1 0 0 0,0 1 0 0 0,-1-1 0 0 0,1 1 0 0 0,0-1 0 0 0,0 1 0 0 0,0-1-5 0 0,-1 10 101 0 0,5-13-1296 0 0,7-13-1319 0 0,-6 9 2274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1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 0 0,'2'-3'142'0'0,"-1"1"0"0"0,1-1 0 0 0,0 0 0 0 0,0 1 0 0 0,0 0 0 0 0,0-1 0 0 0,0 1 0 0 0,0 0 0 0 0,1 0 0 0 0,-1 0 0 0 0,1 1 0 0 0,-1-1 0 0 0,1 1 0 0 0,0-1-142 0 0,40-22 378 0 0,-40 24-365 0 0,0-1 1 0 0,1 0 0 0 0,-1 1-1 0 0,0 0 1 0 0,1-1 0 0 0,-1 1-1 0 0,0 1 1 0 0,1-1 0 0 0,-1 0 0 0 0,1 1-1 0 0,-1 0 1 0 0,0 0 0 0 0,0 0-1 0 0,1 0 1 0 0,-1 0 0 0 0,0 1-1 0 0,1 0-13 0 0,3 2 2 0 0,-1-1 0 0 0,0 1 0 0 0,0 1 0 0 0,0-1 0 0 0,-1 1 0 0 0,0 0 0 0 0,5 5-2 0 0,-5-2 58 0 0,-1 1 0 0 0,0-1 0 0 0,0 0 0 0 0,-1 1 0 0 0,0 0 0 0 0,0 0 0 0 0,-1 1-58 0 0,-2-3 2 0 0,-1 0 0 0 0,-1 0 0 0 0,0 0 0 0 0,0 0 0 0 0,0 0 0 0 0,-1 0 1 0 0,1 0-1 0 0,-2-1 0 0 0,1 1 0 0 0,-1-1 0 0 0,0 0 0 0 0,0 0 0 0 0,-1 0 0 0 0,0-1 0 0 0,0 1-2 0 0,-2 1 2 0 0,0 1 0 0 0,0-2 1 0 0,-1 1-1 0 0,0-1 1 0 0,0 0-1 0 0,0-1 0 0 0,-1 0 1 0 0,1 0-1 0 0,-1-1 0 0 0,-8 3-2 0 0,3-5 121 0 0,16-6 150 0 0,19-7 193 0 0,-6 7 40 0 0,1 0-1 0 0,-1 2 0 0 0,0 0 0 0 0,1 0 1 0 0,2 1-504 0 0,-13 1 30 0 0,1 0 0 0 0,0 0 0 0 0,0 1 0 0 0,0-1 0 0 0,-1 1 0 0 0,1 0 0 0 0,0 1 0 0 0,-1-1 0 0 0,1 1 1 0 0,-1 0-1 0 0,0 1 0 0 0,1-1 0 0 0,-1 1 0 0 0,0 0 0 0 0,1 1-30 0 0,-6-4-51 0 0,0 0-1 0 0,0 0 1 0 0,0 0 0 0 0,0 0 0 0 0,0 0 0 0 0,0 0-1 0 0,0 0 1 0 0,0 0 0 0 0,0 0 0 0 0,0 0-1 0 0,0-1 1 0 0,0 1 0 0 0,1 0 0 0 0,-1 0-1 0 0,0 0 1 0 0,0 0 0 0 0,0 0 0 0 0,0 0 0 0 0,0 0-1 0 0,0 0 1 0 0,0 0 0 0 0,0 0 0 0 0,0 0-1 0 0,1 0 1 0 0,-1 0 0 0 0,0 0 0 0 0,0 0-1 0 0,0 0 1 0 0,0 0 0 0 0,0 0 0 0 0,0 0-1 0 0,0 0 1 0 0,0 0 0 0 0,0 0 0 0 0,1 0 0 0 0,-1 0-1 0 0,0 0 1 0 0,0 0 0 0 0,0 0 0 0 0,0 0-1 0 0,0 0 1 0 0,0 1 0 0 0,0-1 0 0 0,0 0-1 0 0,0 0 1 0 0,0 0 0 0 0,0 0 0 0 0,1 0 0 0 0,-1 0-1 0 0,0 0 52 0 0,-5-12-3769 0 0,2 5 3335 0 0,0 1 299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3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90 12 0 0,'0'0'23'0'0,"0"0"13"0"0,5-1 1620 0 0,-5-1-1598 0 0,0 0 1 0 0,1 0-1 0 0,-1 0 1 0 0,0 0-1 0 0,0 0 1 0 0,0 0-1 0 0,-1 0 1 0 0,1 0-1 0 0,0 0 0 0 0,-1 0 1 0 0,1 0-1 0 0,-1 0 1 0 0,0 1-1 0 0,1-1 1 0 0,-1 0-1 0 0,0 0 1 0 0,0 1-1 0 0,0-1 1 0 0,0 0-1 0 0,-1 1 1 0 0,1-1-1 0 0,0 1 1 0 0,-1 0-1 0 0,1-1 0 0 0,-1 1 1 0 0,1 0-1 0 0,-1 0 1 0 0,0 0-1 0 0,1 0 1 0 0,-1 0-1 0 0,0 0 1 0 0,0 0-1 0 0,1 1 1 0 0,-1-1-1 0 0,0 1 1 0 0,0-1-1 0 0,0 1 1 0 0,0 0-1 0 0,0 0 0 0 0,0 0 1 0 0,0 0-1 0 0,-1 0-58 0 0,-3 1 46 0 0,0 0 1 0 0,0 0-1 0 0,0 1 0 0 0,0 0 0 0 0,0 0 0 0 0,1 0 0 0 0,-1 1 0 0 0,1 0 0 0 0,-1 0 0 0 0,1 0 0 0 0,0 1 0 0 0,0 0 0 0 0,0 0-46 0 0,-4 5 44 0 0,0 0-1 0 0,1 1 1 0 0,0 0 0 0 0,0 0-1 0 0,1 1 1 0 0,1 0 0 0 0,0 0-1 0 0,-1 3-43 0 0,3-7 8 0 0,1 0-1 0 0,1 1 1 0 0,-1 0-1 0 0,1-1 1 0 0,0 1-1 0 0,1 0 1 0 0,0 0-1 0 0,0 0 1 0 0,1 0-1 0 0,0 0 1 0 0,0 0-1 0 0,1 0 1 0 0,0 5-8 0 0,12 25-29 0 0,-10-32 22 0 0,1 0-1 0 0,-1 0 1 0 0,1 0 0 0 0,0 0 0 0 0,0-1-1 0 0,0 0 1 0 0,5 4 7 0 0,-6-6-2 0 0,1 0 0 0 0,-1 0 0 0 0,1-1 0 0 0,0 1 0 0 0,0-1 0 0 0,0 0 1 0 0,0 0-1 0 0,0 0 0 0 0,1 0 0 0 0,-1-1 0 0 0,2 0 2 0 0,-2 0 2 0 0,1 0 1 0 0,-1-1 0 0 0,0 1 0 0 0,1-1 0 0 0,-1 0 0 0 0,1-1-1 0 0,-1 1 1 0 0,1-1-3 0 0,10-1 1 0 0,-11 2-1 0 0,-1 0 0 0 0,1-1 0 0 0,-1 1 0 0 0,0 0 0 0 0,1-1 0 0 0,-1 0 0 0 0,0 0 0 0 0,0 0 0 0 0,1 0 0 0 0,-1 0 0 0 0,0-1 0 0 0,0 1 0 0 0,0-1 0 0 0,0 0 0 0 0,-1 0 0 0 0,1 0 0 0 0,0 0 0 0 0,-1-1 0 0 0,0 1 0 0 0,1-1 0 0 0,-1 1 0 0 0,0-1 0 0 0,0 0 0 0 0,0 0 0 0 0,-1 0 0 0 0,2-2 0 0 0,33-57-49 0 0,-25 22 45 0 0,-6 17 47 0 0,-3 11 43 0 0,-1 0 0 0 0,0 1 1 0 0,-1-1-1 0 0,-1 0 0 0 0,0 0 1 0 0,0 1-1 0 0,-1-1 0 0 0,-1 1 1 0 0,-3-12-87 0 0,4 20 2 0 0,1 0 1 0 0,-1 0 0 0 0,0 0 0 0 0,0 0 0 0 0,0 0-1 0 0,0 0 1 0 0,-1 0 0 0 0,1 1 0 0 0,-1-1 0 0 0,0 1 0 0 0,-1-1-3 0 0,1 0 3 0 0,-1-1 1 0 0,1 1-1 0 0,-1 0 1 0 0,1-1-1 0 0,0 0 1 0 0,0 0 0 0 0,-1-3-4 0 0,3 6-43 0 0,1-1 0 0 0,-1 1 0 0 0,0-1 0 0 0,1 1 0 0 0,-1 0 0 0 0,0 0 0 0 0,0-1 0 0 0,0 1 0 0 0,0 0 0 0 0,0 0 0 0 0,0 0 0 0 0,-1 0 0 0 0,1 0 0 0 0,0 0 1 0 0,0 0-1 0 0,-1 1 0 0 0,1-1 0 0 0,0 0 0 0 0,-1 1 0 0 0,1-1 0 0 0,-1 1 0 0 0,1-1 0 0 0,-1 1 0 0 0,0 0 43 0 0,-36 7-3904 0 0,29-4 3010 0 0,8-3 758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4 0 0,'0'0'29'0'0,"0"0"0"0"0,-1-1 0 0 0,1 1 0 0 0,0-1 0 0 0,-1 1 0 0 0,1 0 0 0 0,0-1 0 0 0,-1 1 0 0 0,1 0 0 0 0,0 0 1 0 0,-1-1-1 0 0,1 1 0 0 0,-1 0 0 0 0,1 0 0 0 0,0-1 0 0 0,-1 1 0 0 0,1 0 0 0 0,-1 0 0 0 0,1 0 0 0 0,-1 0 0 0 0,1 0 0 0 0,0 0 0 0 0,-1 0 0 0 0,1 0 0 0 0,-1 0 0 0 0,1 0 0 0 0,-1 0 0 0 0,1 0 0 0 0,-1 0 0 0 0,1 0 1 0 0,-1 0-1 0 0,1 0 0 0 0,0 1 0 0 0,-1-1 0 0 0,1 0 0 0 0,-1 0 0 0 0,1 1 0 0 0,0-1 0 0 0,-1 0 0 0 0,1 0 0 0 0,-1 1 0 0 0,1-1 0 0 0,0 0 0 0 0,0 1 0 0 0,-1-1-29 0 0,-4 27 1177 0 0,5-27-1141 0 0,0 0 0 0 0,0 1 0 0 0,1-1 0 0 0,-1 1 0 0 0,0-1 0 0 0,1 0 0 0 0,-1 1 0 0 0,0-1 0 0 0,1 0 0 0 0,-1 1 0 0 0,0-1 0 0 0,1 0 0 0 0,-1 0 0 0 0,1 1 0 0 0,-1-1 0 0 0,1 0 0 0 0,-1 0 0 0 0,0 0 0 0 0,1 0 0 0 0,-1 1 0 0 0,1-1 0 0 0,-1 0 0 0 0,1 0 0 0 0,-1 0 0 0 0,1 0 0 0 0,-1 0 0 0 0,1 0 0 0 0,-1 0 0 0 0,1 0 0 0 0,-1 0 0 0 0,1-1 0 0 0,-1 1 0 0 0,0 0 0 0 0,1 0 0 0 0,-1 0 0 0 0,1 0 1 0 0,-1-1-1 0 0,1 1 0 0 0,-1 0 0 0 0,0 0 0 0 0,1-1 0 0 0,-1 1 0 0 0,0 0 0 0 0,1-1 0 0 0,-1 1 0 0 0,0-1 0 0 0,1 1 0 0 0,-1 0 0 0 0,0-1 0 0 0,0 1 0 0 0,1-1 0 0 0,-1 1 0 0 0,0-1-36 0 0,4-10 945 0 0,-4 11-930 0 0,-1-1-1 0 0,1 1 1 0 0,-1-1 0 0 0,0 1-1 0 0,1-1 1 0 0,-1 1-1 0 0,0 0 1 0 0,1-1-1 0 0,-1 1 1 0 0,0 0-1 0 0,0-1 1 0 0,0 1-1 0 0,1 0 1 0 0,-1 0-1 0 0,0 0 1 0 0,0-1-1 0 0,0 1 1 0 0,1 0-1 0 0,-1 0 1 0 0,0 0-1 0 0,0 0 1 0 0,0 1 0 0 0,0-1-15 0 0,-16 11 8 0 0,17-11-8 0 0,-1 0-1 0 0,1 0 1 0 0,0 0-1 0 0,0 0 1 0 0,-1 1 0 0 0,1-1-1 0 0,0 0 1 0 0,0 0-1 0 0,-1 0 1 0 0,1 0 0 0 0,0 0-1 0 0,0 1 1 0 0,0-1-1 0 0,-1 0 1 0 0,1 0-1 0 0,0 0 1 0 0,0 1 0 0 0,0-1-1 0 0,0 0 1 0 0,-1 0-1 0 0,1 0 1 0 0,0 1 0 0 0,0-1-1 0 0,0 0 1 0 0,0 0-1 0 0,0 1 1 0 0,0-1-1 0 0,0 0 1 0 0,0 1 0 0 0,0-1-1 0 0,0 0 1 0 0,0 0-1 0 0,0 1 1 0 0,0-1-1 0 0,0 0 1 0 0,0 0 0 0 0,0 1-1 0 0,0-1 1 0 0,0 0-1 0 0,0 0 1 0 0,0 1 0 0 0,0-1-1 0 0,1 0 1 0 0,-1 0-1 0 0,0 1 1 0 0,0-1-1 0 0,0 0 1 0 0,0 0 0 0 0,1 0-1 0 0,-1 1 1 0 0,0-1-1 0 0,0 0 1 0 0,0 0 0 0 0,1 0 0 0 0,0-36-5390 0 0,-1 27 5153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69 8 0 0,'2'4'2247'0'0,"-14"-17"-956"0"0,1 7-1091 0 0,7 2-116 0 0,-1 1 0 0 0,0 0 0 0 0,-1 0 0 0 0,1 1 0 0 0,0 0-1 0 0,-1 0 1 0 0,-4-1-84 0 0,8 2 4 0 0,0 1-1 0 0,0 0 0 0 0,1 0 0 0 0,-1 1 1 0 0,0-1-1 0 0,0 0 0 0 0,0 0 1 0 0,1 1-1 0 0,-1-1 0 0 0,0 1 0 0 0,1 0 1 0 0,-1-1-1 0 0,0 1 0 0 0,1 0 1 0 0,-1 0-1 0 0,1 0 0 0 0,-1 0 0 0 0,1 0 1 0 0,0 0-1 0 0,-1 1 0 0 0,1-1 0 0 0,0 0 1 0 0,0 1-1 0 0,0-1 0 0 0,0 1 1 0 0,0-1-1 0 0,0 1 0 0 0,0 0-3 0 0,-3 3-1 0 0,1 2 0 0 0,0-1 0 0 0,0 0 0 0 0,1 1 0 0 0,-1-1 0 0 0,1 1 0 0 0,1-1 0 0 0,-1 1 0 0 0,1 0 0 0 0,0 0 0 0 0,1 0 0 0 0,0 0 0 0 0,0 0-1 0 0,0 0 1 0 0,1 0 0 0 0,0 1 1 0 0,0-7-1 0 0,-1 0-1 0 0,1 0 0 0 0,0 0 1 0 0,0 0-1 0 0,-1 0 0 0 0,1 0 1 0 0,0 0-1 0 0,0 0 0 0 0,0 0 0 0 0,0 0 1 0 0,0 0-1 0 0,1-1 0 0 0,-1 1 1 0 0,0 0-1 0 0,0-1 0 0 0,0 1 1 0 0,1-1-1 0 0,-1 1 0 0 0,0-1 0 0 0,2 0 3 0 0,35 10-19 0 0,-14-5 5 0 0,-18-2 12 0 0,1 0-1 0 0,-1 0 0 0 0,0 1 0 0 0,0-1 0 0 0,-1 1 1 0 0,1 1-1 0 0,-1-1 0 0 0,0 1 0 0 0,0 0 0 0 0,2 4 3 0 0,-3-5-4 0 0,0 1 0 0 0,-1 0 0 0 0,1 0 1 0 0,-2 0-1 0 0,1 0 0 0 0,0 1 1 0 0,-1-1-1 0 0,0 1 0 0 0,0 0 1 0 0,-1-1-1 0 0,1 1 0 0 0,-1 0 1 0 0,-1 0-1 0 0,1 0 0 0 0,-1 0 1 0 0,0 0-1 0 0,0 0 0 0 0,-1 0 1 0 0,0 3 2 0 0,0-7-1 0 0,0 0 1 0 0,1 0 0 0 0,-1-1 0 0 0,-1 1-1 0 0,1 0 1 0 0,0-1 0 0 0,0 1 0 0 0,-1-1-1 0 0,1 1 1 0 0,-1-1 0 0 0,1 0 0 0 0,-1 1 0 0 0,1-1-1 0 0,-1 0 1 0 0,0 0 0 0 0,0 0 0 0 0,0 0-1 0 0,1-1 1 0 0,-1 1 0 0 0,0 0 0 0 0,0-1-1 0 0,0 1 1 0 0,0-1 0 0 0,0 0 0 0 0,0 0-1 0 0,0 1 1 0 0,0-1 0 0 0,0-1 0 0 0,0 1-1 0 0,0 0 1 0 0,0 0 0 0 0,0-1 0 0 0,-2 0 0 0 0,-5 0-2 0 0,0-1 1 0 0,0 0 0 0 0,0 0 0 0 0,0-1 0 0 0,0 0-1 0 0,-7-4 2 0 0,13 5 20 0 0,1 1 0 0 0,-1-1 0 0 0,1 1-1 0 0,-1-1 1 0 0,1 0 0 0 0,0 0-1 0 0,0 0 1 0 0,-1 0 0 0 0,2 0-1 0 0,-1 0 1 0 0,0-1 0 0 0,0 1 0 0 0,1-1-1 0 0,-1 1 1 0 0,1-1 0 0 0,0 0-1 0 0,0 1 1 0 0,0-1 0 0 0,0 0 0 0 0,0 0-1 0 0,1 0 1 0 0,-1 0 0 0 0,1 1-1 0 0,0-1 1 0 0,0 0 0 0 0,0 0 0 0 0,0 0-1 0 0,0 0 1 0 0,1 0 0 0 0,-1 0-1 0 0,1 0 1 0 0,0 0 0 0 0,-1 1 0 0 0,2-1-1 0 0,-1 0 1 0 0,1-1-20 0 0,2-5 72 0 0,1 0 1 0 0,0 0-1 0 0,0 1 1 0 0,1 0-1 0 0,0 0 1 0 0,1 0-1 0 0,0 1 1 0 0,0 0-1 0 0,0 0 1 0 0,3-1-73 0 0,35-14 47 0 0,-39 21-5 0 0,-1-1 1 0 0,0 0-1 0 0,0 0 0 0 0,0-1 1 0 0,0 0-1 0 0,0 1 0 0 0,-1-2 0 0 0,1 1 1 0 0,0-1-43 0 0,-4 2 38 0 0,1 0 1 0 0,-1 0 0 0 0,0 0-1 0 0,0 0 1 0 0,0 0-1 0 0,0 0 1 0 0,-1 0-1 0 0,1 0 1 0 0,-1 0 0 0 0,1 0-1 0 0,-1 0 1 0 0,0 0-1 0 0,1 0 1 0 0,-1-1 0 0 0,0 1-1 0 0,-1 0 1 0 0,1 0-1 0 0,0 0 1 0 0,-1 0 0 0 0,1-1-1 0 0,-1 1 1 0 0,1 0-1 0 0,-1 0 1 0 0,0 0-1 0 0,0 0 1 0 0,0 0 0 0 0,-1-1-39 0 0,1 1 3 0 0,0 0-1 0 0,0 0 1 0 0,0-1 0 0 0,0 1 0 0 0,-1 0 0 0 0,1 0 0 0 0,-1 0-1 0 0,1 0 1 0 0,-1 1 0 0 0,0-1 0 0 0,1 0 0 0 0,-1 1 0 0 0,0-1 0 0 0,0 1-1 0 0,0-1 1 0 0,-1 1 0 0 0,1 0 0 0 0,0 0 0 0 0,0 0 0 0 0,-1 0 0 0 0,-1 0-3 0 0,-3 0 2 0 0,1 1 0 0 0,-1 0 0 0 0,1 0 1 0 0,-1 0-1 0 0,1 1 0 0 0,-1 0 1 0 0,0 0-3 0 0,-30 3 19 0 0,36-5-222 0 0,0 1-1 0 0,-1-1 1 0 0,1 0-1 0 0,0 0 1 0 0,0 0 0 0 0,-1 0-1 0 0,1 0 1 0 0,0 0-1 0 0,0 0 1 0 0,0 0-1 0 0,0 0 1 0 0,0 0 0 0 0,0-1-1 0 0,1 1 1 0 0,-1 0-1 0 0,0-1 1 0 0,1 1 0 0 0,-1 0-1 0 0,1-1 1 0 0,-1 1-1 0 0,1-1 1 0 0,0 1 0 0 0,-1-1-1 0 0,1 1 1 0 0,0-1-1 0 0,0 1 1 0 0,0-1 0 0 0,0 1-1 0 0,0-1 1 0 0,1 1-1 0 0,-1-1 1 0 0,0 1 0 0 0,1-1-1 0 0,-1 1 1 0 0,1-1 203 0 0,2-3-137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0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91 4 0 0,'2'-3'129'0'0,"-1"0"0"0"0,0 0 0 0 0,0 0 1 0 0,0 0-1 0 0,-1 0 0 0 0,1 0 0 0 0,-1 0 0 0 0,0 0 0 0 0,1 0 1 0 0,-1-1-1 0 0,-1 1 0 0 0,1 0 0 0 0,0 0 0 0 0,-1 0 0 0 0,0 0 1 0 0,1 0-1 0 0,-1 0 0 0 0,0 0 0 0 0,-1-1-129 0 0,1 2 15 0 0,0 0 0 0 0,1 0 0 0 0,-1 0 0 0 0,0 0 0 0 0,0 0 0 0 0,0 1 0 0 0,-1-1 0 0 0,1 0 0 0 0,0 1 0 0 0,-1-1 0 0 0,1 1 0 0 0,-1 0 0 0 0,1-1 0 0 0,-2 0-15 0 0,2 1 13 0 0,0 1-1 0 0,0 0 1 0 0,0 0-1 0 0,0-1 0 0 0,0 1 1 0 0,-1 0-1 0 0,1 0 1 0 0,0 0-1 0 0,0 0 1 0 0,0 0-1 0 0,0 0 0 0 0,0 0 1 0 0,0 0-1 0 0,0 1 1 0 0,0-1-1 0 0,0 0 1 0 0,0 0-1 0 0,0 1 0 0 0,0-1 1 0 0,0 1-1 0 0,0-1 1 0 0,0 1-1 0 0,0 0 1 0 0,0-1-1 0 0,0 1 0 0 0,1 0 1 0 0,-1-1-1 0 0,-1 2-12 0 0,-7 7 4 0 0,0 1 1 0 0,0 0-1 0 0,1 0 0 0 0,0 1 0 0 0,1 0 0 0 0,0 0 0 0 0,0 4-4 0 0,3-8 0 0 0,1 1 0 0 0,-1-1 0 0 0,2 0 0 0 0,-1 1 0 0 0,1-1 0 0 0,1 1 0 0 0,-1 0 0 0 0,1 0 0 0 0,0 0 0 0 0,1 0 0 0 0,0 0 0 0 0,1 5 0 0 0,0-6 31 0 0,1-1 0 0 0,0 1 0 0 0,0-1 0 0 0,0 0 0 0 0,1 1 1 0 0,0-1-1 0 0,0 0 0 0 0,1-1 0 0 0,-1 1 0 0 0,1-1 0 0 0,1 1 0 0 0,-1-1 0 0 0,1 0 0 0 0,2 1-31 0 0,-4-3 34 0 0,1 0-1 0 0,0 0 0 0 0,1 0 0 0 0,-1 0 0 0 0,0-1 1 0 0,1 0-1 0 0,0 0 0 0 0,-1 0 0 0 0,1 0 0 0 0,0-1 1 0 0,0 1-34 0 0,-1-2 75 0 0,0 1 1 0 0,0-1 0 0 0,0 0 0 0 0,0 0-1 0 0,0 0 1 0 0,0 0 0 0 0,0-1-1 0 0,0 0 1 0 0,1 0-76 0 0,0 0 41 0 0,-1-1-1 0 0,0 0 1 0 0,0 0 0 0 0,1 0-1 0 0,-1 0 1 0 0,0-1-1 0 0,-1 0 1 0 0,1 0 0 0 0,0 0-1 0 0,-1 0 1 0 0,0 0-1 0 0,0-1 1 0 0,0 1 0 0 0,0-1-1 0 0,0 0 1 0 0,-1 0-1 0 0,1 0 1 0 0,-1 0 0 0 0,0-1-1 0 0,-1 1 1 0 0,1 0 0 0 0,-1-1-1 0 0,1-3-40 0 0,2-11 361 0 0,0 1 0 0 0,-2-1 0 0 0,0 0-1 0 0,-1-1 1 0 0,-1-5-361 0 0,-1 19 95 0 0,1 0-1 0 0,-1 0 1 0 0,-1 0-1 0 0,1 0 0 0 0,-1 1 1 0 0,0-1-1 0 0,-1 0 1 0 0,1 1-1 0 0,-1 0 1 0 0,0 0-1 0 0,0 0 0 0 0,-1 0 1 0 0,0 0-1 0 0,0 0 1 0 0,0 1-1 0 0,0-1-94 0 0,2 3-10 0 0,0 0 1 0 0,0 0-1 0 0,0 1 0 0 0,0-1 1 0 0,0 0-1 0 0,0 1 0 0 0,-1-1 1 0 0,1 1-1 0 0,0 0 0 0 0,-1 0 1 0 0,1 0-1 0 0,-1 0 0 0 0,1 0 0 0 0,-1 0 1 0 0,0 1-1 0 0,1-1 0 0 0,-1 1 1 0 0,0 0-1 0 0,1 0 0 0 0,-1 0 1 0 0,0 0-1 0 0,1 0 0 0 0,-1 1 1 0 0,0-1-1 0 0,1 1 0 0 0,-1 0 1 0 0,0-1-1 0 0,1 1 0 0 0,-1 1 1 0 0,1-1-1 0 0,0 0 0 0 0,-1 0 0 0 0,1 1 1 0 0,0-1-1 0 0,0 1 0 0 0,-1 1 10 0 0,2-3-261 0 0,0 1-1 0 0,1 0 0 0 0,-1 0 0 0 0,0-1 0 0 0,0 1 0 0 0,0 0 0 0 0,0-1 0 0 0,0 1 0 0 0,0-1 0 0 0,0 0 0 0 0,0 1 0 0 0,0-1 1 0 0,0 0-1 0 0,0 1 0 0 0,-1-1 0 0 0,1 0 0 0 0,0 0 0 0 0,0 0 0 0 0,0 0 0 0 0,0 0 0 0 0,0 0 0 0 0,0 0 0 0 0,-1 0 0 0 0,1-1 1 0 0,0 1-1 0 0,0 0 0 0 0,0-1 0 0 0,0 1 0 0 0,0-1 0 0 0,0 1 0 0 0,0-1 262 0 0,-1-5-280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20 0 0,'-1'0'60'0'0,"1"0"0"0"0,0-1 0 0 0,-1 1 0 0 0,0 0 0 0 0,0 0-1 0 0,1-1 1 0 0,0 1 0 0 0,-1 0 0 0 0,0 0 0 0 0,0 0 0 0 0,1 0 0 0 0,-1 0 0 0 0,0 0 0 0 0,1 0 0 0 0,-1 0 0 0 0,1 0-1 0 0,-1 1 1 0 0,0-1 0 0 0,0 0 0 0 0,1 0 0 0 0,0 1 0 0 0,-1-1 0 0 0,0 0 0 0 0,1 0 0 0 0,-1 1 0 0 0,1-1-1 0 0,-1 1 1 0 0,1-1 0 0 0,-1 1 0 0 0,1-1 0 0 0,-1 0 0 0 0,1 1 0 0 0,0-1 0 0 0,-1 1 0 0 0,1 0 0 0 0,0-1 0 0 0,-1 0-1 0 0,1 1 1 0 0,-1 1-60 0 0,1-1 85 0 0,-2 1 0 0 0,1-1-1 0 0,1 1 1 0 0,-1 0 0 0 0,-1-1-1 0 0,2 2 1 0 0,0-2 0 0 0,-1 1-1 0 0,0 0 1 0 0,1 0 0 0 0,-1 0-1 0 0,1 0 1 0 0,0 1-85 0 0,1-1 117 0 0,0 0 0 0 0,0 1 0 0 0,-1-1 0 0 0,2 0 0 0 0,-1 0 0 0 0,0 1 0 0 0,1-2 0 0 0,-1 1 0 0 0,1 1 0 0 0,-1-2 0 0 0,1 1 0 0 0,0 0 0 0 0,0-1 0 0 0,0 1 0 0 0,0-1 0 0 0,0 0 0 0 0,0 1 0 0 0,0-1 0 0 0,0 0 0 0 0,0 0 0 0 0,1 0 0 0 0,0 0 0 0 0,-1-1 0 0 0,0 1 0 0 0,0-1 0 0 0,1 0 0 0 0,2 1-117 0 0,-4-1 101 0 0,0 0-1 0 0,1 1 1 0 0,-1-1 0 0 0,1 0 0 0 0,-2 0-1 0 0,2 0 1 0 0,-1-1 0 0 0,1 1 0 0 0,-1 0-1 0 0,0-1 1 0 0,1 1 0 0 0,-1 0 0 0 0,0 0-1 0 0,0-1 1 0 0,1 0 0 0 0,-1 0 0 0 0,0 1-1 0 0,0-1 1 0 0,0 0 0 0 0,0 0 0 0 0,0 1-1 0 0,0-1 1 0 0,0-1 0 0 0,0 2 0 0 0,0-1-1 0 0,-1-1 1 0 0,1 2 0 0 0,0-2 0 0 0,0 1-1 0 0,-1 0 1 0 0,1-1 0 0 0,-1 2 0 0 0,1-2-1 0 0,-1 1 1 0 0,1 0 0 0 0,-1-1 0 0 0,0 1-1 0 0,0-1 1 0 0,0 2 0 0 0,0-2 0 0 0,0 1-1 0 0,0-1 1 0 0,0 1 0 0 0,0 0-1 0 0,0-1 1 0 0,-1 1 0 0 0,1-1 0 0 0,-1 1-101 0 0,1-1 38 0 0,-1 0 0 0 0,1 1 0 0 0,0-1 0 0 0,-1 1 0 0 0,1-1-1 0 0,-1 1 1 0 0,0-1 0 0 0,1 1 0 0 0,-2-1 0 0 0,1 1 0 0 0,1-1 0 0 0,-2 1 0 0 0,1 0 0 0 0,0-1 0 0 0,0 2 0 0 0,0-2 0 0 0,-1 1 0 0 0,1 0 0 0 0,0 0 0 0 0,-1 0 0 0 0,1 1 0 0 0,-1-1 0 0 0,1 0 0 0 0,-2 0-38 0 0,1 1-77 0 0,-1-1 0 0 0,0 1 0 0 0,0-1 0 0 0,0 1 1 0 0,0 0-1 0 0,0 1 0 0 0,0-1 0 0 0,1 1 0 0 0,-1-1 0 0 0,0 0 1 0 0,1 1-1 0 0,-1 0 0 0 0,1 0 0 0 0,-2 1 77 0 0,0-1-583 0 0,0 1 1 0 0,0 0-1 0 0,-1 0 0 0 0,2 1 0 0 0,-1-1 1 0 0,0 1-1 0 0,0 0 0 0 0,1 0 1 0 0,0 0-1 0 0,0 0 0 0 0,0 1 0 0 0,0-1 1 0 0,0 0-1 0 0,0 1 0 0 0,1 0 1 0 0,0 0-1 0 0,0 0 0 0 0,-1 4 583 0 0,1 2-565 0 0,4 1 340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27 28 0 0,'1'-1'36'0'0,"-1"1"0"0"0,1 0 0 0 0,-1-1 0 0 0,0 1 1 0 0,1-1-1 0 0,0 1 0 0 0,-1 0 0 0 0,1 0 0 0 0,-1-1 0 0 0,0 1 0 0 0,0-1 0 0 0,1 0 0 0 0,-1 1 1 0 0,0 0-1 0 0,1-1 0 0 0,-1 0 0 0 0,0 1 0 0 0,1-1 0 0 0,-1 1 0 0 0,0 0 0 0 0,0-1 0 0 0,0 0 0 0 0,0 0 1 0 0,0 1-1 0 0,0 0 0 0 0,0-1 0 0 0,0 0 0 0 0,0 0 0 0 0,0 1 0 0 0,0 0 0 0 0,0-1 0 0 0,0 0 1 0 0,0 0-1 0 0,-1 1 0 0 0,1 0 0 0 0,0-1 0 0 0,-1 1 0 0 0,1-1 0 0 0,-1 0 0 0 0,1 1 0 0 0,0 0 1 0 0,0-1-1 0 0,-1 1 0 0 0,1-1 0 0 0,-1 1 0 0 0,1-1 0 0 0,-1 1 0 0 0,1 0 0 0 0,0 0 0 0 0,-1 0 0 0 0,0-1 1 0 0,1 1-1 0 0,-1 0 0 0 0,1-1 0 0 0,-1 1 0 0 0,1 0 0 0 0,-1 0 0 0 0,0 0 0 0 0,1 0 0 0 0,0 0 1 0 0,-1 0-1 0 0,0 0 0 0 0,0 0 0 0 0,1 0-36 0 0,0 0 101 0 0,-30 20 1110 0 0,-43 21-542 0 0,55-33-664 0 0,0 1 1 0 0,1 2-1 0 0,-1-1 1 0 0,2 2 0 0 0,0 0-1 0 0,-4 6-5 0 0,6-2 5 0 0,2 0 0 0 0,0 1 0 0 0,1 0 0 0 0,1 0 0 0 0,1 2 0 0 0,0-1 0 0 0,-1 6-5 0 0,-10 18 8 0 0,6-9 24 0 0,1 1-1 0 0,2 0 0 0 0,1 1 1 0 0,2 0-1 0 0,1 0 0 0 0,2 4-31 0 0,-5 63 600 0 0,2 51-600 0 0,8-93 29 0 0,3 2 1 0 0,8 47-30 0 0,30 120 27 0 0,-33-185-45 0 0,71 320 86 0 0,-63-305-72 0 0,3 0 0 0 0,2-1 0 0 0,29 52 4 0 0,95 160-2 0 0,-142-264 4 0 0,0-2-85 0 0,13 24 250 0 0,1-1-1 0 0,9 11-166 0 0,-20-30-322 0 0,0-1 0 0 0,0-1 0 0 0,1 1-1 0 0,0-1 1 0 0,0 0 0 0 0,0-1 0 0 0,1 1 0 0 0,-1-1-1 0 0,1-1 1 0 0,7 4 322 0 0,-15-8-68 0 0,1 1-1 0 0,0-1 1 0 0,0 0 0 0 0,-1 0-1 0 0,0 0 1 0 0,1 0 0 0 0,0 0-1 0 0,-1 0 1 0 0,1 0-1 0 0,-1 0 1 0 0,1 0 0 0 0,-1 0-1 0 0,1 0 1 0 0,0 0 0 0 0,-1 0-1 0 0,0 0 1 0 0,1 0-1 0 0,0 0 1 0 0,-1 0 0 0 0,1 0-1 0 0,-1-1 1 0 0,1 1 0 0 0,-1-1-1 0 0,1 1 1 0 0,-1 0-1 0 0,1-1 1 0 0,-1 1 68 0 0,8-9-414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3756 12 0 0,'14'-39'1265'0'0,"1"12"-1153"0"0,2 1-1 0 0,0 1 1 0 0,2 1-1 0 0,1 0 1 0 0,1 2-1 0 0,2-1-111 0 0,-10 11 14 0 0,0 0-1 0 0,1 1 1 0 0,1 1-1 0 0,0 0 1 0 0,1 0-1 0 0,0 2 1 0 0,0 0-1 0 0,1 1 0 0 0,-1 0 1 0 0,18-3-14 0 0,-30 9-3 0 0,0 0 0 0 0,0 1 1 0 0,0-1-1 0 0,0 1 0 0 0,-1 0 0 0 0,2 1 1 0 0,-1-1-1 0 0,-1 1 0 0 0,1 0 0 0 0,0-1 1 0 0,0 2-1 0 0,-1-1 0 0 0,1 0 0 0 0,0 1 1 0 0,1 1 2 0 0,1 0 25 0 0,0 1 1 0 0,0 1 0 0 0,0-1 0 0 0,0 1 0 0 0,-1 0-1 0 0,1-1 1 0 0,-2 2 0 0 0,2 1-26 0 0,6 10 167 0 0,0 0 1 0 0,-1 1-1 0 0,-1 1 0 0 0,-1-1 0 0 0,3 9-167 0 0,4 16 20 0 0,-2 0 1 0 0,-2 1-1 0 0,-2 0 0 0 0,-2 1 0 0 0,-2-1 1 0 0,1 32-21 0 0,-6 2 2 0 0,-1-2 1 0 0,-5 1 0 0 0,-8 40-3 0 0,-27 114 0 0 0,-15 23 0 0 0,40-202-5 0 0,-2-1 0 0 0,-3-1 0 0 0,-1 0-1 0 0,-3-2 1 0 0,-1 0 0 0 0,-24 30 5 0 0,18-29 2 0 0,-133 195 23 0 0,142-213-28 0 0,-1-1 0 0 0,-1-1 0 0 0,-2-1 0 0 0,-4 2 3 0 0,-4 9-4 0 0,27-31 4 0 0,1 1 0 0 0,-1-1 0 0 0,-1-1 0 0 0,0 0 0 0 0,-3 3 0 0 0,-36 32 1 0 0,35-30 1 0 0,-1-1-1 0 0,-14 11-1 0 0,22-20 1 0 0,0 0-1 0 0,1 1 0 0 0,-2-1 0 0 0,1 0 1 0 0,0 0-1 0 0,0-1 0 0 0,-1 0 1 0 0,1 0-1 0 0,0-1 0 0 0,-3 1 0 0 0,-58 0 4 0 0,38-2-3 0 0,-53-7-3 0 0,56 4 2 0 0,0 2-1 0 0,-7 0 1 0 0,10 1 2 0 0,-1-1-1 0 0,1-1 1 0 0,-2-2-2 0 0,6 1 1 0 0,1 1 1 0 0,0 1-1 0 0,0 1 0 0 0,-1 1 0 0 0,-12 0-1 0 0,27 0 1 0 0,2 1-1 0 0,-1 0 0 0 0,-1 0 1 0 0,2-1-1 0 0,-1 1 0 0 0,0 0 1 0 0,0 0-1 0 0,0 0 1 0 0,1 0-1 0 0,-1 0 0 0 0,0 1 1 0 0,1-1-1 0 0,-1 0 0 0 0,1 1 1 0 0,0-1-1 0 0,-1 1 0 0 0,1 0 1 0 0,0-1-1 0 0,0 1 0 0 0,0 0 1 0 0,0 0-1 0 0,0 0 1 0 0,1-1-1 0 0,-1 2 0 0 0,0-1 1 0 0,0-1-1 0 0,1 2 0 0 0,0-1 1 0 0,0-1-1 0 0,0 2 0 0 0,0 0 0 0 0,-1 12 5 0 0,0 0-1 0 0,2 0 1 0 0,0 0-1 0 0,1 4-4 0 0,0 4 4 0 0,3 439 31 0 0,-7-267-27 0 0,2-186-9 0 0,0 0-1 0 0,1 0 0 0 0,0 0 1 0 0,1 0-1 0 0,0 0 1 0 0,0 0-1 0 0,1 0 0 0 0,0 0 2 0 0,-2-7 0 0 0,0 0 0 0 0,0 0-1 0 0,-1 0 1 0 0,2 0 0 0 0,-1 0-1 0 0,0 0 1 0 0,1-1 0 0 0,-2 1 0 0 0,2-1-1 0 0,-1 1 1 0 0,2-1 0 0 0,-2 1-1 0 0,1-1 1 0 0,-1 1 0 0 0,1-1-1 0 0,0 0 1 0 0,0 0 0 0 0,0 0-1 0 0,0 0 1 0 0,0 0 0 0 0,0-1-1 0 0,0 1 1 0 0,0-1 0 0 0,0 0-1 0 0,1 1 1 0 0,-1-1 0 0 0,-1 0-1 0 0,2 0 1 0 0,-1 0 0 0 0,0 0-1 0 0,0 0 1 0 0,1-1 0 0 0,-1 1-1 0 0,-1 0 1 0 0,2-1 0 0 0,0 0 0 0 0,89-32 424 0 0,-52 17 196 0 0,40-9-620 0 0,-73 23-1 0 0,0 2 0 0 0,1-1 0 0 0,-1 0-1 0 0,0 1 1 0 0,0 1 0 0 0,1-1 0 0 0,-1 1-1 0 0,0 0 1 0 0,1 1 0 0 0,-2-1-1 0 0,2 1 1 0 0,-1 1 0 0 0,-1 0 0 0 0,1 0-1 0 0,-1 0 1 0 0,1 0 0 0 0,-1 1 0 0 0,4 4 1 0 0,7 4-4 0 0,-1 1 0 0 0,-1 1 1 0 0,0 1-1 0 0,-1 0 0 0 0,-1 0 1 0 0,0 2 3 0 0,41 45 0 0 0,-36-43 4 0 0,-1 0 0 0 0,0 2 0 0 0,11 19-4 0 0,-8-11 387 0 0,0 0 1 0 0,9 6-388 0 0,13 17 233 0 0,-40-48-230 0 0,0-1-1 0 0,1 0 0 0 0,0 0 0 0 0,0 0 0 0 0,0 0 0 0 0,0 0 1 0 0,1 0-1 0 0,-1 0 0 0 0,1-1 0 0 0,-1 0 0 0 0,1 0 0 0 0,0 0 0 0 0,0-1 1 0 0,0 2-1 0 0,1-3 0 0 0,-2 2 0 0 0,2-1 0 0 0,-1-1 0 0 0,1 1-2 0 0,4-1 2 0 0,1 0 0 0 0,-1-1 0 0 0,0 1 0 0 0,0-2 0 0 0,0 0 0 0 0,0 0 0 0 0,0-1-1 0 0,3-1-1 0 0,34-14 186 0 0,-1-2-1 0 0,-1-1 0 0 0,0-3 0 0 0,-2-2 1 0 0,-1-1-1 0 0,3-5-185 0 0,-29 21-77 0 0,33-25 755 0 0,3 2 0 0 0,50-25-678 0 0,-46 28 365 0 0,-1-2 1 0 0,14-14-366 0 0,-16 11 800 0 0,-37 27-802 0 0,0-2 0 0 0,-1 0 0 0 0,0-1 1 0 0,-1 0-1 0 0,0-1 0 0 0,-1 0 0 0 0,0-2 1 0 0,1-3 1 0 0,17-25-28 0 0,-16 23-3 0 0,-1 0-1 0 0,11-21 32 0 0,-7 6-3 0 0,-8 20 0 0 0,-2 0 0 0 0,0 0 0 0 0,-1-1 0 0 0,-1 0 0 0 0,0 0 0 0 0,-1 0 1 0 0,1-8 2 0 0,18-100 45 0 0,-22 104-35 0 0,-1-1 1 0 0,0 1-1 0 0,-1-1 1 0 0,-1 1-1 0 0,-3-8-10 0 0,-1-17-34 0 0,5 35 23 0 0,-5-37-16 0 0,2 1-1 0 0,2-1 1 0 0,2 0-1 0 0,4-23 28 0 0,7 0 7 0 0,4 0-1 0 0,3 1 0 0 0,2 1 1 0 0,3 0-1 0 0,24-44-6 0 0,-35 83-8 0 0,3 0-1 0 0,0 1 1 0 0,0 1-1 0 0,3 0 1 0 0,0 2-1 0 0,22-23 9 0 0,52-59 45 0 0,-66 76-5 0 0,-16 18-31 0 0,2 1 0 0 0,-1 1 1 0 0,1 0-1 0 0,1 0 1 0 0,11-7-10 0 0,1 2-4 0 0,-2-2 1 0 0,0-1-1 0 0,-1-1 0 0 0,6-8 4 0 0,22-20-37 0 0,-40 40 27 0 0,1 0-1 0 0,-1 1 1 0 0,12-5 10 0 0,-14 8-2 0 0,0-1-1 0 0,-1 1 1 0 0,1-1 0 0 0,-2-1-1 0 0,2 1 1 0 0,-1-1 0 0 0,-1 0-1 0 0,0-1 1 0 0,2-2 2 0 0,17-25-5 0 0,-14 20 12 0 0,-1-1 0 0 0,0 0-1 0 0,8-15-6 0 0,-2-6 12 0 0,-2-2 0 0 0,-2 1 0 0 0,-1-2 0 0 0,-1-3-12 0 0,25-158 48 0 0,-14-7-7 0 0,-15 129-28 0 0,-2-85 89 0 0,-3 85-208 0 0,5-27 106 0 0,-2 76 11 0 0,2 1-1 0 0,1 0 1 0 0,1 0-1 0 0,1 1 1 0 0,1 0-1 0 0,2 1 0 0 0,1 0 1 0 0,8-12-11 0 0,30-43 212 0 0,56-67-212 0 0,-41 59-53 0 0,17-26 18 0 0,173-245 177 0 0,-221 309 74 0 0,-3-1 0 0 0,-3-1 0 0 0,-1-2 0 0 0,-3-1 0 0 0,-3-1 0 0 0,-2 0 0 0 0,-2-2 0 0 0,-3 0 0 0 0,-3-1 0 0 0,-2-7-216 0 0,-3 11-17 0 0,-3 0 1 0 0,-2-1-1 0 0,-3 0 0 0 0,-3 1 0 0 0,-1 0 0 0 0,-3 0 0 0 0,-3 0 0 0 0,-6-14 17 0 0,-13-41-78 0 0,2 7 22 0 0,-3 1-1 0 0,-31-63 57 0 0,53 147 8 0 0,-2 0-1 0 0,1 1 0 0 0,-2 0 0 0 0,0 0 1 0 0,-2 1-1 0 0,1 1 0 0 0,-5-2-7 0 0,-6-6-36 0 0,-1 3 0 0 0,-1 0 1 0 0,-1 1-1 0 0,-8-3 36 0 0,-52-38-70 0 0,-64-58 70 0 0,99 75-18 0 0,23 23 7 0 0,-1 0-1 0 0,0 2 0 0 0,-2 1 0 0 0,0 1 0 0 0,-16-4 12 0 0,-34-10-9 0 0,-59-14 9 0 0,105 35-1 0 0,-1 3 0 0 0,1 1 0 0 0,-2 1 0 0 0,-17 1 1 0 0,-34 3-97 0 0,-26 5 97 0 0,63-3 14 0 0,-18-4-14 0 0,42 1-15 0 0,1 1 1 0 0,-2 1 0 0 0,1 1 0 0 0,1 2-1 0 0,-1 1 1 0 0,-25 6 14 0 0,-40 22-81 0 0,-35 19 81 0 0,56-19-21 0 0,2 4 1 0 0,1 3-1 0 0,2 2 1 0 0,2 4 0 0 0,-7 8 20 0 0,-32 38 146 0 0,-46 55-146 0 0,128-124-12 0 0,-26 31-49 0 0,2 3-1 0 0,2 1 1 0 0,-7 19 61 0 0,9-16-2 0 0,36-51 10 0 0,-56 81 134 0 0,-16 35-142 0 0,46-60 45 0 0,23-45-60 0 0,-1 1 0 0 0,0-2 0 0 0,-2 0 0 0 0,-11 15 15 0 0,-49 47-176 0 0,-4-4 1 0 0,-55 44 175 0 0,112-105-133 0 0,19-15-183 0 0,-1 0-1 0 0,-1 0 1 0 0,2 1 0 0 0,-2-2-1 0 0,1 1 1 0 0,0 1 0 0 0,-1-2-1 0 0,1 1 1 0 0,-1 0 0 0 0,1 0-1 0 0,-1-1 1 0 0,1 0 0 0 0,-1 1 0 0 0,1-1-1 0 0,-1 1 1 0 0,1-1 0 0 0,-1 0-1 0 0,1 1 317 0 0,0-2-149 0 0,0 0 0 0 0,1 0 0 0 0,-1 1 0 0 0,0-1-1 0 0,0 1 1 0 0,1-1 0 0 0,-1 0 0 0 0,0 1 0 0 0,1-1-1 0 0,-1-1 1 0 0,1 2 0 0 0,0-1 0 0 0,-1 0 0 0 0,1 0-1 0 0,0 1 1 0 0,-1-2 0 0 0,1 1 0 0 0,0 1 0 0 0,-1-1-1 0 0,1-1 1 0 0,0 2 0 0 0,0-1 0 0 0,0 0 0 0 0,0 0-1 0 0,1 0 1 0 0,-1 0 0 0 0,0 0 0 0 0,0 0 0 0 0,1 0-1 0 0,-1 0 150 0 0,1-13-235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2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3463 1506 4 0 0,'32'6'919'0'0,"-31"-6"-907"0"0,0 0 0 0 0,0 0-1 0 0,0 0 1 0 0,0 0 0 0 0,0 0 0 0 0,-1 1-1 0 0,2-1 1 0 0,-1 1 0 0 0,-1-1-1 0 0,1 1 1 0 0,0-1 0 0 0,0 0-1 0 0,-1 1 1 0 0,1 0 0 0 0,0 0-1 0 0,0-1 1 0 0,-1 1-12 0 0,0-1 34 0 0,0 1-1 0 0,0-1 1 0 0,1 1-1 0 0,-1-1 1 0 0,0 0 0 0 0,0 0-1 0 0,0 1 1 0 0,0-1-1 0 0,0 1 1 0 0,0-1-1 0 0,0 1 1 0 0,0-1-1 0 0,0 0 1 0 0,0 0 0 0 0,0 1-1 0 0,0-1 1 0 0,0 1-1 0 0,0-1 1 0 0,0 1-1 0 0,-1-1 1 0 0,1 0 0 0 0,0 0-1 0 0,0 1 1 0 0,0-1-1 0 0,0 1 1 0 0,0-1-1 0 0,-1 1-33 0 0,0-1 70 0 0,0 1-1 0 0,1 0 1 0 0,-2 0-1 0 0,1 0 0 0 0,0 0 1 0 0,0-1-1 0 0,0 1 1 0 0,0-1-1 0 0,-1 1 0 0 0,2-1 1 0 0,-2 1-1 0 0,1 0 0 0 0,0-1 1 0 0,-1 0-1 0 0,1 0 1 0 0,-1 0-1 0 0,2 0 0 0 0,-2 0 1 0 0,1 0-1 0 0,-1 0 1 0 0,1 0-1 0 0,0 0 0 0 0,-1 0-69 0 0,-43-10 486 0 0,6 2-390 0 0,0-1-1 0 0,-9-6-95 0 0,36 11 52 0 0,0-1-1 0 0,1-1 0 0 0,1 1 1 0 0,-2-1-1 0 0,2-1 0 0 0,-1 0 0 0 0,2-1 1 0 0,-1 1-1 0 0,-2-4-51 0 0,-20-22 53 0 0,1 0-1 0 0,2-3 1 0 0,1 0-1 0 0,2-1 1 0 0,1-1-1 0 0,2-2 1 0 0,2-1 0 0 0,2 0-1 0 0,2-2 1 0 0,1 1-1 0 0,-4-21-52 0 0,0-24-26 0 0,-42-150 84 0 0,46 190-40 0 0,-1 1 1 0 0,-3 1-1 0 0,-24-42-18 0 0,24 51 0 0 0,-2 2 0 0 0,-1 1-1 0 0,-2 1 1 0 0,-1 1 0 0 0,-1 1 0 0 0,-3 0 0 0 0,13 15 3 0 0,-1 1-1 0 0,0-1 1 0 0,0 3-1 0 0,-2 0 1 0 0,1 0 0 0 0,-2 3-1 0 0,1-1 1 0 0,-1 2 0 0 0,-1-1-1 0 0,1 3 1 0 0,-15-3-3 0 0,-51-6 19 0 0,-2 4 1 0 0,-17 3-20 0 0,-178 1 38 0 0,187 12-41 0 0,0 5 0 0 0,0 4 1 0 0,-81 22 2 0 0,127-23-2 0 0,0 1 1 0 0,1 4 0 0 0,1 0 0 0 0,1 3 0 0 0,0 3 0 0 0,-30 20 1 0 0,23-7 16 0 0,1 1-1 0 0,1 3 1 0 0,3 3 0 0 0,1 1 0 0 0,-2 8-16 0 0,-6 9-2 0 0,1 3 1 0 0,4 1 0 0 0,3 4-1 0 0,2 1 1 0 0,5 3 0 0 0,-5 13 1 0 0,28-42 30 0 0,3 0 1 0 0,1 1 0 0 0,-6 33-31 0 0,-21 145 14 0 0,7-29 36 0 0,0-3 7 0 0,8 2 1 0 0,5 77-58 0 0,18-206-11 0 0,3 1 0 0 0,5 37 11 0 0,-2-76-1 0 0,2-1 0 0 0,1 0 0 0 0,0 0 1 0 0,3-1-1 0 0,0 1 0 0 0,1-2 0 0 0,11 21 1 0 0,58 90 32 0 0,5-2 1 0 0,8-1-33 0 0,-75-109-12 0 0,13 15 284 0 0,2-1 1 0 0,2-2-1 0 0,1-1 0 0 0,1-2 0 0 0,2-1 0 0 0,1-2 0 0 0,1-1 0 0 0,2-3 1 0 0,0-1-1 0 0,26 10-272 0 0,-29-13 28 0 0,-1 1-1 0 0,-1 3-27 0 0,55 32 11 0 0,-48-34-17 0 0,-1 3-1 0 0,-1 1 1 0 0,-1 1 0 0 0,15 17 6 0 0,-46-37-163 0 0,1-1 1 0 0,0 1-1 0 0,0-1 0 0 0,1-1 0 0 0,-1 0 0 0 0,2-1 0 0 0,8 2 163 0 0,-13-4-571 0 0,1 0 0 0 0,0-1 0 0 0,0-1 0 0 0,0 1-1 0 0,-1-1 1 0 0,2-1 0 0 0,-1 1 0 0 0,-1-1 0 0 0,2-1-1 0 0,-1 1 1 0 0,-1-1 0 0 0,5-1 571 0 0,9-6-562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2741 2451 4 0 0,'3'24'1002'0'0,"-2"-21"-714"0"0,0 1-1 0 0,0 0 0 0 0,-1 0 0 0 0,0-1 0 0 0,0 1 0 0 0,0 0 0 0 0,-1 3-287 0 0,-1 19 274 0 0,0 0-1 0 0,2 0 1 0 0,2 16-274 0 0,0 17 291 0 0,15 456-123 0 0,-7-465-142 0 0,-8-41-25 0 0,0 0-1 0 0,1 0 0 0 0,-2 1 1 0 0,1 8-1 0 0,-3-16-1 0 0,1-2 1 0 0,1 2-1 0 0,-1-1 1 0 0,0 0-1 0 0,0 0 1 0 0,0 0-1 0 0,0 0 1 0 0,0 0-1 0 0,1 0 1 0 0,-1 0 0 0 0,1 0-1 0 0,0 0 1 0 0,-1 0-1 0 0,0 0 1 0 0,1 0-1 0 0,0-1 1 0 0,0 1-1 0 0,-1 0 1 0 0,1 0-1 0 0,0-1 1 0 0,0 1-1 0 0,-1 0 1 0 0,3 0 0 0 0,0 2-1 0 0,-3-2 14 0 0,0-1 0 0 0,1 1 0 0 0,0 0 0 0 0,-1-1 0 0 0,0 0 0 0 0,1 1-1 0 0,-1 0 1 0 0,0 0 0 0 0,0-1 0 0 0,0 1 0 0 0,0 0 0 0 0,1 0 0 0 0,-1-1-1 0 0,0 0 1 0 0,0 1 0 0 0,0 0 0 0 0,0 0 0 0 0,0-1 0 0 0,0 1 0 0 0,0 0-1 0 0,0 0 1 0 0,-1-1 0 0 0,1 1 0 0 0,0 0 0 0 0,0 0 0 0 0,0-1 0 0 0,0 0 0 0 0,-1 1-1 0 0,1 0 1 0 0,-1 0 0 0 0,1-1 0 0 0,-1 0 0 0 0,1 1 0 0 0,0 0 0 0 0,-1-1-1 0 0,0 1 1 0 0,1-1 0 0 0,-1 0 0 0 0,1 1 0 0 0,-1-1 0 0 0,1 1 0 0 0,-1-1-1 0 0,0 1-12 0 0,-1 0 51 0 0,0 1 0 0 0,0-1 0 0 0,-1 1 0 0 0,1-2 0 0 0,0 2-1 0 0,0-1 1 0 0,-1-1 0 0 0,0 2 0 0 0,1-1 0 0 0,-1-1-1 0 0,-1 1-50 0 0,-8-1 492 0 0,-2 0-160 0 0,0 0 1 0 0,0-1 0 0 0,0 1-1 0 0,0-3 1 0 0,0 1-1 0 0,-13-5-332 0 0,10 1 115 0 0,0 2 0 0 0,-19-3-115 0 0,31 6 0 0 0,-1 0 0 0 0,0 0-1 0 0,0 1 1 0 0,0 0-1 0 0,0 0 1 0 0,0 1 0 0 0,0 0-1 0 0,0-1 1 0 0,0 2 0 0 0,1-1-1 0 0,-2 1 1 0 0,4 0-3 0 0,1 0 1 0 0,-1 0-1 0 0,1 0 0 0 0,0 0 0 0 0,-1 1 0 0 0,1-1 0 0 0,0 1 0 0 0,0-1 0 0 0,0 1 0 0 0,1 0 0 0 0,-1-1 0 0 0,1 1 0 0 0,-1 0 0 0 0,1 0 0 0 0,0 3 3 0 0,-16 24-16 0 0,-25 18-36 0 0,30-31 414 0 0,-3-1 0 0 0,1 0 0 0 0,-2-1 1 0 0,-7 6-363 0 0,-1-4 7 0 0,0-2 0 0 0,-1 0 1 0 0,0-3-1 0 0,-1 1 1 0 0,-1-2-1 0 0,0-2 0 0 0,0 0 1 0 0,-1-1-1 0 0,-10-1-7 0 0,2-1 3 0 0,-2-3-1 0 0,1-1 0 0 0,-5-2-2 0 0,-40 2-36 0 0,35-2 48 0 0,-1-2 1 0 0,0-2-1 0 0,1-3 0 0 0,-20-5-12 0 0,45 7 8 0 0,0 0 1 0 0,0-2-1 0 0,1 0 0 0 0,0-2 0 0 0,1 0 1 0 0,0-1-1 0 0,-4-4-8 0 0,-11-10 9 0 0,0 0 0 0 0,2-2 0 0 0,-11-14-9 0 0,24 23 7 0 0,-6-5 15 0 0,1-1 0 0 0,1 0 0 0 0,2-3-1 0 0,0 1 1 0 0,2-2 0 0 0,0-1-22 0 0,-21-48-8 0 0,4-2 1 0 0,2 0-1 0 0,4-3 0 0 0,-17-71 8 0 0,42 126 15 0 0,2 0 0 0 0,0-1 1 0 0,2 0-1 0 0,1 0 0 0 0,2-15-15 0 0,-1 12-18 0 0,-1 1 0 0 0,0 0 0 0 0,-3-1 0 0 0,-3-11 18 0 0,2 17 4 0 0,1 0 0 0 0,0 0-1 0 0,3 0 1 0 0,-1-1 0 0 0,2 1-1 0 0,2-7-3 0 0,-1 18 9 0 0,-1 1-1 0 0,0-1 0 0 0,-2 1 0 0 0,1-1 1 0 0,-1 0-1 0 0,-1 1 0 0 0,0 0 1 0 0,-1 0-1 0 0,0 0 0 0 0,-1 0 0 0 0,0 0 1 0 0,-1 0-1 0 0,0 2 0 0 0,-1-1 1 0 0,0 0-1 0 0,-1 1 0 0 0,0 1 1 0 0,-3-4-9 0 0,-56-67-63 0 0,24 28 61 0 0,-14-10 2 0 0,-159-155 25 0 0,183 182-23 0 0,3-1 0 0 0,0-3 1 0 0,2 0-1 0 0,2-1 1 0 0,2-1-1 0 0,-18-41-2 0 0,33 57-4 0 0,-1 0-1 0 0,2 1 0 0 0,1-2 1 0 0,1 0-1 0 0,1 0 1 0 0,2 0-1 0 0,0 0 0 0 0,2-11 5 0 0,1-24 38 0 0,3-1-1 0 0,3 1 1 0 0,3-3-38 0 0,15-59-21 0 0,-11 68-9 0 0,1-30 30 0 0,-12 66 3 0 0,-1-1-1 0 0,0-1 0 0 0,-2 1 0 0 0,-1 1 1 0 0,0-2-1 0 0,-2-3-2 0 0,-5-13 34 0 0,-3 0 0 0 0,0 1 0 0 0,-3 0 0 0 0,-14-24-34 0 0,-17-42-2734 0 0,36 73 418 0 0,0 0 1 0 0,2-1-1 0 0,0-8 2316 0 0,0 5-348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2272 4 0 0,'2'0'132'0'0,"-2"1"-1"0"0,1-1 1 0 0,0 1-1 0 0,0-1 1 0 0,-1 0 0 0 0,0 1-1 0 0,1 0 1 0 0,0 0-1 0 0,0-1 1 0 0,-1 0 0 0 0,0 1-1 0 0,1 0 1 0 0,0 0 0 0 0,-1-1-1 0 0,1 1 1 0 0,-1 0-1 0 0,0 0 1 0 0,0-1 0 0 0,1 1-1 0 0,-1 1 1 0 0,0-2-1 0 0,1 1 1 0 0,-1 0 0 0 0,0 0-1 0 0,0-1 1 0 0,0 2-1 0 0,0-1 1 0 0,0 0-132 0 0,2 39-58 0 0,-1-20 297 0 0,10 123 76 0 0,-9-86-183 0 0,3-2 1 0 0,2 1-1 0 0,2-2 0 0 0,15 44-132 0 0,3-22 969 0 0,40 71-969 0 0,-57-127-7 0 0,9 15 210 0 0,2 0 0 0 0,1-2 0 0 0,19 20-203 0 0,13 21 526 0 0,-48-65-489 0 0,21 31-2 0 0,1-2-1 0 0,23 23-34 0 0,-43-54 4 0 0,-1 1 0 0 0,0 0 0 0 0,-1 0 0 0 0,0 1 0 0 0,0 0 0 0 0,-1 0 0 0 0,0 0 0 0 0,-1 1 0 0 0,1-1 0 0 0,-2 2 0 0 0,0-2 0 0 0,0 2-4 0 0,-1 1 0 0 0,0-1 0 0 0,0 0 0 0 0,1 1 0 0 0,0-1 0 0 0,1-1 0 0 0,1 2 0 0 0,7 15 102 0 0,-3-1 1 0 0,1 0-1 0 0,0 9-102 0 0,-9-27 25 0 0,2 0 0 0 0,-2 0 0 0 0,2 0 0 0 0,0 0 0 0 0,0 0 0 0 0,1-1 0 0 0,0 1 0 0 0,-1-1 0 0 0,5 4-25 0 0,-8-11 4 0 0,0 0 0 0 0,0 0 0 0 0,0 0 4 0 0,0 0 22 0 0,0 0 17 0 0,0 0-40 0 0,-1-1 1 0 0,1 1-1 0 0,-1-1 1 0 0,1 1-1 0 0,0-1 1 0 0,0 1-1 0 0,0 0 1 0 0,0-1-1 0 0,-1 1 1 0 0,1-1-1 0 0,0 0 1 0 0,0 1-1 0 0,0 0 1 0 0,-1-1-1 0 0,1 1 0 0 0,0-1 1 0 0,0 0-1 0 0,0 1 1 0 0,0 0-1 0 0,0-1 1 0 0,0 0-1 0 0,1 1 1 0 0,-1-1-1 0 0,0 1 1 0 0,0 0-1 0 0,0-1 1 0 0,1 0-1 0 0,-1 1 1 0 0,0-1-1 0 0,0 1 0 0 0,0 0 1 0 0,0-1-1 0 0,1 1 1 0 0,-1-1-1 0 0,1 1 1 0 0,-1-1-1 0 0,1 1 1 0 0,-1 0-1 0 0,0 0 1 0 0,0 0-1 0 0,1-1 1 0 0,0 1-1 0 0,-1 0 0 0 0,1-1 1 0 0,-1 1-1 0 0,0 0-7 0 0,1 0 1 0 0,0 0-1 0 0,-1 0 1 0 0,1 0-1 0 0,-1 0 1 0 0,0 0-1 0 0,1-1 1 0 0,-1 1-1 0 0,1 0 1 0 0,-1 0-1 0 0,1 0 1 0 0,-1 0-1 0 0,0 0 1 0 0,0 0-1 0 0,1 0 1 0 0,-1-1-1 0 0,1 1 0 0 0,-1-1 1 0 0,1 1-1 0 0,-1 0 1 0 0,0-1-1 0 0,0 1 1 0 0,0 0-1 0 0,1 0 1 0 0,-1-1-1 0 0,0 1 1 0 0,1-1-1 0 0,-1 1 1 0 0,0-1-1 0 0,0 1 1 0 0,1 0-1 0 0,-1-1 1 0 0,0 1-1 0 0,0-19 30 0 0,0 18-29 0 0,0 0 0 0 0,0-1-1 0 0,0 1 1 0 0,0 0-1 0 0,0 0 1 0 0,0-1-1 0 0,0 1 1 0 0,0 0-1 0 0,1-1 1 0 0,-1 1-1 0 0,1-1 1 0 0,-1 2-1 0 0,1-2 1 0 0,-1 1-1 0 0,1-1 0 0 0,-1 1-6 0 0,1 4 9 0 0,-1-2 0 0 0,-1 1 0 0 0,1 0 0 0 0,0-1 0 0 0,0 2 0 0 0,-1-2 0 0 0,1 1 0 0 0,0-1 1 0 0,-1 1-1 0 0,0 0 0 0 0,0 1-3 0 0,-4 15 26 0 0,5-17-22 0 0,0 2 1 0 0,0-2-1 0 0,0 1 0 0 0,0 0 1 0 0,-1-1-1 0 0,1 2 1 0 0,0-2-1 0 0,0 1 0 0 0,-1 0 1 0 0,0-1-1 0 0,0 1 1 0 0,1-1-1 0 0,-1 1 0 0 0,0 0 1 0 0,0 0-1 0 0,0-1 1 0 0,0 0-1 0 0,0 0 0 0 0,-1 1 1 0 0,1 0-5 0 0,-31 23 27 0 0,-18 17-9 0 0,47-39-15 0 0,-1 1-1 0 0,1-1 1 0 0,0 0-1 0 0,0 2 0 0 0,1-1 1 0 0,0-1-1 0 0,-1 2 1 0 0,1-1-1 0 0,0 0 0 0 0,0 1 1 0 0,0 3-3 0 0,1-6-1 0 0,1 0 0 0 0,0 0 1 0 0,0 0-1 0 0,0 0 0 0 0,0 1 1 0 0,0-1-1 0 0,0 0 0 0 0,0 0 1 0 0,1 1-1 0 0,-1-1 0 0 0,1-1 1 0 0,0 2-1 0 0,-1-1 0 0 0,1 0 1 0 0,1 0-1 0 0,-2 0 0 0 0,2-1 1 0 0,-1 2-1 0 0,0-2 0 0 0,1 1 0 0 0,-1 0 1 0 0,1-1-1 0 0,-1 1 0 0 0,1-1 1 0 0,-1 0-1 0 0,1 1 0 0 0,0-1 1 0 0,0 0-1 0 0,0 0 0 0 0,0 0 1 0 0,1 1 0 0 0,10 4 19 0 0,1-1 0 0 0,-1-1 0 0 0,2 0 0 0 0,11 2-19 0 0,16 6 57 0 0,-38-10-44 0 0,5 1 44 0 0,-2 0 1 0 0,1 0-1 0 0,0 1 0 0 0,-1 1 0 0 0,7 4-57 0 0,-19-7 44 0 0,-1 1 0 0 0,1 0 0 0 0,1 0 0 0 0,-1 0 0 0 0,0 0 0 0 0,0 1 0 0 0,1 0-44 0 0,3-3 0 0 0,1-1 1 0 0,0 1-1 0 0,0-1 0 0 0,-1 0 0 0 0,1 1 0 0 0,0 0 1 0 0,0-1-1 0 0,0 1 0 0 0,0-1 0 0 0,0 0 1 0 0,0 1-1 0 0,0 0 0 0 0,0-1 0 0 0,0 1 0 0 0,0-1 1 0 0,0 0-1 0 0,0 1 0 0 0,0 0 0 0 0,1-1 0 0 0,-1 1 1 0 0,0-1-1 0 0,0 0 0 0 0,1 1 0 0 0,-1-1 0 0 0,1 1 1 0 0,-1-1-1 0 0,0 1 0 0 0,0-1 0 0 0,0 0 1 0 0,1 0-1 0 0,-1 1 0 0 0,1-1 0 0 0,-1 1 0 0 0,1-1 1 0 0,-1 0-1 0 0,0 1 0 0 0,1-1 0 0 0,26 15 348 0 0,-22-12-286 0 0,-2-1-1 0 0,2 0 1 0 0,-1 0 0 0 0,-1 1 0 0 0,1 0 0 0 0,0 0 0 0 0,0 1-62 0 0,-2-2 22 0 0,-1 0-1 0 0,1 0 1 0 0,-1 0 0 0 0,0 1 0 0 0,0-1 0 0 0,0 0 0 0 0,0 0-1 0 0,0 1 1 0 0,-1-1 0 0 0,1 0 0 0 0,-1 1 0 0 0,0-1-1 0 0,0 1 1 0 0,0-1 0 0 0,0 1 0 0 0,0-1 0 0 0,0 0-1 0 0,0 1 1 0 0,0 0 0 0 0,-1-1 0 0 0,0 2-22 0 0,-2 3 112 0 0,-1 1 1 0 0,1-1 0 0 0,-1 0-1 0 0,0 0 1 0 0,-4 5-113 0 0,-6 11-124 0 0,13-22 125 0 0,1 0 1 0 0,-1 1-1 0 0,1-1 1 0 0,0 1-1 0 0,0-1 1 0 0,0 0 0 0 0,0 0-1 0 0,0 1 1 0 0,0-1-1 0 0,0 1 1 0 0,1-1-1 0 0,-1 0 1 0 0,1 1-1 0 0,-1-1 1 0 0,0 0 0 0 0,1 0-1 0 0,-1 1 1 0 0,1-1-1 0 0,0 0 1 0 0,-1 1-1 0 0,1-2 1 0 0,1 1-1 0 0,-2 1 1 0 0,1-2 0 0 0,0 1-1 0 0,0 1 1 0 0,0-2-2 0 0,31 28 90 0 0,-28-25-54 0 0,2 2-24 0 0,0-2 1 0 0,-1 3 0 0 0,1-2-1 0 0,-1 1 1 0 0,0 1 0 0 0,0 0-1 0 0,-1 0 1 0 0,1 0 0 0 0,-2 0-1 0 0,3 3-12 0 0,-7-9 2 0 0,1 0 0 0 0,0 0 0 0 0,0 0 0 0 0,0 0 0 0 0,0 0 0 0 0,0 0 0 0 0,0 0 0 0 0,0 1 0 0 0,0-1 0 0 0,0 0 0 0 0,0 0 0 0 0,0 1 0 0 0,0-1 0 0 0,0 0 0 0 0,1 0 0 0 0,-1 0 0 0 0,0 1 0 0 0,0-1-1 0 0,0 0 1 0 0,0 0 0 0 0,0 0 0 0 0,0 0 0 0 0,0 0 0 0 0,0 0 0 0 0,0 0 0 0 0,0 0 0 0 0,0 0 0 0 0,0 0 0 0 0,0 1 0 0 0,1-1 0 0 0,-1 0 0 0 0,0 0 0 0 0,0 0 0 0 0,0 0 0 0 0,1 0 0 0 0,-1 0 0 0 0,0 0 0 0 0,0 0 0 0 0,0 0-1 0 0,1 0 1 0 0,-1 0 0 0 0,0 0 0 0 0,0 0 0 0 0,0 0 0 0 0,0 0 0 0 0,0 0 0 0 0,0 0 0 0 0,0 0 0 0 0,1 0 0 0 0,-1 0 0 0 0,0 0 0 0 0,0 0 0 0 0,0 0 0 0 0,1 0 0 0 0,-1 0 0 0 0,0 0 0 0 0,0-1 0 0 0,0 1 0 0 0,1 0-2 0 0,4-14 28 0 0,2-31-64 0 0,-5 36 43 0 0,3-29-18 0 0,6-33 8 0 0,-9 65 2 0 0,0 0 0 0 0,0 0-1 0 0,0 0 1 0 0,1 0-1 0 0,0 0 1 0 0,0 0 0 0 0,0 0-1 0 0,1 1 1 0 0,1-2 1 0 0,1 1 0 0 0,0 0 0 0 0,1 0 1 0 0,-1 1-1 0 0,2 1 0 0 0,-1-2 0 0 0,1 3 0 0 0,7-5 0 0 0,-8 4 5 0 0,1 1 0 0 0,-1-2 0 0 0,1 1 0 0 0,-1-1-1 0 0,0 0 1 0 0,-1-1 0 0 0,1 1 0 0 0,-1-1 0 0 0,2-3-5 0 0,-7 8 12 0 0,-1 0 1 0 0,1 1 0 0 0,-1-1-1 0 0,0 1 1 0 0,1-1 0 0 0,0 0-1 0 0,-1 0 1 0 0,1 1 0 0 0,-1-1-1 0 0,0 0 1 0 0,0 0 0 0 0,0 1-1 0 0,1-1 1 0 0,-1 0 0 0 0,0 0 0 0 0,0 1-1 0 0,0-1 1 0 0,0 0 0 0 0,0 0-1 0 0,0 1 1 0 0,0-1 0 0 0,0 0-1 0 0,0 0 1 0 0,0 1 0 0 0,-1-1-1 0 0,1 0 1 0 0,0 0-13 0 0,-18-12 966 0 0,7 7-884 0 0,10 5-72 0 0,0 1-1 0 0,0-1 1 0 0,0 1-1 0 0,0 0 1 0 0,0-1-1 0 0,0 0 0 0 0,0 0 1 0 0,0 1-1 0 0,0-1 1 0 0,1 0-1 0 0,-1 0 0 0 0,0 1 1 0 0,0-2-1 0 0,1 1 1 0 0,-1 1-1 0 0,1-1 0 0 0,-1-1 1 0 0,0 2-1 0 0,1-1 1 0 0,0-1-1 0 0,0 2 1 0 0,0-2-1 0 0,-1 1 0 0 0,1 0 1 0 0,0 0-1 0 0,0 0 1 0 0,0 0-1 0 0,0-1 0 0 0,0 2 1 0 0,0-2-1 0 0,0 1 1 0 0,0 0-1 0 0,1-1-9 0 0,0-1 20 0 0,1-2 0 0 0,1 1 0 0 0,-1 1-1 0 0,1 0 1 0 0,0-1 0 0 0,-1 1 0 0 0,1-1 0 0 0,1 1-20 0 0,12-17 79 0 0,-14 19-76 0 0,-1 0 0 0 0,-1-1 1 0 0,2 1-1 0 0,-1 0 0 0 0,-1-1 0 0 0,1 1 0 0 0,0-1 0 0 0,-1 1 0 0 0,1-1 0 0 0,-1 1 1 0 0,0-1-1 0 0,1 1 0 0 0,-1-1 0 0 0,0-1-3 0 0,-1 2 4 0 0,1-1 0 0 0,-1 0-1 0 0,0 1 1 0 0,0-1 0 0 0,1 1 0 0 0,-2-1-1 0 0,1 1 1 0 0,0 0 0 0 0,0-1 0 0 0,0 1-1 0 0,-1 0 1 0 0,1 0 0 0 0,-2-1-4 0 0,-21-18-18 0 0,17 15 6 0 0,-1-1 0 0 0,2 0 1 0 0,-1-1-1 0 0,0 0 1 0 0,1 0-1 0 0,0 0 1 0 0,-3-6 11 0 0,8 12-2 0 0,1-1 1 0 0,0 1-1 0 0,0-1 1 0 0,0 1-1 0 0,0-1 1 0 0,0 1-1 0 0,0-1 1 0 0,0 1-1 0 0,0-1 1 0 0,0 1-1 0 0,0-1 1 0 0,0 1 0 0 0,1-1-1 0 0,0 1 1 0 0,-1-1-1 0 0,1 1 1 0 0,-1-1-1 0 0,1 1 2 0 0,5-20-13 0 0,-5 5 4 0 0,1 1 1 0 0,0-1 0 0 0,1 1 0 0 0,5-11 8 0 0,3-21 30 0 0,-9 37-34 0 0,1 1 0 0 0,0 1 1 0 0,1-1-1 0 0,0 0 0 0 0,1-1 4 0 0,15-40-3 0 0,-16 38 14 0 0,1 0 0 0 0,0 1 1 0 0,1 0-1 0 0,0 0 0 0 0,1-1 0 0 0,0 2 1 0 0,4-4-12 0 0,25-43 50 0 0,22-51-57 0 0,5 3 0 0 0,15-11 7 0 0,-25 40 1103 0 0,72-107-785 0 0,-74 106-356 0 0,3 4-1 0 0,43-45 39 0 0,-58 78 17 0 0,-27 29-7 0 0,-1-1 0 0 0,0 0 0 0 0,0-1 0 0 0,-2 0 1 0 0,0 0-1 0 0,6-11-10 0 0,0-7 32 0 0,-2 0 1 0 0,-1 0 0 0 0,-1-1 0 0 0,3-22-33 0 0,20-109 105 0 0,-31 131-132 0 0,-1 0 0 0 0,-1-20 27 0 0,-1 50 2 0 0,6-90-44 0 0,6-29-48 0 0,-10 102 117 0 0,1-2 0 0 0,1 2 0 0 0,0 0-1 0 0,1 0 1 0 0,6-14-27 0 0,-5 15 60 0 0,14-42-158 0 0,0 0 24 0 0,4-30 74 0 0,-6-5 169 0 0,-5 0 1 0 0,-1-40-170 0 0,-10 99 344 0 0,-2 1 0 0 0,-2-1 0 0 0,-2 0 1 0 0,0 1-1 0 0,-7-20-344 0 0,-4-7 422 0 0,-4 2 1 0 0,-18-41-423 0 0,20 64 457 0 0,-3 1 1 0 0,0 1 0 0 0,-2 1-1 0 0,-8-7-457 0 0,9 12 63 0 0,1-1-63 0 0,-2 0 0 0 0,-2 1 0 0 0,0 1 0 0 0,-3 0 0 0 0,24 26-3 0 0,0 1 0 0 0,1-1-1 0 0,-1 0 1 0 0,0 1 0 0 0,0 0 0 0 0,1 0-1 0 0,-1 0 1 0 0,0 0 0 0 0,0 0 0 0 0,0 0-1 0 0,0 1 1 0 0,0 0 0 0 0,0 0 0 0 0,-1 0-1 0 0,1 0 1 0 0,0 0 0 0 0,0 0 0 0 0,0 1-1 0 0,0-1 1 0 0,-1 2 3 0 0,-1-2-5 0 0,1 2 0 0 0,1-1 0 0 0,-2 0 0 0 0,1 1 0 0 0,1 0 0 0 0,-1-1 0 0 0,0 2 0 0 0,0-1 0 0 0,1 1 0 0 0,0-1 0 0 0,-1 1 0 0 0,1 0 0 0 0,0 0 0 0 0,-1 1 5 0 0,-26 27-39 0 0,-27 11 38 0 0,40-30 8 0 0,13-9-5 0 0,1 0 0 0 0,0-2-1 0 0,-1 1 1 0 0,1 1 0 0 0,0-2 0 0 0,-1 1 0 0 0,0-1-1 0 0,0 0 1 0 0,1 0 0 0 0,-1 0 0 0 0,0 0-1 0 0,0 0 1 0 0,0-1 0 0 0,0 0 0 0 0,0 0 0 0 0,0 0-1 0 0,0 0 1 0 0,0-1 0 0 0,1 1 0 0 0,-1-2-1 0 0,-1 2 1 0 0,2-1 0 0 0,-1-1 0 0 0,-1 0-2 0 0,-10-2-4 0 0,12 4 3 0 0,0-1 0 0 0,0 0 0 0 0,0 1 0 0 0,0-1 0 0 0,0 0 1 0 0,1 0-1 0 0,-1 0 0 0 0,1 0 0 0 0,-1-1 0 0 0,1 1 0 0 0,-1-1 0 0 0,1 1 0 0 0,0-1 0 0 0,0 0 1 0 0,-1 0-1 0 0,1 0 0 0 0,1 0 0 0 0,-2 0 0 0 0,2 0 0 0 0,-1-1 0 0 0,1 0 0 0 0,-1 1 1 0 0,1-1-1 0 0,0 1 0 0 0,0-2 1 0 0,-8-18-22 0 0,6 16 9 0 0,0-1 1 0 0,0 0 0 0 0,0 0 0 0 0,2 0 0 0 0,-1-1 0 0 0,1 1 0 0 0,-1-1-1 0 0,2-4 13 0 0,-2-1-6 0 0,-1 0 0 0 0,0 0-1 0 0,-1 0 1 0 0,1 0-1 0 0,-2 1 1 0 0,0-1-1 0 0,-1 1 1 0 0,-2-2 6 0 0,2 2-3 0 0,2 3-10 0 0,-17-32 29 0 0,19 38-16 0 0,0 0-1 0 0,1 0 1 0 0,-2 1 0 0 0,1-1 0 0 0,0 0-1 0 0,0 1 1 0 0,-1 0 0 0 0,0 0-1 0 0,1-1 1 0 0,-1 2 0 0 0,-2-3 0 0 0,4 4-2 0 0,0 0 0 0 0,-1 0 0 0 0,1 0 0 0 0,0 0 0 0 0,-1 0 0 0 0,1 0 0 0 0,0 0 0 0 0,0 1 0 0 0,-1-1 0 0 0,1 1-1 0 0,0-1 1 0 0,-1 0 0 0 0,2 0 0 0 0,-2 1 0 0 0,1 0 0 0 0,0 0 0 0 0,0-1 0 0 0,0 1 0 0 0,0 0 0 0 0,0 0 0 0 0,0-1 0 0 0,0 1 0 0 0,-1 1 2 0 0,-23 26-60 0 0,19-22 55 0 0,-5 7 17 0 0,1 0 0 0 0,0 0-1 0 0,1 1 1 0 0,-1 2-12 0 0,8-12 3 0 0,0 0 0 0 0,0-1 0 0 0,0 2 0 0 0,1-1 0 0 0,-1-1 0 0 0,1 2 0 0 0,0-1 0 0 0,-1 0 0 0 0,2 1 0 0 0,0-1 0 0 0,-1 0-1 0 0,1 0 1 0 0,0 1 0 0 0,0-1 0 0 0,1 1 0 0 0,-1-1 0 0 0,2 5-3 0 0,-2-6 1 0 0,1 0-1 0 0,-1 0 1 0 0,0 0-1 0 0,-1 0 1 0 0,1 0-1 0 0,-1 1 1 0 0,0-1-1 0 0,1 0 1 0 0,-1 0-1 0 0,0 0 1 0 0,0 0-1 0 0,0 0 1 0 0,-1 0-1 0 0,1 0 1 0 0,-1-1-1 0 0,-1 4 0 0 0,0-4 5 0 0,1 1 0 0 0,0-1 0 0 0,0 0-1 0 0,-1 1 1 0 0,1-1 0 0 0,-1-1 0 0 0,1 2 0 0 0,-1-2-1 0 0,0 1-4 0 0,-17 12 50 0 0,17-12-49 0 0,-1 0 1 0 0,0-1-1 0 0,0 1 1 0 0,0-1-1 0 0,-1 0 1 0 0,2 0-1 0 0,-2-1 1 0 0,1 1-1 0 0,0-1 1 0 0,-1 1-1 0 0,-3-2-1 0 0,8 1-6 0 0,0-1 6 0 0,0 1 1 0 0,0 0-1 0 0,-1-1 1 0 0,1 0-1 0 0,0 0 1 0 0,0 1-1 0 0,0 0 1 0 0,0-1-1 0 0,0 0 1 0 0,0 1-1 0 0,-1-1 1 0 0,1 1-1 0 0,-1 0 1 0 0,1-1 0 0 0,-1 0-1 0 0,1 1 1 0 0,0-1-1 0 0,0 1 1 0 0,-1 0-1 0 0,1 0 1 0 0,-1-1-1 0 0,0 1 0 0 0,1-1-2 0 0,0 1 0 0 0,-1-1 0 0 0,1 1 0 0 0,-1 0 0 0 0,1 0 0 0 0,-1-1-1 0 0,1 1 1 0 0,0-1 0 0 0,0 0 0 0 0,-1 1 0 0 0,1 0 0 0 0,0-1 0 0 0,-1 1 0 0 0,1-1 0 0 0,0 0 0 0 0,0 1 0 0 0,-1 0-1 0 0,1-1 1 0 0,0 0 0 0 0,0 0 0 0 0,0 1 0 0 0,0 0 2 0 0,0-3 1 0 0,-3-34-34 0 0,2 35 28 0 0,0-1 1 0 0,0 1-1 0 0,0 0 1 0 0,0 0 0 0 0,0 0-1 0 0,-1 1 1 0 0,1-2-1 0 0,-1 2 1 0 0,1-1-1 0 0,-1 0 1 0 0,1 1 0 0 0,-2-1-1 0 0,2 1 1 0 0,-1 0-1 0 0,-1-1 5 0 0,-4-1-10 0 0,-1 0 0 0 0,-1 0 0 0 0,1 0 0 0 0,0 0 0 0 0,-1 2 0 0 0,1-1 0 0 0,-1 2 0 0 0,0-1 0 0 0,1 0 0 0 0,-1 2 0 0 0,-3-1 10 0 0,-32-2 77 0 0,26 0-72 0 0,0 1 1 0 0,0 0-1 0 0,0 1 0 0 0,-1 1 1 0 0,1 1-1 0 0,0 0 0 0 0,0 1 1 0 0,1 2-1 0 0,-9 2-5 0 0,3 1 17 0 0,0 1 1 0 0,0 1-1 0 0,2 1 0 0 0,-1 1 0 0 0,1 2 0 0 0,1 0 1 0 0,-1 0-1 0 0,3 2 0 0 0,-1 1 0 0 0,1 0 1 0 0,1 2-1 0 0,-1 2-17 0 0,13-15-19 0 0,0 0 0 0 0,0 1 0 0 0,1 0 0 0 0,0 0 0 0 0,0 0 0 0 0,1 1 0 0 0,0-1 0 0 0,0 1 0 0 0,0-1 1 0 0,2 1-1 0 0,-1 0 0 0 0,0 0 0 0 0,1 5 19 0 0,1-9-4 0 0,0 1 0 0 0,0-1 1 0 0,0 1-1 0 0,0-1 0 0 0,1 1 0 0 0,0-1 1 0 0,0 0-1 0 0,0 1 0 0 0,1-1 0 0 0,-1 0 1 0 0,1 0-1 0 0,0 0 0 0 0,0 0 0 0 0,0 0 1 0 0,1-1-1 0 0,0 1 0 0 0,-1-1 1 0 0,1 1-1 0 0,0-1 0 0 0,1 0 0 0 0,-1 0 1 0 0,0 0-1 0 0,0-1 0 0 0,1 1 0 0 0,4 1 4 0 0,4 3-9 0 0,6 4-1 0 0,0-1 1 0 0,1-1 0 0 0,1 0 0 0 0,-1-1-1 0 0,1-1 1 0 0,13 2 9 0 0,-5-5 45 0 0,1 0 1 0 0,0-2-1 0 0,0 0 0 0 0,15-3-45 0 0,26-4 251 0 0,20-6-251 0 0,-70 7 38 0 0,0-2-1 0 0,-1 0 1 0 0,0-1-1 0 0,0-1 1 0 0,0-1-1 0 0,-1 0 1 0 0,-1-1 0 0 0,0-1-1 0 0,13-11-37 0 0,-20 13 27 0 0,0 0 0 0 0,-1 0-1 0 0,-1-1 1 0 0,0 0 0 0 0,0-1 0 0 0,-1 1 0 0 0,0-2-1 0 0,-1 1 1 0 0,-1-1 0 0 0,0 0 0 0 0,2-5-27 0 0,-7 15 9 0 0,0-1 1 0 0,0 1 0 0 0,0 0-1 0 0,0 0 1 0 0,-1-1 0 0 0,1 1-1 0 0,0 0 1 0 0,-1 0-1 0 0,0-1 1 0 0,0 2 0 0 0,0-1-1 0 0,0-1 1 0 0,0 1 0 0 0,0 1-1 0 0,-1-2 1 0 0,1 2 0 0 0,0-1-1 0 0,0 0 1 0 0,-2 1-1 0 0,1-2-9 0 0,-41-33 22 0 0,35 29-59 0 0,-18-8 643 0 0,-15 7-9939 0 0,-1-1-828 0 0,33 5 9377 0 0,3-3 465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416 430 8 0 0,'-9'-1'329'0'0,"1"0"0"0"0,-1-1 0 0 0,2 0 0 0 0,-1-1 0 0 0,-1 1 0 0 0,-5-4-329 0 0,13 5 44 0 0,1 0-1 0 0,-1 1 1 0 0,0-1-1 0 0,1 0 1 0 0,-1 0-1 0 0,1 1 1 0 0,-1-1-1 0 0,0 0 1 0 0,1 0-1 0 0,-1 1 1 0 0,1-1-1 0 0,0-1 1 0 0,0 2-1 0 0,-1-1 0 0 0,1 0 1 0 0,0 0-1 0 0,0 0 1 0 0,-1 0-1 0 0,1 0 1 0 0,0 0-1 0 0,0 0-43 0 0,-1-28 433 0 0,1 10-277 0 0,-8-47 475 0 0,2-24-631 0 0,5 65-27 0 0,0 10 29 0 0,-1 0 0 0 0,-1 1 0 0 0,0 0-1 0 0,-3-7-1 0 0,5 14 2 0 0,-1 1 0 0 0,-1-1 0 0 0,0 1 0 0 0,0 0 0 0 0,0 0 1 0 0,0 1-1 0 0,-1-1 0 0 0,0 1 0 0 0,0 0 0 0 0,-5-4-2 0 0,8 7 26 0 0,-1 1-1 0 0,1-1 1 0 0,-1 1 0 0 0,0 0 0 0 0,0-1 0 0 0,0 1 0 0 0,0 0-1 0 0,0 0 1 0 0,0 0 0 0 0,-1 0 0 0 0,1 0 0 0 0,0 1 0 0 0,0-1-1 0 0,-1 1 1 0 0,1-1 0 0 0,0 1 0 0 0,0 0 0 0 0,-1 0 0 0 0,0 0-1 0 0,1 0 1 0 0,0 1 0 0 0,0-1 0 0 0,-1 1 0 0 0,1-1-26 0 0,-2 2 2 0 0,0-1 1 0 0,0 2-1 0 0,0-2 1 0 0,1 1-1 0 0,0 1 0 0 0,-1 0 1 0 0,1 0-1 0 0,0-1 1 0 0,0 1-1 0 0,0 1 1 0 0,0-1-1 0 0,-1 2-2 0 0,-2 4 1 0 0,1 1 1 0 0,0 0-1 0 0,-1 1 1 0 0,3-1-1 0 0,-2 1 0 0 0,2 0 1 0 0,0 0-1 0 0,1 0 1 0 0,0 1-1 0 0,1-1 0 0 0,-1 2-1 0 0,-1 8 15 0 0,0 0-1 0 0,-6 15-14 0 0,2-9 14 0 0,6-21-13 0 0,0 0-1 0 0,-1 0 1 0 0,1 0-1 0 0,-2 0 1 0 0,1 0-1 0 0,0 0 1 0 0,-1 0-1 0 0,0-1 1 0 0,-1 0-1 0 0,1 0 0 0 0,-2 3 0 0 0,-2 4-1 0 0,7-11 4 0 0,-1 0 0 0 0,1 0 0 0 0,0 0 0 0 0,0 0 0 0 0,-1 0 0 0 0,1 0 0 0 0,-1 0 0 0 0,0 0 0 0 0,1 0 0 0 0,-1 0-1 0 0,0 0 1 0 0,0 0 0 0 0,1-1 0 0 0,-1 1 0 0 0,0 0 0 0 0,0 0 0 0 0,0-1 0 0 0,0 1 0 0 0,0 0 0 0 0,0 0-3 0 0,-7 2 470 0 0,-2 3-401 0 0,10-6-67 0 0,0 0 0 0 0,0 0-1 0 0,0 0 1 0 0,0 0 0 0 0,-1 0 0 0 0,1 0 0 0 0,0 0 0 0 0,0 0 0 0 0,0 0 0 0 0,0 0 0 0 0,-1 0 0 0 0,1 0 0 0 0,0 0 0 0 0,0 0 0 0 0,0 0 0 0 0,0 0 0 0 0,0 0 0 0 0,0 0 0 0 0,0 0 0 0 0,0 0 0 0 0,0 0 0 0 0,0 0 0 0 0,-1 0 0 0 0,1 0 0 0 0,0 0 0 0 0,0 0 0 0 0,0 0-1 0 0,0 0 1 0 0,0-1 0 0 0,0 1 0 0 0,-1 0 0 0 0,1 0 0 0 0,0 0 0 0 0,0 0 0 0 0,0 0 0 0 0,0 0 0 0 0,0-1 0 0 0,0 1 0 0 0,0 0 0 0 0,0 0 0 0 0,0 0 0 0 0,-1 0 0 0 0,1-1 0 0 0,0 1 0 0 0,0 0 0 0 0,0 0 0 0 0,0 0 0 0 0,0 0 0 0 0,0 0 0 0 0,0 0 0 0 0,0 0 0 0 0,0 0 0 0 0,0 0-2 0 0,0-1 4 0 0,-15 1 140 0 0,15 0-140 0 0,0 0-1 0 0,-1 0-2 0 0,0 0 3 0 0,1 0-1 0 0,-4 1 6 0 0,4-1-7 0 0,0 0 0 0 0,0 0-1 0 0,-1 0 1 0 0,1 1 0 0 0,-1-1 0 0 0,1 0 0 0 0,-1 0-1 0 0,1 0 1 0 0,0 0 0 0 0,-1 0 0 0 0,1 0 0 0 0,-1 0 0 0 0,1 0-1 0 0,-1 0 1 0 0,1 0 0 0 0,0 0 0 0 0,0 0 0 0 0,-1 0-1 0 0,1 0 1 0 0,-1 0 0 0 0,1 0 0 0 0,-1 0 0 0 0,1-1-1 0 0,0 1 1 0 0,0 0 0 0 0,-1 0 0 0 0,1 0 0 0 0,-1 0-1 0 0,1 0 1 0 0,0-1 0 0 0,-1 1 0 0 0,1-1 0 0 0,0 1-1 0 0,0 0 1 0 0,0-1 0 0 0,-1 1 0 0 0,1 0-2 0 0,0-3 27 0 0,-1 5 40 0 0,1 11-289 0 0,3-3-1276 0 0,-3-10 1395 0 0,1 1-1 0 0,-1-1 0 0 0,1 0 0 0 0,-1 0 1 0 0,0 0-1 0 0,0 0 0 0 0,1-1 1 0 0,-1 1-1 0 0,1 0 0 0 0,-1 0 0 0 0,0 0 1 0 0,1 0-1 0 0,-1 0 0 0 0,0 0 1 0 0,0-1-1 0 0,0 1 0 0 0,1 0 0 0 0,-1 0 1 0 0,1 0-1 0 0,-1 0 0 0 0,0 0 1 0 0,1-1-1 0 0,-1 1 0 0 0,0 0 1 0 0,0-1-1 0 0,0 1 0 0 0,0 0 0 0 0,0-1 1 0 0,0 1-1 0 0,1 0 0 0 0,-1 0 1 0 0,0 0-1 0 0,0-1 0 0 0,0 1 0 0 0,0-1 1 0 0,0 1 103 0 0,6-8-341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738 536 16 0 0,'-1'-15'248'0'0,"-1"1"-1"0"0,1-1 1 0 0,-2 0-1 0 0,0 1 1 0 0,-1-1-1 0 0,-3-7-247 0 0,-1-20 317 0 0,7 35-284 0 0,1-1-1 0 0,-2 1 0 0 0,1 0 1 0 0,-2 0-1 0 0,1 0 0 0 0,-2-3-32 0 0,-7-25 44 0 0,10 29 20 0 0,-1 0-1 0 0,0 0 0 0 0,0 1 1 0 0,-1-1-1 0 0,1 0 1 0 0,-3-2-64 0 0,-15-24 198 0 0,15 22-136 0 0,-1 0 0 0 0,0 0 0 0 0,-1 1 1 0 0,1 0-1 0 0,-2 1 0 0 0,-4-4-62 0 0,-33-37 319 0 0,38 39-300 0 0,-2 0 1 0 0,0 0 0 0 0,0 1-1 0 0,-1 1 1 0 0,0 0-1 0 0,0 0 1 0 0,-5-2-20 0 0,6 5 4 0 0,0-1 0 0 0,0 3 0 0 0,0-2 0 0 0,-1 2 0 0 0,0 0 0 0 0,-2-1-4 0 0,7 4 3 0 0,-1-1 0 0 0,0 0 0 0 0,1 1 0 0 0,-1 0 0 0 0,0 1 0 0 0,0-1 0 0 0,0 1 0 0 0,0 0 0 0 0,1 1 0 0 0,-1-1 0 0 0,-4 2-3 0 0,0 2 2 0 0,-1-2 0 0 0,1 3 0 0 0,0-1 0 0 0,0 0 0 0 0,1 1 0 0 0,0 1 1 0 0,0 0-1 0 0,0 0 0 0 0,1 1 0 0 0,1 0 0 0 0,-1 0 0 0 0,1 0 0 0 0,-2 4-2 0 0,-2 5-6 0 0,1 1 0 0 0,0 1 1 0 0,2-1-1 0 0,-1 1 0 0 0,3 1 0 0 0,-5 15 6 0 0,-22 77 22 0 0,5 2 0 0 0,-5 63-22 0 0,14-57-3 0 0,-5 49-34 0 0,22-134 39 0 0,0 0 0 0 0,2 0 1 0 0,5 33-3 0 0,20 85 71 0 0,10 16-71 0 0,-20-105 61 0 0,-9-39 81 0 0,1-1 1 0 0,2 0-1 0 0,0-1 0 0 0,2 0 1 0 0,1 0-1 0 0,0-1 1 0 0,2-1-1 0 0,0 0 1 0 0,9 8-143 0 0,34 52 396 0 0,-30-42-433 0 0,24 27 37 0 0,-40-53 75 0 0,1-1 1 0 0,0-1 0 0 0,1 1-1 0 0,0-2 1 0 0,1 1 0 0 0,13 5-76 0 0,7 3 92 0 0,1-2 1 0 0,1-1 0 0 0,1-3-1 0 0,1 0 1 0 0,33 6-93 0 0,-19-9-8 0 0,1-2 1 0 0,-1-3-1 0 0,2-2 0 0 0,3-2 8 0 0,21-1 8 0 0,140 1-6000 0 0,-193-1 5801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187 242 12 0 0,'-1'-1'61'0'0,"1"0"-1"0"0,-1 0 1 0 0,0 1-1 0 0,0-1 1 0 0,1 0-1 0 0,-1 0 1 0 0,0 1 0 0 0,0-1-1 0 0,1 0 1 0 0,0 0-1 0 0,-1 0 1 0 0,1 0-1 0 0,-1 0 1 0 0,1 0 0 0 0,0-1-1 0 0,-1 2 1 0 0,1-1-1 0 0,0-1 1 0 0,0 2-1 0 0,0-2 1 0 0,0 1 0 0 0,0 0-1 0 0,0 0 1 0 0,0 0-1 0 0,0 0 1 0 0,1 0-1 0 0,-1 0 1 0 0,1-1-61 0 0,9-36 856 0 0,-6 27-542 0 0,-2 8-251 0 0,-2 1 1 0 0,1 0-1 0 0,0 0 1 0 0,0-1-1 0 0,-1 1 1 0 0,0 0-1 0 0,1 0 1 0 0,-1-1-1 0 0,0 0 1 0 0,0 1-1 0 0,0 0 1 0 0,0 0-1 0 0,-1-1 1 0 0,1 0-1 0 0,0 1 1 0 0,-1 0 0 0 0,1 0-1 0 0,-2-1 1 0 0,2 1-1 0 0,-1 0 1 0 0,0 0-1 0 0,0-1 1 0 0,-1 2-1 0 0,1-1 1 0 0,0-1-1 0 0,-1 2 1 0 0,0-1-1 0 0,1 0 1 0 0,-1 1-1 0 0,0-1 1 0 0,0 1-1 0 0,-1-2-63 0 0,0 1 126 0 0,0 0 0 0 0,0-1 0 0 0,0 1-1 0 0,-1 0 1 0 0,1 0 0 0 0,-1 0 0 0 0,0 1-1 0 0,1-1 1 0 0,-2 1 0 0 0,1 0-1 0 0,1 0 1 0 0,-4 0-126 0 0,-49 0 274 0 0,27 2-316 0 0,28-1-84 0 0,0 0 0 0 0,-1 0 1 0 0,1-1-1 0 0,-1 1 1 0 0,1-1-1 0 0,-1 1 0 0 0,2 0 1 0 0,-2-1-1 0 0,1 0 0 0 0,0 1 1 0 0,-1-1-1 0 0,1 1 1 0 0,0-1-1 0 0,0-1 0 0 0,0 2 1 0 0,-1-1-1 0 0,2 0 0 0 0,-1 0 1 0 0,0 0-1 0 0,0-1 1 0 0,1 2-1 0 0,-1-2 0 0 0,0 1 1 0 0,0 0-1 0 0,1-1 126 0 0,-3-2-460 0 0,2 0 0 0 0,-1 0-1 0 0,1-1 1 0 0,0 1 0 0 0,0-1-1 0 0,0 1 1 0 0,0-2 460 0 0,1-8-256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526 4 0 0,'-2'5'495'0'0,"1"-5"428"0"0,1-15 250 0 0,-5-9-885 0 0,-1 2 0 0 0,0-2 0 0 0,-2 2 0 0 0,-1-1 0 0 0,-1 2 0 0 0,0 0 0 0 0,-1 0 0 0 0,-3 0-288 0 0,6 9 90 0 0,0 0 0 0 0,-2 1 0 0 0,1 1 1 0 0,-2-1-1 0 0,1 1 0 0 0,-1 1 1 0 0,-1 0-1 0 0,1 1 0 0 0,-1 1 0 0 0,-1-1 1 0 0,1 1-1 0 0,-1 1 0 0 0,-1 0 1 0 0,0 1-91 0 0,-53-22 282 0 0,1-2 1 0 0,0-4 0 0 0,-14-12-283 0 0,66 37 54 0 0,-1 0 0 0 0,0 1 0 0 0,0 1 0 0 0,-1 1 0 0 0,0 1 0 0 0,0 0 0 0 0,0 0 0 0 0,0 2 0 0 0,-1 0 0 0 0,1 1 0 0 0,-1 0 0 0 0,1 2 0 0 0,-1 0 0 0 0,1 0 0 0 0,-1 2 0 0 0,1 0 0 0 0,0 1 0 0 0,0 0 0 0 0,0 2 0 0 0,1 0 0 0 0,0 0 0 0 0,0 2 0 0 0,0-1 0 0 0,1 2 0 0 0,1 0 0 0 0,-1 1 0 0 0,1 0 0 0 0,1 1 0 0 0,0 0 0 0 0,0 1 0 0 0,-8 12-54 0 0,4-1 4 0 0,1-1-1 0 0,1 2 0 0 0,1-1 0 0 0,1 2 0 0 0,1-1 0 0 0,0 7-3 0 0,6-18-8 0 0,2 0 0 0 0,-1 0 0 0 0,2 1 0 0 0,-1-1 0 0 0,2 1 1 0 0,0-1-1 0 0,1 1 0 0 0,0 0 0 0 0,1-1 0 0 0,0 1 0 0 0,2-1 0 0 0,-1 1 0 0 0,2 3 8 0 0,1-6 56 0 0,-1 1-1 0 0,2 0 1 0 0,0-2-1 0 0,0 1 0 0 0,0-1 1 0 0,1 1-1 0 0,8 7-55 0 0,13 13 562 0 0,24 20-562 0 0,-3-3 48 0 0,-16-13 523 0 0,2 0 0 0 0,1-3 1 0 0,2-1-1 0 0,1-2 0 0 0,1-2 0 0 0,14 6-571 0 0,-39-25 306 0 0,1-1 0 0 0,1 0 0 0 0,-1-1 0 0 0,1-1 0 0 0,1 0 0 0 0,-1-1 0 0 0,0-1 0 0 0,14 0-306 0 0,-18-2 91 0 0,-1-2 0 0 0,1 0 0 0 0,0 1 1 0 0,0-3-1 0 0,-1 1 0 0 0,1-1 0 0 0,-1 0 0 0 0,1-1 0 0 0,-1-1 0 0 0,-1 0 0 0 0,1 0 0 0 0,9-7-91 0 0,-5 1 27 0 0,-1 0-1 0 0,0-1 1 0 0,-1-1 0 0 0,0 0 0 0 0,-1 0-1 0 0,0-1 1 0 0,5-10-27 0 0,19-28-113 0 0,16-34 113 0 0,-43 71-26 0 0,23-43-68 0 0,7-17 94 0 0,-29 52 6 0 0,-1-1 0 0 0,-2 0-1 0 0,1 0 1 0 0,3-24-6 0 0,-12 44-151 0 0,1-1 0 0 0,-1 1-1 0 0,1-1 1 0 0,-1 1 0 0 0,0-1 0 0 0,-1 1-1 0 0,1-1 1 0 0,-1 1 0 0 0,0-1-1 0 0,0 1 1 0 0,0-1 0 0 0,-1 2 0 0 0,1-2-1 0 0,-2 1 1 0 0,2 0 151 0 0,-5-5-2022 0 0,1 1 0 0 0,-1-1 0 0 0,-1 2 0 0 0,0-1 0 0 0,0 1 0 0 0,-2-1 2022 0 0,6 5-267 0 0,1 0-1 0 0,0 0 1 0 0,0 1 0 0 0,-1-1 0 0 0,1 0-1 0 0,1 0 1 0 0,-2-4 267 0 0,-4-9-260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347 751 20 0 0,'-1'1'90'0'0,"0"0"1"0"0,0 0-1 0 0,1 0 1 0 0,-1-1-1 0 0,0 1 0 0 0,0 0 1 0 0,1 0-1 0 0,-1-1 1 0 0,-1 1-1 0 0,2 0 1 0 0,-1 0-1 0 0,-1-1 0 0 0,2 0 1 0 0,-1 1-1 0 0,-1-1 1 0 0,2 1-1 0 0,-2-1 0 0 0,1 1 1 0 0,0-1-1 0 0,0 0 1 0 0,-1 0-91 0 0,-31-4 1172 0 0,17-1-703 0 0,0-1 0 0 0,1-1 1 0 0,-2-1-470 0 0,11 5 213 0 0,-8-5-56 0 0,1 0-1 0 0,0-1 0 0 0,0 0 0 0 0,1-1 1 0 0,0 0-1 0 0,1-2 0 0 0,-1 1 1 0 0,2-1-1 0 0,-8-12-156 0 0,4 4 234 0 0,0-1 0 0 0,1-1 0 0 0,2 0 0 0 0,1 0 0 0 0,-8-24-234 0 0,15 37 101 0 0,0 0 0 0 0,0-1-1 0 0,2 1 1 0 0,-1 0 0 0 0,1-1 0 0 0,0 1 0 0 0,1-1 0 0 0,0 0 0 0 0,1 1 0 0 0,0-1 0 0 0,0 1 0 0 0,1-1 0 0 0,1 1 0 0 0,0-1-1 0 0,0 1 1 0 0,2-4-101 0 0,-1 3 177 0 0,2 1-1 0 0,0-1 1 0 0,0 1-1 0 0,0 1 1 0 0,1-1-1 0 0,1 2 1 0 0,-1-2-1 0 0,1 2 0 0 0,1 0 1 0 0,-1 0-1 0 0,1 1 1 0 0,0 0-1 0 0,0 0 1 0 0,5-1-177 0 0,59-25 1492 0 0,0 2-1 0 0,2 5 1 0 0,29-5-1492 0 0,44-15 20 0 0,-133 40-26 0 0,-1 1 0 0 0,0 0-1 0 0,1 1 1 0 0,-1 1 0 0 0,1 0 0 0 0,0 1 0 0 0,11 0 6 0 0,-19 2 15 0 0,-1 0 0 0 0,2-1 0 0 0,-1 2 0 0 0,-1 0 0 0 0,1 0 0 0 0,0 0 0 0 0,0 1-1 0 0,-1 0 1 0 0,0 0 0 0 0,0 0 0 0 0,0 1 0 0 0,0 0 0 0 0,0 0 0 0 0,0 0 0 0 0,-1 1 0 0 0,0 0 0 0 0,1 2-15 0 0,5 6 369 0 0,-1 1-1 0 0,-1-1 1 0 0,0 2-1 0 0,-1 0 1 0 0,0 0 0 0 0,-1 0-1 0 0,-1 1 1 0 0,3 10-369 0 0,3 19 799 0 0,0 1 0 0 0,0 25-799 0 0,-6-26-15 0 0,0 2 0 0 0,-3 32 15 0 0,-3-57 10 0 0,-2 0 0 0 0,0 0-1 0 0,-1-1 1 0 0,-1 1 0 0 0,-1-1 0 0 0,-6 18-10 0 0,6-29 12 0 0,1 0 0 0 0,-2-1 0 0 0,0 1 0 0 0,0-1 0 0 0,0 0 0 0 0,-1-1 0 0 0,0 1 0 0 0,-6 4-12 0 0,-15 13 180 0 0,-25 18-180 0 0,47-40 18 0 0,-6 6-18 0 0,0-1-1 0 0,-1-1 1 0 0,0 0-1 0 0,0-1 1 0 0,-1 0 0 0 0,0-1-1 0 0,0 0 1 0 0,-1-1-1 0 0,0-1 1 0 0,1 0 0 0 0,-1-1-1 0 0,0-1 1 0 0,0 0-1 0 0,-1-2 1 0 0,1 1 0 0 0,0-2-1 0 0,0 1 1 0 0,0-2 0 0 0,0 0-1 0 0,0-1 1 0 0,0-1-1 0 0,0 0 1 0 0,1-1 0 0 0,0-1-1 0 0,0 0 1 0 0,0-1-1 0 0,1 0 1 0 0,0-1 0 0 0,-6-4 0 0 0,9 4-103 0 0,-19-13-67 0 0,1-1 0 0 0,-17-18 170 0 0,36 30-649 0 0,1 1-1 0 0,0-1 1 0 0,0 0 0 0 0,0-2 649 0 0,4 4-1108 0 0,1 2 0 0 0,-1-2-1 0 0,1 1 1 0 0,0-1 0 0 0,0 1 0 0 0,-1-8 1108 0 0,-1-15-3782 0 0,1 0 1 0 0,0-11 3781 0 0,2-62-3245 0 0,1 78 3081 0 0,1-28-94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8 0 0,'2'-8'1449'0'0,"-2"17"636"0"0,-13 45-1244 0 0,-13 74 106 0 0,23-107-373 0 0,1 0-1 0 0,0 0 1 0 0,2 0-1 0 0,1 0 1 0 0,1 4-574 0 0,-2-25 61 0 0,0 0-1 0 0,0 0 1 0 0,0 0 0 0 0,0 0 0 0 0,1 0-1 0 0,-1 0 1 0 0,0 0 0 0 0,0 0-1 0 0,0 0 1 0 0,0 0 0 0 0,0 0-1 0 0,0 0 1 0 0,1 0 0 0 0,-1 0-1 0 0,0 0 1 0 0,0 0 0 0 0,0 0-1 0 0,0 0 1 0 0,0 0 0 0 0,0 0 0 0 0,0 0-1 0 0,0 0 1 0 0,0 0 0 0 0,0 0-1 0 0,0 1 1 0 0,0-1 0 0 0,0 0-1 0 0,0 0 1 0 0,0 0 0 0 0,0 0-1 0 0,0 0 1 0 0,1 0 0 0 0,-1 0-1 0 0,0 0 1 0 0,0 1 0 0 0,0-1 0 0 0,0 0-1 0 0,0 0 1 0 0,0 0 0 0 0,0 0-1 0 0,0 0 1 0 0,0 0 0 0 0,0 0-1 0 0,0 0 1 0 0,0 0 0 0 0,0 0-1 0 0,0 0 1 0 0,0 0 0 0 0,0 0 0 0 0,0 0-1 0 0,0 1 1 0 0,0-1 0 0 0,0 0-1 0 0,0 0 1 0 0,0 0-61 0 0,5-15 1850 0 0,6-35-665 0 0,-7 30-855 0 0,3-12-314 0 0,2 1 0 0 0,2-1 0 0 0,10-23-16 0 0,-12 38-17 0 0,-1 1-1 0 0,1 0 1 0 0,1 0-1 0 0,1 1 0 0 0,0 1 1 0 0,1 0-1 0 0,6-7 18 0 0,-16 20 2 0 0,-1-1 0 0 0,1 1 0 0 0,-2-1 0 0 0,2 2 0 0 0,-1-2 0 0 0,1 1 0 0 0,0 0 0 0 0,0 0-1 0 0,-1 0 1 0 0,1 1 0 0 0,0-1 0 0 0,-1 0 0 0 0,2 0 0 0 0,-2 1 0 0 0,1-1 0 0 0,0 1 0 0 0,0 0 0 0 0,0-1 0 0 0,0 1 0 0 0,1 0-2 0 0,-2 1 2 0 0,1 0 0 0 0,-1-1 0 0 0,0 1 0 0 0,1 0 0 0 0,-2 0 0 0 0,2 0 1 0 0,-1 0-1 0 0,0 0 0 0 0,0 0 0 0 0,0 1 0 0 0,0-2 0 0 0,0 2 0 0 0,0-1 0 0 0,-1 0 0 0 0,1 1 0 0 0,0-1 1 0 0,0 1-1 0 0,-1-1 0 0 0,0 1 0 0 0,1-1 0 0 0,-1 1 0 0 0,1-1 0 0 0,-1 1 0 0 0,0-1 0 0 0,0 1-2 0 0,5 34 42 0 0,-1 1 0 0 0,-3 0 0 0 0,-1 2-42 0 0,0-9-1 0 0,1-1 0 0 0,1 1 0 0 0,2-1 1 0 0,1 1-1 0 0,3 6 1 0 0,-8-35-151 0 0,1 1 0 0 0,-1-1 0 0 0,0 1 0 0 0,1-1 0 0 0,-1 1 0 0 0,1-1 0 0 0,0 1 0 0 0,-1-1-1 0 0,1 1 1 0 0,1-2 0 0 0,-2 2 0 0 0,1-1 0 0 0,1 0 151 0 0,-2-1-145 0 0,0 0 0 0 0,0 1 0 0 0,0-1 0 0 0,1 0 0 0 0,-1 0 0 0 0,0 0 0 0 0,1 0 0 0 0,-1 0-1 0 0,1 0 1 0 0,-1 0 0 0 0,0-1 0 0 0,0 1 0 0 0,0 0 0 0 0,0 0 0 0 0,1 0 0 0 0,-1 0 0 0 0,0 0-1 0 0,1 0 1 0 0,-1-1 0 0 0,0 1 0 0 0,1 0 0 0 0,-1 0 0 0 0,0 0 0 0 0,0 0 0 0 0,0 0 0 0 0,0 0 0 0 0,0-1-1 0 0,1 1 1 0 0,-1 0 0 0 0,0-1 0 0 0,0 1 0 0 0,0 0 0 0 0,1-1 0 0 0,-1 1 0 0 0,0 0 0 0 0,0 0-1 0 0,0 0 1 0 0,0-1 145 0 0,12-40-8218 0 0,-10 32 9385 0 0,4-19-1621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492 418 4 0 0,'-6'-2'71'0'0,"0"1"0"0"0,0-1 1 0 0,0-1-1 0 0,0 0 0 0 0,1 0 0 0 0,-1 0 0 0 0,1 0 0 0 0,0 0 1 0 0,0-1-1 0 0,1-1 0 0 0,-1 2 0 0 0,1-2 0 0 0,-4-4-71 0 0,3 4 3 0 0,0 0-1 0 0,0 0 0 0 0,0 1 0 0 0,0-1 0 0 0,-1 1 1 0 0,0 0-1 0 0,0 1 0 0 0,0-1 0 0 0,0 1 1 0 0,0 0-1 0 0,0 1 0 0 0,-2-1-2 0 0,-58 0 71 0 0,65 1-69 0 0,1 1 0 0 0,0 0 0 0 0,0 0 0 0 0,0-1 0 0 0,-1 1 0 0 0,1-1 0 0 0,0 1 0 0 0,0 0 0 0 0,0-1 0 0 0,1 1 0 0 0,-1 0-1 0 0,0 0 1 0 0,0-1 0 0 0,0 1 0 0 0,1 0 0 0 0,0-1-2 0 0,0-9 261 0 0,-1 11-107 0 0,-34 11 3539 0 0,26-10-2902 0 0,2-1-1 0 0,-2 0 0 0 0,1-1 0 0 0,0 1 0 0 0,0-1 0 0 0,0-1 0 0 0,0 1 0 0 0,-1-1 1 0 0,2-1-1 0 0,-5 0-790 0 0,4-1 490 0 0,-2-1 0 0 0,1 1 0 0 0,1-1 1 0 0,-1 0-1 0 0,1-1 0 0 0,1 0 0 0 0,-7-6-490 0 0,3 2-313 0 0,0-2-1 0 0,1 1 1 0 0,1-1-1 0 0,-5-10 314 0 0,3 4-3078 0 0,1-1 1 0 0,-7-19 3077 0 0,14 32-847 0 0,0 0 0 0 0,1 0 1 0 0,-1 0-1 0 0,2 0 1 0 0,-1 0-1 0 0,0 0 1 0 0,1 0-1 0 0,0 0 1 0 0,1 0-1 0 0,0-3 847 0 0,2-14-532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24 0 0,'11'-54'3179'0'0,"-10"-24"-2474"0"0,-2 49-535 0 0,2 1 0 0 0,1-11-170 0 0,-1 32 7 0 0,1-1 0 0 0,-1 1 0 0 0,1-1-1 0 0,0 1 1 0 0,0 0 0 0 0,1 0 0 0 0,0 0 0 0 0,0 0 0 0 0,1 0-1 0 0,3-5-6 0 0,-4 9 1 0 0,-1 0 0 0 0,1 1 0 0 0,-1-1 0 0 0,1 1 0 0 0,-1 0 0 0 0,1-1-1 0 0,0 1 1 0 0,0 0 0 0 0,1 0 0 0 0,-1 0 0 0 0,0 1 0 0 0,1-1-1 0 0,0 1 1 0 0,-1 0 0 0 0,0 0 0 0 0,1 0 0 0 0,0 1 0 0 0,-1-1 0 0 0,1 1-1 0 0,-1-1 1 0 0,1 1 0 0 0,0 1 0 0 0,0-1 0 0 0,-1 1 0 0 0,1-1 0 0 0,-1 0-1 0 0,1 2 1 0 0,0-1 0 0 0,-1 0 0 0 0,0 1 0 0 0,4 1-1 0 0,-1 0 0 0 0,0 0 0 0 0,0 0-1 0 0,0 0 1 0 0,-1 1 0 0 0,1 1 0 0 0,-1-2 0 0 0,0 3 0 0 0,0-2 0 0 0,0 1 0 0 0,-1 1 0 0 0,0-1-1 0 0,0 0 1 0 0,0 1 0 0 0,-1 0 0 0 0,0 0 0 0 0,3 5 0 0 0,5 26 27 0 0,-8-24-36 0 0,0 0 1 0 0,1-1-1 0 0,1 0 0 0 0,0 0 1 0 0,1 0-1 0 0,4 6 9 0 0,-8-15 13 0 0,0 0 1 0 0,1-1-1 0 0,-1 1 0 0 0,0-1 0 0 0,1 0 0 0 0,-1 1 1 0 0,1-1-1 0 0,0 0 0 0 0,0 0 0 0 0,0 0 0 0 0,0-1 0 0 0,0 1 1 0 0,1-1-1 0 0,-1 1 0 0 0,1-1 0 0 0,-1-1 0 0 0,1 1 1 0 0,-1 0-1 0 0,0 0 0 0 0,1-1 0 0 0,0 0 0 0 0,-1 0 1 0 0,1 0-1 0 0,-1 0 0 0 0,0-1 0 0 0,3 0-13 0 0,9-2 22 0 0,-1-1 0 0 0,0 1-1 0 0,0-3 1 0 0,-1 1 0 0 0,1-1 0 0 0,-2 0-1 0 0,6-4-21 0 0,27-17-27 0 0,16-17 27 0 0,-5 4 20 0 0,-39 29 4 0 0,-2 1-29 0 0,1 0 0 0 0,-1 0-1 0 0,1 2 1 0 0,1 0 0 0 0,9-4 5 0 0,-22 11 22 0 0,0 0 1 0 0,1 0-1 0 0,-1 0 1 0 0,0 0 0 0 0,0 0-1 0 0,1 1 1 0 0,-1 0-1 0 0,0 0 1 0 0,1 0-1 0 0,-1 0 1 0 0,0 1-1 0 0,0 0 1 0 0,1 0-1 0 0,-1 0 1 0 0,0 0-1 0 0,0 0 1 0 0,0 2 0 0 0,0-2-1 0 0,0 1 1 0 0,0 0-1 0 0,-1 1 1 0 0,0-1-1 0 0,1 0 1 0 0,-1 1-1 0 0,0 0 1 0 0,1 0-23 0 0,13 16 555 0 0,0 1 0 0 0,0 1 0 0 0,-2 0 0 0 0,7 13-555 0 0,-14-21-306 0 0,-1 0 0 0 0,-1 0 0 0 0,0 1 1 0 0,0 0-1 0 0,-2 0 0 0 0,0 0 0 0 0,0 1 0 0 0,-1 10 306 0 0,-2-23-578 0 0,-1 1 122 0 0,0-2-3370 0 0,2-8 3549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23 663 44 0 0,'0'-1'94'0'0,"-1"1"1"0"0,0 0-1 0 0,1-1 0 0 0,-1 1 1 0 0,0 0-1 0 0,0-1 0 0 0,1 1 1 0 0,0 0-1 0 0,-1-1 1 0 0,0 1-1 0 0,0-1 0 0 0,1 0 1 0 0,0 1-1 0 0,-1 0 0 0 0,1-1 1 0 0,-1 0-1 0 0,1 1 0 0 0,-1-1 1 0 0,1 1-1 0 0,0-1 0 0 0,0 0 1 0 0,0 0-1 0 0,-1 1 1 0 0,1-1-1 0 0,0 0 0 0 0,0 1 1 0 0,0-1-1 0 0,-1 1 0 0 0,1-2-94 0 0,-3-27 922 0 0,2 17-557 0 0,-2-19 175 0 0,1 0-1 0 0,2-1 1 0 0,3-26-540 0 0,0-21 589 0 0,-2 44-340 0 0,0 1 0 0 0,2-1 0 0 0,3 1 0 0 0,0 0 0 0 0,1 0-249 0 0,-5 31 30 0 0,-1 0-1 0 0,0 0 1 0 0,0-1 0 0 0,2 1 0 0 0,-2 0-1 0 0,1 0 1 0 0,1 0 0 0 0,-2 1-1 0 0,2-1 1 0 0,-1 0 0 0 0,1 0-1 0 0,0 1 1 0 0,-1 0 0 0 0,1 0-1 0 0,0 0 1 0 0,0 0 0 0 0,0 0 0 0 0,0 1-1 0 0,1-1 1 0 0,-1 1 0 0 0,0 0-1 0 0,0 0 1 0 0,2 0-30 0 0,11-3 123 0 0,1 1 0 0 0,-1 1-1 0 0,1 0 1 0 0,9 1-123 0 0,12-1-79 0 0,104-19 667 0 0,-2-6-1 0 0,25-12-587 0 0,-153 36 17 0 0,0 0 0 0 0,0 1-1 0 0,0 1 1 0 0,0 0 0 0 0,0 0-1 0 0,0 1 1 0 0,0 1 0 0 0,0 0-1 0 0,0 0 1 0 0,0 1 0 0 0,0 1-1 0 0,0 0 1 0 0,7 4-17 0 0,-17-6 29 0 0,0 0 0 0 0,-1 0 1 0 0,1 1-1 0 0,0-1 0 0 0,0 1 0 0 0,-1-1 0 0 0,0 1 1 0 0,0 0-1 0 0,1-1 0 0 0,-1 1 0 0 0,0 0 0 0 0,0 0 0 0 0,0 0 1 0 0,0-1-1 0 0,0 2 0 0 0,-1-1 0 0 0,1-1 0 0 0,-1 2 1 0 0,0-1-1 0 0,1 0 0 0 0,-1 0 0 0 0,0 1-29 0 0,1 54 1556 0 0,-2-36-960 0 0,6 146 2479 0 0,-1-64-1275 0 0,-5 49-1800 0 0,-1-127 631 0 0,2-7-308 0 0,-1 0 0 0 0,-2 1 1 0 0,0-1-1 0 0,0 1-323 0 0,2-18 10 0 0,0 2 1 0 0,0-2-1 0 0,0 1 0 0 0,-1 0 1 0 0,2-1-1 0 0,-2 1 0 0 0,1-1 1 0 0,0 1-1 0 0,-1-1 0 0 0,1 1 1 0 0,-1-1-1 0 0,0 0 1 0 0,1 1-1 0 0,-1-2 0 0 0,0 1 1 0 0,0 1-1 0 0,0-2 0 0 0,1 1 1 0 0,-2 0-1 0 0,2 0 0 0 0,-1-1 1 0 0,-1 0-1 0 0,0 1-10 0 0,-9 1 40 0 0,0 0 1 0 0,0-1-1 0 0,-9-1-40 0 0,7 1 62 0 0,-32 2 839 0 0,-211 20-116 0 0,210-19-199 0 0,0-2 1 0 0,-16-2-587 0 0,21 0 60 0 0,32 0-56 0 0,-2 0 3 0 0,1 0 1 0 0,-1-1 0 0 0,1-1 0 0 0,-2 1-8 0 0,10 0 1 0 0,0 0 0 0 0,0 0 0 0 0,-1-1 1 0 0,1 2-1 0 0,-1-2 0 0 0,1 1 1 0 0,0-2-1 0 0,0 2 0 0 0,0-1 1 0 0,0-1-1 0 0,1 1 0 0 0,-1 0 0 0 0,1 0 1 0 0,-1-1-1 0 0,0 0-1 0 0,0-1-72 0 0,0 0-1 0 0,-1 1 1 0 0,0 0-1 0 0,0 0 1 0 0,1 0 0 0 0,-2 0-1 0 0,1 1 73 0 0,0 0-148 0 0,0-1 0 0 0,0 0 0 0 0,1 1-1 0 0,-1-1 1 0 0,1 0 0 0 0,0 0 0 0 0,0 0-1 0 0,0-1 1 0 0,-2-2 148 0 0,-4-7-5482 0 0,2-1-1 0 0,0 1 0 0 0,-3-10 5483 0 0,7 12-1114 0 0,-1 0-1 0 0,1-1 1 0 0,1 1-1 0 0,-2-13 1115 0 0,1-6-235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34 787 4 0 0,'1'2'170'0'0,"2"0"0"0"0,-1 1 0 0 0,0-1 0 0 0,0-1-1 0 0,1 2 1 0 0,-1-2 0 0 0,0 1 0 0 0,1-1 0 0 0,-1 1 0 0 0,1-1 0 0 0,0 0 0 0 0,0 0 0 0 0,0 0 0 0 0,0 0-1 0 0,-1 0 1 0 0,1-1 0 0 0,0 0 0 0 0,0 1 0 0 0,1-1-170 0 0,9 0 563 0 0,1 0-1 0 0,-1-1 1 0 0,0 0-1 0 0,1-1-562 0 0,-3-1 238 0 0,1 2-1 0 0,-1 0 0 0 0,0 0 0 0 0,6 2-237 0 0,28 4 80 0 0,6 2 234 0 0,0-2 0 0 0,0-3 0 0 0,0-2 0 0 0,2-2-314 0 0,-27-1 18 0 0,63-7-14 0 0,-82 8-9 0 0,1 0 0 0 0,0 0 0 0 0,0 0-1 0 0,0-1 1 0 0,-1 0 0 0 0,0-1 0 0 0,0 0-1 0 0,0 0 1 0 0,3-2 5 0 0,-3-1-5 0 0,-1-1-1 0 0,-1 1 1 0 0,0-1-1 0 0,0 0 1 0 0,0 0-1 0 0,-1 0 1 0 0,1-1 0 0 0,-2 0-1 0 0,1 0 1 0 0,-1-6 5 0 0,6-6-7 0 0,-7 15 9 0 0,-1-1 0 0 0,1-1 0 0 0,-1 2 0 0 0,0-1 0 0 0,0-1 0 0 0,0 2 0 0 0,-1-2 0 0 0,0 1 0 0 0,-1 0 0 0 0,0 0 0 0 0,0-1-2 0 0,-5-19 26 0 0,-1 1 0 0 0,-4-10-26 0 0,-7-24 30 0 0,-3-68 39 0 0,14 75-108 0 0,-3-1 1 0 0,-2 1 38 0 0,11 49-3 0 0,0 1 1 0 0,0-1 0 0 0,0 1 0 0 0,-1 0-1 0 0,1 0 1 0 0,-1-1 0 0 0,1 1 0 0 0,-2 1-1 0 0,1-1 1 0 0,0 0 0 0 0,0 0 0 0 0,-1 1-1 0 0,1 0 1 0 0,-2-2 2 0 0,-2 0 8 0 0,-1 0-1 0 0,0 1 1 0 0,1 0 0 0 0,-1 0-1 0 0,0 0 1 0 0,-1 1-8 0 0,-3-2 15 0 0,-23-9 188 0 0,19 7-87 0 0,0 0 1 0 0,0 1 0 0 0,-2 1-1 0 0,-9-2-116 0 0,-20 1 58 0 0,-24 2-58 0 0,-42-6 120 0 0,112 9-120 0 0,-23-3 16 0 0,1 0 0 0 0,-1 2 0 0 0,1 0 0 0 0,-17 3-16 0 0,34-2 1 0 0,0 0 1 0 0,0 1-1 0 0,0 0 0 0 0,0 0 0 0 0,1 0 0 0 0,-2 1 0 0 0,2 0 1 0 0,-1-1-1 0 0,1 2 0 0 0,-1-1 0 0 0,1 1 0 0 0,-1-1 1 0 0,2 1-1 0 0,-1 0 0 0 0,0 0 0 0 0,0 1 0 0 0,1 0 0 0 0,-1-1 1 0 0,1 1-1 0 0,0 0 0 0 0,0 0 0 0 0,1 0 0 0 0,-1 1 0 0 0,0 1-1 0 0,-2 9 13 0 0,1 0-1 0 0,1 0 0 0 0,1 1 0 0 0,1 0 0 0 0,-1 0 0 0 0,2-1 0 0 0,1 6-12 0 0,-2 18 55 0 0,2 83 2351 0 0,6 0 0 0 0,11 53-2406 0 0,-12-117-32 0 0,-6-52-247 0 0,9 48 465 0 0,-8-50-1172 0 0,1 1 0 0 0,-1-2 0 0 0,1 1 0 0 0,-1 0 0 0 0,1 0 0 0 0,0-1 0 0 0,2 2 986 0 0,-3-8-4596 0 0,6-10 3324 0 0,-2-4 689 0 0,3-3 372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99 713 32 0 0,'36'10'2598'0'0,"-21"-5"-2312"0"0,17 2 105 0 0,0-2 0 0 0,1 0 1 0 0,0-3-1 0 0,0 0 0 0 0,18-4-391 0 0,20 3 430 0 0,-13 1-349 0 0,0-3 0 0 0,0-1 0 0 0,35-8-81 0 0,-92 10 41 0 0,1-1 1 0 0,-1 0-1 0 0,1 1 0 0 0,-1-1 0 0 0,1 1 0 0 0,-1-1 0 0 0,1 0 1 0 0,-2 0-1 0 0,2 0 0 0 0,-1 0 0 0 0,0 0 0 0 0,1 0 0 0 0,-2-1 1 0 0,1 2-1 0 0,1-2 0 0 0,-2 1 0 0 0,1 0 0 0 0,0-1 0 0 0,0 1 1 0 0,-1-1-1 0 0,1 1 0 0 0,-1-1 0 0 0,1 1 0 0 0,0-1 0 0 0,-1 1 1 0 0,0-1-1 0 0,0 1 0 0 0,0-1 0 0 0,0 1 0 0 0,0-1 0 0 0,0-1-41 0 0,0-9 21 0 0,0 0-1 0 0,-2 0 0 0 0,1 0 0 0 0,-2-3-20 0 0,0-9-17 0 0,-10-75-32 0 0,5 33 39 0 0,2 0 1 0 0,3-5 9 0 0,3 50 16 0 0,0 0-1 0 0,-2 0 1 0 0,0 0 0 0 0,-1 0 0 0 0,-1 1 0 0 0,0-1 0 0 0,-2 1 0 0 0,-1 0 0 0 0,-2-3-16 0 0,3 9-4 0 0,5 11 4 0 0,0 1 1 0 0,1-1 0 0 0,-1 1 0 0 0,0-1 0 0 0,0 1 0 0 0,-1-1 0 0 0,1 1 0 0 0,-1 0 0 0 0,1 0 0 0 0,-1-1 0 0 0,1 1 0 0 0,-2 1 0 0 0,2-2 0 0 0,-1 2 0 0 0,-1-1 0 0 0,1 0 0 0 0,0 1 0 0 0,0 0 0 0 0,-1-1 0 0 0,1 1 0 0 0,-1 0 0 0 0,1 0 0 0 0,0 0 0 0 0,-1 0 0 0 0,0 0 0 0 0,-1 1-1 0 0,-41-6 16 0 0,0 3-1 0 0,-42 2-15 0 0,78 1 5 0 0,-31 0 3 0 0,10 1 1 0 0,-1-1 0 0 0,1-3 0 0 0,-1 0 0 0 0,-6-2-9 0 0,18 1 2 0 0,5 0-3 0 0,-1 1-1 0 0,1 0 0 0 0,-1 1 1 0 0,0 1-1 0 0,1 0 0 0 0,-8 2 2 0 0,19-1 3 0 0,-1 1-1 0 0,1-1 1 0 0,0 0-1 0 0,0 1 1 0 0,0 1-1 0 0,0-2 1 0 0,0 2-1 0 0,0-1 1 0 0,0 0-1 0 0,0 1 1 0 0,1 0-1 0 0,-1-1 1 0 0,1 2-1 0 0,-1-2 1 0 0,0 1-1 0 0,1 1 1 0 0,0-1-1 0 0,0 1 1 0 0,0-1-1 0 0,0 1 1 0 0,0-1-1 0 0,1 1 1 0 0,-1 0-1 0 0,1 0 1 0 0,-1 0-1 0 0,2 0 1 0 0,-2 0-1 0 0,1 0 1 0 0,1 0-1 0 0,0 0 1 0 0,-1 0-1 0 0,1 1-2 0 0,-8 69 75 0 0,4 0 0 0 0,3 0-1 0 0,4 11-74 0 0,-3-64 8 0 0,1-3 4 0 0,0-1-1 0 0,1-1 0 0 0,1 1 1 0 0,0 0-1 0 0,1 0 0 0 0,1-1 1 0 0,0 0-1 0 0,1 0 0 0 0,2 3-11 0 0,-5-14-7 0 0,-1 1-1 0 0,1 1 1 0 0,0-2-1 0 0,1 1 1 0 0,-1-1-1 0 0,0 1 1 0 0,2-1 0 0 0,-1 0-1 0 0,0 0 1 0 0,1-1-1 0 0,-1 1 1 0 0,1-1-1 0 0,0 0 1 0 0,-1 0-1 0 0,2-1 1 0 0,-1 1-1 0 0,0-1 1 0 0,0 0-1 0 0,1 0 1 0 0,0-1-1 0 0,-1 1 1 0 0,1-2-1 0 0,-1 1 1 0 0,1-1-1 0 0,0 1 1 0 0,-1-1-1 0 0,3-1 8 0 0,-4 0-501 0 0,1 1 0 0 0,-1-2 0 0 0,0 1 0 0 0,0 0 0 0 0,0-1 0 0 0,0 0 0 0 0,0 1 0 0 0,0-2 0 0 0,-1 1 0 0 0,0-1 0 0 0,1 1 0 0 0,-1-1 0 0 0,0 1 0 0 0,3-4 501 0 0,8-6-235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1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1154 24 0 0,'-20'27'2480'0'0,"12"-23"-2394"0"0,-1 1 0 0 0,0-1 0 0 0,0 0 0 0 0,0-1 0 0 0,0 0 0 0 0,0 0 1 0 0,0-1-1 0 0,0 0 0 0 0,-1-1 0 0 0,0 1 0 0 0,0-2 0 0 0,1 0 0 0 0,0 0 1 0 0,-1-1-1 0 0,0 0-86 0 0,-25-3 120 0 0,0-2 1 0 0,0-2-1 0 0,-16-6-120 0 0,33 7 36 0 0,1 1 0 0 0,-1-2-1 0 0,1-1 1 0 0,1 0 0 0 0,-1-1 0 0 0,2-1 0 0 0,0 0-1 0 0,0-2 1 0 0,0 0 0 0 0,2 1 0 0 0,-1-3 0 0 0,-1-3-36 0 0,-8-9 8 0 0,2-3 0 0 0,1 0 1 0 0,1-1-1 0 0,1-1 1 0 0,2 0-1 0 0,1-2-8 0 0,7 13-2 0 0,0-1 1 0 0,2-1-1 0 0,0 0 0 0 0,1 0 0 0 0,2 0 0 0 0,0-1 1 0 0,2 1-1 0 0,0 0 0 0 0,3-10 2 0 0,0 1 3 0 0,2 1 1 0 0,2-1-1 0 0,0 2 0 0 0,2-1 0 0 0,2 0 0 0 0,8-19-3 0 0,-4 22 14 0 0,0 1 0 0 0,2 0 0 0 0,0 2 0 0 0,20-23-14 0 0,-23 33-3 0 0,1 0-1 0 0,0 1 1 0 0,1 0 0 0 0,1 1 0 0 0,14-9 3 0 0,3 1-1 0 0,0 1-1 0 0,23-9 2 0 0,-45 24 2 0 0,0 0 1 0 0,1 1-1 0 0,-1 1 0 0 0,1 0 1 0 0,-1 0-1 0 0,1 1 0 0 0,0 1 1 0 0,5-1-3 0 0,10 2 13 0 0,0 1 1 0 0,0 1-1 0 0,3 3-13 0 0,-9-2 8 0 0,0 0 0 0 0,-1 3 0 0 0,-1 0 0 0 0,1 0 0 0 0,-1 2 0 0 0,0 1 0 0 0,0 0 0 0 0,-1 1 0 0 0,13 11-8 0 0,-8-8 85 0 0,-2 2 0 0 0,0 1 0 0 0,-1 0 0 0 0,-1 2-1 0 0,16 18-84 0 0,-10-5-10 0 0,-2 1-1 0 0,-2 1 0 0 0,-1 0 0 0 0,14 32 11 0 0,-24-47 72 0 0,-2 1-1 0 0,0 0 0 0 0,-2 1 1 0 0,0-1-1 0 0,-1 1 1 0 0,-1 1-1 0 0,-1-1 1 0 0,1 14-72 0 0,-3-11 2 0 0,-2-1 0 0 0,0 1 0 0 0,-2-1 1 0 0,0 1-1 0 0,-1-1 0 0 0,-1-1 1 0 0,-1 1-1 0 0,-1 0 0 0 0,-1-1 0 0 0,-1 0 1 0 0,-1-1-1 0 0,-1 0 0 0 0,0-1 1 0 0,-15 18-3 0 0,3-4-127 0 0,5-6 354 0 0,-2-1 1 0 0,-3 3-228 0 0,15-21 56 0 0,0 0-1 0 0,-1 0 1 0 0,0-1 0 0 0,0 0 0 0 0,-1 0 0 0 0,1-1 0 0 0,-11 5-56 0 0,5-5 70 0 0,-1 0 0 0 0,1-1 0 0 0,-1 0-1 0 0,0-2 1 0 0,0 0 0 0 0,-1 0 0 0 0,1-1 0 0 0,-17-1-70 0 0,9-1 38 0 0,0-2 1 0 0,0 0 0 0 0,0-2-1 0 0,0 0 1 0 0,-19-8-39 0 0,41 12-183 0 0,-1 0-1 0 0,0-1 1 0 0,1 0-1 0 0,0 0 1 0 0,0 0 0 0 0,-1 0-1 0 0,1 0 1 0 0,1 0 0 0 0,-2-1-1 0 0,1 1 1 0 0,1-1-1 0 0,-2 1 1 0 0,2-1 0 0 0,-1 0-1 0 0,1 0 1 0 0,-1 0-1 0 0,1 0 1 0 0,-1 1 0 0 0,1-2-1 0 0,0 1 1 0 0,0 0 0 0 0,0 0-1 0 0,0-1 1 0 0,0 1-1 0 0,1 0 1 0 0,-1 0 0 0 0,1-1-1 0 0,-1 0 1 0 0,1 1-1 0 0,-1 0 1 0 0,1-1 0 0 0,1 1-1 0 0,-1-1 1 0 0,0 1-1 0 0,1-1 1 0 0,-1 1 0 0 0,1-2 183 0 0,5-15-407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2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 0 0,'13'9'921'0'0,"0"0"1"0"0,0-1-1 0 0,1 1 1 0 0,1-3-1 0 0,0 2-921 0 0,30 14 798 0 0,53 27 2167 0 0,2-4 1 0 0,62 17-2966 0 0,78 34 4485 0 0,142 87-3776 0 0,-368-176-729 0 0,34 19-50 0 0,1-2-1 0 0,13 1 71 0 0,-58-23-5 0 0,1-1 0 0 0,-1 1 0 0 0,0-2 0 0 0,0 1 0 0 0,1 0 0 0 0,0-1 0 0 0,0 1 5 0 0,-18-36-51 0 0,9 25 69 0 0,0-2 0 0 0,-2 2 0 0 0,0-1 0 0 0,0 1 0 0 0,0 0 0 0 0,-4-4-18 0 0,-50-57 52 0 0,33 41-104 0 0,16 18 21 0 0,0 2 1 0 0,0 0-1 0 0,-11-7 31 0 0,-12-10-25 0 0,47 31 68 0 0,-1 2-1 0 0,0 0 1 0 0,-1 1 0 0 0,6 4-43 0 0,11 13 51 0 0,0 2-1 0 0,-2 0 1 0 0,-1 2 0 0 0,-1 1-51 0 0,-20-24-13 0 0,0 0 5 0 0,-1-1 1 0 0,1 1-1 0 0,0-1 1 0 0,-1 2-1 0 0,-1-1 0 0 0,1 0 1 0 0,0 1 7 0 0,-3-4-2 0 0,1 0 1 0 0,-1-1-1 0 0,1 1 1 0 0,-1 0-1 0 0,0 0 1 0 0,0-1-1 0 0,0 1 1 0 0,0 0-1 0 0,0-1 0 0 0,-1 2 1 0 0,1-2-1 0 0,-1 1 1 0 0,0-1-1 0 0,1 1 1 0 0,0 0-1 0 0,-1-1 1 0 0,0 1-1 0 0,0-1 1 0 0,0 1-1 0 0,0-1 1 0 0,0 1-1 0 0,0-1 1 0 0,0 0-1 0 0,0 1 1 0 0,-2-1 1 0 0,-26 28-121 0 0,-22 15 121 0 0,-10 8-54 0 0,42-34-240 0 0,-50 45 588 0 0,60-57-1194 0 0,0 1 0 0 0,0-1-1 0 0,-1-1 1 0 0,-3 2 900 0 0,11-6-476 0 0,1 0 0 0 0,-1-1 1 0 0,1 0-1 0 0,-1 1 0 0 0,0-1 0 0 0,0 1 1 0 0,1-1-1 0 0,-1 0 0 0 0,0 0 1 0 0,1 0-1 0 0,-1 0 0 0 0,0 0 0 0 0,0 0 1 0 0,1 0-1 0 0,-1-1 0 0 0,0 0 0 0 0,1 1 1 0 0,-1 0-1 0 0,1-1 0 0 0,-1 0 0 0 0,1 0 1 0 0,-2 0 475 0 0,-10-13-1822 0 0,5 4 1394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3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6911 4 0 0,'0'3'218'0'0,"0"-2"0"0"0,0 1 0 0 0,0 0 0 0 0,0 0 0 0 0,0 0 0 0 0,0 0 0 0 0,0 0 0 0 0,0 0 0 0 0,-1-1 0 0 0,0 1 0 0 0,0 1-218 0 0,0-2 62 0 0,0-1-1 0 0,0 0 0 0 0,1 0 1 0 0,-1 1-1 0 0,0-1 1 0 0,0 0-1 0 0,1 0 1 0 0,-1 0-1 0 0,-1 0 1 0 0,2 0-1 0 0,-1-1 0 0 0,0 1 1 0 0,0 0-1 0 0,1 0 1 0 0,-1-1-1 0 0,0 1 1 0 0,0 0-1 0 0,1 0 1 0 0,-1-1-1 0 0,0 1 0 0 0,0-1 1 0 0,1 1-1 0 0,-1-1 1 0 0,0 1-1 0 0,1-1 1 0 0,-1 0-62 0 0,-2-1 48 0 0,0-1 1 0 0,0 1-1 0 0,0-1 0 0 0,0 0 1 0 0,0 0-1 0 0,1 0 1 0 0,0-1-1 0 0,0 1 1 0 0,-1-1-1 0 0,2 0 0 0 0,-1 1 1 0 0,1 0-1 0 0,-1-3-48 0 0,-16-56 77 0 0,11 37-29 0 0,-22-65 125 0 0,11 36-119 0 0,-8-43-54 0 0,-9-84-16 0 0,8-2 0 0 0,7-1 0 0 0,9 0 0 0 0,11-155 16 0 0,35-89 94 0 0,-5 206 75 0 0,54-189-169 0 0,-5 111 136 0 0,14 3 1 0 0,104-218-137 0 0,-61 223 32 0 0,13 7 0 0 0,158-223-32 0 0,-167 302 85 0 0,9 5 0 0 0,128-129-85 0 0,-133 179 132 0 0,6 5-1 0 0,5 8 0 0 0,84-51-131 0 0,-74 73 55 0 0,5 8 0 0 0,5 8 0 0 0,4 7 0 0 0,88-27-55 0 0,-117 63 17 0 0,1 6-1 0 0,4 6 0 0 0,112-14-16 0 0,45 8 431 0 0,125 4-431 0 0,-198 33 297 0 0,1 9 0 0 0,17 13-297 0 0,477 61 536 0 0,-469-28-94 0 0,-2 11 0 0 0,-3 11-1 0 0,-3 12 1 0 0,-2 11 0 0 0,-6 11-1 0 0,-3 11 1 0 0,-6 9-1 0 0,222 149-441 0 0,-282-144 294 0 0,-6 9-1 0 0,-4 6 0 0 0,-7 8 0 0 0,90 107-293 0 0,-28 2 966 0 0,-11 9-1 0 0,-12 9 1 0 0,153 277-966 0 0,-253-374 384 0 0,-8 4-1 0 0,-8 4 1 0 0,-8 3 0 0 0,-8 4-1 0 0,4 47-383 0 0,-33-82 333 0 0,-6 1-1 0 0,-7 3 1 0 0,2 108-333 0 0,-21-34 1896 0 0,-19 228-1896 0 0,-21-120 165 0 0,-15 9-165 0 0,16-133-4790 0 0,-14 91-10377 0 0,38-279 14725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1 4 0 0,'1'0'63'0'0,"0"0"1"0"0,0-1-1 0 0,-1 1 0 0 0,1 0 1 0 0,1 0-1 0 0,-2 1 0 0 0,1-1 0 0 0,0 0 1 0 0,0 0-1 0 0,-1 1 0 0 0,2-1 1 0 0,-1 0-1 0 0,-1 0 0 0 0,1 0 1 0 0,0 1-1 0 0,0-1 0 0 0,-1 1 1 0 0,1 0-1 0 0,0-1 0 0 0,0 0 0 0 0,-1 1 1 0 0,1 0-1 0 0,0 0 0 0 0,-1-1 1 0 0,1 1-1 0 0,-1 0 0 0 0,0 0 1 0 0,1-1-1 0 0,-1 1 0 0 0,1 0 1 0 0,-1 0-1 0 0,1-1 0 0 0,-1 1 0 0 0,0 1 1 0 0,0-2-1 0 0,0 1 0 0 0,0 0 1 0 0,0 0-1 0 0,0 0 0 0 0,0 0 1 0 0,0 0-1 0 0,0-1 0 0 0,0 2-63 0 0,3 12-126 0 0,-1 7 229 0 0,-1 1 1 0 0,0-1-1 0 0,-1 0 0 0 0,-1 1 0 0 0,-2-1 0 0 0,-3 16-103 0 0,2-7 43 0 0,-36 206 178 0 0,-18 31-221 0 0,-33 190 342 0 0,5 48-165 0 0,52-309-147 0 0,-7-14 154 0 0,-7-1 0 0 0,-27 50-184 0 0,-24 87 1048 0 0,1 98-347 0 0,49-190-501 0 0,-74 368 490 0 0,102-483-126 0 0,-38 237 614 0 0,19-94-1017 0 0,3-27 195 0 0,-4 213-356 0 0,36-296-631 0 0,7 0-1 0 0,6-1 1 0 0,20 97 631 0 0,-17-170-969 0 0,21 161-4546 0 0,-31-209 4946 0 0,-4-10 270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1 16 0 0,'1'0'92'0'0,"0"0"-1"0"0,0 0 1 0 0,-1 0-1 0 0,1 0 1 0 0,0 0 0 0 0,0 0-1 0 0,-1 0 1 0 0,2 0 0 0 0,-1 1-1 0 0,-1-1 1 0 0,1 0-1 0 0,0 1 1 0 0,0-1 0 0 0,-1 0-1 0 0,1 0 1 0 0,0 1-1 0 0,-1-1 1 0 0,1 1 0 0 0,-1 0-1 0 0,1-1 1 0 0,0 0 0 0 0,0 2-92 0 0,2 17 867 0 0,-2-9-893 0 0,0 19 223 0 0,-1 1-1 0 0,-2-1 1 0 0,-1 1-197 0 0,-1 37 120 0 0,-3 146 29 0 0,-27 158-149 0 0,-49 82 5 0 0,19-118-30 0 0,21-30 96 0 0,21-134-38 0 0,-42 165-33 0 0,-155 369-1 0 0,108-368 86 0 0,-38 176 241 0 0,-81 254 96 0 0,115-405 222 0 0,-35 188-457 0 0,149-544-177 0 0,-115 506 578 0 0,97-400-610 0 0,5 2 1 0 0,4-1 0 0 0,6 68 21 0 0,4-150-358 0 0,-1-15-612 0 0,2 0-1 0 0,0 0 1 0 0,0 0 0 0 0,1 0-1 0 0,1 0 971 0 0,-2-16-526 0 0,0-7 273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1037 24 0 0,'1'0'59'0'0,"0"0"0"0"0,0 0 0 0 0,-1-1 0 0 0,0 1 0 0 0,1 0 0 0 0,0 0 0 0 0,0 0 0 0 0,-1 0 0 0 0,0 0 0 0 0,1 0 0 0 0,0 0 0 0 0,0 0 0 0 0,-1 0 0 0 0,1 0 0 0 0,-1 0 0 0 0,1 1 0 0 0,0-1 0 0 0,-1 0 0 0 0,0 1 0 0 0,1-1 0 0 0,0 0 0 0 0,0 0 0 0 0,-1 0 0 0 0,0 1 0 0 0,1-1 0 0 0,-1 1 0 0 0,1-1 0 0 0,-1 1 0 0 0,1-1 0 0 0,-1 0 0 0 0,0 1 0 0 0,0 0 0 0 0,1-1 0 0 0,-1 1 0 0 0,0-1 0 0 0,1 1 0 0 0,-1-1 0 0 0,0 1 0 0 0,0 0 0 0 0,1-1 0 0 0,-1 1 0 0 0,0-1 0 0 0,0 2-59 0 0,3 5 578 0 0,-3-7-532 0 0,0 1 1 0 0,1-1-1 0 0,-1 0 1 0 0,0 1-1 0 0,0-1 1 0 0,0 0-1 0 0,0 0 1 0 0,0 0-1 0 0,0 0 1 0 0,0 1-1 0 0,0-1 1 0 0,1 0-1 0 0,-1 1 1 0 0,0-1-1 0 0,0 1 1 0 0,-1-1-1 0 0,1 0 1 0 0,0 0-1 0 0,0 0 1 0 0,0 0-1 0 0,0 1 1 0 0,0-1-1 0 0,0 0 0 0 0,0 1 1 0 0,-1-1-1 0 0,1 0 1 0 0,0 1-1 0 0,0-1 1 0 0,0 0-1 0 0,0 0 1 0 0,0 0-1 0 0,0 0 1 0 0,0 0-1 0 0,-1 1 1 0 0,1-1-1 0 0,-1 0-46 0 0,-12 5 775 0 0,-14-4-1 0 0,21-2-650 0 0,1-2 1 0 0,-1 2 0 0 0,1-1 0 0 0,-1-1 0 0 0,1 0 0 0 0,-1 0 0 0 0,1 0 0 0 0,1 0 0 0 0,-2-1 0 0 0,2 0-1 0 0,-1 0 1 0 0,1 0 0 0 0,0-1 0 0 0,-3-4-125 0 0,-8-11 418 0 0,0-1 0 0 0,-12-22-418 0 0,9 10 71 0 0,-1 4-60 0 0,-4-5 11 0 0,3-1 0 0 0,-11-26-22 0 0,25 48 2 0 0,1 0 0 0 0,1 0 1 0 0,0 0-1 0 0,1-1 0 0 0,1 0 1 0 0,-1 1-1 0 0,2-1 0 0 0,0 0 1 0 0,1-12-4 0 0,4-4 4 0 0,0 0 0 0 0,2 1 0 0 0,1 0 0 0 0,1 0 0 0 0,1 1 0 0 0,3 0 0 0 0,0 1 0 0 0,0 0 0 0 0,17-22-3 0 0,-1 4 4 0 0,3 1 0 0 0,1 1 0 0 0,2 3 0 0 0,2 1 0 0 0,8-5-4 0 0,-2 9-85 0 0,-89 58-8643 0 0,37-18 8431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335 151 36 0 0,'0'-1'73'0'0,"0"0"-1"0"0,0 0 1 0 0,1 0 0 0 0,-1 0-1 0 0,0 0 1 0 0,0 1 0 0 0,1-2-1 0 0,-1 1 1 0 0,0 1 0 0 0,0-1-1 0 0,0-1 1 0 0,0 2 0 0 0,-1-1-1 0 0,1 0 1 0 0,0 0 0 0 0,0 0-1 0 0,-1 0 1 0 0,1 0 0 0 0,0 0-1 0 0,0 0 1 0 0,-1 0-1 0 0,1 1 1 0 0,-1-1 0 0 0,0 0-1 0 0,1 0 1 0 0,0 1 0 0 0,-1-1-73 0 0,-20-28 526 0 0,16 21-264 0 0,-2-1-27 0 0,0 0 0 0 0,0 0 0 0 0,-1 0 0 0 0,0 1 1 0 0,0 0-1 0 0,-1 1 0 0 0,-9-7-235 0 0,15 12 60 0 0,-1 0-1 0 0,0 0 1 0 0,0 0 0 0 0,1 1 0 0 0,-1-1-1 0 0,0 1 1 0 0,0 0 0 0 0,0 0 0 0 0,0 0-1 0 0,0 1 1 0 0,0 0 0 0 0,-1-1 0 0 0,2 1-1 0 0,-2 0 1 0 0,1 1 0 0 0,0-1-1 0 0,0 1 1 0 0,0 0 0 0 0,0 0 0 0 0,0 0-1 0 0,0 1 1 0 0,0-1 0 0 0,-1 1-60 0 0,-4 4 37 0 0,-1 0 0 0 0,1 0 0 0 0,0 1 0 0 0,0 0 0 0 0,1 0 0 0 0,0 2 0 0 0,0-1 0 0 0,1 0 0 0 0,0 1 0 0 0,1 0 1 0 0,0 1-1 0 0,0 0 0 0 0,0-1 0 0 0,2 1 0 0 0,-1 1 0 0 0,2-1 0 0 0,-1 1 0 0 0,1 0 0 0 0,1 0 0 0 0,-1 0-37 0 0,2-2 0 0 0,-1-2 0 0 0,1 1-1 0 0,1 0 1 0 0,-1 0 0 0 0,1 0 0 0 0,1 0 0 0 0,0 0-1 0 0,-1 0 1 0 0,2 0 0 0 0,0-1 0 0 0,0 2 0 0 0,1-2-1 0 0,0 1 1 0 0,0-1 0 0 0,0 0 0 0 0,0 0 0 0 0,2 0-1 0 0,-1 0 1 0 0,1 0 0 0 0,-1-1 0 0 0,2 0 0 0 0,0 0-1 0 0,-1-1 1 0 0,1 1 0 0 0,0-2 0 0 0,1 2-1 0 0,-1-2 1 0 0,4 2 0 0 0,-4-3 7 0 0,1 0 1 0 0,0 0-1 0 0,-1-1 0 0 0,1 1 0 0 0,0-1 0 0 0,0-1 1 0 0,-1 0-1 0 0,2 1 0 0 0,-1-2 0 0 0,0 0 0 0 0,0 0 0 0 0,0 0 1 0 0,0 0-1 0 0,0-1 0 0 0,0-1 0 0 0,0 1 0 0 0,0-1 1 0 0,0 0-1 0 0,-1 0 0 0 0,1-1 0 0 0,-1 0 0 0 0,1 0 0 0 0,-1-1 1 0 0,0 0-1 0 0,0 1 0 0 0,-1-2 0 0 0,1 1 0 0 0,-1-2 1 0 0,0 2-1 0 0,0-1 0 0 0,0-1 0 0 0,-1 0 0 0 0,0 0 0 0 0,0 0 1 0 0,2-4-8 0 0,-1-2 1 0 0,0 0 0 0 0,-1 0 0 0 0,0 0 0 0 0,-1-1 0 0 0,1-7-1 0 0,-3 14 0 0 0,0 1 1 0 0,-1-1-1 0 0,1 0 0 0 0,-1 0 0 0 0,0 0 0 0 0,-1 1 1 0 0,1-1-1 0 0,-1 0 0 0 0,-1 1 0 0 0,1-1 0 0 0,-1 1 0 0 0,0-1 1 0 0,-1-3-1 0 0,-2 3 225 0 0,-1-1 0 0 0,1 0 0 0 0,-1 1 1 0 0,-1 0-1 0 0,0 0 0 0 0,0 1 0 0 0,1 0 1 0 0,-2-1-1 0 0,1 2 0 0 0,-1 0 0 0 0,0 0-225 0 0,-4-3-37 0 0,0-1-1 0 0,1 1 1 0 0,-7-7 37 0 0,17 14-112 0 0,-5-4-2133 0 0,5 1-3094 0 0,8-4 4001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621 252 36 0 0,'-1'-3'175'0'0,"0"0"0"0"0,0-1 0 0 0,1 0 0 0 0,-2 1 1 0 0,1-1-1 0 0,0 1 0 0 0,-1 0 0 0 0,0 0 0 0 0,1 0 0 0 0,-2 0 0 0 0,1 0 0 0 0,0 0 0 0 0,0 1 0 0 0,-1-1 1 0 0,1 1-1 0 0,-1 0 0 0 0,0-1 0 0 0,0 1 0 0 0,0 0 0 0 0,0 0 0 0 0,0 1 0 0 0,0-1 0 0 0,-3-1-175 0 0,-10-4 395 0 0,-2-1 0 0 0,1 2 0 0 0,-19-5-395 0 0,26 10 63 0 0,1-1 0 0 0,-2 1 1 0 0,1 0-1 0 0,1 1 0 0 0,-2 0 1 0 0,1 1-1 0 0,0 0 0 0 0,0 1 1 0 0,0-1-1 0 0,1 2 0 0 0,-1-1 0 0 0,0 2 1 0 0,1 0-1 0 0,-2 0-63 0 0,-11 7 272 0 0,2-1 0 0 0,0 2 0 0 0,-1 1 1 0 0,2 1-1 0 0,-10 9-272 0 0,12-9 15 0 0,2 1 1 0 0,0 1-1 0 0,1 0 0 0 0,1 2 1 0 0,0-1-1 0 0,1 1 1 0 0,2 1-1 0 0,-4 7-15 0 0,-3 11-12 0 0,1-1 0 0 0,3 3 0 0 0,1-1 0 0 0,1 2 12 0 0,9-28-1 0 0,0 1 0 0 0,0 0 0 0 0,1 0 0 0 0,0-1 0 0 0,1 1 0 0 0,1 0 0 0 0,0 0 0 0 0,0-1 0 0 0,1 1 0 0 0,1-1 0 0 0,2 5 1 0 0,1 1 11 0 0,1 0 0 0 0,0-2 0 0 0,1 1 1 0 0,1-1-1 0 0,0 0 0 0 0,1-1 0 0 0,8 9-11 0 0,-7-9 19 0 0,1-1 0 0 0,0 0-1 0 0,1-1 1 0 0,1 0-1 0 0,-1-1 1 0 0,2-1 0 0 0,0 0-1 0 0,0-1 1 0 0,1-1-1 0 0,14 7-18 0 0,25 10 33 0 0,-28-12-51 0 0,0-2 0 0 0,10 3 18 0 0,-26-12 154 0 0,0 0 1 0 0,1 0-1 0 0,-1-1 1 0 0,0-1-1 0 0,1 1 1 0 0,0-2-1 0 0,10 0-154 0 0,3-3 139 0 0,0-1-1 0 0,-1-1 0 0 0,0-1 0 0 0,0-2 0 0 0,0 0 0 0 0,0-1 0 0 0,-2-1 0 0 0,1-2 0 0 0,-2 0 0 0 0,1-1 0 0 0,-2-1 0 0 0,1-1 0 0 0,-2 0 0 0 0,1-3-138 0 0,-10 9 83 0 0,1-1-1 0 0,-2 0 0 0 0,0 0 1 0 0,0-1-1 0 0,0 0 0 0 0,-2-1 1 0 0,1 1-1 0 0,-2-2 1 0 0,0 1-1 0 0,0-1 0 0 0,-1 0 1 0 0,0 0-1 0 0,-1 0 0 0 0,-1 0 1 0 0,0-2-1 0 0,-1 2 0 0 0,0-1 1 0 0,-2 0-1 0 0,1-3-82 0 0,-1-12 492 0 0,-1 1 0 0 0,-2-1 0 0 0,-1 1 1 0 0,-1 0-1 0 0,-4-6-492 0 0,5 17 267 0 0,-1 1 1 0 0,-1 1 0 0 0,-1-1-1 0 0,-1 1 1 0 0,0 0 0 0 0,-1 1 0 0 0,0-1-1 0 0,-1 2 1 0 0,-6-7-268 0 0,-34-46 1000 0 0,39 51-770 0 0,1 0 0 0 0,-2 0 0 0 0,0 0 0 0 0,-1 2 1 0 0,-1-1-1 0 0,0 2 0 0 0,-6-5-230 0 0,15 15-1 0 0,1 0 0 0 0,0-1 0 0 0,0 1 0 0 0,-1 1 0 0 0,0-1 0 0 0,0 1 1 0 0,1 0-1 0 0,-1-1 0 0 0,0 2 0 0 0,1 0 0 0 0,-2-1 0 0 0,2 1 0 0 0,-1 0 1 0 0,-10 1 9 0 0,0 1-1 0 0,1 0 1 0 0,-9 4-9 0 0,14-4-20 0 0,1 1 0 0 0,-1-2 0 0 0,0 1-1 0 0,0-1 1 0 0,0 0 0 0 0,0-1 0 0 0,0 0 0 0 0,0-1 0 0 0,0 0-1 0 0,-3-1 21 0 0,9 1-389 0 0,1 0 0 0 0,1 0 0 0 0,-2 0 0 0 0,1-1 0 0 0,1 1 0 0 0,-2-1 0 0 0,2 1-1 0 0,-1-2 1 0 0,1 2 0 0 0,-1-1 0 0 0,1 0 0 0 0,-1 0 0 0 0,1 0 0 0 0,0-1 0 0 0,0 2-1 0 0,0-1 1 0 0,0-1 0 0 0,0 0 0 0 0,1 1 0 0 0,-1 0 0 0 0,0 0 0 0 0,1-1-1 0 0,-1 1 1 0 0,1-1 0 0 0,0 1 0 0 0,0 0 0 0 0,1-2 389 0 0,-2-12-2454 0 0,2 0-1 0 0,1 1 1 0 0,1-12 2454 0 0,-3 25-48 0 0,8-32-1088 0 0,2-4 585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5686 4 0 0,'-1'0'66'0'0,"0"-1"1"0"0,-1 0-1 0 0,1 0 1 0 0,0 0-1 0 0,0 1 1 0 0,0-2-1 0 0,0 1 1 0 0,0 0-1 0 0,0 0 1 0 0,0 0-1 0 0,0 0 1 0 0,1-1-1 0 0,-1 1 1 0 0,0 0-1 0 0,1 0 1 0 0,-1-1-1 0 0,1 1 1 0 0,0-2-67 0 0,-11-26 296 0 0,-34-110 327 0 0,15 52-405 0 0,5-1-1 0 0,3-1 1 0 0,-1-26-218 0 0,2-34 164 0 0,-30-267-59 0 0,45 322-114 0 0,4-1 0 0 0,4 1 1 0 0,8-41 8 0 0,37-343 4 0 0,-36 382 144 0 0,4 0 1 0 0,24-77-149 0 0,67-183 214 0 0,-54 189-276 0 0,88-248 133 0 0,36-34-71 0 0,-152 390-11 0 0,44-112 32 0 0,9 3 0 0 0,16-15-21 0 0,-33 78-14 0 0,249-423 45 0 0,-291 499-37 0 0,67-108 32 0 0,97-118-26 0 0,-31 52 5 0 0,-149 200-3 0 0,-1 1-1 0 0,1-1 1 0 0,-1 1-1 0 0,1 0 1 0 0,-1-1-1 0 0,0 0 1 0 0,0 0-1 0 0,0 0 1 0 0,0 0-1 0 0,0 0 1 0 0,-1-1-2 0 0,0 4 1 0 0,0-1-1 0 0,0 1 1 0 0,0 0 0 0 0,0-1 0 0 0,0 1-1 0 0,0 0 1 0 0,0 0 0 0 0,0 0 0 0 0,0-1 0 0 0,0 1-1 0 0,0 0 1 0 0,0-1 0 0 0,0 1 0 0 0,0 0 0 0 0,0-1-1 0 0,0 1 1 0 0,0 0 0 0 0,0 0 0 0 0,-1 0-1 0 0,1 0 1 0 0,0-1 0 0 0,0 1 0 0 0,-1 0 0 0 0,1 0-1 0 0,0-1 1 0 0,0 1 0 0 0,-1 0 0 0 0,1 0 0 0 0,0 0-1 0 0,0-1 1 0 0,0 1 0 0 0,0 0 0 0 0,-1 0-1 0 0,1 0 1 0 0,0 0 0 0 0,-1 0-1 0 0,0 0 1 0 0,-1 0 0 0 0,1 1 0 0 0,-1-1 1 0 0,1 1-1 0 0,0-1 0 0 0,-1 1 0 0 0,1-1 0 0 0,-1 1 0 0 0,2 0 1 0 0,-2 0-1 0 0,1-1 0 0 0,0 1 0 0 0,-1 1-1 0 0,-199 145 67 0 0,92-69-59 0 0,161-133-12 0 0,-25 29-2 0 0,5-4 3 0 0,1 2 1 0 0,1 0-1 0 0,0 3 1 0 0,2 1-1 0 0,20-9 3 0 0,-55 32 11 0 0,1-1-1 0 0,-1 2 1 0 0,1-1-1 0 0,-1 0 1 0 0,1 0 0 0 0,0 1-1 0 0,-1 0 1 0 0,1-1 0 0 0,-1 1-1 0 0,1-1 1 0 0,0 1-1 0 0,0 0 1 0 0,-1 0 0 0 0,1 0-1 0 0,0 0 1 0 0,-1 0-1 0 0,1 0 1 0 0,0 0 0 0 0,0 1-1 0 0,-1-1 1 0 0,1 1-1 0 0,-1-1 1 0 0,1 1 0 0 0,-1 0-1 0 0,1 0 1 0 0,-1-1-1 0 0,1 1 1 0 0,-1 0 0 0 0,1 0-1 0 0,-1 0 1 0 0,1 1 0 0 0,-2-2-1 0 0,2 2 1 0 0,-1-1-1 0 0,0 0 1 0 0,0 1 0 0 0,0-1-1 0 0,-1 1 1 0 0,1-1-1 0 0,0 1 1 0 0,0-1 0 0 0,-1 1-1 0 0,1-1 1 0 0,0 1-11 0 0,2 11 83 0 0,0 0 1 0 0,0 0 0 0 0,-2-1-1 0 0,1 2 1 0 0,-1 9-84 0 0,0 1 81 0 0,25 107-2013 0 0,-28-113-550 0 0,4-14 2229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3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0,'2'2'185'0'0,"0"-2"1"0"0,1 2-1 0 0,-2-1 0 0 0,1 0 1 0 0,1 1-1 0 0,-2-1 1 0 0,1 1-1 0 0,0 0 0 0 0,-1-1 1 0 0,1 2-1 0 0,-1-2 0 0 0,1 1-185 0 0,5 6 249 0 0,1-3-114 0 0,-1 0 0 0 0,1 0 0 0 0,0-1 1 0 0,0 0-1 0 0,1 0 0 0 0,-1 0 0 0 0,4-1-135 0 0,0 2 189 0 0,-1-1 1 0 0,0 2-1 0 0,9 4-189 0 0,137 88 585 0 0,-142-89-317 0 0,0 0 0 0 0,0 2 0 0 0,7 5-268 0 0,-22-16 5 0 0,0 0 17 0 0,0 0 70 0 0,0 0 63 0 0,-1 1-108 0 0,1 0 0 0 0,0 0 1 0 0,-1-1-1 0 0,0 1 0 0 0,1 0 0 0 0,-1 0 0 0 0,1-1 1 0 0,0 1-1 0 0,0 0 0 0 0,-1 0 0 0 0,1 0 1 0 0,0 0-1 0 0,-1 0 0 0 0,1-1 0 0 0,0 2 1 0 0,0-1-1 0 0,0-1 0 0 0,0 1 0 0 0,0 0 0 0 0,0 0-47 0 0,0 21-77 0 0,13 43 66 0 0,-6-32-18 0 0,3 27 29 0 0,-3-12-3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1 1 0 0,-25-55-39 0 0,39 105-7 0 0,0 4 2 0 0,2 1-1 0 0,-1-2 1 0 0,1 0 0 0 0,0 1-1 0 0,1 0 1 0 0,0-1 0 0 0,-1-8 5 0 0,4 15 2 0 0,-1 1 0 0 0,1-1 0 0 0,0 0 1 0 0,0 0-1 0 0,0 1 0 0 0,-1-1 1 0 0,2 1-1 0 0,-1-1 0 0 0,0 2 0 0 0,1-2 1 0 0,-1 1-1 0 0,1 0 0 0 0,-2-1 0 0 0,3 1-2 0 0,10-13 9 0 0,11-34 1698 0 0,4-14-1707 0 0,-21 43-44 0 0,7-17 70 0 0,-2 1-1 0 0,1-16-25 0 0,-4 18 33 0 0,2-1 0 0 0,13-29-33 0 0,-22 57 12 0 0,0 0 0 0 0,1 0 0 0 0,-2-1 0 0 0,1 1 0 0 0,-1-1 0 0 0,0 1 0 0 0,0-1 0 0 0,-1 1 0 0 0,0-2-12 0 0,-3 5 6 0 0,1 1 0 0 0,0-1 1 0 0,-1 1-1 0 0,1-1 0 0 0,-1 1 0 0 0,0 0 0 0 0,0 0 1 0 0,0 0-1 0 0,0 1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0,-1-1 0 0 0,0 0 0 0 0,0 1 0 0 0,1-2 0 0 0,-1 2 0 0 0,0-1 1 0 0,1 1-1 0 0,-1-1 0 0 0,1 1 0 0 0,0 0-1 0 0,-8 21 21 0 0,-99 299-174 0 0,99-302 144 0 0,5-14 6 0 0,0 0-1 0 0,0 0 1 0 0,1 0 0 0 0,1 0 0 0 0,-2 0 0 0 0,2 3 3 0 0,0-8 4 0 0,0-1 0 0 0,1 0-1 0 0,0 1-3 0 0,0 0-2 0 0,0-1 4 0 0,-1 0-1 0 0,-1 0 3 0 0,-37-24 15 0 0,-8-2-17 0 0,-25-12 13 0 0,-44-33-15 0 0,108 65 3 0 0,0 2 0 0 0,1-1 0 0 0,-2 2 0 0 0,1-1 0 0 0,0 1 0 0 0,-1 0 0 0 0,1 1 0 0 0,-1-1 0 0 0,0 1 0 0 0,0 1 0 0 0,0 0 0 0 0,-6 0-3 0 0,15 1 0 0 0,-1 0 1 0 0,0-1-1 0 0,0 1 0 0 0,1 0 0 0 0,-1 0 0 0 0,0 0 0 0 0,0 0 0 0 0,1 0 0 0 0,0 0 0 0 0,-1 0 0 0 0,0 0 0 0 0,0 0 0 0 0,1 0 0 0 0,-1 1 0 0 0,0-1 0 0 0,0 0 0 0 0,1 1 0 0 0,-1-1 0 0 0,1 1 0 0 0,-1-1 0 0 0,0 0 1 0 0,1 0-1 0 0,0 1 0 0 0,-1-1 0 0 0,0 1 0 0 0,0 0 0 0 0,1-1 0 0 0,0 0 0 0 0,0 1 0 0 0,-1 0 0 0 0,1-1 0 0 0,-1 1 0 0 0,1-1 0 0 0,-1 1 0 0 0,1 0 0 0 0,0 0 0 0 0,0-1 0 0 0,-6 12-2 0 0,-6 11-6 0 0,0-1 0 0 0,3 2 0 0 0,-1 0 0 0 0,2 0 0 0 0,1 1 0 0 0,-1 12 8 0 0,7-35 1 0 0,1 0-1 0 0,-1-1 0 0 0,1 1 1 0 0,0 0-1 0 0,0 0 0 0 0,0 0 1 0 0,0 0-1 0 0,0-1 0 0 0,0 1 1 0 0,1 0-1 0 0,-1 0 0 0 0,1 0 0 0 0,-1-1 1 0 0,0-1 0 0 0,1 1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 0 0 0 0,0 0-1 0 0,0 1 1 0 0,0 1 0 0 0,0-1 0 0 0,-1 1-1 0 0,8 7 3 0 0,-3-4-4 0 0,1 0-1 0 0,0 0 0 0 0,0-2 1 0 0,6 3 4 0 0,2-4-21 0 0,-17-4-151 0 0,-2-1-1 0 0,2 1 1 0 0,-1 1 0 0 0,1-2 0 0 0,-1 2 0 0 0,-1 0 0 0 0,2 0-1 0 0,-1 0 1 0 0,-1 0 0 0 0,1 0 0 0 0,1 1 172 0 0,-5-2-162 0 0,0-1 1 0 0,0 1-1 0 0,1 0 1 0 0,-1-1-1 0 0,0 0 0 0 0,0 1 1 0 0,1 0-1 0 0,-1 0 1 0 0,0-1-1 0 0,0 0 0 0 0,0 1 1 0 0,0 0-1 0 0,0 0 1 0 0,0-1-1 0 0,0 0 0 0 0,0 1 1 0 0,0 0-1 0 0,0 0 1 0 0,0-1-1 0 0,-1 0 0 0 0,1 1 1 0 0,0 0-1 0 0,-1-1 1 0 0,1 1-1 0 0,0-1 0 0 0,0 0 1 0 0,0 1 161 0 0,-12 16-1645 0 0,9-12 1428 0 0,-5 5 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7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12 360 12 0 0,'0'0'68'0'0,"-11"6"2477"0"0,38-72-12 0 0,29-48-2533 0 0,-32 69 491 0 0,36-81 221 0 0,-60 126-671 0 0,1-2 0 0 0,0 1 1 0 0,0 0-1 0 0,0 0 1 0 0,0 0-1 0 0,0 1 0 0 0,0-2 1 0 0,0 1-1 0 0,0 1 1 0 0,0-1-1 0 0,1 0 0 0 0,-2 1 1 0 0,2-1-1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0,2 0-1 0 0,-1 0 1 0 0,2 2 0 0 0,-5 10 7 0 0,-9 22-12 0 0,-9 23 12 0 0,22-51 6 0 0,0 0 0 0 0,-3 0 0 0 0,1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0,0 0 0 0 0,0 1 0 0 0,1-1 0 0 0,0-1 0 0 0,0 1 0 0 0,1-1 0 0 0,-1-1 82 0 0,0-4-3128 0 0,-2-12-383 0 0,7 15 3335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 0 0 0 0,-1 0 0 0 0,1-1 0 0 0,1 2-5 0 0,3 3-5 0 0,1 2 0 0 0,-2-1 1 0 0,6 11 4 0 0,-8-12-4 0 0,1-1 1 0 0,1 1-1 0 0,-1-1 1 0 0,2 0-1 0 0,-1 0 1 0 0,3 2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12-10 0 0,-36 21-15 0 0,85-66 18 0 0,1 1-2 0 0,0-1 1 0 0,-12 146 71 0 0,5-77-114 0 0,4-57 59 0 0,1 0 1 0 0,1 0-1 0 0,0 0 0 0 0,0 0 1 0 0,2 0-1 0 0,0 0 0 0 0,-1 0 1 0 0,3 5-19 0 0,-3-16 9 0 0,0-1 0 0 0,1 1 0 0 0,-1 0 0 0 0,0-1 0 0 0,0 1 0 0 0,0-1 0 0 0,0 1-1 0 0,1 0 1 0 0,-1-1 0 0 0,0 1 0 0 0,0-1 0 0 0,-1 1 0 0 0,1 0 0 0 0,0-1 0 0 0,0 1 0 0 0,0-1 0 0 0,0 1 0 0 0,-1 0 0 0 0,1-1 0 0 0,0 1 0 0 0,0-1 0 0 0,0 1 0 0 0,0-1 0 0 0,-1 1 0 0 0,1 0 0 0 0,-1-1 0 0 0,0 0 0 0 0,1 0 0 0 0,0 1 0 0 0,0 0-1 0 0,-1-1 1 0 0,0 1 0 0 0,1-1 0 0 0,-1 0 0 0 0,1 0 0 0 0,-1 0 0 0 0,1 0 0 0 0,-1 1 0 0 0,0-1 0 0 0,1 0 0 0 0,0 0 0 0 0,-1 1 0 0 0,0-1 0 0 0,0 0 0 0 0,1 0 0 0 0,0 0 0 0 0,-1 0 0 0 0,0 0 0 0 0,0 0 0 0 0,1-1 0 0 0,-1 1 0 0 0,1 0 0 0 0,-2 0-9 0 0,0-1 3 0 0,0 1 0 0 0,0 0 1 0 0,-1 0-1 0 0,0-1 1 0 0,1 1-1 0 0,0 1 0 0 0,-1-1 1 0 0,1 0-1 0 0,-1 0 1 0 0,0 1-4 0 0,-16 1 232 0 0,-23-12 241 0 0,33 7-476 0 0,0 0 0 0 0,-1 1 0 0 0,0 1 0 0 0,1-1 0 0 0,-6 1 3 0 0,-14 1 12 0 0,35-11 23 0 0,-2 5-31 0 0,-1 0 1 0 0,0 0-1 0 0,-1 0 1 0 0,0 0-1 0 0,1 0 1 0 0,-2 0-1 0 0,1-1 1 0 0,-1 1-1 0 0,0-1 1 0 0,0 0-1 0 0,-1-1-4 0 0,-1-74 43 0 0,-1 52-42 0 0,0 17-15 0 0,1 0-1 0 0,1 0 1 0 0,0 0-1 0 0,0 0 0 0 0,2 0 1 0 0,-1 0-1 0 0,5-11 15 0 0,-3 17 265 0 0,-3 6-372 0 0,0 1 1 0 0,0 0-1 0 0,0 0 1 0 0,0 0-1 0 0,0 0 1 0 0,0 0-1 0 0,0 0 1 0 0,0-1 0 0 0,1 1-1 0 0,-1 0 1 0 0,0 0-1 0 0,0-1 1 0 0,0 1-1 0 0,0 0 1 0 0,0-1-1 0 0,0 1 1 0 0,0 0-1 0 0,0 0 1 0 0,0 0 0 0 0,0 0-1 0 0,0 0 1 0 0,0-1-1 0 0,0 1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8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1 0 0 0,0-1 0 0 0,0 0 0 0 0,0 0 0 0 0,-1 0 0 0 0,1 0 0 0 0,0 0-1 0 0,0 0 1 0 0,0 0 0 0 0,0 0 0 0 0,0 0 0 0 0,0 0 0 0 0,0 0 0 0 0,-1 0 0 0 0,1 0-1 0 0,0 0 1 0 0,0 0 0 0 0,0 0 0 0 0,0 0-11 0 0,0 12 78 0 0,0-9-78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1-1 0 0,1-1 1 0 0,-1 1 0 0 0,2-2 2 0 0,0 2 0 0 0,0-2 0 0 0,-1 1 0 0 0,2 0 0 0 0,-1-1 0 0 0,0 1 0 0 0,0-1 0 0 0,1 1 0 0 0,-1-1 0 0 0,0 0 0 0 0,3 1-2 0 0,11 7 5 0 0,-3 3 1 0 0,0 0-1 0 0,-1 0 1 0 0,-1 1 0 0 0,9 14-6 0 0,-8-10 6 0 0,1-2 0 0 0,1 1-1 0 0,4 2-5 0 0,-1-2 9 0 0,-11-9-8 0 0,0-1 1 0 0,0 0-1 0 0,1-1 0 0 0,1 0 1 0 0,-1 0-1 0 0,4 2-1 0 0,-9-7 3 0 0,-2 0 1 0 0,1 2-3 0 0,-1-2 3 0 0,5-43 35 0 0,-4 36-19 0 0,-2 1-1 0 0,1 0 0 0 0,-1 0 0 0 0,0-1 0 0 0,0 1 1 0 0,-1 0-1 0 0,0 0-19 0 0,2 5-61 0 0,-1-1 1 0 0,1 1-1 0 0,0-1 1 0 0,-1 2-1 0 0,0-2 1 0 0,0 1 0 0 0,1 0-1 0 0,-1 0 1 0 0,-1 0-1 0 0,2 0 1 0 0,-1-1-1 0 0,-1 2 1 0 0,2-1-1 0 0,-2 0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 0 0 0 0,0 0 0 0 0,0-1 0 0 0,-1 0 1 0 0,1 1-1 0 0,0-1 0 0 0,-1 1 0 0 0,1 0 1 0 0,0-1 89 0 0,0-4-235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9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0,'1'1'76'0'0,"0"-1"0"0"0,0 1 0 0 0,0-1 0 0 0,0 1 0 0 0,0 1 0 0 0,0-2 0 0 0,0 1 0 0 0,-1 0 1 0 0,1 0-1 0 0,0 0 0 0 0,-1 0 0 0 0,1 0 0 0 0,-1 0 0 0 0,1 1 0 0 0,-1-2 0 0 0,1 2 0 0 0,-1-1 0 0 0,1 0 0 0 0,-1 0 0 0 0,0 1-76 0 0,6 27 287 0 0,2 54 280 0 0,-4 0-1 0 0,-4 1 1 0 0,-5 4-567 0 0,1 15 952 0 0,9 70-952 0 0,0-69 2514 0 0,-3-126-1939 0 0,-1-1-1 0 0,3 1 1 0 0,0-1-1 0 0,1 1 1 0 0,1 0 0 0 0,1 0-1 0 0,1 0-574 0 0,5-9-12 0 0,0 1-1 0 0,2 1 0 0 0,1 0 0 0 0,13-17 13 0 0,-27 43-1 0 0,0 1 0 0 0,0-1 1 0 0,0 1-1 0 0,1-1 0 0 0,-1 1 0 0 0,1-1 1 0 0,-1 1-1 0 0,1 0 0 0 0,0 0 0 0 0,0 0 0 0 0,0 1 1 0 0,-2 0 0 0 0,0 1 0 0 0,0 0 0 0 0,0 0 0 0 0,0-1-1 0 0,0 1 1 0 0,0 0 0 0 0,0 0 0 0 0,0 0 0 0 0,0 0-1 0 0,0 1 1 0 0,0-1 0 0 0,0 0 0 0 0,0 0 0 0 0,0 1-1 0 0,0-1 1 0 0,0 0 0 0 0,0 0 0 0 0,0 1 0 0 0,0 0-1 0 0,-1-1 1 0 0,1 1 0 0 0,0-1 0 0 0,0 1 0 0 0,-1 0 0 0 0,1 0-1 0 0,0-1 1 0 0,0 1 0 0 0,-1 0 0 0 0,1 0 0 0 0,-1-1-1 0 0,1 1 1 0 0,0 0 0 0 0,-1 0 0 0 0,0 0 0 0 0,0 0-1 0 0,1 0 1 0 0,-1 0 0 0 0,1 1 0 0 0,9 22 5 0 0,-2 0 1 0 0,0 2-1 0 0,-2-1 0 0 0,0 1 1 0 0,0 14-6 0 0,3 44 89 0 0,-4 3-89 0 0,-3-63 48 0 0,0 14-2686 0 0,1-49-4371 0 0,5-11 5753 0 0,-2 8 1066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399 300 8 0 0,'4'-5'160'0'0,"-1"0"0"0"0,0 0 0 0 0,-1-1 0 0 0,1 1 1 0 0,-1-1-1 0 0,0 1 0 0 0,0-1 0 0 0,-1 0 0 0 0,0 0 0 0 0,0 1 0 0 0,-1-1 0 0 0,1 0 0 0 0,-1 0 1 0 0,0 0-1 0 0,-1 0 0 0 0,1 0 0 0 0,-1 0 0 0 0,-1 0 0 0 0,1 0 0 0 0,-2-3-160 0 0,-2-7 159 0 0,1 1-1 0 0,-2 0 0 0 0,-1 0 1 0 0,0 1-1 0 0,-1-1 1 0 0,0 2-1 0 0,-3-2-158 0 0,8 10 14 0 0,0 0-1 0 0,0 1 1 0 0,-1 0 0 0 0,0 0 0 0 0,0 0-1 0 0,0 1 1 0 0,-1-1 0 0 0,1 1-1 0 0,-1 0 1 0 0,0 0 0 0 0,1 0-1 0 0,-2 1 1 0 0,1-1 0 0 0,0 1-1 0 0,0 1 1 0 0,-1-1 0 0 0,1 1-1 0 0,-2-1-13 0 0,-2 2 3 0 0,1 0 0 0 0,1 0 0 0 0,-2 1-1 0 0,2 0 1 0 0,-1 0 0 0 0,0 1-1 0 0,0-1 1 0 0,0 1 0 0 0,1 1-1 0 0,-1 0 1 0 0,2 0 0 0 0,-6 3-3 0 0,1 0 6 0 0,1 1-1 0 0,1 0 1 0 0,0 0 0 0 0,0 1 0 0 0,0-1 0 0 0,1 2 0 0 0,1 0 0 0 0,-1 0 0 0 0,1 0-1 0 0,0 0 1 0 0,1 2 0 0 0,0-1 0 0 0,1 0 0 0 0,0 1 0 0 0,0 1-6 0 0,-5 15 20 0 0,1 0-1 0 0,1 0 1 0 0,2 1 0 0 0,1 1 0 0 0,-1 16-20 0 0,4-36 69 0 0,2-1 0 0 0,0 1-1 0 0,0-1 1 0 0,1 0 0 0 0,0 1 0 0 0,0-1-1 0 0,1 0 1 0 0,0 0 0 0 0,0 1 0 0 0,1-1 0 0 0,0-1-1 0 0,0 1 1 0 0,2-1 0 0 0,-2 1 0 0 0,3 0-69 0 0,-3-3 9 0 0,1 1 0 0 0,1-1 0 0 0,-1-1 1 0 0,1 1-1 0 0,-1-1 0 0 0,1 1 1 0 0,1-1-1 0 0,-1-1 0 0 0,1 1 1 0 0,-1 0-1 0 0,1-1 0 0 0,0-1 0 0 0,0 1 1 0 0,1-1-1 0 0,-1 0 0 0 0,1 0 1 0 0,-1-1-1 0 0,0 0 0 0 0,3 0-9 0 0,5 1 62 0 0,0-2-1 0 0,0 0 1 0 0,0 0-1 0 0,0-2 1 0 0,0 0 0 0 0,0 0-1 0 0,-1-1 1 0 0,1-1-1 0 0,-1-1 1 0 0,0 0-1 0 0,0 0 1 0 0,4-3-62 0 0,-9 3-1 0 0,1 1 1 0 0,-2-2-1 0 0,1 1 1 0 0,-1 0-1 0 0,1-1 1 0 0,-2-1-1 0 0,1 0 1 0 0,-1 1-1 0 0,0-1 1 0 0,-1-1-1 0 0,1 1 1 0 0,-1-1-1 0 0,-1 0 1 0 0,1 0-1 0 0,-1-1 1 0 0,-1 1-1 0 0,0-1 0 0 0,0 0 1 0 0,0 0 0 0 0,1-12-4 0 0,0 2 1 0 0,-1-1-1 0 0,-2-1 0 0 0,0 1 0 0 0,0 0 1 0 0,-3-9 3 0 0,1 17 0 0 0,-1 0 0 0 0,-1 1 1 0 0,0-1-1 0 0,0 1 1 0 0,-1 0-1 0 0,-1-1 0 0 0,0 2 1 0 0,0-1-1 0 0,-1 0 1 0 0,0 1-1 0 0,-5-5 0 0 0,10 14-73 0 0,0-1-1 0 0,0 0 1 0 0,-1 1 0 0 0,0-1-1 0 0,0 1 1 0 0,1-1-1 0 0,-1 1 1 0 0,0-1 0 0 0,1 1-1 0 0,-2 0 1 0 0,1 0 0 0 0,1 0-1 0 0,-2 0 74 0 0,2 1-182 0 0,0 0 0 0 0,0-1 0 0 0,0 1 0 0 0,0 0 0 0 0,0 0-1 0 0,0 0 1 0 0,0 0 0 0 0,0 0 0 0 0,0 1 0 0 0,0-1 0 0 0,0 0 0 0 0,0 1-1 0 0,0-1 1 0 0,0 0 0 0 0,0 0 0 0 0,0 1 0 0 0,0-1 0 0 0,1 1 0 0 0,-2 0-1 0 0,1-1 1 0 0,1 0 0 0 0,-1 1 0 0 0,0 0 0 0 0,0 0 0 0 0,1-1 0 0 0,-1 1-1 0 0,1 0 1 0 0,-1 0 0 0 0,0 0 0 0 0,1 1 182 0 0,-2 1-258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728 20 0 0,'7'-20'327'0'0,"-2"0"0"0"0,0 0 0 0 0,-1-1 0 0 0,-2 1 0 0 0,1-1 0 0 0,-2 0 0 0 0,-1 1 0 0 0,-1-1 0 0 0,0 0 0 0 0,-1 1 0 0 0,-2-1 0 0 0,-1 0 1 0 0,-1-6-328 0 0,-6-9 285 0 0,-1 0 0 0 0,-1 1 0 0 0,-3 1 1 0 0,0 0-1 0 0,-2 2 0 0 0,-21-29-285 0 0,30 47 45 0 0,0 2 0 0 0,0-1-1 0 0,-1 1 1 0 0,-1 1 0 0 0,0-1-1 0 0,0 2 1 0 0,-1 0 0 0 0,0 1-1 0 0,-1 0 1 0 0,0 1 0 0 0,0 0-1 0 0,-1 2 1 0 0,0 0 0 0 0,0 0-1 0 0,-1 1 1 0 0,0 1 0 0 0,1 1-1 0 0,-1 0 1 0 0,-1 0 0 0 0,2 2-1 0 0,-3 0-44 0 0,-15 2 18 0 0,-2 2 0 0 0,1 1-1 0 0,1 1 1 0 0,-1 2 0 0 0,1 1-1 0 0,0 2 1 0 0,1 0 0 0 0,-1 3 0 0 0,2 1-1 0 0,1 1 1 0 0,-4 4-18 0 0,15-6 5 0 0,2 0 1 0 0,0 2-1 0 0,0 0 0 0 0,2 1 1 0 0,0 1-1 0 0,0 0 0 0 0,1 1 1 0 0,1 0-1 0 0,1 1 0 0 0,0 3-5 0 0,-10 21-21 0 0,2-1 0 0 0,2 3 0 0 0,1 0 0 0 0,0 12 21 0 0,12-42 6 0 0,0 2 0 0 0,1 0 1 0 0,1 0-1 0 0,1 0 0 0 0,1 0 1 0 0,-1 0-1 0 0,2 1 1 0 0,1-2-1 0 0,0 1 0 0 0,2 1 1 0 0,0-1-1 0 0,0-1 0 0 0,2 1 1 0 0,0-1-1 0 0,1 0 1 0 0,0 1-1 0 0,2-2 0 0 0,-1 0 1 0 0,2 0-1 0 0,2 3-6 0 0,10 13 306 0 0,2 0 1 0 0,23 24-307 0 0,-35-45 94 0 0,0 1 1 0 0,0-2-1 0 0,1 0 0 0 0,0 0 1 0 0,0 0-1 0 0,1-2 0 0 0,1 0 0 0 0,11 5-94 0 0,13 2 287 0 0,-1-2-1 0 0,1-1 1 0 0,1-2-1 0 0,18 1-286 0 0,-30-6 799 0 0,0-2 0 0 0,0 0 0 0 0,0-2 0 0 0,1-2 0 0 0,-1 0 0 0 0,25-6-799 0 0,-23 0 83 0 0,0-1 1 0 0,25-12-84 0 0,14-4 0 0 0,-46 16 15 0 0,0 0 1 0 0,-1-1-1 0 0,0-1 1 0 0,-1-1-1 0 0,1-1 0 0 0,-3-1 1 0 0,1-1-1 0 0,-1 0 0 0 0,-1 0 1 0 0,0-3-1 0 0,-1 1 1 0 0,-1-2-1 0 0,0 1 0 0 0,4-12-15 0 0,-1 4-61 0 0,-1-1-1 0 0,-2 0 1 0 0,4-12 61 0 0,-14 29-9 0 0,-2-2 0 0 0,1 1 1 0 0,-1 0-1 0 0,-1 0 0 0 0,1-1 0 0 0,-2 0 1 0 0,0 0-1 0 0,0 0 0 0 0,-1 1 0 0 0,-2-9 9 0 0,1 14-150 0 0,1 1 1 0 0,-1-1-1 0 0,0 0 0 0 0,0 0 0 0 0,-1 1 0 0 0,0-1 0 0 0,0 1 0 0 0,-1 0 0 0 0,1-1 0 0 0,-1 2 1 0 0,0-1-1 0 0,0-1 150 0 0,0 3-812 0 0,0 0 1 0 0,-1 0 0 0 0,1 0 0 0 0,0 0-1 0 0,-1 0 1 0 0,1 0 0 0 0,-2 1-1 0 0,2 0 1 0 0,-1 0 0 0 0,-1-1 811 0 0,-34-17-4328 0 0,28 13 3974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2830 32 0 0,'13'-7'300'0'0,"-2"0"0"0"0,0-1 0 0 0,1-1 1 0 0,-2 0-1 0 0,1-1 0 0 0,-2 0 0 0 0,5-6-300 0 0,25-23 37 0 0,21-21 535 0 0,-2-1 0 0 0,20-33-572 0 0,-9 11 14 0 0,-9 13-4 0 0,-3-2 0 0 0,-3-3 1 0 0,-3-1-1 0 0,16-40-10 0 0,19-38 25 0 0,-40 76-65 0 0,28-68 40 0 0,-26 47 210 0 0,18-23-210 0 0,-19 39 313 0 0,-4-1-1 0 0,-4-4-312 0 0,30-79-4 0 0,32-80 88 0 0,-33 79 1006 0 0,-34 88-821 0 0,-3-1-1 0 0,-3-6-268 0 0,7-16 22 0 0,-22 68-4 0 0,-2-1 0 0 0,0-1 1 0 0,1-16-19 0 0,-12 52 0 0 0,1 1 0 0 0,-1-1 0 0 0,0 0 0 0 0,0 1 0 0 0,0 0 1 0 0,0 0-1 0 0,0-1 0 0 0,0 0 0 0 0,0 1 0 0 0,0-1 0 0 0,0 1 1 0 0,0 0-1 0 0,0-1 0 0 0,0 1 0 0 0,0-1 0 0 0,0 1 1 0 0,0-1-1 0 0,0 1 0 0 0,-1 0 0 0 0,1-1 0 0 0,0 1 0 0 0,0-1 1 0 0,-1 1-1 0 0,1-1 0 0 0,0 1 0 0 0,-1 0 0 0 0,1 0 0 0 0,0-1 1 0 0,0 1-1 0 0,0 0 0 0 0,-1-1 0 0 0,-13 6 8 0 0,-23 28 12 0 0,23-21-9 0 0,-15 12-23 0 0,-107 89-56 0 0,199-208 151 0 0,-55 84-51 0 0,11-13-47 0 0,-1 1 0 0 0,9-6 15 0 0,-22 23 22 0 0,0 1 0 0 0,1 1 0 0 0,0-1 1 0 0,-1 1-1 0 0,2-1 0 0 0,-1 1 0 0 0,1 1 0 0 0,-1 0 0 0 0,1 0 1 0 0,0 0-1 0 0,0 0 0 0 0,0 1-22 0 0,-4 2 35 0 0,0 0 0 0 0,0 0 0 0 0,-1 0 0 0 0,1 0 0 0 0,0 1 0 0 0,-1-1 0 0 0,1 1-1 0 0,-1-1 1 0 0,1 1 0 0 0,0 1 0 0 0,0-2 0 0 0,-1 2 0 0 0,0-1 0 0 0,1 0 0 0 0,-1 1 0 0 0,1-1 0 0 0,-1 1 0 0 0,0 0 0 0 0,0-1 0 0 0,0 2 0 0 0,-1-1 0 0 0,2-1 0 0 0,-2 2 0 0 0,1-1 0 0 0,0 2-35 0 0,7 8 191 0 0,-2 2 0 0 0,2-1 0 0 0,-3 2-1 0 0,1 0-190 0 0,-1-2 340 0 0,6 13-250 0 0,-8-14-223 0 0,0-2-1 0 0,2 1 0 0 0,0 0 1 0 0,0-1-1 0 0,0-1 0 0 0,1 1 1 0 0,1 0-1 0 0,6 6 134 0 0,-19-26-5848 0 0,2-13 5079 0 0,2 18 333 0 0,-2-17 211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9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252 636 4 0 0,'8'-19'980'0'0,"-4"13"-132"0"0,-2 7 85 0 0,0 52-796 0 0,5 22-137 0 0,2 23 23 0 0,-8-76 40 0 0,2-1 1 0 0,0 0-1 0 0,2 0 0 0 0,0 0 1 0 0,7 16-64 0 0,-11-36 57 0 0,-1 0 0 0 0,1-1 0 0 0,-1 1 0 0 0,1 0 0 0 0,0 0 0 0 0,0-1 0 0 0,-1 1 1 0 0,2 0-1 0 0,-1 0 0 0 0,-1-1 0 0 0,1 0 0 0 0,1 1 0 0 0,-2-1 0 0 0,1 1 0 0 0,1-1 0 0 0,-2 0 1 0 0,1 1-1 0 0,1-1 0 0 0,-2 0 0 0 0,3 0-57 0 0,30 3 96 0 0,-5 0-84 0 0,-21 0-12 0 0,0-1 1 0 0,1-1-1 0 0,0 1 0 0 0,0-1 1 0 0,-1-1-1 0 0,1 0 1 0 0,0 0-1 0 0,-1 0 0 0 0,1 0 1 0 0,2-2-1 0 0,-9 1 0 0 0,0 1 1 0 0,-1 0-1 0 0,1-1 1 0 0,-1 1-1 0 0,0-1 1 0 0,0 0-1 0 0,1 1 1 0 0,-1 0 0 0 0,0-1-1 0 0,1 0 1 0 0,-1 0-1 0 0,0 1 1 0 0,0 0-1 0 0,1-1 1 0 0,-1 0-1 0 0,0 0 1 0 0,0 1-1 0 0,0-1 1 0 0,0 1-1 0 0,0-1 1 0 0,0 0-1 0 0,0 1 1 0 0,0-1 0 0 0,-1 0-1 0 0,1 0 1 0 0,0 1-1 0 0,-6-25 17 0 0,3 11-12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0,1 1 0 0 0,-1-1 0 0 0,0 1 0 0 0,0-1 0 0 0,1 1 0 0 0,-1 0 0 0 0,1 0 1 0 0,0 0-1 0 0,-1 0 0 0 0,0-1 0 0 0,1 1 0 0 0,-1 0 0 0 0,1 0 0 0 0,0 0 0 0 0,-1 0 0 0 0,0 0 0 0 0,1-1 0 0 0,0 1 0 0 0,0 0 0 0 0,-1 1 0 0 0,0-1 0 0 0,1 0 0 0 0,-1 0 0 0 0,1 0 0 0 0,0 0 0 0 0,-1 0 0 0 0,0 1 0 0 0,1-1 0 0 0,1 0 2 0 0,1-3 1 0 0,0 0-1 0 0,-1-1 0 0 0,0 1 1 0 0,0-1-1 0 0,0 1 1 0 0,-1-1-1 0 0,1 1 1 0 0,-1-1-1 0 0,1-3-2 0 0,0 0 5 0 0,52-94 41 0 0,-26 50-51 0 0,16-42 5 0 0,-23 56-11 0 0,-16 29 10 0 0,-1 1 0 0 0,1-1 0 0 0,-2 0 0 0 0,0 0 0 0 0,1-1 1 0 0,-4 6 33 0 0,1 1 0 0 0,-1 1 0 0 0,0-2 0 0 0,1 1 0 0 0,-2 0 1 0 0,1 0-1 0 0,0-1 0 0 0,0 1 0 0 0,-1 0 0 0 0,0 0 0 0 0,1 0 0 0 0,0 0 0 0 0,-1 0 0 0 0,0 0 0 0 0,0 0 0 0 0,0 0 0 0 0,0 0 1 0 0,-1-1-34 0 0,-27-31 789 0 0,14 19-982 0 0,-6-16 196 0 0,18 25-1 0 0,-1 1 0 0 0,0-1 0 0 0,0 0 0 0 0,0 1 0 0 0,0 0 0 0 0,-1 0 0 0 0,0 1 0 0 0,-2-3-2 0 0,2 4 5 0 0,5 3-5 0 0,0 1 1 0 0,1-1 0 0 0,-1 0-1 0 0,0 0 1 0 0,0 0 0 0 0,0 1-1 0 0,0-1 1 0 0,0 0-1 0 0,0 0 1 0 0,0 0 0 0 0,-1 0-1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0,0-1-1 0 0,-3 12 0 0 0,-5 11 2 0 0,-1 0 0 0 0,-1 0 1 0 0,0-1-1 0 0,-2-1 1 0 0,-3 3-3 0 0,-20 37 4 0 0,13-15 51 0 0,-17 46-55 0 0,39-90 0 0 0,0-1 0 0 0,0 0 0 0 0,0 0 1 0 0,0 0-1 0 0,0 0 0 0 0,0 0 0 0 0,-1 0 1 0 0,1 0-1 0 0,0 0 0 0 0,0 1 0 0 0,0-1 0 0 0,-1 0 1 0 0,1 0-1 0 0,0 0 0 0 0,0 0 0 0 0,0 0 0 0 0,0 0 1 0 0,0 1-1 0 0,0-1 0 0 0,0 0 0 0 0,-1 0 0 0 0,1 0 1 0 0,0 0-1 0 0,0 0 0 0 0,0 0 0 0 0,-1 0 1 0 0,1 0-1 0 0,0 0 0 0 0,0 0 0 0 0,-1 0 0 0 0,1 0 1 0 0,0 0-1 0 0,0 0 0 0 0,0 0 0 0 0,0 0 0 0 0,0 0 1 0 0,0-1-1 0 0,-1 1 0 0 0,1 0 0 0 0,0 0 0 0 0,0 0 0 0 0,-11-8-4 0 0,-11-15-6 0 0,20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1-1 0 0,2-1 0 0 0,-2-1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24 0 0,'5'-3'241'0'0,"1"0"0"0"0,-1-1 0 0 0,0 1 0 0 0,0-1 1 0 0,0 0-1 0 0,-1 0 0 0 0,1 0 0 0 0,-1-1 0 0 0,0 0 0 0 0,0 0-241 0 0,36-57 1089 0 0,-4 7-936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35 1 0 0,7-11 7 0 0,-69 154-32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 0 0 0 0,-3-6 54 0 0,-9 6-3838 0 0,12 8 3570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209 207 4 0 0,'0'-1'85'0'0,"0"-1"1"0"0,0 1-1 0 0,1 0 1 0 0,-1 0-1 0 0,1-1 0 0 0,-1 1 1 0 0,0 0-1 0 0,0-1 1 0 0,0 1-1 0 0,0 0 1 0 0,0 0-1 0 0,0-1 0 0 0,0 1 1 0 0,-1 0-1 0 0,1-1 1 0 0,0 2-1 0 0,-1-2 0 0 0,1 1 1 0 0,0 0-1 0 0,-1-1 1 0 0,0 2-1 0 0,0-2 0 0 0,1 1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1-1 0 0,1 0 0 0 0,-1 0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 0 0 0 0,1-1 0 0 0,-1 0 2 0 0,-5-44-9 0 0,7 59-13 0 0,-1 1-1 0 0,1 0 0 0 0,0 0 0 0 0,0 0 0 0 0,-1-1 1 0 0,1 1-1 0 0,0-1 0 0 0,0 1 0 0 0,-1 0 0 0 0,1-1 0 0 0,0 1 1 0 0,0 0-1 0 0,0 0 0 0 0,-1 0 0 0 0,1 0 0 0 0,0 0 1 0 0,-1-1-1 0 0,1 1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318 543 40 0 0,'1'4'350'0'0,"0"1"0"0"0,0 0-1 0 0,0-1 1 0 0,1 1 0 0 0,-1-1 0 0 0,3 5-350 0 0,6 23 221 0 0,-2 35 262 0 0,-2 38-483 0 0,-4-54 125 0 0,2-1-1 0 0,2 1 1 0 0,7 24-125 0 0,-13-75 8 0 0,0 1-1 0 0,0-1 1 0 0,0 0-1 0 0,0 1 1 0 0,0-1-1 0 0,0 1 1 0 0,1 0-1 0 0,-1-1 1 0 0,0 0 0 0 0,0 0-1 0 0,0 1 1 0 0,1-1-1 0 0,-1 1 1 0 0,0-1-1 0 0,1 1 1 0 0,-1-1 0 0 0,0 0-1 0 0,0 0 1 0 0,0 1-1 0 0,1-1 1 0 0,-1 1-1 0 0,0-1 1 0 0,1 0 0 0 0,-1 1-1 0 0,1-1 1 0 0,-1 0-1 0 0,0 0 1 0 0,1 0-1 0 0,-1 0 1 0 0,1 0-1 0 0,-1 0 1 0 0,1 1 0 0 0,-1-1-1 0 0,0 0 1 0 0,1 0-1 0 0,-1 0 1 0 0,1 0-1 0 0,-1 0 1 0 0,1 0 0 0 0,-1 0-1 0 0,0 0 1 0 0,1 0-1 0 0,-1-1 1 0 0,1 1-1 0 0,0 0 1 0 0,-1 0-1 0 0,0 0 1 0 0,0 0 0 0 0,1 0-1 0 0,-1 0 1 0 0,1-1-1 0 0,-1 1 1 0 0,1 0-1 0 0,-1-1-7 0 0,2 0 3 0 0,0 1 0 0 0,0-1 0 0 0,0 1-1 0 0,0-1 1 0 0,0 1 0 0 0,1-1-1 0 0,-1 1 1 0 0,-1 0 0 0 0,2 0-1 0 0,0 0-2 0 0,4 1 37 0 0,37 4 723 0 0,26 7-760 0 0,-70-12 27 0 0,1 0 0 0 0,-1 0 0 0 0,1 0 0 0 0,-1 0 1 0 0,0 0-1 0 0,0 0 0 0 0,1 0 0 0 0,-1 0 0 0 0,1 0 0 0 0,-1 0 0 0 0,0 0 0 0 0,1 0 0 0 0,-1-1 0 0 0,0 1 0 0 0,0 0 1 0 0,0 0-1 0 0,1-1 0 0 0,-1 1 0 0 0,0 0 0 0 0,1-1 0 0 0,-1 1 0 0 0,0 0 0 0 0,0 0 0 0 0,1 0 0 0 0,-1-1 0 0 0,0 1 1 0 0,0 0-1 0 0,0-1 0 0 0,0 1 0 0 0,0-1 0 0 0,0 1 0 0 0,0 0 0 0 0,0 0 0 0 0,0-1-27 0 0,3-20 570 0 0,-4-20 420 0 0,-51-250 172 0 0,44 246-1145 0 0,3 24 27 0 0,2 2-1 0 0,1-1 0 0 0,1-6-43 0 0,1 22 9 0 0,2-2-1 0 0,-1 2 0 0 0,1-1 0 0 0,-1 1 0 0 0,2-1 0 0 0,-1 1 0 0 0,0-1 0 0 0,0 2 0 0 0,1-2 0 0 0,0 1 1 0 0,0 1-1 0 0,2-2-8 0 0,9-16 8 0 0,30-49 256 0 0,2 1 0 0 0,4 3 0 0 0,2 0-264 0 0,-52 66 0 0 0,8-11 17 0 0,-12 4 10 0 0,-4 1-23 0 0,3 0-4 0 0,1 0 0 0 0,-1-1 0 0 0,1 0 0 0 0,-1 0 1 0 0,1 0-1 0 0,1-1 0 0 0,0 1 0 0 0,-1-6 0 0 0,-13-26-5 0 0,8 22 14 0 0,6 11-6 0 0,0-1 1 0 0,0 1 0 0 0,0 0 0 0 0,-1 1 0 0 0,-1-1 0 0 0,0-1-4 0 0,-20 43 40 0 0,5-11-57 0 0,3 0 1 0 0,0 2-1 0 0,2 0 1 0 0,0 1-1 0 0,3 1 1 0 0,-3 4 16 0 0,-26 58 35 0 0,37-82-26 0 0,-14 22 9 0 0,17-30-15 0 0,0 0-1 0 0,0 1 0 0 0,0-2 0 0 0,-1 2 1 0 0,2-1-1 0 0,-2 0 0 0 0,1 0 0 0 0,0 0 0 0 0,-1-1 1 0 0,1 1-1 0 0,-1 0 0 0 0,1 0 0 0 0,-1-1 1 0 0,1 1-1 0 0,-1-1 0 0 0,1 1 0 0 0,-1-1 0 0 0,1 1 1 0 0,-1-1-1 0 0,0 0-2 0 0,1-1 1 0 0,1-1 0 0 0,-2 2 1 0 0,1-2-1 0 0,1 1 0 0 0,-1 0 1 0 0,0-1-1 0 0,0 2 0 0 0,1-2 1 0 0,0 1-1 0 0,-1-1 0 0 0,0 1 0 0 0,1-1 1 0 0,-1 0-2 0 0,-8-18 12 0 0,-19-6-18 0 0,8 7-5 0 0,0 1-1 0 0,-19-12 12 0 0,20 16 2 0 0,0-2 1 0 0,1-1-1 0 0,-7-8-2 0 0,-17-16 2 0 0,37 37 2 0 0,-1-2-1 0 0,1 0 0 0 0,0 0 1 0 0,1 0-1 0 0,-1 0 0 0 0,1 0 1 0 0,0-2-4 0 0,4 10-2 0 0,0 0 0 0 0,0 0 1 0 0,0 0-1 0 0,-1 0 1 0 0,1 0-1 0 0,-1 0 1 0 0,1 1-1 0 0,0-2 1 0 0,-1 1-1 0 0,0 0 0 0 0,0 0 1 0 0,1 0-1 0 0,-2 0 1 0 0,1 0 1 0 0,-20 38 2 0 0,15-30 4 0 0,-3 4-4 0 0,0 0-1 0 0,0 0 1 0 0,-1-1-1 0 0,-1 0 1 0 0,0-1 0 0 0,-1 0-2 0 0,12-12 0 0 0,0 1 0 0 0,0-1 1 0 0,0 0-1 0 0,0 0 1 0 0,0 0-1 0 0,0 0 1 0 0,0 0-1 0 0,0 1 0 0 0,0-1 1 0 0,0 0-1 0 0,0 0 1 0 0,0 1-1 0 0,0-1 1 0 0,0 0-1 0 0,0 1 0 0 0,0-1 1 0 0,0 0-1 0 0,0 0 1 0 0,0 0-1 0 0,0 0 1 0 0,1 0-1 0 0,-1 1 0 0 0,0-1 1 0 0,0 0-1 0 0,0 0 1 0 0,1 0-1 0 0,-1 1 1 0 0,0-1-1 0 0,0 0 1 0 0,0 0-1 0 0,0 0 0 0 0,0 1 1 0 0,0-1-1 0 0,0 0 1 0 0,1 0-1 0 0,-1 0 1 0 0,0 0-1 0 0,1 0 0 0 0,-1 0 1 0 0,0 0-1 0 0,1 0 1 0 0,-1 0-1 0 0,0 0 1 0 0,0 0-1 0 0,0 0 0 0 0,0 0 1 0 0,0 0-1 0 0,1 0 0 0 0,15 5-18 0 0,-12-4 18 0 0,7 5 3 0 0,0 0-1 0 0,0 0 0 0 0,0 1 1 0 0,-1 1-1 0 0,0 0 0 0 0,8 8-2 0 0,16 12 0 0 0,20 16 81 0 0,19 22-81 0 0,-25-21-203 0 0,-48-45 103 0 0,1 0-1 0 0,-1 0 1 0 0,1 0 0 0 0,-1 0-1 0 0,0 0 1 0 0,1 0 0 0 0,-1 1-1 0 0,0-1 1 0 0,0 0 0 0 0,0 1-1 0 0,1-1 1 0 0,-1 0 0 0 0,0 1-1 0 0,1-1 1 0 0,-1 0 0 0 0,0 0-1 0 0,0 0 1 0 0,1 1 0 0 0,-1-1-1 0 0,0 1 1 0 0,0-1 0 0 0,0 0-1 0 0,0 1 1 0 0,0-1 0 0 0,0 0-1 0 0,0 0 1 0 0,0 1 0 0 0,0-1-1 0 0,0 1 1 0 0,0-1 0 0 0,0 1-1 0 0,0-1 1 0 0,0 0 0 0 0,0 0-1 0 0,0 1 1 0 0,0-1-1 0 0,0 0 1 0 0,0 1 0 0 0,-1-1-1 0 0,1 1 1 0 0,0-1 0 0 0,0 0-1 0 0,-1 0 1 0 0,1 0 0 0 0,-1 1 100 0 0,1-1-179 0 0,0 0 0 0 0,-1 1 0 0 0,0-1 0 0 0,0 0 0 0 0,1 0 0 0 0,0 0 0 0 0,-1 0 0 0 0,0 0 0 0 0,0 0 0 0 0,1 0 0 0 0,-1 0 0 0 0,1 0 0 0 0,-1 0 0 0 0,0-1 0 0 0,1 1 0 0 0,-1 0 0 0 0,1-1 0 0 0,-1 1 0 0 0,0 0 0 0 0,1 0 0 0 0,0 0 0 0 0,-1-1 0 0 0,0 1 0 0 0,1-1 0 0 0,-1 0 179 0 0,-4-4-186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29 234 8 0 0,'1'0'99'0'0,"1"-1"0"0"0,-1 1 1 0 0,1-1-1 0 0,-2 0 0 0 0,2 1 0 0 0,-1-1 1 0 0,1 0-1 0 0,-1 0 0 0 0,0 1 0 0 0,1-1 1 0 0,-2 0-1 0 0,2 0 0 0 0,-1 0 0 0 0,-1 0 0 0 0,2 0 1 0 0,-1 0-1 0 0,-1-1 0 0 0,2 0-99 0 0,18-31 70 0 0,-10 16 77 0 0,1 0 146 0 0,1 1 1 0 0,1 1-1 0 0,0 0 1 0 0,1 1-1 0 0,1 0 0 0 0,0 1 1 0 0,1 1-1 0 0,-1 0 1 0 0,2 1-1 0 0,0 1 0 0 0,2 0-293 0 0,-9 3 503 0 0,-10 7-493 0 0,0 0-1 0 0,0 0 1 0 0,0 0-1 0 0,0 0 1 0 0,0 0 0 0 0,0 0-1 0 0,0 0 1 0 0,0 0-1 0 0,0 0 1 0 0,0 0 0 0 0,0 0-1 0 0,0 1 1 0 0,0-1 0 0 0,0 0-1 0 0,0 0 1 0 0,0 0-1 0 0,0 0 1 0 0,0 0 0 0 0,0 0-1 0 0,0 0 1 0 0,0 0-1 0 0,0 0 1 0 0,0 0 0 0 0,0 0-1 0 0,0 0 1 0 0,0 0-1 0 0,0 0 1 0 0,0 0 0 0 0,0 0-1 0 0,0 0 1 0 0,0 0-1 0 0,0 0 1 0 0,0 0 0 0 0,0 0-1 0 0,0 0 1 0 0,0 0-1 0 0,1 0 1 0 0,-1 0 0 0 0,0 0-1 0 0,0 0 1 0 0,0 0-1 0 0,0 0 1 0 0,0 0 0 0 0,0 0-1 0 0,0 0-9 0 0,0 1 2 0 0,0 1-1 0 0,1-1 0 0 0,-1 1 0 0 0,1-1 1 0 0,-1 0-1 0 0,0 1 0 0 0,0-1 0 0 0,1 1 1 0 0,0-2-1 0 0,0 2 0 0 0,-1-1 1 0 0,1 0-1 0 0,0 0 0 0 0,0 0 0 0 0,0 0 1 0 0,0 1-1 0 0,0-2 0 0 0,0 1 1 0 0,0 0-1 0 0,1 0-1 0 0,27 16 3 0 0,-13-9 3 0 0,-32 4 5 0 0,1 1 0 0 0,0 1 0 0 0,-2 3-11 0 0,-4 10 15 0 0,0-2 4 0 0,-1 1-1 0 0,-17 12-18 0 0,-23 33-48 0 0,62-71 48 0 0,-1 1 0 0 0,1-1 0 0 0,0 0 0 0 0,0 1 0 0 0,-1-1 1 0 0,1 0-1 0 0,-1 0 0 0 0,1 0 0 0 0,-1 0 0 0 0,1 1 1 0 0,0-1-1 0 0,-1 0 0 0 0,1 0 0 0 0,-1 1 0 0 0,0-1 0 0 0,1 0 1 0 0,0 0-1 0 0,-1 0 0 0 0,1 0 0 0 0,-1 0 0 0 0,0 0 1 0 0,1 0-1 0 0,0 0 0 0 0,0-1 0 0 0,-1 1 0 0 0,0 0 0 0 0,1 0 1 0 0,-1 0-1 0 0,1-1 0 0 0,0 1 0 0 0,-1 0 0 0 0,1 0 0 0 0,-12-15 5 0 0,-1-23 23 0 0,13 38-27 0 0,0-3-9 0 0,-1 1 1 0 0,1-1-1 0 0,-1 1 0 0 0,0-1 1 0 0,0 0-1 0 0,0 1 0 0 0,-1 0 1 0 0,2-1-1 0 0,-2 1 0 0 0,1-1 1 0 0,-1 2-1 0 0,-1-2 8 0 0,2 2-241 0 0,0 0 1 0 0,-1 0 0 0 0,0 0-1 0 0,1 0 1 0 0,-1 1-1 0 0,1-1 1 0 0,-1 1-1 0 0,0-1 1 0 0,0 1-1 0 0,1-1 1 0 0,-1 1-1 0 0,0 0 1 0 0,1 0-1 0 0,-2 0 1 0 0,2 0-1 0 0,-1 0 1 0 0,0 0 0 0 0,0 1 240 0 0,-10-1-1505 0 0,8-1 1202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257 194 12 0 0,'12'6'1914'0'0,"-12"-6"-1858"0"0,0-1 1 0 0,0 0 0 0 0,0 0-1 0 0,1 0 1 0 0,-1 0 0 0 0,0 0-1 0 0,1 0 1 0 0,-1 0 0 0 0,0 0 0 0 0,0 1-1 0 0,0-2 1 0 0,0 1 0 0 0,-1 1-1 0 0,1-2 1 0 0,0 1 0 0 0,0 1-1 0 0,-1-1 1 0 0,1-1 0 0 0,0 2 0 0 0,0-1-1 0 0,-1 0 1 0 0,1 0 0 0 0,-1 1-1 0 0,0-1 1 0 0,1 0 0 0 0,0 0-1 0 0,-2 0-56 0 0,-23-22 649 0 0,7 8-356 0 0,-114-111 97 0 0,126 121-180 0 0,6 5-205 0 0,0-1 0 0 0,0 1 0 0 0,0 0 0 0 0,0 0 0 0 0,0 0-1 0 0,0-1 1 0 0,0 1 0 0 0,0 0 0 0 0,0-1 0 0 0,0 1 0 0 0,0 0 0 0 0,0-1 0 0 0,-1 1 0 0 0,1 0 0 0 0,0 0 0 0 0,0 0 0 0 0,-1 0 0 0 0,1 0 0 0 0,0 0 0 0 0,-1-1 0 0 0,1 1 0 0 0,0 0 0 0 0,0 0 0 0 0,0 0 0 0 0,0 0 0 0 0,-1-1 0 0 0,1 1 0 0 0,0 0 0 0 0,-1 0 0 0 0,1 0 0 0 0,-1 0 0 0 0,1 0 0 0 0,0 0-1 0 0,0 0 1 0 0,0 0 0 0 0,0 0 0 0 0,-1 0 0 0 0,1 0 0 0 0,-1 0 0 0 0,1 0 0 0 0,0 1 0 0 0,-1-1 0 0 0,1 0 0 0 0,0 0 0 0 0,0 0 0 0 0,0 0 0 0 0,0 1 0 0 0,-1-1 0 0 0,1 0 0 0 0,0 0 0 0 0,-1 0 0 0 0,1 0 0 0 0,0 0 0 0 0,0 0 0 0 0,0 1 0 0 0,-1-1 0 0 0,1 0 0 0 0,0 1 0 0 0,0-1 0 0 0,0 0 0 0 0,0 1-6 0 0,-5 5 5 0 0,0 0-1 0 0,0 0 0 0 0,-1-1 0 0 0,0 0 0 0 0,0 0 0 0 0,-6 4-3 0 0,-9 8 5 0 0,21-16-4 0 0,0-1-1 0 0,-1 0 0 0 0,1 0 0 0 0,-1 0 0 0 0,1 0 0 0 0,0 0 1 0 0,-1 0-1 0 0,1 1 0 0 0,0-1 0 0 0,0 0 0 0 0,0 1 0 0 0,0-1 1 0 0,0 0-1 0 0,0 1 0 0 0,-1-1 0 0 0,1 0 0 0 0,0 0 0 0 0,0 0 0 0 0,0 1 1 0 0,0-1-1 0 0,0 1 0 0 0,0-1 0 0 0,-1 0 0 0 0,1 1 0 0 0,0-1 1 0 0,0 0-1 0 0,0 0 0 0 0,0 1 0 0 0,1-1 0 0 0,-1 0 0 0 0,0 1 0 0 0,0 0 0 0 0,9 4 10 0 0,8 6-1 0 0,17 34 7 0 0,-26-33-17 0 0,1 0 1 0 0,0-1-1 0 0,0 1 0 0 0,5 3 1 0 0,130 125-69 0 0,-120-121 55 0 0,-24-19 16 0 0,1-1 1 0 0,0-1 0 0 0,0 0-1 0 0,-1 1 1 0 0,1-1 0 0 0,0 0 0 0 0,-1 0 0 0 0,1 0 0 0 0,-1 0 0 0 0,0 0 0 0 0,0 0 0 0 0,0 1-1 0 0,0-2 1 0 0,0 2 0 0 0,-1-2-3 0 0,2-15 1 0 0,2 13 0 0 0,-1 0 0 0 0,1 1-1 0 0,0-1 1 0 0,0 1 0 0 0,0 0 0 0 0,1-1-1 0 0,-1 2 1 0 0,0 0 1 0 0,-1-1 0 0 0,1 1-1 0 0,-2-1 1 0 0,2 0 0 0 0,-1 1-1 0 0,-1 0 1 0 0,1-2-1 0 0,-1 1-1 0 0,-1 2 2 0 0,0 1 0 0 0,0-1-1 0 0,0 1 1 0 0,0 0-1 0 0,-1-1 1 0 0,1 1 0 0 0,-1 0-1 0 0,0 0 1 0 0,1-1-1 0 0,-1 1 1 0 0,0 0 0 0 0,0 0-1 0 0,1 0 1 0 0,-1 0-1 0 0,0 0 1 0 0,-1-1-2 0 0,-22-21 25 0 0,15 14-24 0 0,-32-29-2859 0 0,41 37 2712 0 0,-2 1-1 0 0,1-2 0 0 0,1 1 1 0 0,-1 0-1 0 0,0 0 0 0 0,0 0 0 0 0,1 0 1 0 0,-1-1-1 0 0,1 1 0 0 0,-1 0 1 0 0,1 0-1 0 0,-1-1 0 0 0,1 1 1 0 0,0 0-1 0 0,0-1 0 0 0,0 0 147 0 0,0-9-179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8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330 429 12 0 0,'-3'3'275'0'0,"-1"0"0"0"0,1 0-1 0 0,0-1 1 0 0,-1 0 0 0 0,0 0 0 0 0,0 1 0 0 0,1-2 0 0 0,-2 1-1 0 0,1-1 1 0 0,0 1 0 0 0,0-2 0 0 0,0 1 0 0 0,-4 1-275 0 0,-14 4 802 0 0,22-6-777 0 0,-12 5 291 0 0,2-1 0 0 0,-1-1 0 0 0,-1 0-1 0 0,1 0 1 0 0,-5-1-316 0 0,12-1 46 0 0,0-1-1 0 0,0-1 1 0 0,0 1-1 0 0,-1-1 1 0 0,2 0-1 0 0,-2 1 0 0 0,1-1 1 0 0,0-1-1 0 0,0 1 1 0 0,0-1-1 0 0,1 1 1 0 0,-1-1-1 0 0,0 0 1 0 0,0 0-1 0 0,1-1 1 0 0,-3-1-46 0 0,-3-4 43 0 0,0-1 0 0 0,1 1 0 0 0,0-2 1 0 0,0 1-1 0 0,1-2 0 0 0,0 2 0 0 0,1-2 1 0 0,0 0-1 0 0,1 0 0 0 0,0 0 0 0 0,-2-9-43 0 0,1 3 66 0 0,1 0 0 0 0,1-1 0 0 0,0 1 0 0 0,2-1 0 0 0,0 1 0 0 0,0-1-1 0 0,2-15-65 0 0,1 23-3 0 0,0-1 0 0 0,1 0 0 0 0,0 1-1 0 0,0-1 1 0 0,1 1 0 0 0,1-1 0 0 0,0 1-1 0 0,0 0 1 0 0,1 0 0 0 0,1 0 3 0 0,-4 6-1 0 0,1-1-1 0 0,0 1 1 0 0,0 0-1 0 0,0 0 1 0 0,1 0-1 0 0,0 0 1 0 0,-1 1-1 0 0,1-1 1 0 0,0 1 0 0 0,0 0-1 0 0,1 0 1 0 0,-1 1-1 0 0,1 0 1 0 0,-1 0-1 0 0,1-1 1 0 0,0 2-1 0 0,0-1 1 0 0,0 1 0 0 0,0-1-1 0 0,0 2 1 0 0,4-1 1 0 0,15 0 6 0 0,0 1 1 0 0,1 2-1 0 0,-1 0 1 0 0,0 1-1 0 0,2 2-6 0 0,-12-2 3 0 0,0 0 0 0 0,0 2 0 0 0,-1-1-1 0 0,0 1 1 0 0,0 1 0 0 0,0 1 0 0 0,-1 0-1 0 0,1 0 1 0 0,2 4-3 0 0,-10-6 3 0 0,0 0 0 0 0,0 0 0 0 0,-1 0 0 0 0,1 1 0 0 0,-1 0 0 0 0,-1 0 0 0 0,1 0 0 0 0,-1 0 0 0 0,0 1 0 0 0,0 0 1 0 0,-1-1-1 0 0,1 1 0 0 0,-2 0 0 0 0,1 0 0 0 0,-1-1 0 0 0,0 2 0 0 0,0 5-3 0 0,0 8-11 0 0,-2 0 0 0 0,1 0-1 0 0,-3 0 1 0 0,0 1 0 0 0,-2 5 11 0 0,4-20-3 0 0,-1 0-1 0 0,1-1 1 0 0,-2 0 0 0 0,0 0-1 0 0,1 0 1 0 0,-1 0 0 0 0,-1 0-1 0 0,1 0 1 0 0,-1 0 0 0 0,0-1-1 0 0,0 0 1 0 0,-1 0 0 0 0,1 0-1 0 0,-2-1 1 0 0,2 1 0 0 0,-1-1 0 0 0,-1 0-1 0 0,0 0 1 0 0,0-1 0 0 0,0 1 3 0 0,-3 0-1 0 0,0 0 0 0 0,-1-1 0 0 0,1 0 0 0 0,-1 0 0 0 0,0-2 1 0 0,1 2-1 0 0,-1-2 0 0 0,0 0 0 0 0,0-1 0 0 0,0 0 0 0 0,0 0 1 0 0,0-1-1 0 0,-3-1 1 0 0,-3 0 440 0 0,9 1-773 0 0,0 0 0 0 0,0 0 0 0 0,0-1 0 0 0,0 0 0 0 0,0 0 0 0 0,0-1 0 0 0,-1 0 333 0 0,6 2-251 0 0,0-1 0 0 0,-1 0 1 0 0,1 1-1 0 0,0-2 0 0 0,0 1 1 0 0,-1 1-1 0 0,2-2 0 0 0,-1 1 1 0 0,0-1-1 0 0,1 1 0 0 0,-1 0 1 0 0,1-1-1 0 0,0 0 0 0 0,-1 0 1 0 0,2 1-1 0 0,-2-1 0 0 0,1 0 0 0 0,1 1 1 0 0,0-1-1 0 0,-1-2 251 0 0,-1-13-446 0 0,0-1 244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36 141 12 0 0,'0'0'85'0'0,"0"1"-1"0"0,0-1 1 0 0,0 1-1 0 0,0-1 1 0 0,0 0-1 0 0,0 0 1 0 0,0 1 0 0 0,0-1-1 0 0,0 1 1 0 0,1-1-1 0 0,-1 1 1 0 0,0-1 0 0 0,0 0-1 0 0,1 0 1 0 0,-1 0-1 0 0,0 1 1 0 0,0-1-1 0 0,1 1 1 0 0,-1-1 0 0 0,0 0-1 0 0,0 1 1 0 0,0-1-1 0 0,1 0 1 0 0,-1 0-1 0 0,1 0 1 0 0,-1 0 0 0 0,1 0-1 0 0,-1 1 1 0 0,0-1-1 0 0,0 0 1 0 0,0 0-1 0 0,1 0 1 0 0,-1 0 0 0 0,1 0-1 0 0,0 0-84 0 0,18-2 1449 0 0,29-18-684 0 0,-36 14-434 0 0,-4 3-302 0 0,-2 0 0 0 0,1-2 0 0 0,0 1 0 0 0,0-1 0 0 0,-1 0 0 0 0,0 0 0 0 0,0-1 0 0 0,0 0-1 0 0,-1 0 1 0 0,0 0-29 0 0,-3 5 9 0 0,-1-1 1 0 0,0 1-1 0 0,0-1 0 0 0,0 0 0 0 0,0 1 0 0 0,0-2 0 0 0,-1 2 0 0 0,1-1 0 0 0,0 0 0 0 0,-1 0 1 0 0,1 0-1 0 0,-1 0 0 0 0,0 0 0 0 0,0 0 0 0 0,0 0 0 0 0,0 0 0 0 0,0-2-9 0 0,0 3 3 0 0,-1-1 0 0 0,0 0 0 0 0,0 0 0 0 0,0 1 1 0 0,0-1-1 0 0,0 1 0 0 0,0-1 0 0 0,-1 1 0 0 0,2-1 0 0 0,-2 1 0 0 0,1 0 0 0 0,-1 0 0 0 0,1 0 0 0 0,-1-1 0 0 0,1 2 0 0 0,-1-1 0 0 0,0-1 0 0 0,0 2 0 0 0,1-1 0 0 0,-1 1 0 0 0,0-1 1 0 0,-1 0-4 0 0,0 0 2 0 0,-1 0 0 0 0,1 0 0 0 0,0 1 0 0 0,-1-1 0 0 0,0 1 0 0 0,0-1 0 0 0,1 1 0 0 0,0 0 0 0 0,-1 0 0 0 0,0 1 0 0 0,0 0 0 0 0,1-1 0 0 0,0 1 0 0 0,0 0 0 0 0,-1 0 0 0 0,-3 2-2 0 0,2 0 10 0 0,-1 0-1 0 0,1 0 0 0 0,-1 0 0 0 0,1 1 0 0 0,1 1 1 0 0,-1-2-1 0 0,1 2 0 0 0,-1-1 0 0 0,-2 5-9 0 0,1 0 22 0 0,-1 0 1 0 0,0 1-1 0 0,1 0 0 0 0,1 0 0 0 0,0 1 0 0 0,1-1 0 0 0,-1 2 1 0 0,2-1-1 0 0,0 0 0 0 0,0 6-22 0 0,2-11 72 0 0,0-2 0 0 0,1 1-1 0 0,0 0 1 0 0,0 0 0 0 0,1 0 0 0 0,0 0 0 0 0,-1-1 0 0 0,1 2-1 0 0,1-2 1 0 0,-1 1 0 0 0,1-1 0 0 0,0 1 0 0 0,0-1 0 0 0,0 1-1 0 0,1-1 1 0 0,-1 0 0 0 0,1 0 0 0 0,0 0 0 0 0,0 0 0 0 0,1-1-1 0 0,-1 1 1 0 0,0-1 0 0 0,1 0 0 0 0,0 0 0 0 0,0 0 0 0 0,0 0-1 0 0,1-1 1 0 0,-1 0 0 0 0,1 0 0 0 0,-1 0 0 0 0,1-1 0 0 0,-1 1-1 0 0,4 0-71 0 0,-1 0-94 0 0,0-1-1 0 0,0 1 1 0 0,0-2-1 0 0,0 1 1 0 0,0-1-1 0 0,0 0 0 0 0,0-1 1 0 0,0 1-1 0 0,0-1 1 0 0,0-1-1 0 0,1 1 95 0 0,-3-1-436 0 0,1 1 0 0 0,-1-1 0 0 0,0-1 0 0 0,0 1 0 0 0,0 0 0 0 0,0-1 0 0 0,0 0 0 0 0,-1 0 0 0 0,1-1 0 0 0,-2 0 0 0 0,2 1 0 0 0,-1-1 0 0 0,-1-1 0 0 0,3-1 436 0 0,12-18-1383 0 0,-11 11 1186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9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688 147 4 0 0,'0'0'32'0'0,"1"0"0"0"0,-1 0 0 0 0,0 0 0 0 0,1 0 0 0 0,-1 0 0 0 0,0 0 0 0 0,0 0 0 0 0,0 0 0 0 0,0 0 0 0 0,1 0 0 0 0,-1 0 0 0 0,0 0 0 0 0,0 0 0 0 0,1 0 0 0 0,-1 0 0 0 0,0 0 0 0 0,1 0 0 0 0,-1 0 0 0 0,0 0 0 0 0,0 0 0 0 0,0 0 0 0 0,0-1 0 0 0,0 1 0 0 0,1 0 0 0 0,-1 0 0 0 0,0 0 0 0 0,0-1 0 0 0,0 1 0 0 0,1 0 0 0 0,-1-1 0 0 0,0 1 0 0 0,0 0 0 0 0,0 0 0 0 0,0 0 0 0 0,0 0 0 0 0,1 0 0 0 0,-1-1 0 0 0,0 1 0 0 0,0 0 0 0 0,0-1-32 0 0,-6-11 818 0 0,-10-7 53 0 0,5 8-637 0 0,-1 2 0 0 0,0 0 0 0 0,-1 0 0 0 0,0 2 0 0 0,0-1 0 0 0,-1 1 0 0 0,0 1 0 0 0,0 0 0 0 0,-1 2 0 0 0,1-1 0 0 0,-4 1-234 0 0,5 2 126 0 0,1 0-1 0 0,0 1 1 0 0,-1 0-1 0 0,0 1 0 0 0,0 1 1 0 0,1-1-1 0 0,-1 2 0 0 0,0 0 1 0 0,1 1-1 0 0,-1 0 1 0 0,1 1-1 0 0,0 0 0 0 0,-5 3-125 0 0,-4 3 35 0 0,0 0 0 0 0,1 2 0 0 0,0 0 0 0 0,0 1 0 0 0,2 1 0 0 0,-1 1 0 0 0,2 0 0 0 0,1 1 0 0 0,-1 1 0 0 0,2 1 0 0 0,1 0 0 0 0,-13 20-35 0 0,15-17-4 0 0,0 0 0 0 0,1 1 0 0 0,2 0 0 0 0,0 1-1 0 0,2 0 1 0 0,0 0 0 0 0,1 0 0 0 0,2 1-1 0 0,0 0 1 0 0,2 0 0 0 0,0 0 0 0 0,2 1 0 0 0,1-1-1 0 0,0 0 1 0 0,2 0 0 0 0,6 23 4 0 0,-5-31-1 0 0,1 0 0 0 0,1 0 1 0 0,1-1-1 0 0,1 1 0 0 0,0-1 0 0 0,1-1 1 0 0,7 10 0 0 0,2 0 9 0 0,0-1 0 0 0,2-1 0 0 0,1-1 0 0 0,1 0-9 0 0,-9-11 145 0 0,1 1 1 0 0,1-2-1 0 0,-1 0 1 0 0,2 0 0 0 0,-1-2-1 0 0,0 0 1 0 0,2 0-1 0 0,-1-2 1 0 0,0 0-1 0 0,9 0-145 0 0,2 1 266 0 0,0-2 1 0 0,0-1-1 0 0,1-1 0 0 0,-1-1 0 0 0,0-2 0 0 0,6 0-266 0 0,1-3 177 0 0,1 0-1 0 0,-1-2 1 0 0,0-3-1 0 0,-1 0 1 0 0,0-1-1 0 0,22-12-176 0 0,-38 15-11 0 0,0-2 0 0 0,-1 0-1 0 0,0-2 1 0 0,-1 1-1 0 0,0-2 1 0 0,0 0 0 0 0,-2 0-1 0 0,1-2 1 0 0,-2 1 0 0 0,0-2-1 0 0,0 0 1 0 0,-2 0-1 0 0,3-5 12 0 0,0-3 18 0 0,0-1-1 0 0,-2-1 0 0 0,0 0 0 0 0,-2 0 0 0 0,-1-1 0 0 0,-1-1 0 0 0,1-13-17 0 0,-5 23-2 0 0,-1-1 1 0 0,-2 0-1 0 0,1 1 0 0 0,-2 0 0 0 0,0-1 1 0 0,-1 1-1 0 0,-1-1 0 0 0,0 1 0 0 0,-1 0 1 0 0,-1 0-1 0 0,-1 1 0 0 0,-1-2 2 0 0,-3-2-12 0 0,0 0 0 0 0,-2 1 1 0 0,0 1-1 0 0,0 0 0 0 0,-2 0 0 0 0,0 1 0 0 0,-1 1 0 0 0,-2 0 12 0 0,-4-4-1 0 0,-2 1 0 0 0,-1 1-1 0 0,0 1 1 0 0,-1 2 0 0 0,-20-11 1 0 0,35 22-91 0 0,-1 1-1 0 0,2 0 1 0 0,-2 0 0 0 0,1 2 0 0 0,-1-1 0 0 0,0 1 0 0 0,0 0-1 0 0,1 1 1 0 0,-1 0 0 0 0,0 2 91 0 0,1-2-797 0 0,1 0-1 0 0,0 0 1 0 0,-1 0 0 0 0,1 0-1 0 0,0-1 1 0 0,-1-1 0 0 0,1 0-1 0 0,0 0 1 0 0,0-1 0 0 0,0 0-1 0 0,0-1 1 0 0,-4-2 797 0 0,4-2-643 0 0,0-2 308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8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4667 20 0 0,'17'-28'1762'0'0,"11"-53"-1461"0"0,-2-2-1 0 0,8-55-300 0 0,16-52 208 0 0,-4 49-225 0 0,6 1-1 0 0,32-52 18 0 0,139-312 4 0 0,200-432 24 0 0,-340 768-19 0 0,110-208 17 0 0,-86 187-56 0 0,80-130 53 0 0,248-342 47 0 0,-362 560 168 0 0,-23 34-46 0 0,35-67-192 0 0,-69 108 5 0 0,-9 16 2 0 0,-1 0 1 0 0,-1-1 0 0 0,4-8-8 0 0,-9 19 12 0 0,1 0 0 0 0,-1-1 0 0 0,0 1 0 0 0,0-1 1 0 0,0 1-1 0 0,0-1 0 0 0,0 1 0 0 0,0 0 0 0 0,0 0 1 0 0,0-1-1 0 0,0 1 0 0 0,0-1 0 0 0,0 1 0 0 0,0-1 0 0 0,0 1 1 0 0,0 0-1 0 0,0-1 0 0 0,0 1 0 0 0,0-1 0 0 0,0 1 1 0 0,0-1-1 0 0,0 1 0 0 0,0 0 0 0 0,0 0 0 0 0,0-1 1 0 0,-1 1-1 0 0,1-1 0 0 0,0 1 0 0 0,-1 0 0 0 0,1-1 1 0 0,0 1-1 0 0,-1 0 0 0 0,1 0 0 0 0,0 0 0 0 0,0-1 0 0 0,0 1 1 0 0,-1 0-13 0 0,-17-1 76 0 0,-17 12-115 0 0,-1 4 43 0 0,-30 6-4 0 0,54-17 1 0 0,-1-1 0 0 0,-1-1-1 0 0,2 0 1 0 0,-2-1-1 0 0,1 0 1 0 0,0-1-1 0 0,-1-1 0 0 0,12 1 1 0 0,1 0-1 0 0,1 0 0 0 0,-2 0 0 0 0,1 0 0 0 0,1 0 1 0 0,-2 0-1 0 0,1 0 0 0 0,1 0 0 0 0,-2 0 0 0 0,1-1 1 0 0,1 1-1 0 0,-1-1 0 0 0,0 1 0 0 0,0-1 0 0 0,0 1 0 0 0,0 0 1 0 0,0-1-1 0 0,1 0 0 0 0,-1 0 0 0 0,0 1 0 0 0,0-1 1 0 0,1 0-1 0 0,-1 0 0 0 0,0 1 0 0 0,1-1 0 0 0,-1 0 1 0 0,1 0-1 0 0,0 1 0 0 0,-1-2 0 0 0,1 1 0 0 0,-1 1 0 0 0,1-3 1 0 0,0 1 0 0 0,1 0 0 0 0,-1 0 0 0 0,0-1 0 0 0,1 2 0 0 0,-1-1 0 0 0,1-1 0 0 0,0 1 0 0 0,0 1 0 0 0,-1-2 0 0 0,1 2 0 0 0,1-1 0 0 0,-2 0 0 0 0,3 0-1 0 0,5-10 8 0 0,2 0 0 0 0,-1 1 0 0 0,12-10-8 0 0,-12 12 67 0 0,2 0 0 0 0,-1 0 0 0 0,2 0 0 0 0,-1 2 0 0 0,1-1 0 0 0,0 2 0 0 0,1 0 0 0 0,-1 0 0 0 0,1 1 0 0 0,7-2-67 0 0,-15 6 17 0 0,1-1 1 0 0,0 2-1 0 0,-1-1 1 0 0,1 0-1 0 0,0 1 1 0 0,-1 0-1 0 0,1 1 1 0 0,0-1-1 0 0,0 1 1 0 0,0 0-1 0 0,-1 0 1 0 0,1 1-1 0 0,-1 0 0 0 0,0 0 1 0 0,1 0-1 0 0,-1 0 1 0 0,0 1-1 0 0,0 0 1 0 0,0 0-1 0 0,-1 0 1 0 0,2 1-1 0 0,-3 0 1 0 0,2 0-1 0 0,-1-1 1 0 0,0 2-1 0 0,1 2-17 0 0,4 5 158 0 0,0 3 1 0 0,0-2-1 0 0,-2 1 0 0 0,1 1 0 0 0,3 13-158 0 0,-4-11-17 0 0,0-1 1 0 0,1 0 0 0 0,1 0 0 0 0,6 7 16 0 0,-12-19-168 0 0,0 0 0 0 0,0 1 0 0 0,1-2 0 0 0,0 1 0 0 0,0 0 0 0 0,1 0 168 0 0,-4-4-120 0 0,-1 1 0 0 0,1 0 0 0 0,0-1 0 0 0,0 1 0 0 0,-1-1 0 0 0,2 0 0 0 0,-1 1 0 0 0,-1-1 0 0 0,1 1 0 0 0,1-1 0 0 0,-2 1 0 0 0,1-1 0 0 0,1 0 0 0 0,-2 0 0 0 0,2 0 0 0 0,-1 0 0 0 0,-1 0 0 0 0,2 0 0 0 0,-1 0 0 0 0,-1 0 0 0 0,2 0 0 0 0,-1-1 0 0 0,-1 1 0 0 0,2-1 0 0 0,-1 1 0 0 0,-1-1 0 0 0,2 1 0 0 0,-1 0 1 0 0,-1-1-1 0 0,1 1 0 0 0,0-1 0 0 0,0 0 0 0 0,-1 1 0 0 0,2-1 120 0 0,5-9-375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 0 0,'0'1'60'0'0,"0"-1"0"0"0,-1 1-1 0 0,1-1 1 0 0,0 1 0 0 0,-1-1 0 0 0,1 1-1 0 0,0 0 1 0 0,0-1 0 0 0,0 0 0 0 0,0 1 0 0 0,0 0-1 0 0,0 0 1 0 0,0-1 0 0 0,0 0 0 0 0,0 1-1 0 0,0 0 1 0 0,0 0 0 0 0,0-1 0 0 0,0 0 0 0 0,1 1-1 0 0,-1 0 1 0 0,0 0 0 0 0,1-1 0 0 0,-1 0-1 0 0,0 1 1 0 0,0-1 0 0 0,0 1 0 0 0,1 0 0 0 0,-1-1-1 0 0,1 0 1 0 0,-1 0 0 0 0,1 1 0 0 0,-1-1-1 0 0,1 1-59 0 0,21 20 523 0 0,-15-14-430 0 0,4 5-8 0 0,-1 0 1 0 0,-1 1-1 0 0,-1 0 1 0 0,0 0-1 0 0,5 12-85 0 0,-6-9 8 0 0,2-1 0 0 0,0 0 0 0 0,1-1 0 0 0,8 9-8 0 0,-6-5-1055 0 0,-10-17 9 0 0,-5-6 237 0 0,2 4 744 0 0,-4-7-79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6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196 357 28 0 0,'0'27'1171'0'0,"-29"120"-557"0"0,7 3-614 0 0,21-96 619 0 0,1-54-611 0 0,2 0-4 0 0,1 1 21 0 0,2 0 0 0 0,-1-1 1 0 0,-1 1-1 0 0,2 0 0 0 0,-1 1 1 0 0,-1-2-1 0 0,1 2 0 0 0,0 0 1 0 0,0 0-1 0 0,-1 0 1 0 0,0 0-1 0 0,1 0 0 0 0,-1 1 1 0 0,0 0-1 0 0,0-1 0 0 0,0 1 1 0 0,1 1-26 0 0,0 0-1 0 0,-1-1 0 0 0,1 0 1 0 0,0 0-1 0 0,0 0 0 0 0,0 0 0 0 0,0-1 1 0 0,0 1-1 0 0,1-1 0 0 0,2 1 1 0 0,-7-3 8 0 0,0-1 0 0 0,0 1-1 0 0,1 0 1 0 0,-1 0 0 0 0,0 0-1 0 0,1-1 1 0 0,-1 1 0 0 0,1 0-1 0 0,-1 0 1 0 0,0 0 0 0 0,0 0-1 0 0,1 0 1 0 0,-1-1 0 0 0,0 1-1 0 0,1 0 1 0 0,-1-1 0 0 0,0 1-1 0 0,1-1 1 0 0,-1 1 0 0 0,0 0-1 0 0,0 0 1 0 0,0-1 0 0 0,0 1-1 0 0,0-1 1 0 0,0 1 0 0 0,0-1-1 0 0,0 1 1 0 0,0 0 0 0 0,0 0-1 0 0,0-1 1 0 0,0 1 0 0 0,0-1-1 0 0,0 1 1 0 0,0-1 0 0 0,0 1-1 0 0,0 0-7 0 0,2-25 159 0 0,-1 12-174 0 0,8-45 209 0 0,-2 0-1 0 0,-2-1 1 0 0,-3-46-194 0 0,6 78 59 0 0,-8 26-59 0 0,1-1 0 0 0,0 0 0 0 0,0 0 0 0 0,0 0 0 0 0,0 0 0 0 0,1 1 0 0 0,-1-2 0 0 0,1 2 0 0 0,-1-1 0 0 0,1 1 0 0 0,-1-1 0 0 0,2 1 0 0 0,0-1 0 0 0,0-2-3 0 0,66-65 622 0 0,68-52-619 0 0,-126 112 7 0 0,-4 4-1 0 0,0-1-1 0 0,-1 0 1 0 0,1 0-1 0 0,4-6-5 0 0,-11 12 1 0 0,0-1 0 0 0,1 1 0 0 0,-1 0 0 0 0,1-1 0 0 0,-1 1-1 0 0,0 0 1 0 0,1 0 0 0 0,-1 0 0 0 0,0-1 0 0 0,0 1 0 0 0,0-1 0 0 0,0 1 0 0 0,0 0 0 0 0,0-1-1 0 0,1 1 1 0 0,-1 0 0 0 0,0-1 0 0 0,0 1 0 0 0,0-1 0 0 0,0 1 0 0 0,0-1 0 0 0,0 1 0 0 0,0 0-1 0 0,0 0 1 0 0,0-1 0 0 0,0 1 0 0 0,0-1 0 0 0,0 1 0 0 0,0-1 0 0 0,0 1 0 0 0,-1 0 0 0 0,1 0 0 0 0,0-1-1 0 0,0 1 1 0 0,0-1 0 0 0,0 1 0 0 0,0-1 0 0 0,-1 1 0 0 0,1 0 0 0 0,0 0 0 0 0,-1 0 0 0 0,1-1-1 0 0,-6-8 17 0 0,-30-95 940 0 0,32 94-955 0 0,2 6 0 0 0,1 1-1 0 0,-1 0 1 0 0,1-1 0 0 0,0 1 0 0 0,0 0-1 0 0,0-1 1 0 0,1 1 0 0 0,-1-1 0 0 0,1 0 0 0 0,0-1-2 0 0,0 5 4 0 0,-35 38 68 0 0,16-17-66 0 0,0-1 0 0 0,1 2 0 0 0,-1 2-6 0 0,-35 42-30 0 0,51-61 26 0 0,-1-1 1 0 0,0 1 0 0 0,0-1-1 0 0,0-1 1 0 0,-1 1 0 0 0,1-1-1 0 0,-1 0 1 0 0,1 0 0 0 0,-1 0 0 0 0,0 0-1 0 0,0-1 1 0 0,0 1 0 0 0,-1-2-1 0 0,1 1 1 0 0,0-1 0 0 0,-1 1 0 0 0,-4-1 3 0 0,9-1-1 0 0,1 0 1 0 0,0 0 0 0 0,-1 0 0 0 0,0 0 0 0 0,0-1 0 0 0,1 1-1 0 0,-1 0 1 0 0,0 0 0 0 0,1 0 0 0 0,-1 0 0 0 0,1-1 0 0 0,-1 1 0 0 0,1-1-1 0 0,-1 1 1 0 0,0-1 0 0 0,1 1 0 0 0,0 0 0 0 0,-1 0 0 0 0,1-1-1 0 0,-1 0 1 0 0,1 1 0 0 0,-1-1 0 0 0,1 1 0 0 0,0-1 0 0 0,0 1 0 0 0,-1-1-1 0 0,1 0 1 0 0,0 1 0 0 0,0-1 0 0 0,-1 0 0 0 0,1 1 0 0 0,0-1-1 0 0,0 1 1 0 0,0-1 0 0 0,0 0 0 0 0,0 0 0 0 0,0 1 0 0 0,0-1 0 0 0,0 1-1 0 0,0-1 1 0 0,0 0 0 0 0,-1-5 4 0 0,-1-1 1 0 0,-2-1 1 0 0,1 2-1 0 0,0-1 1 0 0,-1 0 0 0 0,-1 1-1 0 0,1-1 1 0 0,-1 1-1 0 0,0 0 1 0 0,0 1-1 0 0,-1 0 1 0 0,-3-3-6 0 0,-14-15 18 0 0,-34-58-38 0 0,56 80 21 0 0,0 0 0 0 0,0 0 0 0 0,1 0 0 0 0,0 1 0 0 0,-1-1 0 0 0,0 0 0 0 0,0 1 0 0 0,0-1 0 0 0,0 1 0 0 0,0-1 0 0 0,1 1 0 0 0,-1-1 0 0 0,0 1 0 0 0,0-1 0 0 0,0 1 0 0 0,0 0 0 0 0,0 0 0 0 0,0 0 0 0 0,0-1 0 0 0,0 1 0 0 0,0 0 0 0 0,0 0 1 0 0,0 0-1 0 0,0 0 0 0 0,0 0 0 0 0,0 0 0 0 0,0 1 0 0 0,0-1 0 0 0,0 0 0 0 0,0 0 0 0 0,0 0 0 0 0,0 1 0 0 0,0-1 0 0 0,0 1 0 0 0,0 0 0 0 0,1-1 0 0 0,-1 0 0 0 0,0 1 0 0 0,0 0 0 0 0,1 0 0 0 0,-2-1-1 0 0,-2 5 2 0 0,-1-1 0 0 0,1 0-1 0 0,1 1 1 0 0,-2 0-1 0 0,-1 3-1 0 0,6-7 2 0 0,-3 3-4 0 0,-3 5 6 0 0,-1 1 1 0 0,0-1-1 0 0,-1-1 1 0 0,-4 5-5 0 0,12-12-1 0 0,-1-1 0 0 0,1 1 0 0 0,-1-1 0 0 0,1 0 0 0 0,-1 1 0 0 0,1 0 0 0 0,0 0 0 0 0,0-1 0 0 0,0 0 0 0 0,-1 1 0 0 0,1 0 0 0 0,0 0 0 0 0,0-1 0 0 0,-1 1 0 0 0,1 0 0 0 0,0 0 0 0 0,0-1 0 0 0,0 0 0 0 0,0 1 0 0 0,0 0 1 0 0,0 0-1 0 0,1-1 0 0 0,-1 1 0 0 0,0 0 0 0 0,0 0 0 0 0,1-1 0 0 0,-1 0 0 0 0,0 1 0 0 0,0 0 1 0 0,12 17-6 0 0,-8-11 0 0 0,6 11 11 0 0,0 1 1 0 0,1-1-1 0 0,1-1 1 0 0,1 1 0 0 0,0-2-1 0 0,8 6-5 0 0,-4-3-307 0 0,0 2 1 0 0,-1 0-1 0 0,10 18 307 0 0,-23-33-893 0 0,-3-4-2696 0 0,0-2 3305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8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4 0 0,'73'-59'2601'0'0,"-45"38"-2210"0"0,-2-1 1 0 0,0-1 0 0 0,6-10-392 0 0,-23 22 11 0 0,-3 5 1 0 0,0 21-11 0 0,-5-11-2 0 0,1 0 1 0 0,-1-1-1 0 0,1 1 1 0 0,0-1-1 0 0,0 1 1 0 0,0-1-1 0 0,3 3 1 0 0,11 21 5 0 0,2 1 264 0 0,-5-9 100 0 0,-18-18-361 0 0,0 0 0 0 0,-1 1 1 0 0,1 0-1 0 0,0 0 0 0 0,0 1 0 0 0,0-1 0 0 0,-1 2-8 0 0,-55 43 4 0 0,46-34-3 0 0,-2 0-1 0 0,1-1 0 0 0,-13 6 0 0 0,7-9 5 0 0,19-8-6 0 0,-1 0-1 0 0,1 0 1 0 0,0 1 0 0 0,0-1 0 0 0,-1 1-1 0 0,1 0 1 0 0,1 0 0 0 0,-2 0 1 0 0,3-2 1 0 0,1 0 2 0 0,0-6-3 0 0,0 0 1 0 0,0 0 0 0 0,0 0-1 0 0,-1 0 1 0 0,0 0-1 0 0,0 0 1 0 0,-1 0-1 0 0,0 0 1 0 0,-2-5-1 0 0,3 9-31 0 0,0 0 0 0 0,0 0 0 0 0,0 0 0 0 0,0 0 0 0 0,0-1 0 0 0,1 1 0 0 0,-1 0 0 0 0,1 0 0 0 0,0-1 0 0 0,0 1 0 0 0,0 0 0 0 0,0 0 0 0 0,0-1-1 0 0,0 1 1 0 0,0 0 0 0 0,0 0 0 0 0,0-1 0 0 0,1 1 0 0 0,0 0 0 0 0,0 0 0 0 0,-1-1 0 0 0,2 1 0 0 0,-1 1 0 0 0,0-2 0 0 0,1 1 31 0 0,4-12-3391 0 0,-3 9 3093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9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170 190 36 0 0,'1'0'60'0'0,"-1"-1"0"0"0,0 1 0 0 0,0-1 0 0 0,1 1 1 0 0,-1-1-1 0 0,0 0 0 0 0,1 1 0 0 0,-1-1 0 0 0,0 0 0 0 0,0 0 0 0 0,0 1 0 0 0,1-1 0 0 0,-1 1 1 0 0,0-1-1 0 0,0 0 0 0 0,0 1 0 0 0,-1-1 0 0 0,1 0 0 0 0,0 0 0 0 0,0 1 0 0 0,0-1 0 0 0,-1 0 1 0 0,1 0-1 0 0,0 1 0 0 0,-1 0 0 0 0,1-1 0 0 0,0 0 0 0 0,0 0 0 0 0,-1 1 0 0 0,1 0 0 0 0,-1-1 1 0 0,1 0-1 0 0,-1 1 0 0 0,1-1 0 0 0,-1 1 0 0 0,1 0-60 0 0,-29-27 497 0 0,12 11-244 0 0,10 7-213 0 0,2 0 1 0 0,-1-1 0 0 0,1 0 0 0 0,0 0 0 0 0,-1-7-41 0 0,-20-36 440 0 0,25 53-436 0 0,1-1 1 0 0,0 1-1 0 0,0 0 0 0 0,0 0 0 0 0,0-1 0 0 0,-1 1 0 0 0,1-1 0 0 0,-1 1 0 0 0,1-1 0 0 0,-1 1 0 0 0,1 0 0 0 0,0 0 1 0 0,0 0-1 0 0,-1 0 0 0 0,1-1 0 0 0,-1 1 0 0 0,1 0 0 0 0,-1-1 0 0 0,1 1 0 0 0,0 0 0 0 0,-1 0 0 0 0,1 0 1 0 0,-1 0-1 0 0,1 0 0 0 0,-1 0 0 0 0,1 0 0 0 0,0 0 0 0 0,-1 0 0 0 0,0 0 0 0 0,1 0 0 0 0,-1 0 0 0 0,1 0-4 0 0,-14 10 197 0 0,13-8-184 0 0,-1 0 1 0 0,1-2 0 0 0,-2 2 0 0 0,2-1 0 0 0,-1 1 0 0 0,0-1 0 0 0,0-1 0 0 0,0 2-1 0 0,0-1 1 0 0,0-1-14 0 0,1 0 0 0 0,0 0 0 0 0,1 0 0 0 0,0 0 0 0 0,0 0 0 0 0,-1 0 0 0 0,0 0 0 0 0,1 0 0 0 0,-1 0 0 0 0,1 0 0 0 0,0 0 0 0 0,-1 1 0 0 0,1-1 0 0 0,-1 0 0 0 0,1 0 0 0 0,-1 1 0 0 0,1-1 0 0 0,0 0 0 0 0,0 1 0 0 0,-1-1 0 0 0,1 0 0 0 0,-1 0 0 0 0,1 0 0 0 0,-1 1 0 0 0,1-1 0 0 0,0 1 0 0 0,0-1 0 0 0,0 1 0 0 0,-1-1 0 0 0,1 0 0 0 0,0 0 0 0 0,0 1 0 0 0,-1-1 0 0 0,1 1 0 0 0,0 0 0 0 0,0-1 0 0 0,0 0 0 0 0,0 0 0 0 0,0 1 0 0 0,0 0 0 0 0,0-1 0 0 0,0 1 0 0 0,0-1 0 0 0,0 0 0 0 0,14 18 0 0 0,2 1 0 0 0,7 38-8 0 0,-18-41 4 0 0,1-1 0 0 0,1 1 0 0 0,8 12 4 0 0,-3-5-3 0 0,-9-15 2 0 0,2-1-1 0 0,-1 1 1 0 0,1-1-1 0 0,-1 0 1 0 0,2 0-1 0 0,2 3 2 0 0,-8-10 0 0 0,1 0 1 0 0,-1 0-1 0 0,0 0 0 0 0,0 0 0 0 0,0 0 0 0 0,1 0 0 0 0,-1 0 0 0 0,0 0 0 0 0,1 0 1 0 0,-1 0-1 0 0,1 0 0 0 0,-1 0 0 0 0,0 0 0 0 0,0 0 0 0 0,1 0 0 0 0,-1 0 0 0 0,0 0 0 0 0,1 0 1 0 0,-1 0-1 0 0,1 0 0 0 0,-1 0 0 0 0,0-1 0 0 0,0 1 0 0 0,0 0 0 0 0,0 0 0 0 0,1-1 1 0 0,-1 1-1 0 0,0 0 0 0 0,1-1 0 0 0,-1 1 0 0 0,0 0 0 0 0,1 0 0 0 0,-1 0 0 0 0,0 0 0 0 0,0-1 0 0 0,10-13 0 0 0,-4 6 4 0 0,33-27-147 0 0,-48 17-3601 0 0,8 10 3599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3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4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0,2-2 0 0 0,-1 1 0 0 0,0 1 0 0 0,0-1 0 0 0,1 0 0 0 0,0 1 0 0 0,0-1-186 0 0,9-11 307 0 0,-3-3-95 0 0,0 0-1 0 0,-2 0 1 0 0,1-5-212 0 0,-2 7 20 0 0,0 1 1 0 0,0 0-1 0 0,2 1 0 0 0,-1 0 0 0 0,5-4-20 0 0,-11 17 31 0 0,0 0 1 0 0,0 0-1 0 0,1 0 1 0 0,-1 0-1 0 0,0 1 1 0 0,1-1-1 0 0,-1 0 0 0 0,1 0 1 0 0,-1 1-1 0 0,1 0 1 0 0,-1-1-1 0 0,1 1 1 0 0,0-1-1 0 0,-1 1 0 0 0,1 0 1 0 0,-1 0-1 0 0,1 0-31 0 0,34 0-66 0 0,-22 1 113 0 0,-14 0-42 0 0,0-1 1 0 0,0 0-1 0 0,0 0 1 0 0,1 0-1 0 0,-1 0 1 0 0,0 0-1 0 0,0 0 0 0 0,0 1 1 0 0,0-1-1 0 0,0 0 1 0 0,0 1-1 0 0,1-1 1 0 0,-1 0-1 0 0,0 1 1 0 0,0-1-1 0 0,0 0 1 0 0,0 0-1 0 0,0 0 1 0 0,0 0-1 0 0,0 1 1 0 0,0-1-1 0 0,0 0 1 0 0,-1 1-1 0 0,1-1 1 0 0,0 0-1 0 0,0 0 1 0 0,0 1-1 0 0,0-1 1 0 0,0 0-1 0 0,0 0 1 0 0,-1 0-1 0 0,1 0 1 0 0,0 0-1 0 0,0 1 0 0 0,0-1 1 0 0,-1 0-1 0 0,1 0 1 0 0,0 0-1 0 0,0 1 1 0 0,0-1-1 0 0,0 0 1 0 0,0 0-6 0 0,-12 18 389 0 0,2-4-387 0 0,-9 30 3 0 0,2 2 1 0 0,1 1-1 0 0,2 4-5 0 0,-2-17-18 0 0,10-24 15 0 0,6-9 3 0 0,0-1 1 0 0,-1 0-1 0 0,1 1 0 0 0,0-1 0 0 0,0 1 0 0 0,0 0 0 0 0,-1-1 0 0 0,1 0 0 0 0,-1 0 0 0 0,1 1 0 0 0,-1-1 0 0 0,1 1 1 0 0,0-1-1 0 0,-1 0 0 0 0,1 1 0 0 0,-1-1 0 0 0,0 0 0 0 0,1 0 0 0 0,0 0 0 0 0,-1 0 0 0 0,1 0 0 0 0,-1 1 0 0 0,0-1 0 0 0,1 0 1 0 0,0 0-1 0 0,-1 0 0 0 0,0 0 0 0 0,1 0 0 0 0,-1 0 0 0 0,1 0 0 0 0,-1-1 0 0 0,-16-10 6 0 0,-13-29-4 0 0,27 34-6 0 0,1 6-133 0 0,1-1 0 0 0,0-1 0 0 0,-1 2-1 0 0,1-1 1 0 0,-1 0 0 0 0,1 0 0 0 0,-1 1 0 0 0,1 0 0 0 0,-1-1 0 0 0,1 1-1 0 0,-1 0 1 0 0,1-1 0 0 0,-1 1 0 0 0,0 0 0 0 0,1 0 0 0 0,-1 0 0 0 0,1 0-1 0 0,-1 0 1 0 0,1 1 0 0 0,-2-1 0 0 0,2 1 0 0 0,-1-1 0 0 0,1 0 0 0 0,-1 1 0 0 0,1 0-1 0 0,-1 0 138 0 0,-6 2-257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5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0,0 2 0 0 0,-2-1 0 0 0,1-1 0 0 0,-3-1-100 0 0,-18-20 333 0 0,4 0-339 0 0,-17-24 261 0 0,36 45-221 0 0,-1 1 1 0 0,1 0 0 0 0,0 0 0 0 0,0 0-1 0 0,0-1 1 0 0,1 1 0 0 0,0-1-1 0 0,-1 1 1 0 0,2-2 0 0 0,0 2-1 0 0,-1-3-34 0 0,1 7 8 0 0,0 0 0 0 0,0 0 0 0 0,-17 23 8 0 0,-10-10-12 0 0,25-12-3 0 0,-1 0 0 0 0,1 0-1 0 0,-1 0 1 0 0,1 0-1 0 0,-1 0 1 0 0,1 1 0 0 0,0-1-1 0 0,0 1 1 0 0,-1 0 0 0 0,1-1-1 0 0,0 2 1 0 0,0-2-1 0 0,0 1 1 0 0,-1 3-1 0 0,3-4 3 0 0,0 1-3 0 0,1-1 0 0 0,-1 0 0 0 0,1 1 0 0 0,-1-1 0 0 0,1 0 0 0 0,0 0 0 0 0,0 0 0 0 0,-1 1 0 0 0,1-2 0 0 0,1 2 0 0 0,-2-1 0 0 0,1-1 0 0 0,1 1 0 0 0,-2 1 0 0 0,2-2 0 0 0,-1 1 0 0 0,0 0 0 0 0,0-1 0 0 0,0 1 0 0 0,2-1 0 0 0,5 6 0 0 0,9 14-10 0 0,-1 0 0 0 0,-1 0-1 0 0,11 23 11 0 0,-8-15-4 0 0,-11-16 1 0 0,1-1 0 0 0,0 0 0 0 0,1 0 0 0 0,0-1 0 0 0,1 0 0 0 0,0 0 0 0 0,6 3 3 0 0,-10-7 2 0 0,-3-4 2 0 0,-3-10-2 0 0,-1 3-1 0 0,1 1 0 0 0,0-1 0 0 0,0 0 0 0 0,0 0 0 0 0,1 1 0 0 0,-1-1 0 0 0,1 1-1 0 0,1-1 1 0 0,-1 1 0 0 0,1-4-1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0,6-7-229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5.5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130 402 12 0 0,'-1'1'87'0'0,"-1"0"-1"0"0,1 0 1 0 0,-1-1-1 0 0,1 0 1 0 0,-1 1-1 0 0,1-1 1 0 0,-1 1-1 0 0,1-1 1 0 0,-1 0-1 0 0,0 0 1 0 0,0 0-1 0 0,1 0 1 0 0,-1 0-1 0 0,1 0 1 0 0,-1-1 0 0 0,1 1-1 0 0,-1-1 1 0 0,0 1-1 0 0,1 0 1 0 0,-1-1-1 0 0,1 0 1 0 0,-1 0-1 0 0,1 1 1 0 0,-1-1-87 0 0,-35-22 1253 0 0,34 20-1216 0 0,0 0 0 0 0,0 0-1 0 0,0-1 1 0 0,0 1 0 0 0,0-1 0 0 0,0 0 0 0 0,0 1 0 0 0,1-2 0 0 0,0 1 0 0 0,0 0 0 0 0,0 0 0 0 0,1 0 0 0 0,-1-1 0 0 0,1-2-37 0 0,-1-1 10 0 0,1 0 0 0 0,0 0 1 0 0,1-1-1 0 0,-1 1 0 0 0,2-1 0 0 0,0 1 1 0 0,-1 0-1 0 0,2-2-10 0 0,0-2 1 0 0,1-1 1 0 0,1 1 0 0 0,0 0-1 0 0,0 1 1 0 0,1 0-1 0 0,1-1 1 0 0,0 1 0 0 0,0 1-1 0 0,1-1 1 0 0,1 1-1 0 0,0 0-1 0 0,2-2 35 0 0,2 1 0 0 0,0-1 0 0 0,0 2 0 0 0,0 0 0 0 0,2 0 0 0 0,-1 1 0 0 0,1 1 0 0 0,2 1-35 0 0,-10 4 3 0 0,0 0 0 0 0,1 0 0 0 0,0 1 0 0 0,0 1 0 0 0,-1-1-1 0 0,2 1 1 0 0,-1 0 0 0 0,-1 0 0 0 0,2 1 0 0 0,-1 0 0 0 0,0 0-1 0 0,0 1 1 0 0,0 0 0 0 0,0 0 0 0 0,0 1 0 0 0,0-1 0 0 0,-1 1 0 0 0,1 1-1 0 0,2 1-2 0 0,-2-1 26 0 0,0 0 0 0 0,-1 1 0 0 0,0 0 0 0 0,0 1 0 0 0,0-1 0 0 0,0 1 0 0 0,0 0 0 0 0,-1 0 0 0 0,0 1 0 0 0,0 0 0 0 0,0 0 0 0 0,-1 0 0 0 0,0 0 0 0 0,0 1 0 0 0,-1 0 0 0 0,1 0 0 0 0,-2-1 0 0 0,1 1 0 0 0,-1 1 0 0 0,0-1 0 0 0,0 0 0 0 0,-1 0 0 0 0,0 1 0 0 0,-1-1 0 0 0,1 1 0 0 0,-1-1 0 0 0,-1 1 0 0 0,1-1 0 0 0,-1 1 0 0 0,-1-1 0 0 0,1 1 0 0 0,-3 6-26 0 0,1-5 81 0 0,1 0 1 0 0,-2-1-1 0 0,1 1 1 0 0,-2 0-1 0 0,2-2 1 0 0,-2 1-1 0 0,0 0 1 0 0,0-1-1 0 0,-1 1 0 0 0,0-1 1 0 0,0-1-1 0 0,-1 1 1 0 0,0-1-1 0 0,0 0 1 0 0,0 0-1 0 0,-1-1 1 0 0,0 0-1 0 0,1-1 1 0 0,-2 1-1 0 0,1-1 1 0 0,-5 1-82 0 0,-23 9 406 0 0,25-9-387 0 0,0 1 0 0 0,-1-2 1 0 0,0 0-1 0 0,0-1 0 0 0,-1 0 1 0 0,-4 0-20 0 0,13-2 0 0 0,1-1 1 0 0,-1 0-1 0 0,1-1 1 0 0,0 1-1 0 0,0-1 1 0 0,-1 0-1 0 0,1 1 1 0 0,0-1-1 0 0,-1 0 1 0 0,1 0-1 0 0,0-1 1 0 0,-1 1-1 0 0,-5-3 0 0 0,2 0-277 0 0,-1 0 0 0 0,1 0 0 0 0,0-1-1 0 0,0 1 1 0 0,1-1 0 0 0,0-1 0 0 0,0 0 0 0 0,0 0-1 0 0,0 0 1 0 0,0 0 0 0 0,-3-6 277 0 0,-1-1-1550 0 0,8 10 1264 0 0,-1 0 0 0 0,0 0 0 0 0,1 0 0 0 0,0 0 0 0 0,0-1 0 0 0,-1 1 0 0 0,2-1-1 0 0,-1 1 1 0 0,0-3 286 0 0,-1-5-177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95 44 0 0,'4'-6'339'0'0,"0"-1"1"0"0,0 0-1 0 0,-1 0 0 0 0,0 0 1 0 0,0-1-1 0 0,0-4-339 0 0,-2 11 102 0 0,-1-1 1 0 0,1-1-1 0 0,-1 2 0 0 0,1-1 1 0 0,-1 0-1 0 0,0 0 0 0 0,0 0 1 0 0,0 0-1 0 0,-1 0 0 0 0,1 0 1 0 0,0 0-1 0 0,-1 0 0 0 0,0 0-102 0 0,1 0 57 0 0,0 1-1 0 0,-1 1 1 0 0,0-1 0 0 0,0 0 0 0 0,1 0-1 0 0,0 1 1 0 0,-1-1 0 0 0,0 0-1 0 0,0 0 1 0 0,1 1 0 0 0,-1 0-1 0 0,-1-1 1 0 0,2 1 0 0 0,-1-1-1 0 0,0 0 1 0 0,0 1 0 0 0,0 0-1 0 0,0 0 1 0 0,0 0 0 0 0,1 0-1 0 0,-2-1 1 0 0,1 1 0 0 0,1 0-1 0 0,-2 0 1 0 0,1 0 0 0 0,1 0-1 0 0,-2 0-56 0 0,-2 1 34 0 0,-1-1-1 0 0,1 2 0 0 0,-1-1 0 0 0,1 0 0 0 0,-1 1 1 0 0,1 0-1 0 0,0-1 0 0 0,-1 2 0 0 0,2 0 0 0 0,-2-1-33 0 0,-38 29 68 0 0,32-22-67 0 0,2 0 0 0 0,-1 1 0 0 0,2 0 0 0 0,0 0 0 0 0,0 1 0 0 0,-1 1-1 0 0,7-8 15 0 0,-1 0 0 0 0,1 1 0 0 0,0-2-1 0 0,-1 2 1 0 0,2-1 0 0 0,-1 1 0 0 0,1-1 0 0 0,-1 1 0 0 0,2-1-1 0 0,-1 2 1 0 0,0-2 0 0 0,1 1 0 0 0,0 0 0 0 0,0-1 0 0 0,0 1-1 0 0,0 0 1 0 0,1 0 0 0 0,0 2-15 0 0,0-5 27 0 0,0 0-1 0 0,0-1 0 0 0,-1 1 0 0 0,1 0 1 0 0,0 0-1 0 0,0-1 0 0 0,0 1 1 0 0,1-1-1 0 0,-2 1 0 0 0,2-1 1 0 0,-1 1-1 0 0,1-1 0 0 0,-1 1 1 0 0,1-2-1 0 0,-1 2 0 0 0,1-1 1 0 0,-1 0-1 0 0,1 0 0 0 0,0 0 1 0 0,0-1-1 0 0,0 1-26 0 0,2 1 62 0 0,-1-2 0 0 0,1 1 0 0 0,0-1 0 0 0,0 1 0 0 0,-1-1 0 0 0,2 0 0 0 0,-1 0 0 0 0,-1-1 0 0 0,1 1 0 0 0,3-1-62 0 0,3-2 146 0 0,-1 0-1 0 0,0 0 1 0 0,0 0 0 0 0,0-1 0 0 0,-1 0 0 0 0,0 0 0 0 0,0-2 0 0 0,6-3-146 0 0,-9 5 12 0 0,0-1 1 0 0,1 1 0 0 0,-2-1-1 0 0,1-1 1 0 0,0 0 0 0 0,-1 1 0 0 0,-1-1-1 0 0,1 0 1 0 0,0-1 0 0 0,-1 1-1 0 0,0 0 1 0 0,-1 0 0 0 0,0-1-1 0 0,1 0 1 0 0,-2 0 0 0 0,1 0-1 0 0,-2 0 1 0 0,1 0 0 0 0,0 0 0 0 0,-1 0-1 0 0,0 0 1 0 0,-1 0 0 0 0,0-1-1 0 0,1 2 1 0 0,-2-1 0 0 0,1 0-1 0 0,-2 0 1 0 0,1 1 0 0 0,-2-5-13 0 0,4 10 0 0 0,0 1 0 0 0,0 0-1 0 0,0 0 1 0 0,0-1 0 0 0,0 1 0 0 0,0-1 0 0 0,0 1 0 0 0,0-1 0 0 0,-1 1-1 0 0,1 0 1 0 0,0 0 0 0 0,-1-1 0 0 0,1 1 0 0 0,0-1 0 0 0,-1 1 0 0 0,1 0 0 0 0,0-1-1 0 0,0 1 1 0 0,0 0 0 0 0,-1 0 0 0 0,1 0 0 0 0,-1 0 0 0 0,1 0 0 0 0,-1-1 0 0 0,1 1-1 0 0,0 0 1 0 0,0 0 0 0 0,-1 0 0 0 0,1-1 0 0 0,-1 1 0 0 0,1 0 0 0 0,-1 0-1 0 0,1 0 1 0 0,0 0 0 0 0,0 0 0 0 0,-1 0 0 0 0,1 0 0 0 0,-1 0 0 0 0,-9 15-11 0 0,1 25-5 0 0,9-40 16 0 0,-3 15-2 0 0,3 0 1 0 0,-1 0-1 0 0,1 0 0 0 0,1-1 0 0 0,0 1 0 0 0,1 0 0 0 0,1 0 0 0 0,0-1 0 0 0,0 1 0 0 0,2-1 0 0 0,0 0 0 0 0,1 0 0 0 0,0-1 0 0 0,5 7 2 0 0,-11-19-175 0 0,1 1 0 0 0,1-1 0 0 0,-2 1 0 0 0,1-2 0 0 0,1 2 0 0 0,-2-1 0 0 0,2 0 0 0 0,-1 1 0 0 0,0-2 0 0 0,1 2 0 0 0,-1-1 0 0 0,1-1 0 0 0,-1 2 175 0 0,0-3-155 0 0,-1 1-1 0 0,1 0 1 0 0,-1 0-1 0 0,1 0 1 0 0,-1 0 0 0 0,1 0-1 0 0,0-1 1 0 0,-1 1 0 0 0,0 0-1 0 0,1 0 1 0 0,0 0 0 0 0,-1 0-1 0 0,1-1 1 0 0,-1 1 0 0 0,0-1-1 0 0,1 1 1 0 0,-1-1-1 0 0,1 1 1 0 0,-1 0 0 0 0,1 0-1 0 0,-1-1 1 0 0,0 0 0 0 0,0 1-1 0 0,0-1 1 0 0,1 1 0 0 0,-1 0-1 0 0,0-1 1 0 0,1 0 0 0 0,-1 0-1 0 0,0 1 1 0 0,0 0-1 0 0,0-1 1 0 0,0 0 0 0 0,0 1-1 0 0,0-1 156 0 0,4-8-394 0 0,-1-3 243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7.1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568 0 4 0 0,'-17'1'928'0'0,"1"0"-1"0"0,-1 1 1 0 0,1 1-1 0 0,0 0 1 0 0,-13 5-928 0 0,6 0 392 0 0,1 1-1 0 0,-1 0 1 0 0,-16 11-392 0 0,7-1-22 0 0,0 3 0 0 0,1 0 1 0 0,1 2-1 0 0,2 1 0 0 0,-2 2 22 0 0,14-9 22 0 0,0 0-1 0 0,1 0 1 0 0,-1 3-22 0 0,1 0 9 0 0,3 2 0 0 0,-1-1 0 0 0,2 2 0 0 0,-8 20-9 0 0,11-25-10 0 0,2 2 0 0 0,0 0 0 0 0,2-1 0 0 0,0 1 1 0 0,1 0-1 0 0,2 1 0 0 0,-1-1 0 0 0,2 0 0 0 0,1 0 0 0 0,3 15 10 0 0,-1-24 11 0 0,-1 0 0 0 0,2-1 1 0 0,-1 0-1 0 0,2 0 0 0 0,0 0 1 0 0,0-1-1 0 0,1 1 0 0 0,0-1 1 0 0,1-1-1 0 0,1 1 0 0 0,-1-1 1 0 0,1 0-1 0 0,0-1 0 0 0,1 1 1 0 0,0-2-1 0 0,0 1 0 0 0,3 0-11 0 0,7 5 101 0 0,0-2 1 0 0,1 0-1 0 0,0-1 0 0 0,1-1 0 0 0,0-1 1 0 0,1 0-1 0 0,-1-2 0 0 0,15 3-101 0 0,-15-6 3 0 0,0-2 1 0 0,0 1-1 0 0,1-2 1 0 0,-1-1-1 0 0,0-1 1 0 0,0 0-1 0 0,0-2 0 0 0,0 0 1 0 0,-1-1-1 0 0,1-1 1 0 0,-1-2-1 0 0,-1 1 1 0 0,1-2-1 0 0,-1-1 1 0 0,-1-1-1 0 0,0 0 0 0 0,0-1 1 0 0,-2-1-1 0 0,11-9-3 0 0,-2-1 159 0 0,-1-2-1 0 0,-1-1 0 0 0,-1 0 1 0 0,-2-2-1 0 0,0 0 1 0 0,-2-1-1 0 0,14-31-158 0 0,-21 36 109 0 0,0 0-1 0 0,-2-2 0 0 0,0 1 1 0 0,-2-2-1 0 0,0 1 1 0 0,-3-1-1 0 0,1 0 1 0 0,-3 0-1 0 0,0-15-108 0 0,-2 31 45 0 0,-2 0 0 0 0,1-1 0 0 0,-1 0 1 0 0,-1 1-1 0 0,0 0 0 0 0,-1 0 0 0 0,1 0 0 0 0,-2 1 0 0 0,0-1 0 0 0,0 1 0 0 0,-5-6-45 0 0,1 2 213 0 0,-1 0 0 0 0,0 1-1 0 0,-1 1 1 0 0,-1 0 0 0 0,0 0-1 0 0,0 1 1 0 0,-11-7-213 0 0,18 14-1 0 0,-1 1-1 0 0,0-1 1 0 0,0 1-1 0 0,0 0 1 0 0,0 0 0 0 0,-1 1-1 0 0,0-1 1 0 0,1 2-1 0 0,-1-1 1 0 0,1 1-1 0 0,-1 0 1 0 0,0 0 0 0 0,0 1-1 0 0,1 0 1 0 0,-6 0 1 0 0,-8 3-57 0 0,1 1 1 0 0,0 1-1 0 0,1 0 1 0 0,-14 6 56 0 0,-23 6-624 0 0,51-16 163 0 0,0 0 1 0 0,0 0-1 0 0,0-1 1 0 0,0 0 0 0 0,0 0-1 0 0,0 0 1 0 0,0 0 0 0 0,1-1-1 0 0,-2 1 1 0 0,1-2 0 0 0,1 2-1 0 0,-1-1 1 0 0,0-1 0 0 0,0 1-1 0 0,1-1 1 0 0,-1 0-1 0 0,1 1 1 0 0,-1-2 0 0 0,1 1-1 0 0,0 0 1 0 0,-3-3 460 0 0,-4-5-276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1.2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3023 4 0 0,'-11'-13'1845'0'0,"19"1"-312"0"0,2 3-1439 0 0,13-20 398 0 0,-2 1-1 0 0,0-2 0 0 0,-2-1 1 0 0,-2 0-1 0 0,7-15-491 0 0,11-21 312 0 0,135-257-169 0 0,-27 51-218 0 0,-52 86 327 0 0,53-159-252 0 0,-42 93 396 0 0,-3 49-51 0 0,-39 84 962 0 0,-31 50-274 0 0,-3 0 0 0 0,-4-2-1 0 0,9-50-1032 0 0,18-61 1008 0 0,-3 0-1113 0 0,-7 25 2182 0 0,-33 142-1333 0 0,-4 9-368 0 0,1 0 0 0 0,-1 0-1 0 0,0 0 1 0 0,-1 0 0 0 0,1 0 0 0 0,-2 0 0 0 0,1-1 0 0 0,0 1 0 0 0,-1-1-1 0 0,-1 2 1 0 0,1-2 0 0 0,-1-1-376 0 0,1 9 16 0 0,0-1-1 0 0,0 1 1 0 0,-1 0-1 0 0,1 0 1 0 0,0 0-1 0 0,0-1 1 0 0,0 1-1 0 0,-1 0 1 0 0,1-1-1 0 0,0 1 1 0 0,0 0-1 0 0,-1-1 1 0 0,1 1-1 0 0,0 0 1 0 0,0 0-1 0 0,0 0 1 0 0,0 0-1 0 0,-1 0 1 0 0,1 0-1 0 0,0-1 1 0 0,-1 1-1 0 0,1 0 1 0 0,-1 0-1 0 0,1 0 1 0 0,0 0-1 0 0,0 0 1 0 0,0-1-1 0 0,-1 1 1 0 0,1 0-1 0 0,0 0 1 0 0,-1 0-1 0 0,1 0 1 0 0,-1 0-1 0 0,1 1-15 0 0,-12 6 136 0 0,-12 18-244 0 0,21-22 143 0 0,-13 15-73 0 0,-1-1 0 0 0,0-1 1 0 0,-1-1-1 0 0,-1 0 1 0 0,1-1-1 0 0,-22 10 38 0 0,40-24-1 0 0,0 0 0 0 0,0 0 1 0 0,0 0-1 0 0,0 1 0 0 0,0-1 0 0 0,0 0 0 0 0,0 0 0 0 0,0 0 0 0 0,-1 0 0 0 0,1 0 0 0 0,0 0 1 0 0,0 0-1 0 0,0 0 0 0 0,0 1 0 0 0,0-1 0 0 0,-1 0 0 0 0,1 0 0 0 0,0 0 0 0 0,0 0 0 0 0,0 0 0 0 0,0 0 1 0 0,0 0-1 0 0,0 0 0 0 0,0 0 0 0 0,0 0 0 0 0,0 0 0 0 0,0 0 0 0 0,0 0 0 0 0,-1 0 0 0 0,1 0 1 0 0,0 0-1 0 0,0 0 0 0 0,0 0 0 0 0,0 0 0 0 0,-1 0 0 0 0,1-1 0 0 0,0 1 0 0 0,0 0 0 0 0,0 0 1 0 0,0 0-1 0 0,0 0 0 0 0,0 0 0 0 0,-1 0 0 0 0,1 0 0 0 0,0-1 0 0 0,0 1 0 0 0,0 0 0 0 0,0 0 1 0 0,0 0-1 0 0,0 0 0 0 0,0 0 0 0 0,0 0 0 0 0,0 0 0 0 0,0 0 0 0 0,0 0 0 0 0,0 0 0 0 0,0 0 1 0 0,0 0-1 0 0,0-1 0 0 0,0 1 0 0 0,0 0 1 0 0,3-12-45 0 0,13-17 30 0 0,-14 26 31 0 0,7-15-1 0 0,1 2 0 0 0,1-1 0 0 0,1 1 0 0 0,0 0 0 0 0,0 1 0 0 0,2 1 1 0 0,8-7-16 0 0,-20 20-1 0 0,-1 0 1 0 0,1 0 0 0 0,-1 0 0 0 0,0 1 0 0 0,1-1-1 0 0,-1 1 1 0 0,1-1 0 0 0,0 1 0 0 0,-1-1-1 0 0,1 1 1 0 0,-1 0 0 0 0,1 0 0 0 0,-1 0 0 0 0,2 0-1 0 0,-2 0 1 0 0,1 0 0 0 0,-1 0 0 0 0,1 1 0 0 0,-1-1-1 0 0,1 1 1 0 0,-1-1 0 0 0,1 0 0 0 0,-1 1 0 0 0,1 0 0 0 0,38 24 72 0 0,-13-7-41 0 0,-9-8-277 0 0,30 11 511 0 0,-46-20-619 0 0,1 0 0 0 0,0-1 0 0 0,0 1 0 0 0,0-1 0 0 0,0 0 0 0 0,-1 0 0 0 0,1 0 0 0 0,0 0 0 0 0,0 0 0 0 0,1-1 354 0 0,-1-3-7848 0 0,-3-6 3400 0 0,-7-14 1494 0 0,3 14 1991 0 0,2-12 444 0 0,1-3 361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4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205 446 12 0 0,'2'1'174'0'0,"-2"1"1"0"0,2-2-1 0 0,-1 2 1 0 0,0-1-1 0 0,0 0 1 0 0,0 1-1 0 0,-1-1 1 0 0,1 1-1 0 0,0-1 1 0 0,0 0-1 0 0,-1 0 1 0 0,1 1-1 0 0,0 0 1 0 0,-1 0-1 0 0,1-1 1 0 0,-1 2-175 0 0,9 35 650 0 0,-12 28-592 0 0,1-48 3 0 0,1 0-1 0 0,0 0 1 0 0,2-1-1 0 0,-1 1 1 0 0,3-1-1 0 0,-1 2-60 0 0,-1-15 79 0 0,-1-1 1 0 0,2 1-1 0 0,-1 0 1 0 0,0 0-1 0 0,1-1 0 0 0,-1 0 1 0 0,1 1-1 0 0,0-1 1 0 0,0 0-1 0 0,0 0 0 0 0,1 1-79 0 0,0-3 57 0 0,0-1-1 0 0,-1 0 1 0 0,1 0 0 0 0,0 0-1 0 0,-1 0 1 0 0,1 0-1 0 0,0 0 1 0 0,-1 0-1 0 0,1 0 1 0 0,0-1-1 0 0,0 0 1 0 0,0 0-57 0 0,13-2-10 0 0,6 3 17 0 0,-17-1-6 0 0,0 0-1 0 0,1 1 1 0 0,0 0-1 0 0,-1 0 1 0 0,1 1-1 0 0,-1 0 1 0 0,0-1-1 0 0,1 1 1 0 0,0 1-1 0 0,0 0 0 0 0,-5-2 3 0 0,0-2 0 0 0,0-1 0 0 0,0 1 1 0 0,0 0-1 0 0,0 0 0 0 0,-1-1 0 0 0,0 1 1 0 0,1 0-1 0 0,-1 0 0 0 0,1-1 0 0 0,-1 0-3 0 0,1-3 4 0 0,2-9 39 0 0,-1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0,1 2 1 0 0,-2-2-1 0 0,1 1 0 0 0,1 0 0 0 0,-2-1 0 0 0,1 2 1 0 0,0-2-1 0 0,0 1 0 0 0,0 1 0 0 0,-1-2-13 0 0,-1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0,46-66-37 0 0,34-60 23 0 0,1-1 0 0 0,-1 1-1 0 0,1-1 1 0 0,-1 0 0 0 0,0 1 0 0 0,0 0 0 0 0,0 0-1 0 0,0-1 1 0 0,0 1 0 0 0,-3-2 0 0 0,-24-29-3 0 0,24 24 12 0 0,-1 0-1 0 0,0 0 0 0 0,-1 1 0 0 0,0 0 1 0 0,0 0-1 0 0,-4-3-8 0 0,-28-33 39 0 0,37 39-60 0 0,-11-17-55 0 0,13 22 76 0 0,0 0-1 0 0,0-1 1 0 0,0 1 0 0 0,-1-1 0 0 0,1 1 0 0 0,0 0-1 0 0,0 0 1 0 0,0 0 0 0 0,0 0 0 0 0,0 0-1 0 0,0-1 1 0 0,0 1 0 0 0,-1 0 0 0 0,1-1-1 0 0,0 1 1 0 0,-1 0 0 0 0,1 0 0 0 0,0 0 0 0 0,-1-1-1 0 0,1 1 1 0 0,0 0 0 0 0,0 0 0 0 0,0 0-1 0 0,-1 0 1 0 0,1 0 0 0 0,0 0 0 0 0,-1 0 0 0 0,1 0-1 0 0,-1 0 1 0 0,1 0 0 0 0,0 0 0 0 0,0 0-1 0 0,0 0 1 0 0,0 0 0 0 0,-1 0 0 0 0,1 0 0 0 0,-1 0-1 0 0,1 0 1 0 0,0 0 0 0 0,-1 1 0 0 0,1-1-1 0 0,0 0 1 0 0,0 0 0 0 0,0 0 0 0 0,0 1-1 0 0,-1-1 1 0 0,1 0 0 0 0,0 0 0 0 0,0 1 0 0 0,-1-1-1 0 0,1 0 1 0 0,0 0 0 0 0,0 0 0 0 0,0 0-1 0 0,-1 1 1 0 0,1-1 0 0 0,0 0 0 0 0,0 1 0 0 0,0-1-1 0 0,0 1 1 0 0,0-1 0 0 0,0 0 0 0 0,0 0 0 0 0,-6 18 35 0 0,3-9-39 0 0,0 0 1 0 0,0-1 0 0 0,0 0 0 0 0,0 0 0 0 0,-1 0 0 0 0,-1 0 0 0 0,1 0 0 0 0,-1-2 0 0 0,-1 2-1 0 0,1-1 1 0 0,-1-1 0 0 0,-1 0 0 0 0,1 0 0 0 0,-4 3 3 0 0,9-9-2 0 0,0 0 0 0 0,1 1 0 0 0,0-1 0 0 0,-1 1 0 0 0,0-1 0 0 0,1 1 0 0 0,-1-1 0 0 0,1 0 0 0 0,0 0 0 0 0,-1 1 0 0 0,0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0,-7-8 80 0 0,24 37-53 0 0,-37-41-75 0 0,1-1 0 0 0,0 1 0 0 0,0-2 0 0 0,2 1 0 0 0,-1-1 0 0 0,1-1 0 0 0,0 0 0 0 0,1 0 0 0 0,10 4 109 0 0,-20-12-89 0 0,-1 0 0 0 0,0 0-1 0 0,0 0 1 0 0,0 0-1 0 0,0 0 1 0 0,1 0 0 0 0,-1 0-1 0 0,0 0 1 0 0,1 0 0 0 0,-1 0-1 0 0,0 1 1 0 0,0-1 0 0 0,1 0-1 0 0,-1 0 1 0 0,0 0 0 0 0,0 0-1 0 0,0 0 1 0 0,0 1 0 0 0,0-1-1 0 0,1 0 1 0 0,-1 0 0 0 0,0 0-1 0 0,0 1 1 0 0,1-1 0 0 0,-1 0-1 0 0,0 0 1 0 0,0 0-1 0 0,0 0 1 0 0,0 0 0 0 0,1 0-1 0 0,-1 1 1 0 0,0-1 0 0 0,0 0-1 0 0,0 1 1 0 0,0-1 0 0 0,0 0-1 0 0,0 1 1 0 0,0-1 0 0 0,0 0-1 0 0,0 0 1 0 0,0 0 0 0 0,0 0-1 0 0,0 0 1 0 0,0 1 0 0 0,0-1-1 0 0,0 0 1 0 0,0 1 0 0 0,0-1-1 0 0,0 0 1 0 0,0 1-1 0 0,-1-1 1 0 0,1 0 0 0 0,0 0-1 0 0,0 0 1 0 0,0 0 0 0 0,-1 0-1 0 0,1 0 1 0 0,0 1 0 0 0,0-1-1 0 0,-1 0 90 0 0,-14 7-4147 0 0,14-6 4463 0 0,-6 0-508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5.6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0 170 16 0 0,'5'-4'337'0'0,"0"-1"1"0"0,-1 0-1 0 0,1 1 0 0 0,-1-2 1 0 0,-1 0-1 0 0,1 1 1 0 0,0-1-1 0 0,-1 0-337 0 0,1-1 98 0 0,2 1-1 0 0,-1-1 1 0 0,1 1 0 0 0,0 0 0 0 0,0 0-1 0 0,0 1 1 0 0,1-1 0 0 0,2-1-98 0 0,0 2 98 0 0,-2-1 0 0 0,0 0 0 0 0,0 0 0 0 0,-1-1 0 0 0,1-1 0 0 0,1-3-98 0 0,-5 7 9 0 0,1-6 18 0 0,-4 9-27 0 0,1 1 1 0 0,-1 0-1 0 0,0 0 0 0 0,0-1 1 0 0,0 1-1 0 0,0 0 0 0 0,0 0 1 0 0,0 0-1 0 0,1 0 0 0 0,-1 0 1 0 0,0 0-1 0 0,0 0 0 0 0,0-1 1 0 0,0 1-1 0 0,0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1 0 0 0,0-1 0 0 0,7 8 0 0 0,10 8 0 0 0,-14-15 3 0 0,0 1 1 0 0,-1-1-1 0 0,0 1 0 0 0,0-1 0 0 0,1 1 0 0 0,-1 0 0 0 0,0 0 0 0 0,0 0 0 0 0,0 1 0 0 0,-1-1 0 0 0,2 0 1 0 0,-2 0-1 0 0,1 1 0 0 0,-2 0 0 0 0,2-1 0 0 0,-1 1 0 0 0,1 1-3 0 0,-2-4 35 0 0,0 0 2 0 0,-26 27 78 0 0,-61 76-118 0 0,69-80 7 0 0,0 0 0 0 0,-18 14-4 0 0,36-37 3 0 0,-4-27 278 0 0,3 26-290 0 0,0-8 4 0 0,-1 1 1 0 0,1-1 0 0 0,0 0 0 0 0,0 0-1 0 0,1 0 1 0 0,1 1 0 0 0,0-1 0 0 0,-1 1-1 0 0,2-1 1 0 0,0-1 4 0 0,5 3-562 0 0,-6 6-3079 0 0,-1 1 3632 0 0,0 0-320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7.1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0.4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302 458 24 0 0,'13'52'2332'0'0,"-9"-17"-2030"0"0,3 1 0 0 0,1-2 0 0 0,1 1 0 0 0,2-2 0 0 0,16 33-302 0 0,-22-54 85 0 0,-1-2-35 0 0,0 1 1 0 0,1-1-1 0 0,1 1 0 0 0,-1-2 0 0 0,2 1 0 0 0,2 4-50 0 0,-9-14 1 0 0,0 0-1 0 0,0-1 1 0 0,0 1-1 0 0,0-1 1 0 0,0 0-1 0 0,0 1 1 0 0,0 0-1 0 0,0 0 1 0 0,0-1-1 0 0,0 1 0 0 0,0-1 1 0 0,0 0-1 0 0,0 1 1 0 0,1 0-1 0 0,-1 0 1 0 0,0-1-1 0 0,0 1 1 0 0,1-1-1 0 0,-1 1 1 0 0,0-1-1 0 0,1 1 0 0 0,-1 0 1 0 0,0 0-1 0 0,0 0 1 0 0,0-1-1 0 0,1 1 1 0 0,-1-1-1 0 0,1 1 1 0 0,-1 0-1 0 0,1-1 1 0 0,-1 1-1 0 0,0 0 1 0 0,0 0-1 0 0,1 0 0 0 0,-1 0 1 0 0,1 0-1 0 0,-1 0 1 0 0,1 0-1 0 0,-1 0 1 0 0,0 0-1 0 0,1 0 1 0 0,0 0-1 0 0,18-7 185 0 0,0 3-91 0 0,1 2 1 0 0,17 0-95 0 0,31-5 271 0 0,-68 7-270 0 0,0 0 1 0 0,0 0-1 0 0,1 0 0 0 0,-1 0 0 0 0,0 0 0 0 0,1 0 1 0 0,-1-1-1 0 0,0 1 0 0 0,1 0 0 0 0,-1 0 0 0 0,0 0 1 0 0,0-1-1 0 0,0 1 0 0 0,0 0 0 0 0,0 0 0 0 0,0 0 1 0 0,1 0-1 0 0,-1 0 0 0 0,0-1 0 0 0,0 1 0 0 0,0 0 1 0 0,1-1-1 0 0,-1 1 0 0 0,0 0 0 0 0,0-1 0 0 0,0 1 1 0 0,0 0-1 0 0,0 0 0 0 0,0 0 0 0 0,0-1 0 0 0,0 1 1 0 0,0 0-1 0 0,0-1 0 0 0,0 1-1 0 0,-4-15-9 0 0,-15-21 59 0 0,13 25 101 0 0,-24-48 232 0 0,3-1-1 0 0,3-1 0 0 0,-6-31-382 0 0,29 90 6 0 0,0 1-4 0 0,1 1 0 0 0,0-1 0 0 0,-1 0 0 0 0,1 0 0 0 0,0 1 0 0 0,0-1 1 0 0,0 0-1 0 0,0 0 0 0 0,0 1 0 0 0,0-1 0 0 0,0 0 0 0 0,0 0 0 0 0,0 1 0 0 0,0-1 0 0 0,0 0 0 0 0,0 0 1 0 0,0 1-1 0 0,0-1 0 0 0,0 0 0 0 0,1 0 0 0 0,-1 1 0 0 0,0-1 0 0 0,1 1 0 0 0,0-1 0 0 0,-1 0 1 0 0,0 1-1 0 0,0-1 0 0 0,1 0 0 0 0,0 0-2 0 0,5-5 0 0 0,0-2 0 0 0,-1 1 0 0 0,0-1 0 0 0,0 0 1 0 0,-1 0-1 0 0,2-4 0 0 0,5-11 0 0 0,-1 7 138 0 0,109-188 721 0 0,-109 182-327 0 0,-42 3 2222 0 0,19 12-2459 0 0,1 0 1 0 0,0-1-1 0 0,0-1 1 0 0,1 0 0 0 0,1-1-1 0 0,-8-7-295 0 0,-6-7 45 0 0,24 24-44 0 0,-1 0-1 0 0,1 0 1 0 0,0-1-1 0 0,-1 1 1 0 0,1-1-1 0 0,-1 1 1 0 0,1-1-1 0 0,0 1 0 0 0,0 0 1 0 0,-1 0-1 0 0,0 0 1 0 0,1 0-1 0 0,-1-1 1 0 0,1 1-1 0 0,0 0 0 0 0,-1 0 1 0 0,1-1-1 0 0,-1 1 1 0 0,0 0-1 0 0,1 0 1 0 0,0 0-1 0 0,0 0 1 0 0,-1 0-1 0 0,0 0 0 0 0,1 0 1 0 0,-1 0-1 0 0,1 0 1 0 0,0 1-1 0 0,-1-1 1 0 0,0 0-1 0 0,-7 13 51 0 0,0 2 2 0 0,-10 18-100 0 0,1 0 1 0 0,2 0-1 0 0,2 1 47 0 0,-5 7-107 0 0,-15 27 107 0 0,33-67 0 0 0,0-1 0 0 0,0 0-1 0 0,0 1 1 0 0,0-1 0 0 0,0 1-1 0 0,0-1 1 0 0,0 1 0 0 0,-1-1 0 0 0,1 0-1 0 0,0 0 1 0 0,-1 1 0 0 0,1-1-1 0 0,-1 1 1 0 0,1-1 0 0 0,0 1 0 0 0,0-1-1 0 0,-1 0 1 0 0,1 0 0 0 0,-1 0-1 0 0,1 0 1 0 0,-1 1 0 0 0,1-1 0 0 0,0 0-1 0 0,-1 0 1 0 0,1 0 0 0 0,-1 1-1 0 0,1-1 1 0 0,-1 0 0 0 0,1 0 0 0 0,0 0-1 0 0,-1 0 1 0 0,1 0 0 0 0,-1 0-1 0 0,0 0 1 0 0,1 0 0 0 0,0 0 0 0 0,-1-1-1 0 0,1 1 1 0 0,-1 0 0 0 0,1 0 0 0 0,-1 0-1 0 0,1-1 1 0 0,0 1 0 0 0,-1 0-1 0 0,1 0 1 0 0,-1 0 0 0 0,1 0 0 0 0,-1-1-1 0 0,1 1 1 0 0,0-1 0 0 0,0 1-1 0 0,0-1 1 0 0,-1 1 0 0 0,1 0 0 0 0,0 0-1 0 0,-1-1 1 0 0,1 1 0 0 0,0-1-1 0 0,0 0 1 0 0,-13-9 0 0 0,-40-37 22 0 0,-104-53 133 0 0,156 100-159 0 0,0 0 0 0 0,0 0 0 0 0,1 0 0 0 0,-1 0-1 0 0,0 0 1 0 0,0 0 0 0 0,0 0 0 0 0,0 0 0 0 0,0 1 0 0 0,1-1-1 0 0,-1 0 1 0 0,0 0 0 0 0,0 0 0 0 0,1 1 0 0 0,-1-1 0 0 0,0 1 0 0 0,0 0-1 0 0,1-1 1 0 0,-1 0 0 0 0,0 1 0 0 0,0-1 0 0 0,1 1 0 0 0,0 0-1 0 0,-1-1 1 0 0,0 1 0 0 0,0 0 0 0 0,1 0 0 0 0,0-1 4 0 0,-25 33-7 0 0,5-6-32 0 0,-35 22-40 0 0,54-49 77 0 0,1 1 0 0 0,0-1 0 0 0,0 1 0 0 0,0-1 0 0 0,0 0 0 0 0,0 0 0 0 0,0 1 0 0 0,0-1 0 0 0,0 1 0 0 0,0-1 0 0 0,0 1 0 0 0,0-1 0 0 0,0 0 0 0 0,0 0 0 0 0,0 1 0 0 0,0-1 0 0 0,1 1 0 0 0,-1-1 0 0 0,0 1 0 0 0,0-1 0 0 0,1 0 0 0 0,-1 0 0 0 0,0 1 0 0 0,0-1 0 0 0,0 0 0 0 0,0 1 0 0 0,1-1 0 0 0,-1 0 0 0 0,0 1 0 0 0,1-1 0 0 0,-1 0 0 0 0,1 0 0 0 0,-1 0 0 0 0,0 0 0 0 0,0 0 0 0 0,1 1 0 0 0,-1-1 0 0 0,1 0 0 0 0,-1 0 0 0 0,1 0 2 0 0,23 14-9 0 0,-6-4 12 0 0,15 17-111 0 0,-11-8-170 0 0,0-2-1 0 0,1 0 1 0 0,1-2 0 0 0,0 0-1 0 0,26 11 279 0 0,-43-24-699 0 0,-6-2 446 0 0,-1 0 1 0 0,0 0 0 0 0,0 0-1 0 0,1 0 1 0 0,-1 0 0 0 0,0 0-1 0 0,0 0 1 0 0,0 0 0 0 0,0 0-1 0 0,1 0 1 0 0,-1 0-1 0 0,0-1 1 0 0,1 1 0 0 0,-1 0-1 0 0,0 0 1 0 0,0 0 0 0 0,1 0-1 0 0,-1 0 1 0 0,0 0 0 0 0,0 0-1 0 0,0 0 1 0 0,0 0 0 0 0,0 0-1 0 0,0-1 1 0 0,1 1-1 0 0,-1 0 1 0 0,0-1 0 0 0,0 1-1 0 0,0 0 1 0 0,0 0 0 0 0,1-1-1 0 0,-1 1 1 0 0,0 0 0 0 0,0 0-1 0 0,0 0 1 0 0,0 0 0 0 0,0-1 252 0 0,2-3-458 0 0,0 0 286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1.8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1 204 12 0 0,'39'-61'3482'0'0,"-25"45"-3263"0"0,-1 0 1 0 0,-1-1 0 0 0,-1-1-1 0 0,0 1 1 0 0,-1-2-1 0 0,-1 0 1 0 0,0-1-220 0 0,-7 20 56 0 0,0 0 0 0 0,0 0 0 0 0,1 0 0 0 0,-1 0 0 0 0,0 0 0 0 0,0 1 0 0 0,1-1-1 0 0,-2 1 1 0 0,1-1 0 0 0,1 1 0 0 0,-1 0 0 0 0,0 0 0 0 0,0 0 0 0 0,1 0-56 0 0,14 5 91 0 0,8-2 290 0 0,-19-4-335 0 0,1 1 0 0 0,-1 1 1 0 0,1-1-1 0 0,-1 1 0 0 0,4 1-46 0 0,-52 60 65 0 0,6-2-66 0 0,-24 59 1 0 0,48-105 38 0 0,11-14-38 0 0,1-1 1 0 0,0 1 0 0 0,-1-1-1 0 0,1 0 1 0 0,-1 0 0 0 0,1 0-1 0 0,0 1 1 0 0,0-1-1 0 0,0 0 1 0 0,-1 1 0 0 0,0-1-1 0 0,1 0 1 0 0,-1 0-1 0 0,1 1 1 0 0,0-1 0 0 0,0 0-1 0 0,-1 0 1 0 0,0 0 0 0 0,1 0-1 0 0,-1 0 1 0 0,1 0-1 0 0,0 0 1 0 0,-1 0 0 0 0,1 0-1 0 0,-1 0 1 0 0,1 0-1 0 0,-1 0 1 0 0,1 0 0 0 0,0 0-1 0 0,-1 0 1 0 0,1-1-1 0 0,-1 1 1 0 0,1 0 0 0 0,-1 0-1 0 0,1-1 1 0 0,0 1 0 0 0,0 0-1 0 0,-1-1 1 0 0,1 1-1 0 0,-1 0 1 0 0,1 0 0 0 0,-1-1-1 0 0,-46-63-148 0 0,46 63-89 0 0,1 1 1 0 0,-1-1-1 0 0,0 0 0 0 0,0 0 0 0 0,0 1 0 0 0,0 0 0 0 0,0-1 0 0 0,1 1 0 0 0,-1-1 0 0 0,-1 0 1 0 0,2 1-1 0 0,-1 0 0 0 0,-1 0 0 0 0,2 0 0 0 0,-1 0 0 0 0,-1 0 0 0 0,2-1 0 0 0,-1 1 1 0 0,-1 0-1 0 0,2 0 0 0 0,-1 1 0 0 0,-1-1 0 0 0,2 0 0 0 0,-1 0 237 0 0,-4 0-577 0 0,5 0 362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3.4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255 118 8 0 0,'-32'-21'5188'0'0,"-26"-17"-4886"0"0,46 31-185 0 0,1 0-1 0 0,1 0 1 0 0,0-1 0 0 0,-1 0-1 0 0,-4-6-116 0 0,13 11-1 0 0,1 3 4 0 0,1 0 1 0 0,0-1-1 0 0,-1 1 1 0 0,0-1-1 0 0,1 1 1 0 0,-1-1-1 0 0,1 1 1 0 0,-1 0-1 0 0,1 0 1 0 0,-1 0-1 0 0,0-1 1 0 0,1 1-1 0 0,-1 0 1 0 0,0 0-1 0 0,0-1 1 0 0,1 1-1 0 0,0 0 1 0 0,-1 0-1 0 0,0 0 1 0 0,0 0-1 0 0,1 0 1 0 0,-1 0-1 0 0,0 0 1 0 0,1 1-1 0 0,-1-1 0 0 0,1 0 1 0 0,-1 0-1 0 0,0 1 1 0 0,0-1-4 0 0,-15 15 25 0 0,-3 2-15 0 0,9-13-4 0 0,7-3-6 0 0,1 1 1 0 0,0-2 0 0 0,0 2 0 0 0,-1-1 0 0 0,1 0-1 0 0,0 1 1 0 0,0-1 0 0 0,0 1 0 0 0,0 0 0 0 0,0-1-1 0 0,0 1 1 0 0,1 0 0 0 0,-1 0-1 0 0,4 1-2 0 0,1 0 0 0 0,0 0 0 0 0,0-1 0 0 0,0 0 0 0 0,1 0 0 0 0,-1 0 0 0 0,0-1 1 0 0,2 2 1 0 0,13 7 11 0 0,0 2 1 0 0,-1 1 0 0 0,-1 0 0 0 0,0 2-1 0 0,9 9-11 0 0,-8-7 7 0 0,1-1-1 0 0,1-1 0 0 0,0 0 1 0 0,4 0-7 0 0,-15-9-2 0 0,-8-6 2 0 0,0 0 1 0 0,1 0 0 0 0,-1 1 0 0 0,0-1-1 0 0,0 0 1 0 0,0 1 0 0 0,1-1 0 0 0,-1 0-1 0 0,0 0 1 0 0,0 1 0 0 0,0-1 0 0 0,0 0-1 0 0,0 0 1 0 0,0 0 0 0 0,1 0 0 0 0,-1 0-1 0 0,0 0 1 0 0,0 0 0 0 0,1 0 0 0 0,-1 0-1 0 0,0 0 1 0 0,1 1 0 0 0,-1-1 0 0 0,0 0-1 0 0,0 0 1 0 0,0 0 0 0 0,0 0 0 0 0,1 0-1 0 0,-1 0 1 0 0,0 0 0 0 0,1 0 0 0 0,-1 0-1 0 0,0 0 1 0 0,1-1 0 0 0,-1 1 0 0 0,0 0-1 0 0,0 0 1 0 0,0 0 0 0 0,0 0 0 0 0,1 0 0 0 0,-1 0-1 0 0,0 0 1 0 0,1 0 0 0 0,-1 0 0 0 0,0 0-1 0 0,0-1 1 0 0,0 1 0 0 0,1 0 0 0 0,-1 0-1 0 0,0-1 1 0 0,0 1 0 0 0,0 0 0 0 0,0-1-1 0 0,0 1 1 0 0,0 0 0 0 0,0 0 0 0 0,0 0-1 0 0,0 0 1 0 0,0 0 0 0 0,0-1 0 0 0,0 1-1 0 0,0 0 1 0 0,0-1 0 0 0,0 1 0 0 0,0-1-1 0 0,0 1 1 0 0,0 0-1 0 0,5-9-2 0 0,-1-6-6 0 0,0 1 0 0 0,-1 0 0 0 0,0 0-1 0 0,-1-1 1 0 0,0 1 0 0 0,-1-1 0 0 0,-1-1 8 0 0,0 16-77 0 0,0 0 1 0 0,-1-1-1 0 0,1 1 0 0 0,0-1 1 0 0,0 0-1 0 0,0 1 1 0 0,-1 0-1 0 0,1 0 0 0 0,0-1 1 0 0,-1 1-1 0 0,1-1 1 0 0,0 1-1 0 0,0 0 0 0 0,0-1 1 0 0,-1 1-1 0 0,1 0 1 0 0,-1 0-1 0 0,1 0 0 0 0,-1-1 1 0 0,1 1-1 0 0,0 0 1 0 0,0 0-1 0 0,-1-1 0 0 0,1 1 1 0 0,-1 0-1 0 0,1 0 0 0 0,-1 0 1 0 0,1 0-1 0 0,0 0 1 0 0,-1-1-1 0 0,1 1 0 0 0,-1 0 1 0 0,0 1-1 0 0,1-1 1 0 0,0 0-1 0 0,0 0 0 0 0,-1 0 1 0 0,1 0-1 0 0,-1 0 1 0 0,0 0-1 0 0,1 1 0 0 0,0-1 1 0 0,0 0-1 0 0,-1 0 1 0 0,1 1-1 0 0,-1-1 0 0 0,1 0 1 0 0,-1 0 76 0 0,-11 2-2404 0 0,10-4 2211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2.3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157 340 4 0 0,'8'10'1501'0'0,"-2"-4"78"0"0,-16 0-366 0 0,7-5-1120 0 0,-1 0-1 0 0,-1 0 1 0 0,2-1 0 0 0,-1 0-1 0 0,0 0 1 0 0,0 0-1 0 0,1-1 1 0 0,-1 1 0 0 0,0-1-1 0 0,0 0 1 0 0,1 0-1 0 0,-1-1 1 0 0,0 2 0 0 0,0-2-1 0 0,1 0 1 0 0,0 0-1 0 0,-1 0 1 0 0,-1-1-93 0 0,-1-1 28 0 0,-1-1-1 0 0,1 1 1 0 0,0-1-1 0 0,1 0 1 0 0,-1 0-1 0 0,1-1 1 0 0,0 0-1 0 0,0 0 1 0 0,1 0-28 0 0,-1-2 4 0 0,1 1 0 0 0,-1-1 0 0 0,2 1 0 0 0,0-2 0 0 0,0 1 0 0 0,0 0 0 0 0,1 0 0 0 0,0-1 0 0 0,0 1 0 0 0,2-1 0 0 0,-1 1 0 0 0,0-6-4 0 0,2 7 7 0 0,0-1 0 0 0,0 1-1 0 0,1-1 1 0 0,-1 1 0 0 0,1 0 0 0 0,1 0 0 0 0,0 0 0 0 0,0 0 0 0 0,0 0-1 0 0,1 1 1 0 0,0 0 0 0 0,0-1 0 0 0,1 1 0 0 0,3-3-7 0 0,-1 1 28 0 0,0 2 0 0 0,0-1 0 0 0,1 0 0 0 0,0 1 0 0 0,0 0-1 0 0,0 1 1 0 0,1 0 0 0 0,0 1 0 0 0,0-1 0 0 0,0 2 0 0 0,1 0 0 0 0,0 0 0 0 0,-1 0 0 0 0,1 1 0 0 0,8-1-28 0 0,-2 2-1 0 0,0 0 1 0 0,0 0-1 0 0,-1 2 0 0 0,1 0 1 0 0,0 1-1 0 0,0 0 0 0 0,-1 1 1 0 0,0 1-1 0 0,13 5 1 0 0,-23-7 3 0 0,1 0 0 0 0,-1 0 0 0 0,0 1 0 0 0,0-1 0 0 0,0 1 0 0 0,0 1-1 0 0,0-1 1 0 0,-1 1 0 0 0,1-1 0 0 0,-2 1 0 0 0,1 1 0 0 0,0-1 0 0 0,0 0 0 0 0,2 5-3 0 0,-3-3 6 0 0,0 1 0 0 0,0-1 0 0 0,0 0 0 0 0,-1 2 0 0 0,0-1 0 0 0,0-1 0 0 0,-1 1 0 0 0,0 1 0 0 0,0-2 0 0 0,-1 2 0 0 0,0 5-6 0 0,0 0 85 0 0,0 1 1 0 0,-1 0-1 0 0,-1-1 0 0 0,0 1 0 0 0,-1-1 1 0 0,0 0-1 0 0,-1 1 0 0 0,-3 7-85 0 0,4-15 109 0 0,0 0 0 0 0,-1-1-1 0 0,0 1 1 0 0,1-1 0 0 0,-1 0-1 0 0,-1 1 1 0 0,1-1 0 0 0,-1-1 0 0 0,0 1-1 0 0,0-1 1 0 0,0 0 0 0 0,-1 1-1 0 0,0-2 1 0 0,0 0 0 0 0,0 0-1 0 0,0 0 1 0 0,0 0 0 0 0,-3 0-109 0 0,-7 1 73 0 0,-1 0-1 0 0,1-1 1 0 0,-1-1 0 0 0,1 0-1 0 0,-1-1 1 0 0,0-1 0 0 0,-5-1-73 0 0,7 1-59 0 0,3 0 85 0 0,2 0-1 0 0,-1 0 1 0 0,1-2-1 0 0,-5 0-25 0 0,13 1-38 0 0,-1 1 0 0 0,1-1 0 0 0,0 1 0 0 0,0-1 0 0 0,0 0-1 0 0,0 0 1 0 0,0 1 0 0 0,0-2 0 0 0,0 1 0 0 0,0 0 0 0 0,0-1 0 0 0,1 1 0 0 0,-1-1 0 0 0,0 1 0 0 0,0-1 0 0 0,1 1-1 0 0,-1-1 1 0 0,2 0 0 0 0,-2 0 0 0 0,1 0 0 0 0,0 0 0 0 0,0 0 0 0 0,0-1 38 0 0,-5-20-1754 0 0,1-1 1 0 0,1 0-1 0 0,2 0 1 0 0,1 0-1 0 0,0-7 1754 0 0,1 4-359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4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572 108 32 0 0,'0'0'18'0'0,"0"0"0"0"0,0 0 1 0 0,0 0-1 0 0,0 0 0 0 0,1 0 0 0 0,-1 0 0 0 0,0 0 1 0 0,0 0-1 0 0,0 0 0 0 0,0 0 0 0 0,0 0 1 0 0,0 0-1 0 0,0 0 0 0 0,0 0 0 0 0,0 0 0 0 0,0 0 1 0 0,0-1-1 0 0,0 1 0 0 0,1 0 0 0 0,-1 0 0 0 0,0 0 1 0 0,0 0-1 0 0,0 0 0 0 0,0 0 0 0 0,0 0 0 0 0,0 0 1 0 0,0 0-1 0 0,0 0 0 0 0,0 0 0 0 0,1 0 1 0 0,-1 0-1 0 0,0 0 0 0 0,0-1 0 0 0,0 1 0 0 0,0 0 1 0 0,0 0-1 0 0,0 0 0 0 0,0 0 0 0 0,0 0 0 0 0,0-1 1 0 0,0 1-1 0 0,0 0 0 0 0,0 0 0 0 0,0 0 0 0 0,0 0 1 0 0,0 0-1 0 0,0-1 0 0 0,0 1 0 0 0,0 0 1 0 0,-1 0-19 0 0,-3-9 787 0 0,-8-5 475 0 0,6 11-1064 0 0,0 0-1 0 0,0 0 0 0 0,-1 1 1 0 0,1 0-1 0 0,-1-1 0 0 0,0 2 1 0 0,1-1-1 0 0,0 2 1 0 0,-1-2-1 0 0,0 2 0 0 0,0-1 1 0 0,1 2-1 0 0,-1-1 0 0 0,-1 1-197 0 0,-16 2 540 0 0,2 1 0 0 0,-1 0 0 0 0,-10 5-540 0 0,9-2 40 0 0,0 0-1 0 0,0 2 1 0 0,1 0-1 0 0,1 2 0 0 0,-1 0 1 0 0,1 2-1 0 0,1 0 1 0 0,0 2-1 0 0,2 0 0 0 0,-1 0 1 0 0,0 3-40 0 0,12-9 8 0 0,0 0 0 0 0,-1 0 0 0 0,2 0 0 0 0,0 2 0 0 0,0-1 0 0 0,1 0 0 0 0,0 1 0 0 0,1 0 0 0 0,1 0 0 0 0,-1 0 0 0 0,1 1 0 0 0,1 0 0 0 0,0 0 0 0 0,0 5-8 0 0,0 8-15 0 0,0 1 0 0 0,1 0 0 0 0,2 0 0 0 0,1-1 0 0 0,1 1 0 0 0,1 0 0 0 0,1-1 0 0 0,1 0-1 0 0,1 1 1 0 0,2-2 0 0 0,1 0 0 0 0,0 0 0 0 0,9 16 15 0 0,-3-13 19 0 0,0-1 0 0 0,8 10-19 0 0,-16-26 7 0 0,2 0 0 0 0,-1-1 1 0 0,0 0-1 0 0,2-1 0 0 0,-1 0 0 0 0,1 0 0 0 0,4 2-7 0 0,-1-2 54 0 0,0-1 0 0 0,1-1 1 0 0,-1 0-1 0 0,1 0 0 0 0,1-1 0 0 0,-1-1 1 0 0,0-1-1 0 0,1 0 0 0 0,4 0-54 0 0,27 1 364 0 0,2-1 0 0 0,12-3-364 0 0,-42 0-49 0 0,-4-1 358 0 0,0 1-1 0 0,0-3 0 0 0,1 1 1 0 0,-1-1-1 0 0,-1-1 1 0 0,1 1-1 0 0,-1-3 0 0 0,1 1 1 0 0,-1-1-1 0 0,7-4-308 0 0,-2-1 121 0 0,-1 0-1 0 0,0-1 1 0 0,-1-1-1 0 0,-1 0 0 0 0,0-1 1 0 0,0-1-1 0 0,-1-1-120 0 0,2-5 171 0 0,-1 0 1 0 0,-1-1-1 0 0,-2-1 0 0 0,0-1 0 0 0,-1 1 0 0 0,-1-1 1 0 0,-1-1-1 0 0,-2 1 0 0 0,0-2 0 0 0,1-15-171 0 0,-5 27 203 0 0,-1 2-1 0 0,0-2 1 0 0,-1 1-1 0 0,0-1 1 0 0,-1 1-1 0 0,-1-1 1 0 0,0 1-1 0 0,-1 0 1 0 0,0-1-1 0 0,-1 1 1 0 0,-1 0-1 0 0,1 0 1 0 0,-3 0-203 0 0,-3-8 665 0 0,-3 1 0 0 0,1 1 0 0 0,-2 0 0 0 0,0 1 0 0 0,-1 0 0 0 0,-1 1 0 0 0,0 0 0 0 0,-3 1-665 0 0,12 11 88 0 0,0-1 1 0 0,-1 1-1 0 0,0 1 0 0 0,0-1 0 0 0,0 1 1 0 0,-1 1-1 0 0,1-1 0 0 0,-4-1-88 0 0,-67-19 28 0 0,31 11-57 0 0,39 10 575 0 0,3 2-1087 0 0,1 0 0 0 0,-1-1 0 0 0,2 0 0 0 0,-2 0 0 0 0,1 0 0 0 0,-3-2 541 0 0,5 2-858 0 0,0 1-1 0 0,1-2 1 0 0,-1 2 0 0 0,1-1-1 0 0,-1 0 1 0 0,1 0 0 0 0,-1 0-1 0 0,1 0 1 0 0,0 0 0 0 0,0 0-1 0 0,0-1 1 0 0,1 1-1 0 0,-1-1 1 0 0,0-1 858 0 0,-3-12-4007 0 0,-6-28-325 0 0,10 30 4123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4 0 0,'-2'24'3014'0'0,"5"10"-2298"0"0,1-1 1 0 0,2 4-717 0 0,-2-21 190 0 0,0-1 1 0 0,1 0-1 0 0,1 0 0 0 0,0-1 1 0 0,1 0-1 0 0,3 5-190 0 0,-6-13 115 0 0,-1 0 1 0 0,1 0-1 0 0,1 0 1 0 0,-1-1-1 0 0,1 1 0 0 0,0 0 1 0 0,0-2-1 0 0,0 1 1 0 0,1-1-1 0 0,0 1 0 0 0,0-2 1 0 0,0 1-1 0 0,0 0 1 0 0,7 2-116 0 0,-11-6 31 0 0,-2 1 0 0 0,2-1 1 0 0,-1 0-1 0 0,1 0 0 0 0,-1 1 0 0 0,1-1 1 0 0,-1 0-1 0 0,1 0 0 0 0,-1 0 1 0 0,1 0-1 0 0,-1 0 0 0 0,1-1 0 0 0,-1 1 1 0 0,0 0-1 0 0,1 0 0 0 0,-1-1 1 0 0,1 1-1 0 0,-1-1 0 0 0,0 0 0 0 0,0 1 1 0 0,1-1-1 0 0,-1 0 0 0 0,0 0-31 0 0,1-1 20 0 0,0 0 0 0 0,0 0 0 0 0,0-1 0 0 0,0 1 0 0 0,-1 0-1 0 0,1 0 1 0 0,-1-1 0 0 0,0 0 0 0 0,1 1 0 0 0,-2-1 0 0 0,2-1-20 0 0,1-7-1 0 0,-1 0 1 0 0,0 0 0 0 0,0 0-1 0 0,-1 1 1 0 0,-1-10 0 0 0,0-8-466 0 0,-1 2 793 0 0,2 0-1 0 0,0-1 0 0 0,4-8-326 0 0,-4 26-232 0 0,1 0-1 0 0,1 1 1 0 0,0-1-1 0 0,0 1 1 0 0,1-2 232 0 0,-2 5-599 0 0,1 0-1 0 0,1-1 1 0 0,-1 1-1 0 0,1 0 1 0 0,0 0-1 0 0,0 1 1 0 0,0-1-1 0 0,1 1 600 0 0,-5 3-1161 0 0,0 1 340 0 0,0 0 356 0 0,0 0 240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9.4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4959 20 0 0,'0'7'574'0'0,"0"-5"155"0"0,1-3-49 0 0,5-15-66 0 0,7-7-418 0 0,1 1 1 0 0,1 0-1 0 0,1 0 1 0 0,4-2-197 0 0,32-45 211 0 0,246-408-173 0 0,-195 290-65 0 0,48-130 27 0 0,152-377-13 0 0,-120 229 45 0 0,-88 222-3 0 0,44-70-29 0 0,-97 220 43 0 0,-9 22 197 0 0,93-218 1408 0 0,85-235 1146 0 0,-156 391-2669 0 0,-17 45 119 0 0,-4-1-1 0 0,3-26-243 0 0,3-23 200 0 0,-15 60-176 0 0,-4-1 0 0 0,-4-1 0 0 0,-1-10-24 0 0,0 28 143 0 0,-13 54-129 0 0,0-1 0 0 0,0 0 0 0 0,-1 0 0 0 0,-1 0 0 0 0,1 0 0 0 0,-1 0 0 0 0,-1 0 0 0 0,1-1 0 0 0,-1 1 0 0 0,-1-4-14 0 0,1 12 1 0 0,0 0 0 0 0,-1 0 0 0 0,1 1 1 0 0,0 0-1 0 0,-1-1 0 0 0,1 1 0 0 0,-1-1 0 0 0,1 0 1 0 0,0 1-1 0 0,0 0 0 0 0,-1-1 0 0 0,1 1 0 0 0,-1-1 1 0 0,0 1-1 0 0,1-1 0 0 0,0 1 0 0 0,-1 0 0 0 0,1 0 0 0 0,-1 0 1 0 0,0-1-1 0 0,1 1 0 0 0,0 0 0 0 0,-1 0 0 0 0,0 0 1 0 0,0-1-1 0 0,1 1 0 0 0,0 0 0 0 0,-1 0 0 0 0,0 0 1 0 0,0 0-1 0 0,1 0 0 0 0,0 0 0 0 0,-1 1 0 0 0,0-1 1 0 0,0 0-1 0 0,1 0 0 0 0,0 0 0 0 0,-1 1 0 0 0,0-1 0 0 0,0 0 1 0 0,1 0-1 0 0,0 0 0 0 0,-1 1 0 0 0,1-1 0 0 0,-1 1 1 0 0,1-1-1 0 0,-1 1 0 0 0,1-1-1 0 0,-35 25-36 0 0,25-17 27 0 0,-14 7-1 0 0,12-6 7 0 0,0 0-1 0 0,-1-2 0 0 0,-1 0 1 0 0,1 0-1 0 0,-1-1 1 0 0,-10 3 3 0 0,21-9 1 0 0,19-24 17 0 0,-7 13-23 0 0,38-47 38 0 0,-41 52-26 0 0,0 0 1 0 0,0 1-1 0 0,0 0 1 0 0,1 0-1 0 0,0 0 0 0 0,0 1 1 0 0,5-3-8 0 0,-10 6 0 0 0,-1 1 0 0 0,2 0 0 0 0,-1 0-1 0 0,-1 0 1 0 0,2 1 0 0 0,-2-1 0 0 0,1 0 0 0 0,1 1 0 0 0,-2-1 0 0 0,1 1 0 0 0,0 0 0 0 0,-1 0 0 0 0,2-1 0 0 0,-2 1-1 0 0,1 0 1 0 0,0 0 0 0 0,-1 0 0 0 0,1 1 0 0 0,-1-1 0 0 0,1 1 0 0 0,0 0 0 0 0,33 32 16 0 0,-35-33-15 0 0,11 11 69 0 0,-2 1 0 0 0,0 0 0 0 0,0-1 0 0 0,-2 2 0 0 0,1 0 0 0 0,4 13-70 0 0,1-5 652 0 0,-12-21-812 0 0,1-1 1 0 0,-2 2-1 0 0,1-1 0 0 0,1-1 0 0 0,-2 1 1 0 0,1-1-1 0 0,1 1 0 0 0,-2 0 0 0 0,2-1 0 0 0,-1 0 1 0 0,0 1-1 0 0,1 0 0 0 0,-2-1 0 0 0,2 0 0 0 0,-1 1 1 0 0,0-1-1 0 0,1 0 0 0 0,-1 0 0 0 0,0 0 1 0 0,1 0 159 0 0,0-1-386 0 0,1 0 1 0 0,0 0 0 0 0,-1 0 0 0 0,0 0-1 0 0,0 0 1 0 0,1 0 0 0 0,-1-1 0 0 0,0 1-1 0 0,0-1 1 0 0,1 0 0 0 0,-1 1 0 0 0,-1-1-1 0 0,1 0 1 0 0,0 0 0 0 0,0 0 0 0 0,-1 0-1 0 0,1 0 1 0 0,0-3 385 0 0,8-12-449 0 0,2-3 300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3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4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6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1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158 390 48 0 0,'7'0'769'0'0,"8"1"753"0"0,-15-1-1504 0 0,0 0 0 0 0,0 0-1 0 0,0 1 1 0 0,0-1 0 0 0,0 0-1 0 0,1 0 1 0 0,-1 0 0 0 0,0 0-1 0 0,0 0 1 0 0,0 0-1 0 0,0 1 1 0 0,1-1 0 0 0,-1 0-1 0 0,0 0 1 0 0,0 1 0 0 0,0-1-1 0 0,0 0 1 0 0,0 0 0 0 0,0 1-1 0 0,0-1 1 0 0,0 0-1 0 0,0 0 1 0 0,0 0 0 0 0,0 0-1 0 0,0 1 1 0 0,0-1 0 0 0,0 0-1 0 0,0 1 1 0 0,0-1 0 0 0,0 0-1 0 0,0 0 1 0 0,0 1 0 0 0,0-1-1 0 0,0 0 1 0 0,-1 0-1 0 0,1 0 1 0 0,0 0 0 0 0,0 0-1 0 0,0 0 1 0 0,-1 1 0 0 0,1-1-1 0 0,0 0 1 0 0,0 0 0 0 0,0 1-1 0 0,0-1 1 0 0,0 0-1 0 0,0 0 1 0 0,0 0 0 0 0,-1 0-1 0 0,1 0 1 0 0,-1 1-18 0 0,-12 18 200 0 0,-1 1 1 0 0,2 1-1 0 0,1 1 0 0 0,-7 19-200 0 0,-7 10 36 0 0,6-12-51 0 0,1 0-1 0 0,2 2 0 0 0,-7 26 16 0 0,18-58-8 0 0,2-2-2 0 0,16 0-13 0 0,-9-5 24 0 0,2 0-1 0 0,-2 1 1 0 0,1 0-1 0 0,0 0 0 0 0,-1 0 1 0 0,5 3-1 0 0,21 15 1 0 0,-27-20 17 0 0,0 0 0 0 0,0 0 0 0 0,0 1 0 0 0,-1 0 0 0 0,1 0 0 0 0,0 0 0 0 0,-1-1 0 0 0,0 2 0 0 0,1-1 0 0 0,0 0 0 0 0,-1 1 0 0 0,0 0-18 0 0,-1-10 62 0 0,0 1 0 0 0,2-1 0 0 0,-2 0 0 0 0,2 0 0 0 0,-1 1-1 0 0,1 0 1 0 0,0 0 0 0 0,3-5-62 0 0,4-8 69 0 0,9-22-15 0 0,75-152 1 0 0,-65 137-20 0 0,-27 46 126 0 0,-6 22-2 0 0,4-12-163 0 0,17-13 0 0 0,66-16-6 0 0,-47 15 7 0 0,1 2 0 0 0,19-4 3 0 0,-41 14 1 0 0,-7 1-3 0 0,0 0 0 0 0,0-1 0 0 0,0 0 1 0 0,0-1-1 0 0,-1 1 0 0 0,1-1 0 0 0,-1-1 0 0 0,0 0 0 0 0,4-2 2 0 0,-18-17 24 0 0,3-170-4 0 0,-54 213 120 0 0,4-1-145 0 0,35-13 0 0 0,-1 1 0 0 0,2 1-1 0 0,-1 1 1 0 0,1 0 0 0 0,-17 12 5 0 0,30-17 3 0 0,1-1 0 0 0,-2 1 0 0 0,1-1 0 0 0,-1 0 1 0 0,1 0-1 0 0,-1-1 0 0 0,1 0 0 0 0,-1 1 0 0 0,0-2 0 0 0,0 1 0 0 0,0-1 0 0 0,0 0 0 0 0,-1 0-3 0 0,6-2 3 0 0,0-1-1 0 0,0 2 1 0 0,0-2-1 0 0,0 1 0 0 0,1-1 1 0 0,-1 1-1 0 0,1 0 1 0 0,-1-1-1 0 0,0 1 1 0 0,1-1-1 0 0,0 1 1 0 0,0-1-1 0 0,0 1 1 0 0,0-1-1 0 0,0 1 1 0 0,0-1-1 0 0,0 1 1 0 0,0-1-3 0 0,-3-13 46 0 0,-2 6 26 0 0,1-1-1 0 0,1 0 0 0 0,-1 0 0 0 0,0-5-71 0 0,-15-39 161 0 0,16 47-155 0 0,-2-1 0 0 0,1 0 1 0 0,1 0-1 0 0,0 0 0 0 0,1-1 0 0 0,0 1 1 0 0,0 0-1 0 0,0-1 0 0 0,1 1 1 0 0,1-4-7 0 0,0 9 6 0 0,-3-27 63 0 0,2 30-56 0 0,1 0-1 0 0,0-1 0 0 0,-1 0 1 0 0,1 1-1 0 0,-1-1 1 0 0,1 1-1 0 0,0 0 0 0 0,-1-1 1 0 0,1 1-1 0 0,-1-1 1 0 0,0 1-1 0 0,1-1 0 0 0,0 1 1 0 0,-1 0-1 0 0,1 0 1 0 0,-1 0-1 0 0,0-1 0 0 0,1 1 1 0 0,0 0-1 0 0,-1 0 1 0 0,0 0-1 0 0,0-1 0 0 0,1 1 1 0 0,0 0-1 0 0,-1 0 1 0 0,0 0-1 0 0,0 0 0 0 0,1 0 1 0 0,-1 0-1 0 0,1 1 1 0 0,-1-1-1 0 0,0 0 0 0 0,1 0 1 0 0,-1 1-1 0 0,1-1 1 0 0,-1 0-1 0 0,0 0 0 0 0,1 0 1 0 0,0 1-1 0 0,-1-1 1 0 0,0 1-13 0 0,-9 3 0 0 0,1-1 1 0 0,-1 0-1 0 0,0 0 1 0 0,0-1-1 0 0,-1-1 1 0 0,1 0-1 0 0,0 0 1 0 0,-9 0-1 0 0,18-1-2 0 0,1 0 1 0 0,0 0-1 0 0,-1 0 1 0 0,1 0-1 0 0,-1 0 1 0 0,0 0-1 0 0,1 0 1 0 0,0 0-1 0 0,0 0 1 0 0,-1 0-1 0 0,1 0 1 0 0,-1 0-1 0 0,1 0 1 0 0,-1 0-1 0 0,1 1 1 0 0,0-1-1 0 0,0 0 1 0 0,-1 1-1 0 0,1-1 1 0 0,-1 0-1 0 0,1 1 1 0 0,0-1-1 0 0,-1 0 1 0 0,1 0-1 0 0,0 1 1 0 0,0-1-1 0 0,0 1 1 0 0,0-1-1 0 0,0 1 1 0 0,-1-1-1 0 0,1 0 1 0 0,0 0-1 0 0,0 1 1 0 0,0 0 0 0 0,0-1-1 0 0,0 1 1 0 0,0-1-1 0 0,0 0 1 0 0,0 0-1 0 0,0 1 1 0 0,0 0-1 0 0,0-1 1 0 0,0 1-1 0 0,0-1 2 0 0,7 25-44 0 0,-2-11 41 0 0,1 19-26 0 0,1 2 1 0 0,1-2-1 0 0,2 1 1 0 0,1-2 0 0 0,2 0-1 0 0,1 0 1 0 0,4 4 28 0 0,-17-35-206 0 0,-1 1 1 0 0,1 0 0 0 0,0 0-1 0 0,-1 0 1 0 0,1 0 0 0 0,-1-1-1 0 0,0 2 1 0 0,0-1 0 0 0,0-1-1 0 0,0 2 1 0 0,0-1 0 0 0,0-1-1 0 0,0 2 1 0 0,0-2 0 0 0,-1 1-1 0 0,1 1 1 0 0,-1-2 0 0 0,0 1-1 0 0,1 0 1 0 0,-1-1 0 0 0,-1 2-1 0 0,2-2 1 0 0,-1 1 0 0 0,-1-1-1 0 0,2 1 1 0 0,-2-1 0 0 0,1 1-1 0 0,-1-1 1 0 0,-1 2 205 0 0,-1 2-270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3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12 0 0,'7'0'513'0'0,"0"0"1"0"0,-1-1-1 0 0,1 0 0 0 0,-1 0 0 0 0,1-1 1 0 0,0 1-514 0 0,5-2 187 0 0,0 0-1 0 0,0 2 1 0 0,0 0 0 0 0,5 0-187 0 0,32-3 299 0 0,-19-2-169 0 0,-9 1 320 0 0,0 2-1 0 0,1 0 1 0 0,7 1-450 0 0,-29 2 4 0 0,0 0 8 0 0,0 0 21 0 0,-12 35 462 0 0,12-29-493 0 0,0-2-1 0 0,0 1 1 0 0,0 1 0 0 0,1-2-1 0 0,1 1 1 0 0,-2 0-1 0 0,2 0 1 0 0,-1 0 0 0 0,2-1-1 0 0,0 4-1 0 0,-3-8 1 0 0,0 1 0 0 0,0-1 0 0 0,0 0 1 0 0,0 0-1 0 0,0 1 0 0 0,0-1 0 0 0,0 0 0 0 0,0 0 0 0 0,0 1 0 0 0,0-1 0 0 0,0 0 0 0 0,0 0 0 0 0,0 0 0 0 0,0 0 1 0 0,0 0-1 0 0,0 0 0 0 0,0 1 0 0 0,0-1 0 0 0,0 0 0 0 0,0 0 0 0 0,0 1 0 0 0,0-1 0 0 0,0 0 0 0 0,0 0 0 0 0,0 1 1 0 0,0-1-1 0 0,0 0 0 0 0,-1 0 0 0 0,1 0 0 0 0,0 0 0 0 0,0 0 0 0 0,0 0 0 0 0,-1 0 0 0 0,1 0 0 0 0,0 0 0 0 0,0 0 1 0 0,0 0-1 0 0,-1 0 0 0 0,1 1 0 0 0,0-1 0 0 0,0 0 0 0 0,0 0 0 0 0,0 0 0 0 0,0 0-1 0 0,-17 3 19 0 0,-23-2-17 0 0,31-2 1 0 0,-36 3-32 0 0,0 2 0 0 0,-23 7 29 0 0,44-8-2 0 0,2-2 7 0 0,22-1-5 0 0,0 0 1 0 0,0 0-1 0 0,0 0 0 0 0,-1 0 0 0 0,1 0 0 0 0,0 0 0 0 0,-1 0 0 0 0,1 0 1 0 0,-1 0-1 0 0,1 0 0 0 0,0 0 0 0 0,0 0 0 0 0,0 0 0 0 0,-1 0 0 0 0,1 0 1 0 0,0 0-1 0 0,-1 0 0 0 0,1-1 0 0 0,0 1 0 0 0,-1 0 0 0 0,1 0 0 0 0,0 0 1 0 0,0 0-1 0 0,0 0 0 0 0,0 0 0 0 0,0 0 0 0 0,-1-1 0 0 0,1 1 0 0 0,0 0 1 0 0,0-1-1 0 0,-1 1 0 0 0,1 0 0 0 0,0-1 0 0 0,0 1 0 0 0,0 0 0 0 0,0 0 1 0 0,-1 0-1 0 0,1 0 0 0 0,0-1 0 0 0,0 1 0 0 0,0-1 0 0 0,0 1 0 0 0,0 0 1 0 0,0-1-1 0 0,0 1 0 0 0,0 0 0 0 0,0 0 0 0 0,0 0 0 0 0,0-1 0 0 0,0 1 1 0 0,1 0-1 0 0,-1-1 0 0 0,0 1 0 0 0,2-4 11 0 0,-2 1 0 0 0,2-1 0 0 0,-1 0-1 0 0,-1 0 1 0 0,1 1 0 0 0,-1-2 0 0 0,0 1 0 0 0,0 0-11 0 0,5-27-1190 0 0,3 1-3746 0 0,-6 23 4781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5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150 293 8 0 0,'0'-1'70'0'0,"1"1"0"0"0,0-1 0 0 0,-1 0 0 0 0,0 1 0 0 0,1-1 0 0 0,-1 0 0 0 0,1 0 0 0 0,-1 1 0 0 0,0 0 0 0 0,1-1 0 0 0,-1 0 0 0 0,0 0-1 0 0,0 1 1 0 0,0-2 0 0 0,0 1 0 0 0,0 1 0 0 0,0-1 0 0 0,0 0 0 0 0,0 0 0 0 0,0 1 0 0 0,0-1 0 0 0,0 0 0 0 0,0 0 0 0 0,0 1 0 0 0,0-1 0 0 0,-1 0 0 0 0,1 0-70 0 0,-9-31 971 0 0,3 12-488 0 0,-5-60 299 0 0,8 39-688 0 0,-9-25-94 0 0,11 50 106 0 0,-1 2 278 0 0,2 14-380 0 0,0 0 0 0 0,0 0-1 0 0,-1-1 1 0 0,1 1-1 0 0,-1 0 1 0 0,1 0-1 0 0,0 0 1 0 0,-1 0 0 0 0,1 0-1 0 0,0 0 1 0 0,0 0-1 0 0,-1 0 1 0 0,1 0-1 0 0,0 0 1 0 0,-1 0 0 0 0,1 0-1 0 0,-1 0 1 0 0,1 0-1 0 0,0 0 1 0 0,0 1-1 0 0,0-1 1 0 0,-1 0 0 0 0,1 0-1 0 0,0 0 1 0 0,-1 1-1 0 0,1-1 1 0 0,0 0-1 0 0,-1 0 1 0 0,1 1 0 0 0,0-1-1 0 0,0 0 1 0 0,0 0-1 0 0,0 0 1 0 0,0 0-1 0 0,-1 1 1 0 0,1-1 0 0 0,0 0-1 0 0,0 1-3 0 0,-3 0 36 0 0,0-1 0 0 0,1 0 0 0 0,-1 0-1 0 0,0 0 1 0 0,0 0 0 0 0,0 0 0 0 0,1 0 0 0 0,-1-1-1 0 0,0 0 1 0 0,-1 0-36 0 0,-11-1 33 0 0,5 1-27 0 0,8 1-5 0 0,0 0-1 0 0,0-1 1 0 0,0 1 0 0 0,0 0-1 0 0,0-1 1 0 0,0 1 0 0 0,0 1-1 0 0,0-1 1 0 0,0 0 0 0 0,-1 1-1 0 0,2-1 1 0 0,-1 0 0 0 0,-1 1-1 0 0,2 0 1 0 0,-1 0 0 0 0,0-1-1 0 0,0 1 1 0 0,0 1 0 0 0,1-2-1 0 0,-1 2 1 0 0,0-1-1 0 0,3 2-3 0 0,-1 0 0 0 0,1 0 0 0 0,0 0 0 0 0,0 0 0 0 0,0 0 0 0 0,0 0 0 0 0,1 0 1 0 0,-1 0-1 0 0,1 0 0 0 0,1 1 3 0 0,2 5-6 0 0,1 10-2 0 0,-1 0 0 0 0,-1 0 0 0 0,0 1 0 0 0,-2-1 1 0 0,0 1-1 0 0,-1 7 8 0 0,8 57-22 0 0,-8-77 23 0 0,-1-5-1 0 0,0 1 0 0 0,1 0 0 0 0,-1-1 1 0 0,1 1-1 0 0,0-1 0 0 0,-1 0 0 0 0,2 1 1 0 0,-1-1-1 0 0,0 0 0 0 0,0 0 0 0 0,0 1 1 0 0,1-1-1 0 0,-1-1 0 0 0,1 2 0 0 0,-1-2 1 0 0,2 1-1 0 0,-2 0 0 0 0,1-1 0 0 0,4 8 3 0 0,-6-9-3 0 0,0 0 0 0 0,0 1 0 0 0,1-1 0 0 0,-1 0 0 0 0,0 1 0 0 0,0-1 1 0 0,0 0-1 0 0,0 1 0 0 0,1-1 0 0 0,-1 0 0 0 0,0 0 0 0 0,0 0 0 0 0,1 0 0 0 0,-1 0 0 0 0,0 0 0 0 0,0 1 0 0 0,0-1 0 0 0,0 0 0 0 0,1 0 0 0 0,-1 0 1 0 0,0 1-1 0 0,1-1 0 0 0,-1 0 0 0 0,0 0 0 0 0,1 0 0 0 0,-1 0 0 0 0,0 0 0 0 0,0 0 0 0 0,0 0 0 0 0,1 0 0 0 0,-1 0 0 0 0,0 0 0 0 0,1 0 1 0 0,-1 0-1 0 0,0 0 0 0 0,1 0 0 0 0,-1 0 0 0 0,0 0 0 0 0,0 0 0 0 0,0-1 0 0 0,1 1 0 0 0,-1 0 0 0 0,0 0 0 0 0,1 0 0 0 0,-1-1 0 0 0,0 1 0 0 0,0 0 1 0 0,1 0-1 0 0,-1 0 0 0 0,0 0 0 0 0,0 0 0 0 0,0 0 0 0 0,0-1 0 0 0,0 1 0 0 0,0 0 0 0 0,0-1 0 0 0,1 1 0 0 0,-1 0 0 0 0,0-1 0 0 0,0 1 0 0 0,19-7-2 0 0,-18 7 2 0 0,1 0 0 0 0,-1 0 0 0 0,0-1 0 0 0,1 1 1 0 0,-1-1-1 0 0,1 1 0 0 0,-1 0 0 0 0,1-1 0 0 0,-2 0 0 0 0,2 1 0 0 0,-1-1 0 0 0,0 0 1 0 0,1 0-1 0 0,-2 0 0 0 0,2 1 0 0 0,-1-2 0 0 0,-1 1 0 0 0,2 1 0 0 0,-1-2 0 0 0,-1 1 0 0 0,3-7-113 0 0,-2 1-1 0 0,0-1 1 0 0,0 1-1 0 0,-1-1 0 0 0,0 1 1 0 0,0-1-1 0 0,0 1 1 0 0,0-2-1 0 0,-3-3 114 0 0,2-6-734 0 0,-5-33-2445 0 0,6 42 2970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36 0 0,'32'2'1771'0'0,"-14"-1"-961"0"0,-1-1 0 0 0,17-3-810 0 0,209-18 2893 0 0,15 9-2893 0 0,-43 2 945 0 0,-177 9-905 0 0,-24 1-30 0 0,1 0 1 0 0,0-1-1 0 0,0-1 1 0 0,-1 0-1 0 0,5-2-10 0 0,-19 4 1 0 0,0 0 0 0 0,1-1 0 0 0,-1 1 0 0 0,1 0 0 0 0,-1 0 0 0 0,1 0 0 0 0,-1 0 0 0 0,0 0-1 0 0,0 0 1 0 0,0 0 0 0 0,1 0 0 0 0,-1-1 0 0 0,1 1 0 0 0,-1 0 0 0 0,0 0 0 0 0,1-1 0 0 0,-1 1 0 0 0,0-1-1 0 0,0 1 1 0 0,0 0 0 0 0,0 0 0 0 0,0 0 0 0 0,1-1 0 0 0,-1 1 0 0 0,0-1 0 0 0,0 1 0 0 0,0 0 0 0 0,0-1-1 0 0,0 1 1 0 0,0 0 0 0 0,1 0 0 0 0,-1-1 0 0 0,0 1 0 0 0,0-1 0 0 0,0 1 0 0 0,0-1 0 0 0,-1 1 0 0 0,1 0 0 0 0,0 0-1 0 0,0-1 1 0 0,0 1 0 0 0,0-1 0 0 0,0 1 0 0 0,-1 0 0 0 0,1-1 0 0 0,0 1 0 0 0,0 0 0 0 0,0 0 0 0 0,0-1-1 0 0,0 1 1 0 0,-1 0 0 0 0,1-1 0 0 0,0 1 0 0 0,-1 0 0 0 0,1 0 0 0 0,0-1 0 0 0,-1 1 0 0 0,1 0 0 0 0,0 0-1 0 0,0 0 1 0 0,-1 0-1 0 0,-25-19 8 0 0,19 14 4 0 0,-28-24-32 0 0,1 2 1 0 0,-7-2 19 0 0,34 22-8 0 0,11 7-16 0 0,15 8 4 0 0,2 5 183 0 0,0-1 0 0 0,0 0 0 0 0,2-1 0 0 0,4 0-163 0 0,40 21 200 0 0,-66-31-199 0 0,0 0 0 0 0,-1-1 0 0 0,1 1 0 0 0,-1 0 0 0 0,1 0 0 0 0,0-1 1 0 0,-1 1-1 0 0,0 1 0 0 0,1-2 0 0 0,-1 1 0 0 0,1 0 0 0 0,-1 0 0 0 0,0 0 0 0 0,1 0 0 0 0,-1 0 1 0 0,0 0-1 0 0,0 0 0 0 0,0 0 0 0 0,0 0 0 0 0,0 0 0 0 0,0 0 0 0 0,0 0 0 0 0,-1 0 0 0 0,1 0 1 0 0,0-1-1 0 0,-1 2 0 0 0,1-1 0 0 0,-1-1 0 0 0,1 1 0 0 0,0 0 0 0 0,-1 0-1 0 0,-17 36 30 0 0,13-29-19 0 0,-12 26-162 0 0,-2-1 0 0 0,-17 22 151 0 0,-4-11-3460 0 0,38-42 3221 0 0,1-1-1 0 0,-1 1 1 0 0,1-1-1 0 0,-1 0 1 0 0,1 0-1 0 0,-1 0 1 0 0,0 1-1 0 0,0-2 1 0 0,0 1-1 0 0,0 0 1 0 0,1 0-1 0 0,-2-1 1 0 0,1 1-1 0 0,1 0 1 0 0,-2-1-1 0 0,1 1 1 0 0,0-1-1 0 0,-1 0 240 0 0,-3-3-187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16 0 0,'-2'-1'197'0'0,"-1"0"0"0"0,1 1 0 0 0,-1 0 0 0 0,0 0-1 0 0,0 0 1 0 0,0 0 0 0 0,1 0 0 0 0,-1 1 0 0 0,1 0 0 0 0,-1-1 0 0 0,1 0 0 0 0,-1 2-1 0 0,0-1 1 0 0,1-1 0 0 0,-1 2-197 0 0,-38 20 617 0 0,30-16-583 0 0,0 3 1 0 0,1-2-1 0 0,-1 2 0 0 0,1 0 0 0 0,1 0 0 0 0,0 1 0 0 0,1 0 1 0 0,-5 8-35 0 0,10-12 8 0 0,-1-1 0 0 0,1 1 0 0 0,0 0 0 0 0,1 0 0 0 0,-1 0 0 0 0,1 0 0 0 0,1 1 0 0 0,-1-1 0 0 0,1 0 0 0 0,0 0 0 0 0,0 1 0 0 0,1 0 0 0 0,0-1 0 0 0,0 1 0 0 0,1-1 0 0 0,0 0 0 0 0,-1 1 0 0 0,2 1-8 0 0,0 1 14 0 0,1 0-1 0 0,0 0 1 0 0,1 0-1 0 0,0 0 1 0 0,-1 0-1 0 0,3-1 1 0 0,-2 0-1 0 0,1 0 1 0 0,1 0-1 0 0,3 2-13 0 0,-6-7 11 0 0,0 0 0 0 0,0 0-1 0 0,1 0 1 0 0,0 0 0 0 0,0 0 0 0 0,-1 0-1 0 0,1-1 1 0 0,1 0 0 0 0,-1 0 0 0 0,0 0-1 0 0,0-1 1 0 0,1 1 0 0 0,-1-1 0 0 0,1 0-1 0 0,0 0 1 0 0,0 0 0 0 0,-1-1 0 0 0,1 0-1 0 0,0 0 1 0 0,-1 0 0 0 0,1 0 0 0 0,1-1-11 0 0,3-1 2 0 0,-1-1 1 0 0,1 0-1 0 0,-1 0 0 0 0,1-1 1 0 0,-1-1-1 0 0,-1 1 1 0 0,1-1-1 0 0,-1 0 0 0 0,1 0 1 0 0,-1-1-1 0 0,-1 0 1 0 0,1 0-1 0 0,1-3-2 0 0,-1-1 3 0 0,1 0-1 0 0,-2 0 1 0 0,0-1 0 0 0,4-9-3 0 0,-8 14 1 0 0,0 1 0 0 0,-1 0 0 0 0,1-1 0 0 0,-1 0 0 0 0,0 0 0 0 0,-1 0 0 0 0,1 0-1 0 0,-1 0 1 0 0,0 0 0 0 0,-1 1 0 0 0,0-2-1 0 0,0-8 41 0 0,1 12-13 0 0,0 0 1 0 0,-1 0 0 0 0,1 0 0 0 0,-1-1 0 0 0,1 1 0 0 0,-1 0-1 0 0,0 0 1 0 0,0-1 0 0 0,0 1 0 0 0,-1 0 0 0 0,1 0 0 0 0,-1 1-1 0 0,1-1 1 0 0,-1 0 0 0 0,0 1 0 0 0,0-1 0 0 0,0 0 0 0 0,-1 1-1 0 0,-1-2-28 0 0,0 1 5 0 0,1-2-1 0 0,-1 1 0 0 0,1 0 0 0 0,0-1 0 0 0,0 1 0 0 0,0-1-4 0 0,2 2 2 0 0,-1 0 0 0 0,0 0 1 0 0,1 0-1 0 0,-2 0 0 0 0,2 1 0 0 0,-1-1 0 0 0,-1 1 1 0 0,0 0-1 0 0,1-1 0 0 0,0 1 0 0 0,-1 1 1 0 0,0-2-1 0 0,1 2 0 0 0,-1-1 0 0 0,0 1 0 0 0,-3-1-2 0 0,-6-4 360 0 0,11 6-507 0 0,-1-1 1 0 0,2 0-1 0 0,-2 0 1 0 0,1 1 0 0 0,0 0-1 0 0,-1-1 1 0 0,1 0 0 0 0,0 1-1 0 0,0-1 1 0 0,-1 1 0 0 0,1 0-1 0 0,-1 0 1 0 0,1 0 0 0 0,0 0-1 0 0,-1 0 1 0 0,1 0-1 0 0,-1 0 1 0 0,1 0 0 0 0,-1 1-1 0 0,2-1 1 0 0,-2 1 0 0 0,1-1-1 0 0,-1 1 1 0 0,1-1 0 0 0,0 0-1 0 0,-1 1 1 0 0,2 0 0 0 0,-2 0-1 0 0,1-1 1 0 0,0 2-1 0 0,0-1 1 0 0,0-1 0 0 0,0 1-1 0 0,0 1 1 0 0,0-2 0 0 0,0 3 146 0 0,-2 0-163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 0 0,'0'0'52'0'0,"1"-1"-1"0"0,-1 1 1 0 0,0 0-1 0 0,0 0 1 0 0,0-1-1 0 0,0 1 1 0 0,0 0 0 0 0,0 0-1 0 0,1 0 1 0 0,-1 0-1 0 0,0 0 1 0 0,0 0-1 0 0,0 0 1 0 0,0 0 0 0 0,0 0-1 0 0,0-1 1 0 0,0 1-1 0 0,0 0 1 0 0,0 0-1 0 0,1 0 1 0 0,-1 0 0 0 0,0 0-1 0 0,0 0 1 0 0,1-1-1 0 0,-1 1 1 0 0,0 0-1 0 0,0 0 1 0 0,1 0 0 0 0,-1 0-1 0 0,0 0 1 0 0,0 0-1 0 0,0 0 1 0 0,0 0-1 0 0,0 0 1 0 0,1 0 0 0 0,-1 0-1 0 0,0 1 1 0 0,0-1-1 0 0,1 0 1 0 0,-1 0-1 0 0,0 0 1 0 0,0 0 0 0 0,0 0-1 0 0,1 0 1 0 0,-1 0-1 0 0,0 1 1 0 0,0-1-1 0 0,0 0 1 0 0,0 0 0 0 0,0 0-52 0 0,0 12 682 0 0,0 5-607 0 0,3-3-53 0 0,4 50-90 0 0,-8-63-24 0 0,1-1 1 0 0,0 0 0 0 0,0 0 0 0 0,-1 0 0 0 0,1 0-1 0 0,-1 0 1 0 0,1 1 0 0 0,-1-1 0 0 0,1 0 0 0 0,0 0-1 0 0,0 0 1 0 0,-1 1 0 0 0,1-1 0 0 0,-1 0 0 0 0,0 0-1 0 0,1 0 1 0 0,0 0 0 0 0,0 0 0 0 0,-1 0-1 0 0,1 0 1 0 0,-1 0 0 0 0,0 0 0 0 0,1-1 0 0 0,0 1-1 0 0,0 0 1 0 0,-1 0 0 0 0,1 0 0 0 0,-1-1 0 0 0,1 1-1 0 0,-1 0 1 0 0,1 0 0 0 0,0 0 0 0 0,0 0 0 0 0,-1-1-1 0 0,1 1 92 0 0,-4-3-117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1883 32 0 0,'4'-2'161'0'0,"-1"0"0"0"0,1 1 0 0 0,-1-1 1 0 0,0 2-1 0 0,0-1 0 0 0,1-1 0 0 0,0 2 0 0 0,0 0 0 0 0,-1-1 0 0 0,1 1 1 0 0,0 0-1 0 0,0 0-161 0 0,19-2 86 0 0,60-22 250 0 0,0-3-1 0 0,-3-3 1 0 0,6-8-336 0 0,107-39 245 0 0,74-26 346 0 0,124-72-434 0 0,-212 100-151 0 0,-18 9 0 0 0,0-1 264 0 0,89-22-270 0 0,172-34 377 0 0,10 6-133 0 0,202-54 17 0 0,-45-32-236 0 0,-179 55-8 0 0,-283 108 0 0 0,24-9-4 0 0,90-44-13 0 0,-194 71-24 0 0,29-18 24 0 0,-74 36 11 0 0,-10 3-9 0 0,-13 1-2 0 0,19 0 3 0 0,-9-1-3 0 0,-1-1 0 0 0,0 0 0 0 0,1 0 0 0 0,0-1 0 0 0,0 0 1 0 0,0-2-1 0 0,-47-10-13 0 0,10 9-1 0 0,-24 3 14 0 0,-10-2-18 0 0,80 5 18 0 0,2 0 0 0 0,-2 0-1 0 0,1 0 1 0 0,0-1-1 0 0,0 1 1 0 0,0 0 0 0 0,0 0-1 0 0,0 0 1 0 0,0-1-1 0 0,0 1 1 0 0,0-1 0 0 0,0 0-1 0 0,0 1 1 0 0,0 0-1 0 0,0-1 1 0 0,0 0 0 0 0,0 0-1 0 0,0 1 1 0 0,1-1-1 0 0,-1-1 1 0 0,4-3 0 0 0,12 2-3 0 0,54 0 3 0 0,23-5 0 0 0,40-3 23 0 0,-120 11-21 0 0,11-1 4 0 0,1 1 0 0 0,11 2-6 0 0,-28-1 0 0 0,0 0 0 0 0,1 0 1 0 0,-1 1-1 0 0,0 0 0 0 0,0 1 0 0 0,-1-1 0 0 0,1 1 0 0 0,0 0 1 0 0,0 1-1 0 0,-1 0 0 0 0,-4-3 0 0 0,-1 0 1 0 0,0 0-1 0 0,1 0 1 0 0,-2 1 0 0 0,2-1-1 0 0,-1 0 1 0 0,-1 0-1 0 0,1 1 1 0 0,0-1-1 0 0,0 1 1 0 0,-1-1-1 0 0,1 1 1 0 0,0-1-1 0 0,-1 1 1 0 0,1-1 0 0 0,-1 1-1 0 0,0-1 1 0 0,0 1-1 0 0,0 0 1 0 0,0 0-1 0 0,0-1 1 0 0,0 1-1 0 0,0-1 1 0 0,0 1 0 0 0,0-1-1 0 0,0 1 1 0 0,-1 0-1 0 0,1-1 1 0 0,-2 2-1 0 0,-1 7 7 0 0,-1 0 0 0 0,-1 0 0 0 0,1-1 0 0 0,-4 5-7 0 0,-4 6 8 0 0,6-6-16 0 0,-15 31 48 0 0,2 2 1 0 0,2 1-41 0 0,12-34-51 0 0,1 0-1 0 0,1 1 1 0 0,0 0-1 0 0,1-1 1 0 0,1 1-1 0 0,0 0 1 0 0,1-1-1 0 0,1 1 1 0 0,0 2 51 0 0,3-5-830 0 0,2-12-981 0 0,7-18-53 0 0,-5 1 1503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2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68 0 0,'0'0'217'0'0,"-15"23"2332"0"0,9-11-2338 0 0,1-2-1 0 0,-1 1 0 0 0,2 1 0 0 0,0 0 1 0 0,0-1-1 0 0,1 1 0 0 0,1 0 1 0 0,0 4-211 0 0,0-10 106 0 0,2 1 1 0 0,-1 0-1 0 0,0 0 0 0 0,1 0 1 0 0,1 0-1 0 0,0 0 1 0 0,-1-1-1 0 0,1 2 1 0 0,1-1-1 0 0,0-1 0 0 0,0 1 1 0 0,0-1-1 0 0,1 1 1 0 0,0-1-1 0 0,0 1-106 0 0,0-4 77 0 0,-2 0-1 0 0,1 0 1 0 0,0-1 0 0 0,0 0-1 0 0,0 0 1 0 0,1 1-1 0 0,-1-1 1 0 0,1-1 0 0 0,-1 2-1 0 0,1-2 1 0 0,-1 1-1 0 0,1-1 1 0 0,0 1-1 0 0,0-1 1 0 0,0 0 0 0 0,0 0-1 0 0,0 0 1 0 0,0-1-1 0 0,0 1 1 0 0,1 0-77 0 0,1-1 181 0 0,-1 0-1 0 0,1-1 1 0 0,-1 1 0 0 0,1-1 0 0 0,-1 0-1 0 0,1 0 1 0 0,-1-1 0 0 0,1 1 0 0 0,-1-1-1 0 0,0 0 1 0 0,0 1 0 0 0,0-2-1 0 0,0 0-180 0 0,5-2 240 0 0,-1-1 0 0 0,0 0-1 0 0,1-1 1 0 0,-2 0 0 0 0,0 0-1 0 0,0-1 1 0 0,-1 0-1 0 0,1 0 1 0 0,-1 0 0 0 0,-1-1-1 0 0,1 0 1 0 0,-1-2-240 0 0,-2 2 20 0 0,0 0-1 0 0,0 0 1 0 0,-1 0 0 0 0,0 0 0 0 0,0 0 0 0 0,-1-1 0 0 0,-1-3-20 0 0,0 10 3 0 0,1 0 1 0 0,-1 0 0 0 0,0 0 0 0 0,-1-1 0 0 0,1 1-1 0 0,0 0 1 0 0,-1 0 0 0 0,0 0 0 0 0,0 0 0 0 0,1 1-1 0 0,-2-1 1 0 0,1 0 0 0 0,0 0 0 0 0,-1 1 0 0 0,1-1-1 0 0,-1 1 1 0 0,0-1 0 0 0,0 0 0 0 0,0 1 0 0 0,0 0-1 0 0,0 0 1 0 0,-1 0 0 0 0,1 0 0 0 0,-1 0-4 0 0,2 2 0 0 0,1-1 0 0 0,-1 1 0 0 0,1 0 0 0 0,-1 0 0 0 0,1 0 0 0 0,0-1 0 0 0,0 1 0 0 0,-1 0 1 0 0,0 0-1 0 0,1 0 0 0 0,-1 0 0 0 0,1 0 0 0 0,0 0 0 0 0,0 0 0 0 0,-1 0 0 0 0,1 0 0 0 0,-1 0 0 0 0,1 0 0 0 0,-1 0 0 0 0,1 1 0 0 0,0-1 1 0 0,-1 0-1 0 0,1 0 0 0 0,-1 0 0 0 0,1 1 0 0 0,-1-1 0 0 0,1 0 0 0 0,0 0 0 0 0,0 0 0 0 0,0 0 0 0 0,-1 1 0 0 0,1-1 0 0 0,0 1 0 0 0,-8 15-21 0 0,2 22-39 0 0,6-37 57 0 0,1 27 5 0 0,1 0-1 0 0,0 0 1 0 0,2 0 0 0 0,1-1 0 0 0,2 5-2 0 0,4 17 26 0 0,6 52 1139 0 0,-3 5-1165 0 0,-11-66 118 0 0,-1-1 0 0 0,-3 1 1 0 0,0-1-1 0 0,-5 12-118 0 0,6-45 3 0 0,-1 0 1 0 0,-1 1 0 0 0,0-1 0 0 0,1 0-1 0 0,-2 0 1 0 0,-2 5-4 0 0,4-10 1 0 0,1 0-1 0 0,0 0 1 0 0,0 0 0 0 0,-1 0 0 0 0,0 0-1 0 0,1-1 1 0 0,-1 1 0 0 0,1 0-1 0 0,-1 0 1 0 0,0-1 0 0 0,0 1-1 0 0,1 0 1 0 0,-1 0 0 0 0,0-1 0 0 0,0 0-1 0 0,1 1 1 0 0,-1-1 0 0 0,-1 1-1 0 0,2-1 1 0 0,-1 1 0 0 0,0-1-1 0 0,0 0 1 0 0,0 0 0 0 0,0 0 0 0 0,0 0-1 0 0,0 0 1 0 0,0 1 0 0 0,0-1-1 0 0,0-1 1 0 0,0 1 0 0 0,0 0 0 0 0,0 0-1 0 0,0 0 1 0 0,0 0 0 0 0,0 0-1 0 0,0-1 1 0 0,0 1 0 0 0,0-1-1 0 0,0 1 1 0 0,0-1 0 0 0,1 1 0 0 0,-1 0-1 0 0,0-1 1 0 0,0 0 0 0 0,1 0-1 0 0,-2 0 0 0 0,-9-9 2 0 0,0-1 0 0 0,0 0-1 0 0,1-1 1 0 0,1 0 0 0 0,0 0-1 0 0,0-1 1 0 0,2-1 0 0 0,-1 1 0 0 0,2-1-1 0 0,0-1 1 0 0,0 1 0 0 0,2 0-1 0 0,-1-1 1 0 0,2 0 0 0 0,-2-15-2 0 0,4 22 12 0 0,1 2 0 0 0,1-2 0 0 0,-1 1 0 0 0,1 0 0 0 0,0 0 0 0 0,1 0 0 0 0,-1 0 0 0 0,2 0 0 0 0,-1 0 0 0 0,1 1 0 0 0,0 0 0 0 0,0-1 1 0 0,1 1-1 0 0,-1 0 0 0 0,1 0 0 0 0,1 0 0 0 0,-1 1 0 0 0,1-1 0 0 0,0 1 0 0 0,0 1 0 0 0,3-3-12 0 0,13-10-708 0 0,2 2 1 0 0,-1 0-1 0 0,2 1 0 0 0,25-10 708 0 0,-16 8-2731 0 0,-31 15 2187 0 0,1-1 0 0 0,0 1-1 0 0,0-1 1 0 0,0 1 0 0 0,-1-1-1 0 0,0 1 1 0 0,0-1 0 0 0,1-1-1 0 0,-1 2 1 0 0,0-1 0 0 0,0-1-1 0 0,0 0 1 0 0,-1 1 0 0 0,1 0-1 0 0,-1-1 1 0 0,1 1 0 0 0,0-3 544 0 0,2-5-201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56 0 0,'90'2'2512'0'0,"-90"-2"-2611"0"0,1 0 1 0 0,0 0 0 0 0,-1 0 0 0 0,1-1 0 0 0,0 1 0 0 0,-1 0 0 0 0,1-1-1 0 0,-1 1 1 0 0,1 0 0 0 0,-1 0 0 0 0,1 0 0 0 0,0-1 0 0 0,-1 1 0 0 0,0-1-1 0 0,1 1 1 0 0,-1-1 0 0 0,1 1 0 0 0,-1 0 0 0 0,1-1 0 0 0,-1 0 0 0 0,0 1-1 0 0,0-1 1 0 0,0 1 0 0 0,1-1 98 0 0,0-1 40 0 0,2-3-256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 0 0,'77'1'3995'0'0,"-30"-5"-3035"0"0,22 1-960 0 0,-68 4-23 0 0,-5 2-245 0 0,-10 0-1040 0 0,-16-9-1802 0 0,24 4 2868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 28 0 0,'-1'-1'81'0'0,"0"0"-1"0"0,1-1 1 0 0,0 1 0 0 0,-1 0 0 0 0,0-1-1 0 0,0 1 1 0 0,1 0 0 0 0,-2 0 0 0 0,1 0-1 0 0,1-1 1 0 0,-2 2 0 0 0,1-1-1 0 0,0 0 1 0 0,0 0 0 0 0,0 0 0 0 0,-1 0-1 0 0,1 0 1 0 0,0 1 0 0 0,-1 0 0 0 0,1-1-1 0 0,-1 0 1 0 0,2 1 0 0 0,-2-1-1 0 0,1 1 1 0 0,-1 0 0 0 0,1 0 0 0 0,-1 0-1 0 0,1 0 1 0 0,-2 0-81 0 0,-5-1 16 0 0,-1 0-1 0 0,1 1 1 0 0,0 0 0 0 0,-7 1-16 0 0,-1 1 50 0 0,0 1 1 0 0,0 0 0 0 0,1 2 0 0 0,0 0-1 0 0,0 0 1 0 0,1 1 0 0 0,0 1 0 0 0,-1 1-51 0 0,3-1 9 0 0,1 0 0 0 0,-1 1 1 0 0,1 1-1 0 0,-4 4-9 0 0,11-9 4 0 0,0 1-1 0 0,-1 0 1 0 0,2 0 0 0 0,-1 0 0 0 0,1 1-1 0 0,-1 0 1 0 0,1 0 0 0 0,1 0 0 0 0,0 0-1 0 0,-1 3-3 0 0,0-4 32 0 0,1 0 0 0 0,1 0-1 0 0,0 1 1 0 0,-1 0-1 0 0,2-1 1 0 0,-1 1 0 0 0,1-1-1 0 0,-1 1 1 0 0,2-1-1 0 0,-1 1 1 0 0,1 0 0 0 0,-1 0-1 0 0,1-1 1 0 0,1 2-32 0 0,-2-6 12 0 0,3 9 98 0 0,0 0 0 0 0,0-1 0 0 0,1 1 0 0 0,1 0 0 0 0,-1 0-110 0 0,-2-7 42 0 0,1 0-1 0 0,-2 0 1 0 0,1 0-1 0 0,1-1 1 0 0,0 1-1 0 0,-1-1 1 0 0,1 0-1 0 0,0 1 1 0 0,0-1-1 0 0,0 0 1 0 0,0 0-1 0 0,0-1 1 0 0,0 1-1 0 0,0-1 1 0 0,1 1-1 0 0,2 0-41 0 0,10 2 40 0 0,0 1 1 0 0,0-2-1 0 0,1 0 0 0 0,0-1 0 0 0,0-1 1 0 0,12 0-41 0 0,-19-2 15 0 0,-1 0 0 0 0,0 0 0 0 0,0-1 0 0 0,0 0 0 0 0,0 0 0 0 0,0-1 0 0 0,0-1 1 0 0,-1 0-1 0 0,1 0 0 0 0,-2 0 0 0 0,2-1 0 0 0,-1 0 0 0 0,-1 0-15 0 0,15-10 145 0 0,-19 13-102 0 0,0 1 1 0 0,0-1 0 0 0,0 1-1 0 0,-1-1 1 0 0,1-1-1 0 0,0 2 1 0 0,0-1 0 0 0,-1-1-1 0 0,0 0 1 0 0,0 1 0 0 0,0 0-1 0 0,0-1 1 0 0,0 0-1 0 0,0 0 1 0 0,-1 1 0 0 0,1-1-1 0 0,-1-1 1 0 0,0 1-1 0 0,0 0 1 0 0,0 0 0 0 0,0 0-1 0 0,0-2-43 0 0,0-5 92 0 0,-1 1-1 0 0,0-1 0 0 0,0 1 1 0 0,-1-1-1 0 0,-1 1 0 0 0,1 0 1 0 0,-1 0-1 0 0,-1 0 0 0 0,0 0 1 0 0,0 0-1 0 0,-3-6-91 0 0,1 3 82 0 0,4 9-110 0 0,1 0 0 0 0,-1 1 0 0 0,-1-1 0 0 0,2 0 1 0 0,-2 1-1 0 0,1-1 0 0 0,-1 1 0 0 0,1-1 0 0 0,-1 0 0 0 0,0 1 0 0 0,0 0 0 0 0,0 0 0 0 0,0 0 1 0 0,0 0-1 0 0,-1 0 0 0 0,1 0 0 0 0,0 1 0 0 0,0-1 0 0 0,-1 1 0 0 0,0-1 0 0 0,0 1 0 0 0,1 0 1 0 0,-3-1 27 0 0,-48-20-6191 0 0,47 17 5885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1059 32 0 0,'-14'-3'6641'0'0,"-27"-19"-4227"0"0,31 16-1892 0 0,0 0-457 0 0,0-1 1 0 0,0 0 0 0 0,1 0-1 0 0,0-1 1 0 0,0 0-1 0 0,1-1 1 0 0,-7-7-66 0 0,-9-17 112 0 0,-14-24-112 0 0,8 12 130 0 0,15 20-116 0 0,1-1 0 0 0,1-1 0 0 0,2 0 0 0 0,0 0 0 0 0,2-1 0 0 0,2-1 0 0 0,0 1 0 0 0,1-1 0 0 0,1-12-14 0 0,4 16-20 0 0,1 1 0 0 0,2-2 0 0 0,0 1 1 0 0,2 1-1 0 0,0 0 0 0 0,7-21 20 0 0,-1 16-5 0 0,1 1-1 0 0,1 1 1 0 0,1 0-1 0 0,1 2 1 0 0,2-1-1 0 0,14-17 6 0 0,-16 26 11 0 0,0-1 0 0 0,1 2 0 0 0,0 0 0 0 0,1 2 0 0 0,1 0 0 0 0,1 0 0 0 0,0 1 0 0 0,1 1-11 0 0,-9 7-9 0 0,-11 11-988 0 0,-13 12-2312 0 0,-30 9-2333 0 0,34-22 5283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7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1594 40 0 0,'0'-4'285'0'0,"1"-4"55"0"0,-1 0 1 0 0,-1 0 0 0 0,0 0-1 0 0,0 0 1 0 0,0 0-1 0 0,-1 0 1 0 0,-1-2-341 0 0,-3-14 271 0 0,2 0-1 0 0,0 0 1 0 0,1 0 0 0 0,2 0 0 0 0,0-12-271 0 0,-1-24 360 0 0,-5-31 174 0 0,-22-481 2828 0 0,27 468-2659 0 0,-1 42 493 0 0,4 0-1 0 0,2-1-1195 0 0,-2 0 105 0 0,-2 46-90 0 0,1 1 0 0 0,1 1-1 0 0,0-1 1 0 0,3-10-15 0 0,-2 12 70 0 0,-2 12-74 0 0,0 0 1 0 0,0 0-1 0 0,1 1 0 0 0,-1-2 1 0 0,1 2-1 0 0,-1-1 0 0 0,0 0 1 0 0,1 1-1 0 0,0-1 0 0 0,0 0 1 0 0,-1 0-1 0 0,3-1 4 0 0,9-15 137 0 0,1-2 1 0 0,1 2-1 0 0,1 1 0 0 0,0 0 1 0 0,1 0-1 0 0,7-4-137 0 0,-18 17 83 0 0,0 1 1 0 0,0 0-1 0 0,0-1 0 0 0,0 2 0 0 0,0-1 0 0 0,1 0 1 0 0,-1 1-1 0 0,0 0 0 0 0,1 0 0 0 0,0 1 0 0 0,-1-1 1 0 0,1 2-1 0 0,0-1 0 0 0,0 0 0 0 0,0 1 1 0 0,0 0-1 0 0,0 0 0 0 0,0 1 0 0 0,0 0 0 0 0,0 0 1 0 0,-1 0-1 0 0,1 0 0 0 0,-1 2 0 0 0,1-1 1 0 0,-1 0-1 0 0,1 0 0 0 0,1 2-83 0 0,28 15 221 0 0,-16-10-232 0 0,0 1 0 0 0,-1 0 1 0 0,13 12 10 0 0,-25-18 169 0 0,-1 2 1 0 0,1-1 0 0 0,-2 0-1 0 0,2 1 1 0 0,-2-1-1 0 0,1 2 1 0 0,-2-1-1 0 0,2 0 1 0 0,-2 1-1 0 0,1 0 1 0 0,-1-1 0 0 0,0 6-170 0 0,18 47 893 0 0,17 62-565 0 0,-36-106 360 0 0,0 0 0 0 0,-1 1 0 0 0,-1 0 0 0 0,0 0 0 0 0,-1-1 0 0 0,-3 14-688 0 0,0 17 166 0 0,2-22 130 0 0,-1 0 0 0 0,-2 0 0 0 0,0-1 1 0 0,-1 0-1 0 0,-1 0 0 0 0,-2 0 0 0 0,0-1 1 0 0,-1 0-1 0 0,-1 0 0 0 0,-4 4-296 0 0,5-9 142 0 0,-1-1-1 0 0,1 0 1 0 0,-2-1-1 0 0,-4 4-141 0 0,9-13 77 0 0,1 1 0 0 0,-2-1-1 0 0,1 0 1 0 0,-2 0-1 0 0,1-1 1 0 0,0 0-1 0 0,0-1 1 0 0,-1 1-1 0 0,-5 0-76 0 0,-15 5 153 0 0,0-2 0 0 0,-1-1 0 0 0,-23 2-153 0 0,15-3-2758 0 0,-35 10 2758 0 0,63-13-5485 0 0,4-6-6957 0 0,9-6 4224 0 0,4 3 10239 0 0,4-2-2224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7:5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45 8 0 0,'18'-7'2514'0'0,"-17"11"-687"0"0,-8 7-1402 0 0,-2 3-355 0 0,0 0-1 0 0,1 1 0 0 0,1 0 0 0 0,0 0 0 0 0,0 1 0 0 0,2 0 1 0 0,0-1-1 0 0,0 7-69 0 0,2-11 68 0 0,1 1 0 0 0,0 0 0 0 0,1 0 0 0 0,1-1 0 0 0,-1 1 0 0 0,2 0-1 0 0,0 0 1 0 0,0-1 0 0 0,1 1 0 0 0,1-1 0 0 0,0 1 0 0 0,0 0-68 0 0,-2-8 37 0 0,1-1 0 0 0,-1 1 0 0 0,1-1-1 0 0,-1 0 1 0 0,1 0 0 0 0,0 1 0 0 0,0-1-1 0 0,0-1 1 0 0,1 1 0 0 0,-1 0 0 0 0,0-1 0 0 0,1 0-1 0 0,-1 1 1 0 0,1 0 0 0 0,0-2 0 0 0,0 1-1 0 0,0 0 1 0 0,1 0 0 0 0,-1 0 0 0 0,1-1-1 0 0,-1 0 1 0 0,1 0 0 0 0,-1 0 0 0 0,0 0 0 0 0,1 0-1 0 0,1-1-36 0 0,2 0 87 0 0,0 0-1 0 0,-1-1 1 0 0,1 0-1 0 0,-1 0 1 0 0,0 0-1 0 0,1-1 0 0 0,-1-1 1 0 0,0 1-1 0 0,0 0 1 0 0,0-1-1 0 0,0 0 1 0 0,-1-1-1 0 0,1 1 0 0 0,1-2-86 0 0,1-2 12 0 0,1 1 1 0 0,-2-1-1 0 0,0 0 0 0 0,0-1 0 0 0,-1 0 0 0 0,1 1 0 0 0,-1-2 0 0 0,-1 0 0 0 0,1 0 0 0 0,-2 0 0 0 0,1 0 0 0 0,-2 0 0 0 0,1-1 0 0 0,-1 0 0 0 0,0 0 0 0 0,-1 1 0 0 0,0-2 0 0 0,-1 1 0 0 0,1-4-12 0 0,-2 5-2 0 0,0 0 0 0 0,0 0 0 0 0,-1 1-1 0 0,0-1 1 0 0,0 0 0 0 0,-1 0 0 0 0,0 1-1 0 0,-1-1 1 0 0,0 0 0 0 0,0 1 0 0 0,-1 0-1 0 0,0 0 1 0 0,0 0 0 0 0,-1 0 0 0 0,0 0-1 0 0,-1 2 1 0 0,1-1 0 0 0,-1 0 0 0 0,0 0-1 0 0,-1 1 1 0 0,1 0 0 0 0,-5-1 2 0 0,8 5 8 0 0,0-1 0 0 0,-1 2 0 0 0,1-1 1 0 0,0 1-1 0 0,-1-1 0 0 0,0 1 0 0 0,0 0 1 0 0,1 0-1 0 0,-1 1 0 0 0,-1-1 0 0 0,2 1 0 0 0,-1-1 1 0 0,0 1-1 0 0,-1 1-8 0 0,2-1-67 0 0,1 0 1 0 0,-1 1-1 0 0,1-1 0 0 0,-1 0 1 0 0,1 1-1 0 0,0 0 0 0 0,-1 0 1 0 0,1-1-1 0 0,0 1 1 0 0,0 1-1 0 0,0-2 0 0 0,0 2 1 0 0,0-1-1 0 0,0 1 0 0 0,0-1 1 0 0,0 1-1 0 0,0-1 0 0 0,1 2 1 0 0,-1-2-1 0 0,1 1 1 0 0,-1 1-1 0 0,1-2 0 0 0,-1 2 67 0 0,2-2-73 0 0,0-1-1 0 0,-1 0 0 0 0,1 0 1 0 0,0 1-1 0 0,0-1 0 0 0,0 0 0 0 0,0 0 1 0 0,0 0-1 0 0,0 0 0 0 0,0 0 1 0 0,0 1-1 0 0,0-1 0 0 0,0 0 1 0 0,0 0-1 0 0,0 1 0 0 0,0-1 1 0 0,0 0-1 0 0,0 1 0 0 0,0-1 0 0 0,0 0 1 0 0,0 0-1 0 0,0 0 0 0 0,0 0 1 0 0,0 0-1 0 0,0 1 0 0 0,0-1 1 0 0,0 0-1 0 0,0 1 0 0 0,0-1 1 0 0,0 0-1 0 0,0 0 0 0 0,0 1 0 0 0,0-1 1 0 0,0 0-1 0 0,1 0 0 0 0,-1 0 1 0 0,0 0-1 0 0,0 0 0 0 0,1 0 1 0 0,-1 0-1 0 0,0 1 0 0 0,0-1 1 0 0,1 0-1 0 0,-1 0 0 0 0,0 0 0 0 0,0 0 1 0 0,0 0-1 0 0,0 0 0 0 0,0 1 1 0 0,1-1-1 0 0,-1 0 0 0 0,0 0 1 0 0,0 0-1 0 0,1 0 0 0 0,-1 0 1 0 0,0 0-1 0 0,1 0 0 0 0,-1 0 0 0 0,0 0 74 0 0,15-3-2363 0 0,-14 2 2438 0 0,11-1-434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7:5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4 0 0,'0'1'66'0'0,"0"1"-1"0"0,1-1 1 0 0,0 0 0 0 0,-1 0 0 0 0,0 0-1 0 0,1 1 1 0 0,-1-2 0 0 0,1 2 0 0 0,0-1-1 0 0,-1-1 1 0 0,1 1 0 0 0,1 1 0 0 0,-2-2-1 0 0,1 1 1 0 0,0 0 0 0 0,0 0 0 0 0,0-1-1 0 0,0 1 1 0 0,0 0 0 0 0,0 0 0 0 0,1-1-1 0 0,-2 0 1 0 0,2 0 0 0 0,-1 1-1 0 0,0-1 1 0 0,1 1 0 0 0,-2-1 0 0 0,2 0-1 0 0,-1 0 1 0 0,0 0 0 0 0,1 0 0 0 0,-1 0-1 0 0,0 0 1 0 0,0 0 0 0 0,1 0 0 0 0,-1-1-1 0 0,0 1 1 0 0,1-1 0 0 0,-2 1 0 0 0,2 0-1 0 0,-1 0 1 0 0,0-1 0 0 0,0 0 0 0 0,0 0-1 0 0,0 1 1 0 0,0-1 0 0 0,0 0-1 0 0,0 0 1 0 0,1 0-66 0 0,3-4 178 0 0,0 1 0 0 0,0-1-1 0 0,1 1 1 0 0,-2-1-1 0 0,1-1 1 0 0,-2 0 0 0 0,2 1-1 0 0,0-4-177 0 0,9-19 305 0 0,-2 0 0 0 0,-1-1-1 0 0,-1-1 1 0 0,-2 1 0 0 0,-1-1-1 0 0,0-10-304 0 0,1-10 120 0 0,-4 1 0 0 0,-2-1 0 0 0,-2-28-120 0 0,0 65 122 0 0,-3-44 55 0 0,2 51-76 0 0,0 2 0 0 0,0-1 0 0 0,0 0 0 0 0,-1 0 0 0 0,1 0 0 0 0,-1 1 0 0 0,0-1 1 0 0,0 1-1 0 0,-3-4-101 0 0,5 7 34 0 0,-1 0-1 0 0,1 1 1 0 0,0-1 0 0 0,-1 1 0 0 0,1 0-1 0 0,-1 0 1 0 0,1-1 0 0 0,0 1 0 0 0,0-1-1 0 0,-1 1 1 0 0,1-1 0 0 0,-1 1 0 0 0,1 0-1 0 0,-1 0 1 0 0,1 0 0 0 0,0-1 0 0 0,-1 1 0 0 0,1 0-1 0 0,-1 0 1 0 0,0-1 0 0 0,1 1 0 0 0,0 0-1 0 0,-1 0 1 0 0,0 0 0 0 0,1 0 0 0 0,-1 0-1 0 0,1 0 1 0 0,0 0 0 0 0,-1 0 0 0 0,0 0 0 0 0,1 0-1 0 0,-1 1 1 0 0,1-1 0 0 0,0 0-34 0 0,-13 16 416 0 0,0 23-325 0 0,4 16-61 0 0,2 1-1 0 0,3 1 1 0 0,2-1-1 0 0,4 22-29 0 0,-1-11-26 0 0,-2 11 33 0 0,4 1 1 0 0,3 0-1 0 0,14 62-7 0 0,-18-132-3 0 0,0-1 0 0 0,1 1 0 0 0,0-1 0 0 0,0 1 0 0 0,1-1 0 0 0,-1-1-1 0 0,2 2 1 0 0,3 3 3 0 0,-6-9 0 0 0,-2-2-1 0 0,2 1 0 0 0,-1-1 1 0 0,1 1-1 0 0,-1-1 1 0 0,1 1-1 0 0,-1-2 0 0 0,2 2 1 0 0,-2-1-1 0 0,1 0 0 0 0,0 0 1 0 0,0 0-1 0 0,0-1 0 0 0,0 1 1 0 0,0 0-1 0 0,0 0 0 0 0,0-1 1 0 0,0 0-1 0 0,0 0 0 0 0,0 1 1 0 0,0-1-1 0 0,0 0 1 0 0,1 0-1 0 0,-1-1 0 0 0,0 1 1 0 0,0 0-1 0 0,0 0 0 0 0,0-1 1 0 0,0 0-1 0 0,0 0 0 0 0,0 1 1 0 0,0-1-1 0 0,0 0 0 0 0,-1 0 1 0 0,2 0-1 0 0,-2-1 1 0 0,1 1-1 0 0,0-1 1 0 0,7-4 1 0 0,-1-2 0 0 0,0 1 0 0 0,0-1 0 0 0,-1 0 0 0 0,0-1 0 0 0,0 0 0 0 0,0 0 0 0 0,-2 0 0 0 0,1-1 0 0 0,-2 0 1 0 0,2 0-1 0 0,-3 0 0 0 0,1 0 0 0 0,2-11-1 0 0,2-13-17 0 0,-1-1 0 0 0,-2 2 0 0 0,-1-2 0 0 0,-2-4 17 0 0,0-16 279 0 0,-10 168 500 0 0,8-89-742 0 0,0 0 1 0 0,1-1-1 0 0,1 1 0 0 0,2-1 0 0 0,1 1 0 0 0,0-1 0 0 0,3 6-37 0 0,-7-27 70 0 0,0 0 0 0 0,-1-1 0 0 0,0 2-1 0 0,1-2 1 0 0,1 1 0 0 0,-2-1 0 0 0,1 1-1 0 0,1-1 1 0 0,-2 1 0 0 0,2-1 0 0 0,-1 1-1 0 0,0-1 1 0 0,1 0 0 0 0,-1 0 0 0 0,1 1-1 0 0,-1-1 1 0 0,1-1 0 0 0,-1 2 0 0 0,1-1 0 0 0,-1-1-1 0 0,1 1 1 0 0,0 0 0 0 0,-1-1 0 0 0,2 1-70 0 0,0-1 130 0 0,-1 0 1 0 0,1 0-1 0 0,-1 0 1 0 0,1-1 0 0 0,-1 0-1 0 0,1 1 1 0 0,0-1-1 0 0,-1 1 1 0 0,0-2 0 0 0,0 1-1 0 0,1 0 1 0 0,-1 0-1 0 0,0 0 1 0 0,0-1 0 0 0,2 0-131 0 0,6-6 322 0 0,-1 0 0 0 0,1-1 0 0 0,-2 0 0 0 0,0 0 1 0 0,0-1-1 0 0,4-7-322 0 0,-2 2 40 0 0,-1-1 1 0 0,0 1-1 0 0,-1-2 1 0 0,-2 1-1 0 0,5-14-40 0 0,-9 21 148 0 0,1 0 0 0 0,-1 0 1 0 0,0-1-1 0 0,-1 1 0 0 0,0-1 0 0 0,-1 0 0 0 0,0 1 0 0 0,0-1 1 0 0,-1 1-1 0 0,0-1 0 0 0,-2-6-148 0 0,3 16 69 0 0,1 0 0 0 0,-1 0 1 0 0,0 0-1 0 0,0 0 0 0 0,0-1 0 0 0,0 1 0 0 0,0 0 0 0 0,0-1 1 0 0,0 1-1 0 0,0 0 0 0 0,0-1 0 0 0,0 1 0 0 0,0 0 0 0 0,0 0 1 0 0,0 0-1 0 0,-1 0 0 0 0,1-1 0 0 0,0 1 0 0 0,0 0 0 0 0,0-1 1 0 0,0 1-1 0 0,0 0 0 0 0,-1-1 0 0 0,1 1 0 0 0,0 0 0 0 0,0 0 0 0 0,-1 0 1 0 0,1 0-1 0 0,0 0 0 0 0,0 0 0 0 0,0 0 0 0 0,0-1 0 0 0,0 1 1 0 0,-1 0-1 0 0,1 0 0 0 0,0 0 0 0 0,-1 0 0 0 0,1 0 0 0 0,0 0 1 0 0,-1-1-1 0 0,1 1 0 0 0,0 0 0 0 0,0 0-69 0 0,-3 14 1784 0 0,1 22-253 0 0,25 141-708 0 0,-10-93-1107 0 0,-1 33 284 0 0,-8-52-205 0 0,1 29-99 0 0,-5 68 304 0 0,-9-117 100 0 0,9-42-316 0 0,-1-2 1 0 0,1 1-1 0 0,0 0 0 0 0,-1 0 0 0 0,0 0 0 0 0,0-1 0 0 0,0 1 0 0 0,0 0 0 0 0,0-1 1 0 0,0 1-1 0 0,-1-1 0 0 0,2 1 0 0 0,-2-1 0 0 0,1 1 0 0 0,-1-1 0 0 0,1 0 1 0 0,-1 1-1 0 0,1-2 0 0 0,-2 1 0 0 0,2 1 0 0 0,-1-2 0 0 0,0 1 216 0 0,0-1-98 0 0,0 0 1 0 0,0 0-1 0 0,1-1 0 0 0,-1 1 0 0 0,0 0 1 0 0,0 0-1 0 0,1-1 0 0 0,-1 0 0 0 0,0 0 1 0 0,1 1-1 0 0,-1-1 0 0 0,1 0 0 0 0,-2 0 1 0 0,3 0-1 0 0,-2-1 0 0 0,1 2 0 0 0,-1-2 1 0 0,1 1-1 0 0,0-1 0 0 0,-1 1 0 0 0,2 0 1 0 0,-2-1-1 0 0,1 0 0 0 0,1 1 0 0 0,-1-1 0 0 0,0 1 1 0 0,0-1-1 0 0,1-1 98 0 0,-4-4 17 0 0,1 0 0 0 0,1-1 0 0 0,-1 2 0 0 0,2-2 0 0 0,-1 1 0 0 0,0-4-17 0 0,1-9 80 0 0,0 0 1 0 0,2-1 0 0 0,-1 0-1 0 0,3 1 1 0 0,0 0 0 0 0,0 0 0 0 0,3-1-1 0 0,-1 2 1 0 0,2-1 0 0 0,-1 1-1 0 0,4-3-80 0 0,5-9-688 0 0,1 2 0 0 0,1 0 0 0 0,10-12 688 0 0,35-39-7166 0 0,-36 35-1604 0 0,-19 35 8457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7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133 485 16 0 0,'17'-3'1506'0'0,"-14"-3"612"0"0,-3 6-2040 0 0,-1-1 0 0 0,0 0-1 0 0,0 0 1 0 0,1 1 0 0 0,-1 0 0 0 0,0-1-1 0 0,0 0 1 0 0,0 1 0 0 0,0-1-1 0 0,0 1 1 0 0,0 0 0 0 0,0 0-1 0 0,0 0 1 0 0,1-1 0 0 0,-2 1-1 0 0,1 0 1 0 0,1 0 0 0 0,-2 0-1 0 0,1 0 1 0 0,1 0 0 0 0,-2 0-1 0 0,1 0 1 0 0,1 0 0 0 0,-2 1 0 0 0,1-1-78 0 0,-2 0 53 0 0,-2 1 1 0 0,1 0 0 0 0,0 0-1 0 0,-1 0 1 0 0,2 1 0 0 0,-1-1-1 0 0,0 1 1 0 0,0 0 0 0 0,1 0-1 0 0,-1 0 1 0 0,0 1 0 0 0,1 0-1 0 0,0 0 1 0 0,-1 0-54 0 0,-2 3 21 0 0,0 0 0 0 0,1 0 1 0 0,1 1-1 0 0,-1 0 0 0 0,1 0 0 0 0,0 0 1 0 0,-2 5-22 0 0,0 3 120 0 0,1 0-1 0 0,-1 1 1 0 0,3-1 0 0 0,-1 1 0 0 0,1 0 0 0 0,1 0-1 0 0,0 10-119 0 0,2-16 285 0 0,0-1 0 0 0,1 1 0 0 0,0-1 0 0 0,0 1 0 0 0,1-1 0 0 0,1 1 0 0 0,-1-1-1 0 0,1 1 1 0 0,1-1 0 0 0,-1-1 0 0 0,2 1 0 0 0,-1-1 0 0 0,2 0 0 0 0,3 6-285 0 0,-6-10 272 0 0,0-1 0 0 0,0 1 0 0 0,1 0 0 0 0,0-1 0 0 0,0 0 0 0 0,0 0 0 0 0,1 0 1 0 0,-2 0-1 0 0,2-1 0 0 0,-1 0 0 0 0,1 1 0 0 0,0-2 0 0 0,0 1 0 0 0,0-1 0 0 0,-1 1 0 0 0,2-2 0 0 0,-2 1 0 0 0,1 0 1 0 0,1-1-1 0 0,-1 1 0 0 0,-1-2 0 0 0,2 1 0 0 0,-1-1 0 0 0,0 0 0 0 0,0 1 0 0 0,0-2 0 0 0,-1 1 0 0 0,4-2-272 0 0,3-1 93 0 0,0-1 0 0 0,1-1 0 0 0,-2 0 0 0 0,1-1 0 0 0,-2 0 0 0 0,1 0 0 0 0,0-2-1 0 0,-1 1 1 0 0,0 0 0 0 0,-1-1 0 0 0,0-1 0 0 0,0 0 0 0 0,-1 1 0 0 0,-1-2-1 0 0,5-8-92 0 0,4-10-54 0 0,-2 1 0 0 0,0-2 0 0 0,-2 0 0 0 0,-2-1 0 0 0,4-16 54 0 0,-1-18-427 0 0,-2 1 0 0 0,-3-2-1 0 0,-4 1 1 0 0,-1-1 0 0 0,-8-56 427 0 0,6 120-7 0 0,-2-10 3 0 0,2 0 0 0 0,-3 0 0 0 0,-2-11 4 0 0,4 21 7 0 0,1 0 1 0 0,-1-1-1 0 0,0 1 1 0 0,0 0-1 0 0,0 0 1 0 0,-1-1-1 0 0,1 1 1 0 0,0 1-1 0 0,0-2 1 0 0,-2 1-8 0 0,3 1 6 0 0,-1 1-1 0 0,0-1 1 0 0,0 1-1 0 0,1-1 1 0 0,-1 1 0 0 0,0-1-1 0 0,0 1 1 0 0,1 0-1 0 0,-1 0 1 0 0,-1-1-1 0 0,2 1 1 0 0,-1 0 0 0 0,0-1-1 0 0,0 1 1 0 0,1 0-1 0 0,-2 0 1 0 0,1 0 0 0 0,1 0-1 0 0,-1 0 1 0 0,0 0-1 0 0,0 1 1 0 0,0-1 0 0 0,0 0-1 0 0,0 1 1 0 0,1-1-1 0 0,-2 0-5 0 0,-1 2 2 0 0,1-1 0 0 0,-1 2 0 0 0,0-1 0 0 0,1-1 0 0 0,-1 2 0 0 0,1 0 1 0 0,0-1-1 0 0,0 0 0 0 0,-1 1 0 0 0,1-1 0 0 0,1 1 0 0 0,-1 0 0 0 0,1 0 0 0 0,-1 0 0 0 0,1 0 0 0 0,0 0 0 0 0,-1 1 0 0 0,2-1 0 0 0,-1 0 0 0 0,0 2-2 0 0,-3 13 21 0 0,1 0 0 0 0,1 0 0 0 0,1 3-21 0 0,1-12 10 0 0,-3 75 14 0 0,5-1 0 0 0,11 80-24 0 0,-4-67 18 0 0,-7-71 4 0 0,1 16 21 0 0,1 1-1 0 0,2-1 1 0 0,2-1-1 0 0,7 20-42 0 0,-14-57-39 0 0,0 0 0 0 0,1 0 0 0 0,-1 0 0 0 0,1-1 0 0 0,-1 0 1 0 0,1 1-1 0 0,0-1 0 0 0,-1 1 0 0 0,2-1 0 0 0,-1 0 0 0 0,0 0 0 0 0,0 0 0 0 0,2 1 39 0 0,-3-3-165 0 0,0 1 0 0 0,-1-1 0 0 0,1 0 0 0 0,0 0 0 0 0,0 0 0 0 0,-1 1 0 0 0,1-1 0 0 0,0 0 0 0 0,0 1 0 0 0,-1-1 0 0 0,1 0 0 0 0,0 0 0 0 0,0 0 0 0 0,-1 0 0 0 0,1 0 0 0 0,0 0 0 0 0,0 0 0 0 0,-1-1 0 0 0,1 1 0 0 0,0 0 0 0 0,0-1 165 0 0,0 1-422 0 0,0 0 0 0 0,0-1 0 0 0,-1 0 0 0 0,1 0 0 0 0,0 1 0 0 0,0-2 0 0 0,-1 1 0 0 0,1 1-1 0 0,0-1 1 0 0,0-1 0 0 0,-1 2 0 0 0,0-1 0 0 0,1-1 0 0 0,0 2 0 0 0,-1-2 0 0 0,1 1 0 0 0,-1 0 0 0 0,0 0 0 0 0,0 0 422 0 0,10-41-6261 0 0,-5 30 6036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7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28 0 0,'4'-10'2191'0'0,"-16"18"-1179"0"0,-18 19-163 0 0,23-15-681 0 0,0 0-1 0 0,1 0 0 0 0,0 0 1 0 0,1 0-1 0 0,0 0 0 0 0,1 1 0 0 0,0 0 1 0 0,-1 10-168 0 0,3-17 58 0 0,2 1 0 0 0,-1-1-1 0 0,0 1 1 0 0,1-1 0 0 0,0 1 0 0 0,0-1 0 0 0,1 1 0 0 0,0 0 0 0 0,0-1 0 0 0,0 0-1 0 0,1 0 1 0 0,0 1 0 0 0,0-1 0 0 0,1 0 0 0 0,-1 0 0 0 0,2 0 0 0 0,-1-1 0 0 0,4 5-58 0 0,-6-7 19 0 0,1-1 1 0 0,1 1-1 0 0,-1-1 1 0 0,1 0-1 0 0,-1 0 1 0 0,1 1 0 0 0,-1-2-1 0 0,1 1 1 0 0,0 0-1 0 0,0-1 1 0 0,0 1-1 0 0,0-1 1 0 0,0 0-1 0 0,0 0 1 0 0,1 0 0 0 0,-1-1-1 0 0,0 1 1 0 0,1-1-1 0 0,0 1-19 0 0,0-1 8 0 0,1-1 0 0 0,-1 0-1 0 0,1 1 1 0 0,-1-1 0 0 0,1 0 0 0 0,-1 0-1 0 0,1-1 1 0 0,-1 0 0 0 0,0 0 0 0 0,0 0-1 0 0,0 0 1 0 0,4-3-8 0 0,-1-1-2 0 0,1 0-1 0 0,0 0 1 0 0,-1-1 0 0 0,0 0-1 0 0,0 0 1 0 0,-1-1-1 0 0,0 0 1 0 0,0 0 0 0 0,-1-1-1 0 0,0 0 1 0 0,-1 0 0 0 0,2-3 2 0 0,-4 6-1 0 0,0 0 1 0 0,0 0-1 0 0,0-1 1 0 0,-2 1-1 0 0,1 0 1 0 0,0-1-1 0 0,-1 1 1 0 0,0-1 0 0 0,0 1-1 0 0,-1 0 1 0 0,0 0-1 0 0,1-1 1 0 0,-2 1-1 0 0,1 0 1 0 0,-2 0-1 0 0,1 0 1 0 0,-1-1 0 0 0,2 3-1 0 0,-2 0 0 0 0,0 0 0 0 0,1 0 0 0 0,-1 1 0 0 0,0-1 0 0 0,0 1 0 0 0,-1 0 0 0 0,1 0 0 0 0,0 0 0 0 0,-1 0 0 0 0,0 1 0 0 0,0-1 0 0 0,0 0 1 0 0,0 2-1 0 0,0-1 0 0 0,0 0 0 0 0,-1 1 0 0 0,1-1 0 0 0,-1 1 0 0 0,1 0 0 0 0,-1 0 0 0 0,1 0 0 0 0,-1 1 0 0 0,0 0 1 0 0,0 0-316 0 0,0 0 0 0 0,-1 1 1 0 0,0 0-1 0 0,1 0 0 0 0,0-1 0 0 0,0 2 1 0 0,-5 2 315 0 0,1-2-1814 0 0,8-1 683 0 0,1-1 263 0 0,1 0 338 0 0,3 0 257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 0 0,'0'1'101'0'0,"-1"-1"-1"0"0,0 0 1 0 0,0 0-1 0 0,1 1 1 0 0,-1 0 0 0 0,1 0-1 0 0,-1-1 1 0 0,0 0-1 0 0,1 1 1 0 0,0 0 0 0 0,-1 0-1 0 0,0-1 1 0 0,1 1-1 0 0,-1 0 1 0 0,1 0-1 0 0,0-1 1 0 0,0 1 0 0 0,-1 0-1 0 0,1 0 1 0 0,0-1-1 0 0,0 1 1 0 0,-1 0 0 0 0,1 0-1 0 0,0-1 1 0 0,0 1-1 0 0,0 0 1 0 0,0 0 0 0 0,0 0-1 0 0,1 0-100 0 0,-2 34 758 0 0,1-27-371 0 0,3 105 11418 0 0,15 104-11805 0 0,-12-168 2495 0 0,-16-74-1044 0 0,6 5-1390 0 0,1 1 1 0 0,1 0-1 0 0,1-1 1 0 0,1 1-1 0 0,1-1 0 0 0,0 1 1 0 0,1-1-1 0 0,1 2 0 0 0,1-2 1 0 0,1 1-1 0 0,1 1 0 0 0,0 0 1 0 0,2-1-1 0 0,-1 2 0 0 0,2-1 1 0 0,1 1-1 0 0,2-2-61 0 0,-10 15 0 0 0,1 1 0 0 0,0-1 0 0 0,-1 1 0 0 0,1 0 0 0 0,0 0 0 0 0,1 0 0 0 0,-1 0 0 0 0,0 1-1 0 0,0 0 1 0 0,1-1 0 0 0,0 1 0 0 0,0 0 0 0 0,-2 2 0 0 0,-1-1 1 0 0,1 1-1 0 0,-1-1 0 0 0,1 1 0 0 0,-1 0 0 0 0,1 0 0 0 0,0 0 0 0 0,0 0 1 0 0,-1 0-1 0 0,1 0 0 0 0,-1 1 0 0 0,1-1 0 0 0,-1 1 0 0 0,1-1 0 0 0,-1 1 1 0 0,1-1-1 0 0,-1 1 0 0 0,1 0 0 0 0,-1 0 0 0 0,1-1 0 0 0,-1 1 0 0 0,0 1 1 0 0,0-2-1 0 0,1 2 0 0 0,-1-1 0 0 0,0 0 0 0 0,0 0 0 0 0,0 0 0 0 0,-1 1 1 0 0,2-1-1 0 0,-1 0 0 0 0,-1 1 0 0 0,12 21-44 0 0,0-1-1 0 0,-2 1 1 0 0,-1 1 0 0 0,-1-1 0 0 0,0 2-1 0 0,-2-1 1 0 0,0 4 44 0 0,17 61-7601 0 0,-23-88 7317 0 0,0-1 1 0 0,0 1-1 0 0,0 0 1 0 0,0 0-1 0 0,1-1 1 0 0,-1 1 0 0 0,0 0-1 0 0,1-1 1 0 0,-1 1-1 0 0,0-1 1 0 0,0 1 0 0 0,0 0-1 0 0,1-1 1 0 0,-1 1-1 0 0,1-1 1 0 0,0 1 0 0 0,-1-1-1 0 0,0 1 1 0 0,1-1-1 0 0,0 1 1 0 0,-1-1 0 0 0,1 0-1 0 0,-1 1 1 0 0,1-1-1 0 0,0 0 1 0 0,0 1 283 0 0,-1-2-272 0 0,1 1 0 0 0,0-1 0 0 0,0 1 0 0 0,-1 0 0 0 0,1-1 0 0 0,0 0-1 0 0,0 0 1 0 0,-1 1 0 0 0,1-1 0 0 0,0 1 0 0 0,-1-1 0 0 0,1 0 0 0 0,-1 0 0 0 0,0 0 0 0 0,1 0 0 0 0,-1 1 0 0 0,1-1 0 0 0,-1 0 0 0 0,1 0 272 0 0,3-9-363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63 263 4 0 0,'0'0'21'0'0,"0"-1"0"0"0,0 1-1 0 0,0 0 1 0 0,0 0 0 0 0,0 0 0 0 0,0 0-1 0 0,0 0 1 0 0,0 0 0 0 0,0 0 0 0 0,0 0 0 0 0,0 0-1 0 0,0 0 1 0 0,0 0 0 0 0,0 0 0 0 0,0 0-1 0 0,0 0 1 0 0,0 0 0 0 0,0 0 0 0 0,0 0 0 0 0,0 0-1 0 0,0 0 1 0 0,0 0 0 0 0,0 0 0 0 0,0-1-1 0 0,0 1 1 0 0,0 0 0 0 0,0 0-21 0 0,1 1 113 0 0,-1-1-1 0 0,0 0 1 0 0,0 0-1 0 0,1 0 1 0 0,-1 0-1 0 0,0 1 1 0 0,0-1 0 0 0,1 0-1 0 0,-1 0 1 0 0,0 0-1 0 0,0 0 1 0 0,0 0 0 0 0,0 0-1 0 0,0 0 1 0 0,1 0-1 0 0,-1 0 1 0 0,0 0 0 0 0,1 0-1 0 0,-1 0 1 0 0,0 0-1 0 0,1 0 1 0 0,-1 0-1 0 0,0 0 1 0 0,0 0 0 0 0,0 0-1 0 0,0 0 1 0 0,0 0-1 0 0,1 0 1 0 0,-1-1 0 0 0,0 1-1 0 0,0 0 1 0 0,1 0-1 0 0,-1 0 1 0 0,0 0 0 0 0,0-1-1 0 0,0 1 1 0 0,1 0-1 0 0,-1 0 1 0 0,0-1-1 0 0,0 1 1 0 0,0 0 0 0 0,0 0-1 0 0,0 0 1 0 0,0 0-1 0 0,0 0 1 0 0,0 0 0 0 0,0-1-113 0 0,0-24 2250 0 0,-3-90 1083 0 0,2 99-3430 0 0,-1-1-1 0 0,-1 2 1 0 0,0-1 0 0 0,-2 0 0 0 0,-5-15 97 0 0,10 31-135 0 0,0 0 0 0 0,-1-1-1 0 0,1 0 1 0 0,0 1 0 0 0,-1-1 0 0 0,1 1 0 0 0,0 0 0 0 0,-1 0 0 0 0,1-1 0 0 0,0 1 0 0 0,0-1 0 0 0,0 1 0 0 0,-1-1 0 0 0,1 1 0 0 0,-1 0-1 0 0,1 0 1 0 0,-1 0 0 0 0,1 0 0 0 0,0-1 0 0 0,-1 1 0 0 0,1 0 0 0 0,-1 0 0 0 0,0 0 0 0 0,1-1 0 0 0,0 1 0 0 0,0 0 0 0 0,-1 0 0 0 0,0 0 0 0 0,1 0-1 0 0,-1 0 1 0 0,1 0 0 0 0,0 0 0 0 0,-1 0 0 0 0,0 0 0 0 0,1 1 0 0 0,-1-1 0 0 0,1 0 0 0 0,0 0 0 0 0,-1 1 0 0 0,1-1 0 0 0,-1 0 0 0 0,1 0-1 0 0,-1 0 1 0 0,1 0 0 0 0,0 1 0 0 0,0-1 0 0 0,-1 0 0 0 0,1 1 0 0 0,-1 0 135 0 0,-18 19-4120 0 0,14-14 3929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219 806 20 0 0,'1'-1'113'0'0,"1"0"0"0"0,-1 1-1 0 0,0 0 1 0 0,0-1 0 0 0,1 0 0 0 0,-1 0-1 0 0,0 0 1 0 0,0 0 0 0 0,0 0 0 0 0,0 1-1 0 0,0-2 1 0 0,0 1 0 0 0,-1 0 0 0 0,1 0 0 0 0,0 0-1 0 0,0 0 1 0 0,-1-1 0 0 0,1 1 0 0 0,-1-1-1 0 0,1 2 1 0 0,0-2 0 0 0,-1 1 0 0 0,0-1 0 0 0,0 1-1 0 0,0 0 1 0 0,0-1 0 0 0,0 1 0 0 0,0-1-1 0 0,0 1 1 0 0,0-1 0 0 0,0 1 0 0 0,0 0-1 0 0,0 0 1 0 0,-1-1 0 0 0,1 1 0 0 0,-1 0 0 0 0,0-1-113 0 0,0-1 151 0 0,-1 2 0 0 0,1-1 0 0 0,-1 0 1 0 0,1 1-1 0 0,-1-1 0 0 0,0 1 1 0 0,1-1-1 0 0,-2 1 0 0 0,2-1 1 0 0,-1 1-1 0 0,-1 0 0 0 0,1 0 1 0 0,0 0-1 0 0,0 1 0 0 0,-1-1 1 0 0,1 0-1 0 0,0 0 0 0 0,0 1 0 0 0,-1 0 1 0 0,1 0-1 0 0,0 0 0 0 0,-2 0-151 0 0,-4 0 67 0 0,0 0 0 0 0,-1 1 0 0 0,1 1-1 0 0,0 0 1 0 0,0 0 0 0 0,0 0-1 0 0,0 1 1 0 0,0 0 0 0 0,1 0 0 0 0,-1 1-1 0 0,1 1 1 0 0,0-1 0 0 0,0 1-1 0 0,1 0 1 0 0,-1 0 0 0 0,1 1 0 0 0,0-1-1 0 0,1 2 1 0 0,-1-1 0 0 0,1 1 0 0 0,-1 1-67 0 0,2-1 92 0 0,0-1 0 0 0,0 1 0 0 0,0 0 0 0 0,1 0 0 0 0,0 0 0 0 0,0 0 0 0 0,1 1 0 0 0,1-1 0 0 0,-1 1 0 0 0,1 0 0 0 0,0-1 1 0 0,0 1-1 0 0,1 0 0 0 0,0 0 0 0 0,1-1 0 0 0,0 1 0 0 0,-1 0 0 0 0,2-1 0 0 0,0 1 0 0 0,0-1 0 0 0,1 1 0 0 0,2 5-92 0 0,-4-10 17 0 0,0 1 1 0 0,1-1-1 0 0,0-1 0 0 0,-1 1 0 0 0,1 0 0 0 0,0 0 0 0 0,0 0 0 0 0,1-1 0 0 0,-1 1 0 0 0,0-1 1 0 0,0 0-1 0 0,1 0 0 0 0,0 0 0 0 0,0 0 0 0 0,0 0 0 0 0,-1-1 0 0 0,1 1 0 0 0,0-1 1 0 0,1 0-1 0 0,-1 1 0 0 0,0-2 0 0 0,0 1 0 0 0,0 0 0 0 0,0 0 0 0 0,1-1 0 0 0,-1 0 0 0 0,0 0 1 0 0,1 0-1 0 0,-1 0 0 0 0,1 0 0 0 0,-1-1 0 0 0,0 1 0 0 0,0-2 0 0 0,0 2 0 0 0,0-1 0 0 0,0-1 1 0 0,0 2-1 0 0,1-3-17 0 0,4 0-5 0 0,0-1 0 0 0,0-1 0 0 0,-1 1 1 0 0,0-1-1 0 0,0-1 0 0 0,0 0 1 0 0,0 1-1 0 0,-1-2 0 0 0,0 1 0 0 0,0 0 1 0 0,-1-1-1 0 0,-1-1 0 0 0,2 1 0 0 0,-2-1 5 0 0,1-1 2 0 0,-1 0 0 0 0,0-1 1 0 0,-1 1-1 0 0,0-1 0 0 0,-1 0 0 0 0,0 1 0 0 0,0-2 0 0 0,-1 1 0 0 0,-1 1 0 0 0,0-1 0 0 0,0-1 0 0 0,0 2 0 0 0,-1-1 0 0 0,-1-1 0 0 0,0 2 0 0 0,0-1 0 0 0,-3-4-2 0 0,-4-1 10 0 0,9 15-10 0 0,0 0 0 0 0,0 0 0 0 0,-1 0 1 0 0,1 0-1 0 0,0 0 0 0 0,-1 0 0 0 0,1 1 1 0 0,0-1-1 0 0,0 0 0 0 0,-1 0 1 0 0,1 1-1 0 0,0-1 0 0 0,0 0 0 0 0,0 1 1 0 0,0-1-1 0 0,0 0 0 0 0,0 0 0 0 0,-1 0 1 0 0,1 0-1 0 0,0 1 0 0 0,0-1 0 0 0,0 0 1 0 0,0 1-1 0 0,0-1 0 0 0,0 1 0 0 0,0-1 1 0 0,0 0-1 0 0,0 0 0 0 0,0 0 1 0 0,0 0-1 0 0,0 1 0 0 0,0-1 0 0 0,-2 38 24 0 0,2-32-17 0 0,0 11-1 0 0,1-1 0 0 0,1 1-1 0 0,1-1 1 0 0,1 5-6 0 0,-2-14 4 0 0,0 1-1 0 0,0-1 1 0 0,0 1-1 0 0,1-1 1 0 0,1 1 0 0 0,0-2-1 0 0,0 1 1 0 0,0 0-1 0 0,1 0 1 0 0,-1-1-4 0 0,-2-5-1 0 0,-1 1 0 0 0,0-1 0 0 0,0 0 0 0 0,1 0 0 0 0,-1 0-1 0 0,1 1 1 0 0,-1-2 0 0 0,2 1 0 0 0,-2 1 0 0 0,1-2 0 0 0,-1 1 0 0 0,1-1 0 0 0,0 1 0 0 0,0 0 0 0 0,0-1-1 0 0,-1 0 1 0 0,1 0 0 0 0,0 0 0 0 0,0 0 0 0 0,0 0 0 0 0,1 0 1 0 0,0 0-2 0 0,1-1-1 0 0,-1 0 1 0 0,1 0 0 0 0,0 0-1 0 0,-1-1 1 0 0,0 1 0 0 0,0-1-1 0 0,1 1 1 0 0,-1-1 0 0 0,2-2 2 0 0,4-3-3 0 0,0 0 1 0 0,-1-1 0 0 0,0 0-1 0 0,0 0 1 0 0,-2-1 0 0 0,1 0-1 0 0,0 0 3 0 0,18-36 15 0 0,-1 0 0 0 0,-3-2 0 0 0,-1 0 0 0 0,-3-2 0 0 0,8-36-15 0 0,-7 15 6 0 0,-3-1 0 0 0,0-21-6 0 0,-11 56-1 0 0,-1 1 0 0 0,-3 0 0 0 0,0-1 0 0 0,-2 0 0 0 0,-5-23 1 0 0,4 45 1 0 0,0-1 0 0 0,-1 1 0 0 0,-3-6-1 0 0,6 16 78 0 0,-1-1 1 0 0,0 1-1 0 0,0 0 1 0 0,-1-1-1 0 0,1 1 1 0 0,-1 0 0 0 0,0 0-1 0 0,0 1 1 0 0,0-1-1 0 0,-1 0 1 0 0,1 1-1 0 0,-1-1-78 0 0,2 4 74 0 0,2-1-1 0 0,-2 0 0 0 0,1 0 1 0 0,-1 1-1 0 0,1 0 1 0 0,-1-1-1 0 0,1 1 1 0 0,-1 0-1 0 0,1-1 1 0 0,0 1-1 0 0,-1 0 0 0 0,1 0 1 0 0,-1 0-1 0 0,1 0 1 0 0,-1 0-1 0 0,1 0 1 0 0,-1 1-1 0 0,1-1 0 0 0,-1 1 1 0 0,1-1-1 0 0,-1 0 1 0 0,1 1-1 0 0,0 0 1 0 0,0 0-1 0 0,-1-1 0 0 0,1 1 1 0 0,0 0-1 0 0,-1 0 1 0 0,2 0-1 0 0,-2 0 1 0 0,1 0-1 0 0,1 0 1 0 0,-2 1-1 0 0,1-2 0 0 0,1 2 1 0 0,-1-1-1 0 0,0 0 1 0 0,0 1-74 0 0,-3 4 246 0 0,0 0 0 0 0,0 2 1 0 0,1-1-1 0 0,0-1 0 0 0,0 2 1 0 0,-2 5-247 0 0,-2 14 1045 0 0,2 0 0 0 0,1 1 0 0 0,1 0 0 0 0,0 15-1045 0 0,6 117 3720 0 0,-1-101-2663 0 0,2 57 257 0 0,6 6-1314 0 0,-5-85-19 0 0,1 0 1 0 0,1 0-1 0 0,3 0 0 0 0,0-1 1 0 0,8 11 18 0 0,-15-39 45 0 0,1 1-1 0 0,1-2 1 0 0,0 1 0 0 0,0 0 0 0 0,0-1 0 0 0,1 0-1 0 0,0 0 1 0 0,0 0 0 0 0,1-1 0 0 0,0 0-1 0 0,6 3-44 0 0,-10-6-324 0 0,0-1-1 0 0,0-1 0 0 0,0 1 0 0 0,1-1 1 0 0,0 1-1 0 0,-1-1 0 0 0,1 0 0 0 0,-1 0 1 0 0,1 0-1 0 0,0-1 0 0 0,0 1 0 0 0,-1-1 1 0 0,3 0 324 0 0,20-7-5817 0 0,-1-12-3458 0 0,-8-1 4018 0 0,2-15 2578 0 0,-12 16 2374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239 526 8 0 0,'6'-5'319'0'0,"-1"0"0"0"0,0 1 0 0 0,1-1-1 0 0,0 2 1 0 0,0-1 0 0 0,0 0 0 0 0,1 1 0 0 0,-1 0 0 0 0,1 1-1 0 0,-1 0 1 0 0,3-1-319 0 0,-5 3 81 0 0,0-1-1 0 0,0 1 0 0 0,0 0 0 0 0,0 0 1 0 0,0 0-1 0 0,-1 1 0 0 0,2-1 1 0 0,-1 1-1 0 0,-1 0 0 0 0,1 0 0 0 0,0 0 1 0 0,-1 1-1 0 0,1-1 0 0 0,-1 1 0 0 0,0 0 1 0 0,1 0-1 0 0,-1 0 0 0 0,0 1 1 0 0,0-1-1 0 0,0 1 0 0 0,1 0-80 0 0,1 2 140 0 0,0 0-1 0 0,1 1 1 0 0,-2 0-1 0 0,1 0 1 0 0,-1 0 0 0 0,0 0-1 0 0,0 1 1 0 0,-1 0-1 0 0,0 0 1 0 0,0 0-1 0 0,0 0 1 0 0,-1 0 0 0 0,-1 0-1 0 0,1 1 1 0 0,-1-1-1 0 0,0 1 1 0 0,0-1-1 0 0,-1 1 1 0 0,0 0-140 0 0,-1 1 173 0 0,0 0 1 0 0,0 0-1 0 0,-1 0 1 0 0,0 0-1 0 0,0 0 1 0 0,-1 0-1 0 0,0 0 0 0 0,-1-1 1 0 0,0 0-1 0 0,0 1 1 0 0,-1-2-1 0 0,0 1 0 0 0,0 0 1 0 0,-1-1-1 0 0,-3 3-173 0 0,5-7 8 0 0,1 0 0 0 0,-1 0 0 0 0,0-1 0 0 0,0 1 0 0 0,0-1 0 0 0,0 0 0 0 0,-1 0 0 0 0,1-1 0 0 0,-1 1 0 0 0,1-1 0 0 0,-1 0 0 0 0,1 0 0 0 0,-1-1 0 0 0,0 1 0 0 0,1-1 0 0 0,-1 0 0 0 0,1 0 0 0 0,-2 0 0 0 0,2-1 0 0 0,-1 1 0 0 0,1-1 0 0 0,-1-1-8 0 0,-10-1 22 0 0,2 0-1 0 0,-1-2 1 0 0,1 0-1 0 0,0 0 1 0 0,0-1 0 0 0,-9-6-22 0 0,8 2-3 0 0,-1-1 1 0 0,1 0-1 0 0,1 0 1 0 0,0-2-1 0 0,0 0 1 0 0,2 0-1 0 0,0-1 1 0 0,0 0-1 0 0,1-1 1 0 0,1 0-1 0 0,0-1 1 0 0,1 1-1 0 0,1-2 1 0 0,1 1-1 0 0,0-2 1 0 0,0 2-1 0 0,2-1 1 0 0,1-1-1 0 0,0 0 1 0 0,1 0-1 0 0,1 1 1 0 0,0-1-1 0 0,2 0 1 0 0,0 0-1 0 0,1 1 1 0 0,0-1-1 0 0,2 1 0 0 0,0-1 1 0 0,5-12 2 0 0,0 3 155 0 0,2 2 0 0 0,1-1 0 0 0,1 2 0 0 0,0 0 0 0 0,7-8-155 0 0,-12 21 62 0 0,0 0-1 0 0,0-1 0 0 0,2 2 0 0 0,-1 0 0 0 0,2 0 1 0 0,-1 1-1 0 0,1 0 0 0 0,0 1 0 0 0,0 1 1 0 0,1-1-1 0 0,8-2-61 0 0,-15 8-104 0 0,-1 0 1 0 0,2 0 0 0 0,-1 1-1 0 0,0-1 1 0 0,0 2 0 0 0,1-1-1 0 0,3 0 104 0 0,-6 1-444 0 0,0 0 0 0 0,1 1 0 0 0,0 0 0 0 0,0-1 0 0 0,-1 1 0 0 0,0 0 0 0 0,0 0 0 0 0,1 1 0 0 0,-1-1 0 0 0,0 1 0 0 0,1-1 0 0 0,-1 2 0 0 0,0-2 0 0 0,0 1 0 0 0,-1 1 0 0 0,1 0 0 0 0,-1-1 0 0 0,1 1 0 0 0,0-1 0 0 0,-1 1 0 0 0,-1 0-1 0 0,2 0 1 0 0,-2 0 0 0 0,1 0 0 0 0,1 4 444 0 0,5 6-279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95 56 0 0,'-17'-4'567'0'0,"10"2"-290"0"0,-2 0-1 0 0,0 2 1 0 0,1-2-1 0 0,0 2 1 0 0,-6 0-277 0 0,11 0 35 0 0,1 0 1 0 0,0 1-1 0 0,0-1 0 0 0,-1 1 1 0 0,1-1-1 0 0,0 1 0 0 0,0 0 1 0 0,-1 0-1 0 0,2 0 0 0 0,-1 0 1 0 0,-1 0-1 0 0,2 1 0 0 0,-1-1 1 0 0,0 1-1 0 0,1-1 0 0 0,-2 1 1 0 0,2-1-1 0 0,-1 1 1 0 0,1 0-1 0 0,-1 0 0 0 0,2 0 1 0 0,-3 2-36 0 0,-2 5 132 0 0,1 2 1 0 0,-1 0-1 0 0,1 0 1 0 0,1 0-1 0 0,0-1 1 0 0,0 2-1 0 0,1-1 1 0 0,1 1 0 0 0,-1 3-133 0 0,2-11 59 0 0,0 2 1 0 0,0-1 0 0 0,0-1-1 0 0,0 2 1 0 0,1-2 0 0 0,0 1-1 0 0,0 0 1 0 0,1 0 0 0 0,-1 0-1 0 0,1-1 1 0 0,-1 1 0 0 0,1-1 0 0 0,1 1-1 0 0,-1-1 1 0 0,1 1 0 0 0,0-2-1 0 0,0 1 1 0 0,0 0 0 0 0,1 0-1 0 0,-1-1 1 0 0,0 0 0 0 0,4 3-60 0 0,-4-4 56 0 0,-1-1-1 0 0,1 0 1 0 0,0 1 0 0 0,0-2 0 0 0,0 1-1 0 0,0 0 1 0 0,0 0 0 0 0,0-1 0 0 0,0 0-1 0 0,0 0 1 0 0,0 0 0 0 0,0 0 0 0 0,0 0 0 0 0,0 0-1 0 0,0 0 1 0 0,0-1 0 0 0,0 0 0 0 0,0 0-1 0 0,0 0 1 0 0,0 0 0 0 0,0 0 0 0 0,-1 0-1 0 0,1-1 1 0 0,-1 0 0 0 0,1 1 0 0 0,-1-1-1 0 0,1 0 1 0 0,-1 0 0 0 0,0 0 0 0 0,2-2-56 0 0,3-2 52 0 0,-1 0 0 0 0,0-1 0 0 0,0-1 0 0 0,0 1 0 0 0,-1-1 0 0 0,-1 1 0 0 0,1-1 0 0 0,-1-1 0 0 0,2-5-52 0 0,-3 5 10 0 0,0 0 0 0 0,-1 0 1 0 0,-1 0-1 0 0,1-1 0 0 0,-1 1 0 0 0,-1 0 0 0 0,0-3-10 0 0,0 9 3 0 0,0 1-1 0 0,0-1 1 0 0,0 1 0 0 0,0-1 0 0 0,0 1 0 0 0,0-1-1 0 0,-1 0 1 0 0,0 1 0 0 0,0 0 0 0 0,1-1 0 0 0,-2 1-1 0 0,1-1 1 0 0,0 1 0 0 0,0 0 0 0 0,0 0 0 0 0,-1 0-1 0 0,1 0 1 0 0,-2 0 0 0 0,2 0 0 0 0,-1 1-1 0 0,0-2 1 0 0,0 2 0 0 0,0-1 0 0 0,0 1 0 0 0,0-1-1 0 0,0 2 1 0 0,-1-2 0 0 0,0 1-3 0 0,3 1 0 0 0,0 0 0 0 0,-1 0 1 0 0,0-1-1 0 0,1 1 0 0 0,-1 0 0 0 0,1 0 0 0 0,-1 0 0 0 0,1 0 1 0 0,-1 0-1 0 0,0 0 0 0 0,1 0 0 0 0,0 0 0 0 0,-1 1 0 0 0,1-1 1 0 0,-1 0-1 0 0,0 0 0 0 0,1 0 0 0 0,0 0 0 0 0,0 0 0 0 0,-1 0 1 0 0,0 1-1 0 0,1-1 0 0 0,-1 1 0 0 0,1-1 0 0 0,0 1 0 0 0,0-1 1 0 0,-1 0-1 0 0,1 0 0 0 0,-1 1 0 0 0,1-1 0 0 0,-6 20-2 0 0,7 19-8 0 0,2-24 16 0 0,1-1 1 0 0,-1 1 0 0 0,3-1-1 0 0,-1 0 1 0 0,1 0 0 0 0,3 4-7 0 0,-6-12 62 0 0,0 0 1 0 0,0-1-1 0 0,1 1 1 0 0,-1-1 0 0 0,2 1-1 0 0,-1-1 1 0 0,1-1 0 0 0,-1 1-1 0 0,2-1 1 0 0,-1 1 0 0 0,0-1-1 0 0,0-1 1 0 0,1 1-1 0 0,0-1 1 0 0,3 2-63 0 0,-7-5 49 0 0,-1 1-1 0 0,2 0 1 0 0,-2-1-1 0 0,1 1 1 0 0,1-1-1 0 0,-1 0 1 0 0,-1 0-1 0 0,2 0 1 0 0,-1 0-1 0 0,0 0 1 0 0,0 0-1 0 0,0 0 1 0 0,0-1-1 0 0,0 1 1 0 0,0-1-1 0 0,0 0 1 0 0,0 1-1 0 0,0-1 1 0 0,-1 0-1 0 0,2 0 1 0 0,-1-1-49 0 0,1 0 30 0 0,0 0 1 0 0,0-1-1 0 0,-1 0 1 0 0,0 0-1 0 0,1 0 1 0 0,-1 0-1 0 0,0 0 1 0 0,0 0-1 0 0,0 0 1 0 0,-1-1 0 0 0,2-1-31 0 0,3-10 11 0 0,-2 0 0 0 0,0 0 0 0 0,0-1 0 0 0,-2 0 0 0 0,0-2-11 0 0,1-16 31 0 0,-1 1 0 0 0,-3-3-31 0 0,1 7 4 0 0,-8 64 28 0 0,9-20-66 0 0,1 1 0 0 0,1 0 0 0 0,0-1 0 0 0,2 0 1 0 0,-1 0-1 0 0,2 0 0 0 0,4 9 34 0 0,-2-5 1493 0 0,-1 1 1 0 0,0-1-1 0 0,-2 2 1 0 0,0 0-1494 0 0,-7-42 2686 0 0,1 1 0 0 0,1-20-2686 0 0,1 19 112 0 0,1 0 1 0 0,0 1 0 0 0,2 0-1 0 0,-1 0 1 0 0,3 1 0 0 0,6-19-113 0 0,-10 34-2 0 0,0-1 0 0 0,0 2 0 0 0,1-2 0 0 0,0 1 1 0 0,0 1-1 0 0,0-1 0 0 0,0 1 0 0 0,0-1 0 0 0,0 1 1 0 0,3-1 1 0 0,-5 3 1 0 0,0 0 1 0 0,0 0-1 0 0,0 1 1 0 0,0-1-1 0 0,0 1 1 0 0,0-1-1 0 0,1 0 1 0 0,-2 1 0 0 0,2 0-1 0 0,-1 0 1 0 0,0 0-1 0 0,0 0 1 0 0,0 0-1 0 0,0-1 1 0 0,1 1-1 0 0,-1 1 1 0 0,0-1-1 0 0,0 0 1 0 0,0 0 0 0 0,1 0-1 0 0,-2 0 1 0 0,2 0-1 0 0,-1 1 1 0 0,0-1-1 0 0,0 1 1 0 0,0 0-1 0 0,0-1 1 0 0,0 0 0 0 0,0 1-1 0 0,0 0 1 0 0,0 0-1 0 0,0-1 1 0 0,-1 1-1 0 0,1 1 1 0 0,0-2-1 0 0,0 1 1 0 0,-1 0 0 0 0,1 0-1 0 0,0 0 1 0 0,0 0-1 0 0,-1 0 1 0 0,0 0-1 0 0,1 1-1 0 0,10 22 10 0 0,0 1-1 0 0,-2 1 0 0 0,-1-1 1 0 0,-1 1-1 0 0,1 13-9 0 0,9 29 4216 0 0,-17-88-1228 0 0,6-25-2649 0 0,0 2-167 0 0,-3 19-54 0 0,0 1 0 0 0,2 0 0 0 0,2-5-118 0 0,-4 19-45 0 0,-1 0 1 0 0,2 0-1 0 0,-1 1 1 0 0,0 0-1 0 0,2 0 1 0 0,-1 0-1 0 0,1 1 1 0 0,0-1 0 0 0,1 1-1 0 0,-1 0 45 0 0,-4 7-2 0 0,-1-1-1 0 0,1 0 1 0 0,0 1-1 0 0,-1 0 1 0 0,0-1-1 0 0,0 1 1 0 0,1-1-1 0 0,0 0 1 0 0,0 1-1 0 0,-1 0 1 0 0,0 0-1 0 0,1 0 1 0 0,0-1-1 0 0,0 1 1 0 0,-1 0-1 0 0,0-1 1 0 0,1 1-1 0 0,0 0 1 0 0,0 0-1 0 0,-1 0 1 0 0,1 0-1 0 0,0 0 1 0 0,0 0 0 0 0,-1 0-1 0 0,0 0 1 0 0,1 0-1 0 0,0 0 1 0 0,0 0-1 0 0,-1 0 1 0 0,1 1-1 0 0,0-1 1 0 0,0 1 2 0 0,-1-1 13 0 0,2 1 1 0 0,-1 1 0 0 0,0-1 0 0 0,0 0-1 0 0,0 0 1 0 0,0 1 0 0 0,0-1-1 0 0,0 1 1 0 0,-1-1 0 0 0,1 1 0 0 0,0-1-1 0 0,-1 1 1 0 0,1 0-14 0 0,9 49 404 0 0,-6 14-213 0 0,3 20-2628 0 0,5-32-4998 0 0,-11-51 6318 0 0,0 1 1 0 0,0-1-1 0 0,0 1 0 0 0,1-1 1 0 0,-1 1-1 0 0,1 0 0 0 0,0-1 0 0 0,-1 0 1 0 0,2 1 1116 0 0,-2-2-260 0 0,0-1 1 0 0,-1 1-1 0 0,1-1 1 0 0,-1 0 0 0 0,0 0-1 0 0,1 1 1 0 0,0-1-1 0 0,0 1 1 0 0,-1-1-1 0 0,1 0 1 0 0,-1 0-1 0 0,1 1 1 0 0,0-1 0 0 0,-1 0-1 0 0,1 0 1 0 0,0 0-1 0 0,0 0 1 0 0,-1 0-1 0 0,1 0 1 0 0,-1 0-1 0 0,1 0 1 0 0,0 0 0 0 0,-1-1-1 0 0,1 1 1 0 0,0 0-1 0 0,0 0 1 0 0,-1-1-1 0 0,0 1 1 0 0,1-1-1 0 0,0 1 1 0 0,0 0-1 0 0,-1 0 1 0 0,0-1 0 0 0,1 1-1 0 0,-1-1 1 0 0,1 1-1 0 0,0-1 1 0 0,-1 1-1 0 0,0-1 260 0 0,6-4-205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 0 0,'5'-2'76'0'0,"1"1"84"0"0,-1-2 64 0 0,-2 1 24 0 0,0 1-36 0 0,-2-2-72 0 0,1 3-64 0 0,-1-2-44 0 0,1 2-16 0 0,-2 0-28 0 0,0 0-44 0 0,-3 0-80 0 0,1 0-96 0 0,2 0-68 0 0,-6 0 52 0 0,1 2 100 0 0,1-2 88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 0 0,'3'3'2147'0'0,"0"10"-1223"0"0,-6 19 169 0 0,2 1 1 0 0,1-1-1 0 0,2 1 0 0 0,0 0 0 0 0,3-1 1 0 0,1-1-1 0 0,0 2 0 0 0,3-3 1 0 0,2 4-1094 0 0,-11-34 46 0 0,-7-22 63 0 0,1 0 0 0 0,1-1 1 0 0,0-15-110 0 0,4 19 10 0 0,2 1 1 0 0,-1-1 0 0 0,3 1 0 0 0,0-1-1 0 0,3-9-10 0 0,-4 18 4 0 0,1 1-1 0 0,0-1 1 0 0,1 0-1 0 0,-1 1 1 0 0,2 0 0 0 0,0 0-1 0 0,0 0 1 0 0,1 1-1 0 0,0 0 1 0 0,0 0-1 0 0,0 0-3 0 0,-5 7 0 0 0,0 1 0 0 0,0-1 0 0 0,-1 0 0 0 0,1 0 0 0 0,0 1 0 0 0,0 0 0 0 0,-1-1 0 0 0,1 0 0 0 0,0 0 0 0 0,0 1 1 0 0,-1 0-1 0 0,2 0 0 0 0,-1-1 0 0 0,-1 1 0 0 0,1 0 0 0 0,1-1 0 0 0,-2 1 0 0 0,1 0 0 0 0,0 0 0 0 0,0 0 0 0 0,0 0 0 0 0,0 0 0 0 0,0 0 0 0 0,0 0 0 0 0,0 0 0 0 0,0 1 0 0 0,0-1 0 0 0,1 1 1 0 0,-1 0 1 0 0,1 0-1 0 0,-1 0 0 0 0,1 0 1 0 0,-1 1-1 0 0,1-2 1 0 0,-1 2-1 0 0,0-1 0 0 0,0 1 1 0 0,0-1-1 0 0,1 1 0 0 0,-2-1 1 0 0,1 2-1 0 0,0-2-1 0 0,5 12 2 0 0,-1 0-1 0 0,0-1 0 0 0,-2 2 1 0 0,1 2-2 0 0,0-4-25 0 0,2 8 20 0 0,1 4-8 0 0,1 1 0 0 0,-2-1 0 0 0,-2 2 0 0 0,0-1 0 0 0,0 12 13 0 0,-4-36-1 0 0,4-25 25 0 0,-4-25 10 0 0,-2 17-5 0 0,2 0 0 0 0,3-24-29 0 0,-2 48-2 0 0,0 0 0 0 0,1 0-1 0 0,-1 0 1 0 0,2 0 0 0 0,0 1 0 0 0,0-1-1 0 0,0 1 1 0 0,0-1 0 0 0,1 1 0 0 0,0 0-1 0 0,0 0 1 0 0,1 1 0 0 0,0-1 2 0 0,-4 6 0 0 0,0 0-1 0 0,-1 1 1 0 0,1-2 0 0 0,0 1 0 0 0,0 1-1 0 0,-1-1 1 0 0,1 0 0 0 0,0 0-1 0 0,0 1 1 0 0,0-1 0 0 0,0 1 0 0 0,0-1-1 0 0,0 0 1 0 0,0 1 0 0 0,0 0 0 0 0,0 0-1 0 0,0-1 1 0 0,0 1 0 0 0,0-1 0 0 0,0 1-1 0 0,0 0 1 0 0,0 0 0 0 0,1 0-1 0 0,-2 0 1 0 0,2 0 0 0 0,-1 0 0 0 0,0 0-1 0 0,0 1 1 0 0,0-1 0 0 0,0 0 0 0 0,1 1-1 0 0,-2-1 1 0 0,1 0 0 0 0,1 1 0 0 0,-2-1-1 0 0,1 1 1 0 0,1 0 0 0 0,-2-1-1 0 0,1 1 1 0 0,0 0 0 0 0,0 0 0 0 0,-1-1-1 0 0,1 1 1 0 0,0 0 0 0 0,0 0 0 0 0,-1-1-1 0 0,1 2 1 0 0,0-1 0 0 0,-1-1 0 0 0,1 2-1 0 0,-1-1 1 0 0,0 1 0 0 0,6 8 14 0 0,-2 1 0 0 0,1 0 0 0 0,-2 0 0 0 0,3 11-14 0 0,-4-14-6 0 0,26 90-1386 0 0,8 12 1392 0 0,-33-103-1049 0 0,4 12-987 0 0,-5-9-6570 0 0,-1-15 8275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93 60 0 0,'1'0'111'0'0,"0"-1"-1"0"0,1 0 1 0 0,-1 0 0 0 0,0 1 0 0 0,1-1-1 0 0,-1 0 1 0 0,0 0 0 0 0,0 0 0 0 0,0 0-1 0 0,1 0 1 0 0,-2 0 0 0 0,1-1 0 0 0,0 1-1 0 0,0 0 1 0 0,-1 0 0 0 0,1-1 0 0 0,0 1-1 0 0,0 0 1 0 0,-1-1 0 0 0,0 1-1 0 0,1-1 1 0 0,-1 1 0 0 0,1-1 0 0 0,-1 1-1 0 0,0-1 1 0 0,0 1 0 0 0,0-1 0 0 0,0 1-1 0 0,0-1 1 0 0,0 1 0 0 0,-1-1 0 0 0,1 1-1 0 0,0-1 1 0 0,-1 1 0 0 0,1-1 0 0 0,0 1-1 0 0,-1-1 1 0 0,0 2 0 0 0,0-2-1 0 0,1 1 1 0 0,-1-1 0 0 0,-1 1 0 0 0,2 0-1 0 0,-1 0 1 0 0,-1 0 0 0 0,2 0 0 0 0,-2 0-1 0 0,1 0 1 0 0,0 0-111 0 0,-3-2 189 0 0,0 0 0 0 0,1 0 0 0 0,-1 0 0 0 0,0 1 0 0 0,0-1 0 0 0,0 0 0 0 0,-1 2 0 0 0,1-1 0 0 0,-1 0-1 0 0,1 1 1 0 0,-1-1 0 0 0,1 1 0 0 0,-1 1 0 0 0,0-1 0 0 0,-3 0-189 0 0,0 2 20 0 0,1 0-1 0 0,-1 2 1 0 0,1-1 0 0 0,-1 0-1 0 0,2 1 1 0 0,-1 0-1 0 0,-1 0 1 0 0,2 1 0 0 0,0 0-1 0 0,-1 0 1 0 0,1 1 0 0 0,0 0-1 0 0,0-1 1 0 0,1 2-1 0 0,-1 0 1 0 0,1 0 0 0 0,0 0-1 0 0,0 0 1 0 0,-2 5-20 0 0,2-2 12 0 0,-1-1-1 0 0,1 1 1 0 0,1 0-1 0 0,-1 0 1 0 0,1 1 0 0 0,1 0-1 0 0,0-1 1 0 0,1 1-1 0 0,0 0 1 0 0,0 0 0 0 0,1 0-1 0 0,0 0 1 0 0,1 0-1 0 0,1 9-11 0 0,-1-17 15 0 0,1 1-1 0 0,-1 0 0 0 0,0 0 0 0 0,1 0 0 0 0,0 0 0 0 0,0 0 0 0 0,0-1 1 0 0,0 1-1 0 0,0-1 0 0 0,1 1 0 0 0,-1-1 0 0 0,1 1 0 0 0,0-1 0 0 0,0 0 0 0 0,0 0 1 0 0,-1 1-1 0 0,2-1 0 0 0,-1-1 0 0 0,0 1 0 0 0,0 0 0 0 0,3 0-14 0 0,-1 1 15 0 0,0-2 0 0 0,0 1 0 0 0,0-2 0 0 0,1 2 0 0 0,-1-1-1 0 0,1-1 1 0 0,-1 0 0 0 0,0 1 0 0 0,1-1 0 0 0,-1 0 0 0 0,1-1-1 0 0,-1 1 1 0 0,1-1-15 0 0,9-1 342 0 0,-1-1 0 0 0,1-2-1 0 0,-1 1 1 0 0,-1-1 0 0 0,1 0 0 0 0,-1-1-1 0 0,0-1 1 0 0,9-6-342 0 0,-17 10 40 0 0,0 0 0 0 0,0 0 0 0 0,0 0 0 0 0,-1 0-1 0 0,1 0 1 0 0,-1 0 0 0 0,0-1 0 0 0,0 0 0 0 0,0 0 0 0 0,-1 0 0 0 0,0-1-1 0 0,0 1 1 0 0,1 0 0 0 0,-2 0 0 0 0,1-1 0 0 0,-1 0 0 0 0,1 0 0 0 0,-2 1-1 0 0,1-1 1 0 0,0 0 0 0 0,0 1 0 0 0,-1-2 0 0 0,0 2 0 0 0,-1-1 0 0 0,1 0-1 0 0,-1 1 1 0 0,0-1 0 0 0,0 0 0 0 0,-1 0 0 0 0,2 1 0 0 0,-3-1 0 0 0,0-1-40 0 0,-9-37-4 0 0,9 34-27 0 0,0-1 1 0 0,0 0 0 0 0,0 1-1 0 0,-3-6 31 0 0,15 80 1273 0 0,-7-54-1097 0 0,6 30 3774 0 0,12 32-3950 0 0,3-19-197 0 0,-18-46-991 0 0,0 1 0 0 0,1-1 0 0 0,0 0 0 0 0,5 6 1188 0 0,-9-13-7948 0 0,-1-2 4145 0 0,-2-5 3024 0 0,1-1 107 0 0,2-7 235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244 465 8 0 0,'0'0'68'0'0,"1"0"0"0"0,-1 0 0 0 0,0 0 0 0 0,1-1 0 0 0,0 1 0 0 0,-1-1 0 0 0,1 1 0 0 0,-1-1 0 0 0,0 1-1 0 0,0 0 1 0 0,1-1 0 0 0,-1 1 0 0 0,1-1 0 0 0,-1 0 0 0 0,0 1 0 0 0,1 0 0 0 0,-1-1 0 0 0,0 1 0 0 0,0-1 0 0 0,0 0 0 0 0,0 1 0 0 0,0 0 0 0 0,0-1 0 0 0,0 0 0 0 0,0 0 0 0 0,0 1 0 0 0,0 0-1 0 0,0-1 1 0 0,0 0 0 0 0,0 0 0 0 0,0 1 0 0 0,0 0 0 0 0,0-1 0 0 0,0 0 0 0 0,0 1 0 0 0,-1-1-68 0 0,0 1 79 0 0,0-2 0 0 0,-1 1 0 0 0,1 1 0 0 0,0-1 0 0 0,-1 0 0 0 0,1 0 0 0 0,-1 1-1 0 0,1-1 1 0 0,-1 0 0 0 0,1 1 0 0 0,-1-1 0 0 0,1 1 0 0 0,-2 0-79 0 0,-5-1 122 0 0,0-1-1 0 0,0 2 1 0 0,0 0-1 0 0,-1 0 1 0 0,-3 1-122 0 0,0 1 14 0 0,2 1 1 0 0,-1 1 0 0 0,0 0-1 0 0,1 0 1 0 0,0 2-1 0 0,0-1 1 0 0,0 1 0 0 0,1 0-1 0 0,0 1 1 0 0,0-1-1 0 0,-4 6-14 0 0,8-9 31 0 0,1 2-1 0 0,-1-1 0 0 0,2 1 1 0 0,-1-1-1 0 0,0 1 0 0 0,0 0 1 0 0,1 0-1 0 0,0 1 0 0 0,0-1 1 0 0,1 0-1 0 0,0 1 0 0 0,0 0 0 0 0,-1-1 1 0 0,2 1-1 0 0,0 0 0 0 0,0 0 1 0 0,0 0-1 0 0,1 0 0 0 0,-1 0 1 0 0,1 1-1 0 0,1-1 0 0 0,0 1-30 0 0,-1-4 48 0 0,0-1 1 0 0,1 0-1 0 0,0 1 0 0 0,0 0 1 0 0,0-1-1 0 0,0 0 0 0 0,0 0 1 0 0,1 1-1 0 0,-1-1 0 0 0,0 0 1 0 0,1 0-1 0 0,0 0 0 0 0,-1 0 1 0 0,2 0-1 0 0,-2 0 0 0 0,1-1 1 0 0,1 1-1 0 0,-1-1 0 0 0,0 1-48 0 0,3 0 124 0 0,0 0-1 0 0,-1 1 0 0 0,2-2 1 0 0,-1 1-1 0 0,0-1 1 0 0,0 1-1 0 0,0-2 0 0 0,0 1 1 0 0,4 0-124 0 0,5-1 406 0 0,0 0 0 0 0,0-1 0 0 0,0 0 0 0 0,0-2 1 0 0,-1 0-1 0 0,1 0 0 0 0,-1 0-406 0 0,-4-1 85 0 0,-2 1-1 0 0,1-1 1 0 0,-1 0 0 0 0,1 0 0 0 0,-2-1-1 0 0,1 0 1 0 0,0 0 0 0 0,-1-1-1 0 0,1 1 1 0 0,-2-2 0 0 0,1 1 0 0 0,-1-1-1 0 0,0 0 1 0 0,1-3-85 0 0,-3 8 57 0 0,-2-1 0 0 0,1 0 0 0 0,-1 0-1 0 0,1 0 1 0 0,-2 0 0 0 0,2 1 0 0 0,-1-1 0 0 0,-1-1 0 0 0,1 1-1 0 0,0 0 1 0 0,-1 0 0 0 0,1 0 0 0 0,-1 0 0 0 0,0 0-1 0 0,0 0 1 0 0,-1 0 0 0 0,1 0 0 0 0,-1 0 0 0 0,0 0 0 0 0,1 0-1 0 0,-1 0 1 0 0,-1 0 0 0 0,2 0 0 0 0,-2 0 0 0 0,1 0 0 0 0,-1 0-1 0 0,1 0 1 0 0,-2 1 0 0 0,2 0 0 0 0,-1-1 0 0 0,-1 1-1 0 0,1-1 1 0 0,0 2 0 0 0,0-1 0 0 0,-1-1 0 0 0,0 2 0 0 0,1-1-1 0 0,-1 1 1 0 0,-1-1-57 0 0,4 2 7 0 0,0 0-1 0 0,0-1 1 0 0,0 1 0 0 0,0 0-1 0 0,-1 0 1 0 0,1-1 0 0 0,0 1-1 0 0,-1 0 1 0 0,1 0 0 0 0,0-1-1 0 0,-1 1 1 0 0,1 0-1 0 0,0 0 1 0 0,0 0 0 0 0,0 0-1 0 0,0 0 1 0 0,-1 0 0 0 0,1 0-1 0 0,-1 0 1 0 0,1 0-1 0 0,0 0 1 0 0,-1 0 0 0 0,1 0-1 0 0,0 0 1 0 0,0 0 0 0 0,0 0-1 0 0,-1 0 1 0 0,1 0-1 0 0,0 0 1 0 0,-1 0 0 0 0,1 0-1 0 0,0 1 1 0 0,-1-1 0 0 0,1 0-1 0 0,0 0 1 0 0,0 0 0 0 0,0 1-1 0 0,0-1-6 0 0,0 13 577 0 0,14 24 417 0 0,-11-29-1027 0 0,10 32 54 0 0,-1 1-1 0 0,-1 1 1 0 0,-3 0 0 0 0,-2 0 0 0 0,-1 0 0 0 0,-2 1 0 0 0,-3 0-1 0 0,-2 30-20 0 0,0-55 21 0 0,0 0 0 0 0,-2 1 0 0 0,-2 7-21 0 0,4-20 8 0 0,0 0 1 0 0,1 0-1 0 0,-2 0 1 0 0,0 0-1 0 0,0 0 0 0 0,0 0 1 0 0,0 0-1 0 0,-1 0 1 0 0,-1-1-1 0 0,2 0 1 0 0,-3 1-9 0 0,4-4-1 0 0,0-2 0 0 0,0 1 1 0 0,0 0-1 0 0,0 0 0 0 0,0-1 0 0 0,-1 1 1 0 0,1 0-1 0 0,0-1 0 0 0,0 1 1 0 0,0-1-1 0 0,0 0 0 0 0,0 0 0 0 0,-1 0 1 0 0,1 0-1 0 0,0-1 0 0 0,0 1 0 0 0,-1-1 1 0 0,1 0-1 0 0,0 1 0 0 0,0 0 1 0 0,-1-2-1 0 0,2 1 0 0 0,-1 1 0 0 0,-1-2 1 0 0,2 1-1 0 0,-1 0 0 0 0,0-1 0 0 0,1 1 1 0 0,-2-1 0 0 0,-3-2-27 0 0,-1-1 1 0 0,1-1-1 0 0,0 1 1 0 0,0-1 0 0 0,0 0-1 0 0,1 0 1 0 0,-3-4 26 0 0,6 7-5 0 0,0 0 0 0 0,1-1 0 0 0,-1 0 0 0 0,1 0 0 0 0,0 1 0 0 0,0-1 0 0 0,1 0 1 0 0,-1 0-1 0 0,0 1 0 0 0,1-1 0 0 0,0 0 0 0 0,0 0 0 0 0,0 1 0 0 0,0-1 0 0 0,1 0 0 0 0,0 0 0 0 0,-1 1 1 0 0,2-1-1 0 0,-1 0 0 0 0,0 0 0 0 0,2-2 5 0 0,5-11-14 0 0,1 1 0 0 0,0 1 0 0 0,1-1 0 0 0,4-2 14 0 0,7-13-9 0 0,54-81 39 0 0,-21 32 27 0 0,14-32-57 0 0,-52 82-15 0 0,-2 0 0 0 0,-1 0 1 0 0,-1 0-1 0 0,-3-2 0 0 0,8-31 15 0 0,-10 26 43 0 0,-1 1 0 0 0,-2-2 0 0 0,-2 1-1 0 0,-1 0 1 0 0,-2-1 0 0 0,-2 1 0 0 0,-1-4-43 0 0,4 39 10 0 0,0 0 1 0 0,-1 0-1 0 0,1 0 1 0 0,-1 1-1 0 0,1-2 1 0 0,0 2-1 0 0,-1-1 0 0 0,0 0 1 0 0,0 1-1 0 0,0-1 1 0 0,-1-1-11 0 0,-4 4 46 0 0,0 13-98 0 0,-5 24-6 0 0,3 1 1 0 0,1 0-1 0 0,2 1 0 0 0,1 10 58 0 0,-3 12-34 0 0,-5 36 68 0 0,2-28 21 0 0,2 1 1 0 0,5 0-1 0 0,2 22-55 0 0,2-85 15 0 0,-1 0 0 0 0,2 0 1 0 0,-1 1-1 0 0,1-1 0 0 0,0 0 0 0 0,1 0 0 0 0,0 0 0 0 0,4 6-15 0 0,-6-12-79 0 0,-1-1-1 0 0,1 1 0 0 0,0-1 0 0 0,0 1 0 0 0,0-1 1 0 0,1 1-1 0 0,-2-1 0 0 0,2 1 0 0 0,-1-2 1 0 0,1 2-1 0 0,-1-1 0 0 0,1 0 0 0 0,-1 0 0 0 0,1 0 1 0 0,-1 0-1 0 0,1 0 0 0 0,-1 0 0 0 0,2-1 1 0 0,-2 0-1 0 0,1 1 0 0 0,0 0 0 0 0,-1-1 0 0 0,2 0 1 0 0,-2 1-1 0 0,1-1 0 0 0,0 0 0 0 0,-1 0 0 0 0,2-1 1 0 0,-2 1-1 0 0,1 0 0 0 0,0-1 0 0 0,-1 1 1 0 0,2-1-1 0 0,-2 1 0 0 0,1-1 0 0 0,0 0 0 0 0,-1 0 1 0 0,1 1-1 0 0,-1-1 0 0 0,1-1 0 0 0,-1 2 0 0 0,2-3 80 0 0,1 0-998 0 0,0 0 0 0 0,0-1 0 0 0,0-1 0 0 0,-1 2 0 0 0,1-2-1 0 0,-1 1 1 0 0,0-1 0 0 0,0 1 0 0 0,-1-1 0 0 0,3-5 998 0 0,5-9-1625 0 0,-4 9 1237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54 8 0 0,'0'0'-15'0'0,"18"-29"1866"0"0,-18 29-1809 0 0,0 0-1 0 0,0-1 1 0 0,0 1-1 0 0,0 0 0 0 0,0 0 1 0 0,0 0-1 0 0,0 0 1 0 0,1 0-1 0 0,-1 0 1 0 0,0 0-1 0 0,0-1 1 0 0,0 1-1 0 0,0 0 0 0 0,0 0 1 0 0,0-1-1 0 0,0 1 1 0 0,0 0-1 0 0,0 0 1 0 0,0-1-1 0 0,0 1 1 0 0,0 0-1 0 0,0 0 0 0 0,0 0 1 0 0,0 0-1 0 0,-1 0 1 0 0,1 0-1 0 0,0 0 1 0 0,0-1-1 0 0,0 1 1 0 0,0 0-1 0 0,0 0 0 0 0,0 0 1 0 0,0-1-1 0 0,0 1 1 0 0,0 0-1 0 0,0 0 1 0 0,0 0-1 0 0,-1 0 1 0 0,1-1-1 0 0,0 1 0 0 0,0 0 1 0 0,0 0-1 0 0,-1 0 1 0 0,1 0-42 0 0,-18 6 795 0 0,13-3-650 0 0,-1 1 0 0 0,1 0 0 0 0,0 0 0 0 0,0 0 0 0 0,0 1 0 0 0,1-1 1 0 0,0 1-1 0 0,0 0 0 0 0,0 0 0 0 0,0 0 0 0 0,1 1 0 0 0,0-1 0 0 0,0 1 0 0 0,0 0 0 0 0,1 0 0 0 0,0 0 0 0 0,0 0 0 0 0,1 0 0 0 0,-1 1 0 0 0,1-1 0 0 0,1 0 0 0 0,-1 0-145 0 0,1-1 54 0 0,-1 0 0 0 0,1 0 0 0 0,0-1-1 0 0,1 1 1 0 0,-1 0 0 0 0,1-1-1 0 0,0 1 1 0 0,0-1 0 0 0,0 1 0 0 0,1-1-1 0 0,-1 1 1 0 0,2-1 0 0 0,-1 0-1 0 0,0 0 1 0 0,0 0 0 0 0,1 0 0 0 0,0 0-1 0 0,0 0 1 0 0,0-1 0 0 0,0 0-1 0 0,0 0 1 0 0,1 0 0 0 0,0 0 0 0 0,0 0-1 0 0,-1 0 1 0 0,2 0 0 0 0,-1-1-1 0 0,0-1 1 0 0,4 3-54 0 0,-3-2 3 0 0,-1-1-1 0 0,2 1 0 0 0,-1-1 1 0 0,0 0-1 0 0,0 0 0 0 0,1-1 1 0 0,0 0-1 0 0,-1 0 0 0 0,0 0 1 0 0,0 0-1 0 0,1-1 0 0 0,-1 0 1 0 0,0 0-1 0 0,0 0 0 0 0,1-1 1 0 0,-1 0-1 0 0,-1 1 0 0 0,2-2 1 0 0,-2 1-1 0 0,1-1 0 0 0,0 0 1 0 0,-1 0-1 0 0,0 0 0 0 0,1-1 1 0 0,-2 1-1 0 0,1 0 1 0 0,0-2-1 0 0,0 1 0 0 0,-1 0 1 0 0,0-1-1 0 0,0 1 0 0 0,0-1 1 0 0,-1 1-1 0 0,0-1 0 0 0,0 0 1 0 0,0 0-1 0 0,0 0 0 0 0,0-1 1 0 0,-2 1-1 0 0,1 0 0 0 0,0 0 1 0 0,0-1-1 0 0,-1 1 0 0 0,0 0 1 0 0,0 0-1 0 0,0-1 0 0 0,-1 1 1 0 0,0 0-1 0 0,0 0 1 0 0,-1-2-3 0 0,0-1 8 0 0,0 1 1 0 0,-1-1 0 0 0,0 1-1 0 0,-1 0 1 0 0,0 0 0 0 0,0 1 0 0 0,0-1-1 0 0,-1 1 1 0 0,1-1 0 0 0,-1 2 0 0 0,-1-1-1 0 0,0 0-8 0 0,3 4-25 0 0,0-1 1 0 0,0 1-1 0 0,0 0 0 0 0,0 0 0 0 0,0 0 1 0 0,0 1-1 0 0,0-1 0 0 0,0 1 0 0 0,-1 0 1 0 0,1 0-1 0 0,-1 0 0 0 0,0 0 0 0 0,1 1 0 0 0,0-1 1 0 0,-1 1-1 0 0,0 0 0 0 0,0 0 0 0 0,1 0 1 0 0,0 1-1 0 0,-1-1 0 0 0,0 1 0 0 0,1-1 1 0 0,-1 2-1 0 0,1-1 0 0 0,0 0 0 0 0,0 1 0 0 0,-1-1 25 0 0,-33 18-2897 0 0,14-6-1790 0 0,23-13 3947 0 0,1-3 363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 0 0,'2'4'426'0'0,"1"0"-1"0"0,0-1 1 0 0,-1 2-1 0 0,-1-1 1 0 0,2 0 0 0 0,-2 1-1 0 0,1-1 1 0 0,-2 1-1 0 0,2-1 1 0 0,-1 1-1 0 0,-1 1-425 0 0,11 70-259 0 0,-7-44 657 0 0,4 59 123 0 0,-4 1-1 0 0,-4 3-520 0 0,3 72 130 0 0,-2-164-110 0 0,-2 1 40 0 0,1-1 0 0 0,0 1 1 0 0,0-1-1 0 0,1 0 0 0 0,0 0 1 0 0,0 1-1 0 0,-1-1 0 0 0,1 0 0 0 0,0 1 1 0 0,0-1-1 0 0,1 0 0 0 0,-1 0 1 0 0,2 1-61 0 0,-3-4 27 0 0,0 0 1 0 0,1 0-1 0 0,-1 0 1 0 0,1-1-1 0 0,0 1 0 0 0,-1 0 1 0 0,0-1-1 0 0,0 1 1 0 0,1-1-1 0 0,-1 1 1 0 0,1 0-1 0 0,-1 0 1 0 0,1-1-1 0 0,-1 1 1 0 0,0-1-1 0 0,0 1 1 0 0,0-1-1 0 0,1 1 1 0 0,-1 0-1 0 0,0-1 1 0 0,0 0-1 0 0,1 1 1 0 0,-1-1-1 0 0,0 1 1 0 0,0 0-1 0 0,0-1 0 0 0,0 0 1 0 0,0 1-1 0 0,0-1 1 0 0,0 1-1 0 0,0 0 1 0 0,0-1-1 0 0,0 0 1 0 0,0 0-28 0 0,2-25 1003 0 0,-2 23-970 0 0,2-13 41 0 0,0-2 0 0 0,2 2-1 0 0,-1-1 1 0 0,2 2-1 0 0,5-18-73 0 0,-7 27-6 0 0,0-1-1 0 0,0 0 0 0 0,1 0 0 0 0,0 1 0 0 0,0 0 1 0 0,0 0-1 0 0,1 0 0 0 0,-1 0 0 0 0,1 1 0 0 0,1 0 1 0 0,-1 0-1 0 0,1 0 0 0 0,0 1 0 0 0,4-4 7 0 0,-8 7-1 0 0,-1 1 0 0 0,0 0 0 0 0,1-1 1 0 0,-2 0-1 0 0,2 1 0 0 0,-1-1 0 0 0,1 1 0 0 0,-1 0 0 0 0,0 0 0 0 0,1 0 0 0 0,-1 0 0 0 0,1 0 1 0 0,-1 0-1 0 0,0 0 0 0 0,0 0 0 0 0,1 0 0 0 0,-1 1 0 0 0,1-1 0 0 0,-1 1 0 0 0,0-1 0 0 0,1 1 1 0 0,-1-1 0 0 0,1 2 1 0 0,1-1 0 0 0,-1 1 1 0 0,0 0-1 0 0,0 0 1 0 0,0 0-1 0 0,0 0 0 0 0,0 0 1 0 0,-1 0-1 0 0,1 0 1 0 0,-1 0-1 0 0,1 1-1 0 0,3 6 16 0 0,-1 0-1 0 0,-1 0 1 0 0,1 0-1 0 0,-1 1 1 0 0,2 9-16 0 0,-3-6 4 0 0,0-1 0 0 0,0 2 1 0 0,-2-1-1 0 0,0-1 0 0 0,0 2 1 0 0,-1-1-1 0 0,-1-1 0 0 0,-1 12-4 0 0,2-21 2 0 0,0 0-1 0 0,0 0 1 0 0,1 0 0 0 0,-1 0-1 0 0,-1-1 1 0 0,2 1 0 0 0,-2 0-1 0 0,1-1 1 0 0,-1 1 0 0 0,1-1-1 0 0,-2 1 1 0 0,2-1 0 0 0,-1 0-1 0 0,-1 0 1 0 0,2 1 0 0 0,-1-2-1 0 0,-1 1 1 0 0,0 0 0 0 0,1-1-1 0 0,-1 1 1 0 0,1-1-1 0 0,-1 1 1 0 0,1-1 0 0 0,-1 0-1 0 0,0 0 1 0 0,0 0 0 0 0,0-1-1 0 0,0 1 1 0 0,0 0 0 0 0,0-1-1 0 0,0 0 1 0 0,0 0 0 0 0,0 0-1 0 0,0 0 1 0 0,0 0 0 0 0,0-1-1 0 0,0 0 1 0 0,0 1 0 0 0,0-1-1 0 0,0-1-1 0 0,-6 0-40 0 0,1-1 0 0 0,1 0-1 0 0,-2-1 1 0 0,2 1 0 0 0,-1-2 0 0 0,2 1-1 0 0,-2-1 1 0 0,1 0 0 0 0,1 0 0 0 0,0-1-1 0 0,0 0 1 0 0,0 0 0 0 0,0-1 0 0 0,1 0-1 0 0,0 0 1 0 0,-3-5 40 0 0,8 11-173 0 0,0 0-1 0 0,-1 0 1 0 0,1 1 0 0 0,0-1-1 0 0,-1 0 1 0 0,1 0 0 0 0,0 0-1 0 0,0 0 1 0 0,0 0 0 0 0,0 1-1 0 0,0-2 1 0 0,0 1 0 0 0,0 1 0 0 0,0-1-1 0 0,0 0 1 0 0,0 0 0 0 0,1 0-1 0 0,-1 0 1 0 0,0 0 0 0 0,1 1-1 0 0,-1-1 1 0 0,0 0 0 0 0,1 0-1 0 0,-1 1 1 0 0,1-1 0 0 0,0 0-1 0 0,-1 0 1 0 0,0 1 0 0 0,1-1-1 0 0,1 0 174 0 0,22-15-3101 0 0,-12 12 2834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42 403 48 0 0,'-6'22'4563'0'0,"-1"-3"-4235"0"0,0 2 0 0 0,1-1 0 0 0,1 0 0 0 0,-1 14-328 0 0,4-24 52 0 0,1-1 1 0 0,0 2 0 0 0,1-1-1 0 0,0-1 1 0 0,1 2 0 0 0,0-1-1 0 0,0-1 1 0 0,1 1 0 0 0,1 0-1 0 0,1 7-52 0 0,-3-15 46 0 0,0 0 1 0 0,-1-1-1 0 0,1 1 0 0 0,0-1 0 0 0,0 1 0 0 0,-1-1 0 0 0,1 1 1 0 0,1-1-1 0 0,-2 1 0 0 0,2-1 0 0 0,-1 1 0 0 0,0-1 0 0 0,1 0 1 0 0,-2 1-1 0 0,2-2 0 0 0,-1 1 0 0 0,1 1 0 0 0,-1-2 0 0 0,1 1 1 0 0,0 0-1 0 0,0 0 0 0 0,-1-1 0 0 0,1 0 0 0 0,0 1 0 0 0,-1-1 1 0 0,1 1-1 0 0,0-1 0 0 0,0 0 0 0 0,-1 0 0 0 0,1 0 0 0 0,0 0 1 0 0,-1 0-1 0 0,2-1 0 0 0,-2 1 0 0 0,1 0 0 0 0,0-1 0 0 0,-1 1 1 0 0,1-1-1 0 0,-1 0 0 0 0,1 0 0 0 0,0 1 0 0 0,0-1 0 0 0,0-1-46 0 0,4-1 79 0 0,0-1-1 0 0,-1-1 1 0 0,0 2-1 0 0,1-2 1 0 0,-1 0-1 0 0,-1 0 1 0 0,1 0-1 0 0,-1-1 1 0 0,0 1 0 0 0,3-6-79 0 0,-1 1 22 0 0,-1-1 0 0 0,0 0 1 0 0,-1 0-1 0 0,3-10-22 0 0,-6 17 4 0 0,0 0 0 0 0,0-1-1 0 0,0 1 1 0 0,-1 0 0 0 0,0-1 0 0 0,0 1-1 0 0,0-1 1 0 0,0 1 0 0 0,-1-1 0 0 0,1 2-1 0 0,-2-2 1 0 0,2 1 0 0 0,-2 0 0 0 0,0-3-4 0 0,2 6 0 0 0,0 1 0 0 0,0-1 0 0 0,-1 0 0 0 0,1 1 0 0 0,0-1 0 0 0,-1 1 0 0 0,1-1 1 0 0,0 1-1 0 0,0-1 0 0 0,0 0 0 0 0,-1 1 0 0 0,1 0 0 0 0,-1-1 0 0 0,1 1 0 0 0,-1-1 1 0 0,1 1-1 0 0,0-1 0 0 0,-1 1 0 0 0,0 0 0 0 0,1 0 0 0 0,-1-1 0 0 0,1 1 0 0 0,0 0 1 0 0,-1-1-1 0 0,0 1 0 0 0,0 0 0 0 0,1 0 0 0 0,0-1 0 0 0,-1 1 0 0 0,0 1 0 0 0,0 0 1 0 0,1-1-1 0 0,-1 1 1 0 0,0-1-1 0 0,1 1 0 0 0,-1 0 1 0 0,1-1-1 0 0,0 1 0 0 0,-1-1 1 0 0,0 1-1 0 0,1 0 0 0 0,-1 0 1 0 0,1-1-1 0 0,0 1 1 0 0,0 0-1 0 0,0 0 0 0 0,0-1 1 0 0,-1 2-1 0 0,-6 38 9 0 0,6-25-14 0 0,1 1-1 0 0,1-1 1 0 0,0 1 0 0 0,3 7 5 0 0,-4-18-1 0 0,0-1-1 0 0,2 0 1 0 0,-1 0 0 0 0,0 0-1 0 0,1 0 1 0 0,-1 0 0 0 0,1 0-1 0 0,-1 0 1 0 0,1 0 0 0 0,1-1-1 0 0,-1 0 1 0 0,1 1 0 0 0,-1-1-1 0 0,1 0 1 0 0,0 0 0 0 0,0 0 0 0 0,1 0-1 0 0,2 2 2 0 0,-4-5 1 0 0,1 2 0 0 0,-1-1 0 0 0,1-1-1 0 0,0 0 1 0 0,0 1 0 0 0,0-1 0 0 0,0 1 0 0 0,0-1 0 0 0,-1 0-1 0 0,1-1 1 0 0,0 1 0 0 0,0-1 0 0 0,-1 1 0 0 0,1 0 0 0 0,0-1-1 0 0,-1-1 1 0 0,1 2 0 0 0,0-1 0 0 0,0-1 0 0 0,-1 1-1 0 0,0-1 1 0 0,0 1 0 0 0,1-1 0 0 0,-1 0 0 0 0,0 1 0 0 0,0-2-1 0 0,0 2 1 0 0,2-3-1 0 0,7-8 14 0 0,0-1 1 0 0,0 0-1 0 0,-1-1 0 0 0,1-4-14 0 0,-7 14 4 0 0,17-29 3 0 0,-1-1 0 0 0,-2-1-1 0 0,-2 0 1 0 0,-2-1 0 0 0,0-1-1 0 0,-2-1 1 0 0,-2 0 0 0 0,-1 0-1 0 0,-3 0 1 0 0,-1-1 0 0 0,-1 0-1 0 0,-3 0 1 0 0,-2-22-7 0 0,1 56 33 0 0,0 1 1 0 0,-1 0-1 0 0,0 0 1 0 0,0-1-1 0 0,0 1 1 0 0,-1 0-1 0 0,1 0 1 0 0,-1 0 0 0 0,-1-3-34 0 0,3 6 15 0 0,-1 0 1 0 0,1 1-1 0 0,-1 0 1 0 0,1 0-1 0 0,-1-1 1 0 0,1 1 0 0 0,0-1-1 0 0,0 1 1 0 0,-1-1-1 0 0,0 1 1 0 0,1 0-1 0 0,-1 0 1 0 0,1-1 0 0 0,0 1-1 0 0,-1 0 1 0 0,0 0-1 0 0,0-1 1 0 0,1 1-1 0 0,0 0 1 0 0,-1 0 0 0 0,0 0-1 0 0,1 0 1 0 0,-1 0-1 0 0,1 0 1 0 0,-1 0-1 0 0,1 0 1 0 0,-1 0-16 0 0,0 1 18 0 0,-1 0 0 0 0,1-1 0 0 0,-1 1 0 0 0,1 0 1 0 0,0 0-1 0 0,-1-1 0 0 0,1 2 0 0 0,0-1 0 0 0,0 0 0 0 0,0 0 0 0 0,0 0 1 0 0,0 1-1 0 0,0-1 0 0 0,0 0 0 0 0,0 1-18 0 0,-10 16 33 0 0,2 1-1 0 0,0 0 1 0 0,1 0 0 0 0,0 1-1 0 0,2 0 1 0 0,1 0 0 0 0,-2 13-33 0 0,-2 22 6 0 0,3 1 1 0 0,0 11-7 0 0,5-39 35 0 0,-2 9-22 0 0,2 0-1 0 0,1 0 1 0 0,3 6-13 0 0,-2-35 20 0 0,0 1 1 0 0,0 0-1 0 0,1-1 0 0 0,0 1 0 0 0,0-1 1 0 0,1 1-1 0 0,1-1 0 0 0,0 0 0 0 0,-1 0 1 0 0,2-1-1 0 0,-1 1 0 0 0,1-1 0 0 0,0 1 0 0 0,1-2 1 0 0,4 5-21 0 0,-8-9 189 0 0,1 0 1 0 0,0 1 0 0 0,0-1-1 0 0,0 0 1 0 0,1 0-1 0 0,-1-1 1 0 0,1 1 0 0 0,-1-1-1 0 0,0 1 1 0 0,1-2 0 0 0,0 2-1 0 0,0-1 1 0 0,-1-1-1 0 0,1 0 1 0 0,0 0 0 0 0,0 1-1 0 0,2-2-189 0 0,0 1 324 0 0,0-1-1 0 0,0-1 0 0 0,0 1 1 0 0,0-1-1 0 0,0 0 1 0 0,0 0-1 0 0,-1 0 1 0 0,1-1-1 0 0,-1 0 0 0 0,3-3-323 0 0,1 1 295 0 0,0-2 0 0 0,-1 1 0 0 0,0-1-1 0 0,0-1 1 0 0,-1 1 0 0 0,0-1-1 0 0,0-1 1 0 0,-1 1 0 0 0,0-1-1 0 0,-1 0 1 0 0,0-1 0 0 0,2-5-295 0 0,-2 3 454 0 0,-1-2 1 0 0,0 1-1 0 0,-1-1 1 0 0,-1 1-1 0 0,0-1 0 0 0,-1 0 1 0 0,0 0-1 0 0,-1 0 1 0 0,-2-6-455 0 0,0 15 1305 0 0,0 16-842 0 0,0 17-253 0 0,8 24-67 0 0,8 52 1564 0 0,4-36-9930 0 0,-18-71-3208 0 0,-1-5 5844 0 0,-3-21 2203 0 0,1 19 3033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8 0 0,'0'0'190'0'0,"1"1"0"0"0,-1-1 0 0 0,1 1 0 0 0,-1 0 0 0 0,0-1 1 0 0,0 1-1 0 0,1-1 0 0 0,-1 1 0 0 0,1 0 0 0 0,0-1 0 0 0,-1 0 0 0 0,0 1 0 0 0,1-1 0 0 0,0 1 0 0 0,0-1 1 0 0,-1 1-1 0 0,0-1 0 0 0,1 0 0 0 0,0 0 0 0 0,0 0 0 0 0,-1 0 0 0 0,1 0 0 0 0,0 1 0 0 0,0-1 0 0 0,-1 0 0 0 0,1 0 1 0 0,0 0-1 0 0,0 0 0 0 0,-1 0 0 0 0,0 0 0 0 0,1-1 0 0 0,0 1 0 0 0,0 0 0 0 0,-1 0-190 0 0,39-4 1798 0 0,-22 2-832 0 0,21 1-273 0 0,-25 2-927 0 0,0-1 1 0 0,-1-1-1 0 0,0-1 0 0 0,1 1 1 0 0,0-1-1 0 0,-1-1 0 0 0,2-1 234 0 0,-12 3-381 0 0,-1 0 0 0 0,1 0 0 0 0,-1 0 0 0 0,1 0 0 0 0,-1 0 0 0 0,1 0 0 0 0,-2 0 0 0 0,2 0 0 0 0,-1-1 1 0 0,0 1-1 0 0,0-1 0 0 0,0 1 0 0 0,0 0 0 0 0,0 0 0 0 0,0-1 0 0 0,-1 0 0 0 0,0 0 0 0 0,1 1 0 0 0,0-1 0 0 0,-1 1 0 0 0,1-2 381 0 0,1-7-276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35 153 4 0 0,'1'-7'-46'0'0,"1"-11"1730"0"0,0 1 0 0 0,-1-1 1 0 0,-2 0-1685 0 0,-7-24 2700 0 0,-4 15-3652 0 0,12 27 861 0 0,0-1 0 0 0,0 1 0 0 0,0 0 1 0 0,-1-1-1 0 0,1 1 0 0 0,0 0 0 0 0,0-1 1 0 0,0 1-1 0 0,-1 0 0 0 0,1 0 0 0 0,0 0 1 0 0,-1 0-1 0 0,1 0 0 0 0,0-1 0 0 0,0 1 1 0 0,0 0-1 0 0,0 0 0 0 0,0-1 0 0 0,-1 1 0 0 0,1 0 1 0 0,-1 0-1 0 0,1 0 0 0 0,0 0 0 0 0,-1 0 1 0 0,1 0-1 0 0,0 0 0 0 0,0 0 0 0 0,0 0 1 0 0,-1 0-1 0 0,1 0 0 0 0,0 0 0 0 0,-1 0 1 0 0,1 0-1 0 0,0 0 0 0 0,-1 0 0 0 0,1 0 1 0 0,0 0-1 0 0,0 0 0 0 0,0 0 0 0 0,-1 1 1 0 0,1-1-1 0 0,0 0 0 0 0,-1 0 0 0 0,1 1 1 0 0,0-1-1 0 0,-1 0 91 0 0,-5 13-2293 0 0,4-4 2038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 0 0,'3'77'3692'0'0,"3"-1"-1"0"0,11 45-3691 0 0,-5-88 1109 0 0,-10-28-734 0 0,-1 0 0 0 0,1-1 0 0 0,-1 1 0 0 0,1 0 0 0 0,-1 0-1 0 0,0 0 1 0 0,0 1-375 0 0,-4-170 3545 0 0,3 161-3544 0 0,-1-15-18 0 0,1 0 0 0 0,1 0 0 0 0,2-11 17 0 0,-2 25-12 0 0,-1 1 1 0 0,0 0 0 0 0,0 0 0 0 0,1 0 0 0 0,0 0 0 0 0,0 0 0 0 0,0 0-1 0 0,1 0 1 0 0,-1 0 0 0 0,1 0 0 0 0,-1 1 0 0 0,1-1 0 0 0,-1 1 0 0 0,1-1 0 0 0,1 0-1 0 0,-1 1 1 0 0,0 0 0 0 0,0 0 0 0 0,1 0 0 0 0,-1 0 0 0 0,1 0 0 0 0,-1 0-1 0 0,1 1 1 0 0,1-1 11 0 0,-3 1-1 0 0,0 1-1 0 0,1 0 0 0 0,-2 0 0 0 0,1 0 1 0 0,1 0-1 0 0,-2 0 0 0 0,2 0 1 0 0,-1 0-1 0 0,0 0 0 0 0,0 0 0 0 0,0 0 1 0 0,0 0-1 0 0,0 1 0 0 0,0-1 1 0 0,0 1-1 0 0,0-1 0 0 0,0 1 0 0 0,0-1 1 0 0,0 1-1 0 0,0-1 0 0 0,-1 1 0 0 0,2 0 2 0 0,0 2 13 0 0,0-1 0 0 0,1 0 0 0 0,-1 0-1 0 0,-1 1 1 0 0,2 0 0 0 0,-2 0 0 0 0,1 0-1 0 0,-1 0-12 0 0,4 9 121 0 0,0 0 1 0 0,-1 0-1 0 0,1 9-121 0 0,-4-20 10 0 0,14 67 364 0 0,-6-26-916 0 0,1 0 0 0 0,7 14 542 0 0,-17-56-173 0 0,0 0 0 0 0,0 1 0 0 0,1-1 0 0 0,-1 0 0 0 0,0 0 0 0 0,0 0 0 0 0,0 0 0 0 0,1 1 0 0 0,-1-1 0 0 0,0 1 0 0 0,0-1 0 0 0,0 0 0 0 0,0 1 1 0 0,0-1-1 0 0,0 0 0 0 0,0 0 0 0 0,0 0 0 0 0,0 1 0 0 0,0-1 0 0 0,0 1 0 0 0,0-1 0 0 0,0 0 0 0 0,0 1 0 0 0,0-1 0 0 0,0 0 0 0 0,0 0 0 0 0,0 0 0 0 0,0 1 0 0 0,-1-1 1 0 0,1 1-1 0 0,0-1 0 0 0,0 0 0 0 0,-1 1 0 0 0,1-1 0 0 0,0 0 0 0 0,0 0 0 0 0,0 0 0 0 0,0 0 0 0 0,0 0 0 0 0,-1 1 0 0 0,1-1 0 0 0,0 0 0 0 0,-1 0 0 0 0,1 0 0 0 0,-1 1 1 0 0,1-1-1 0 0,0 0 0 0 0,0 0 0 0 0,0 0 0 0 0,-1 0 173 0 0,-8-3-5162 0 0,4-2 5372 0 0,0-4-654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48 0 0,'1'2'205'0'0,"1"0"0"0"0,0 0 1 0 0,0 0-1 0 0,0 0 0 0 0,0 0 0 0 0,0-1 0 0 0,0 1 1 0 0,1-1-1 0 0,0 0 0 0 0,-1 0 0 0 0,0 0 0 0 0,1 1 1 0 0,-1-2-1 0 0,1 1 0 0 0,0 0 0 0 0,0-1 0 0 0,0 1 1 0 0,-1-1-1 0 0,3 0-205 0 0,1 0 182 0 0,1 1 0 0 0,0-1 0 0 0,-1-1 1 0 0,1 1-1 0 0,0 0 0 0 0,0-2 0 0 0,4 0-182 0 0,-8 0 39 0 0,0 2-1 0 0,1-2 1 0 0,-1 1-1 0 0,0-1 1 0 0,0 1-1 0 0,0-2 1 0 0,0 2-1 0 0,0-1 1 0 0,-1-1-1 0 0,1 1 0 0 0,-1 0 1 0 0,0-1-1 0 0,1 1 1 0 0,-1-1-1 0 0,0 0 1 0 0,0 0-1 0 0,-1 0 1 0 0,1 0-1 0 0,0 0 1 0 0,-1 0-1 0 0,0 0 1 0 0,1-2-39 0 0,-2 3 29 0 0,0 0 1 0 0,0-1 0 0 0,0 1-1 0 0,0-1 1 0 0,0 1 0 0 0,0 0-1 0 0,0-1 1 0 0,0 0 0 0 0,-1 1 0 0 0,0 0-1 0 0,0 0 1 0 0,1-1 0 0 0,-1 1-1 0 0,0 0 1 0 0,0 0 0 0 0,0-1-1 0 0,-1 2 1 0 0,1-1 0 0 0,-1-1 0 0 0,1 2-1 0 0,-1-1 1 0 0,0 0 0 0 0,1 1-1 0 0,-1-1 1 0 0,0 1 0 0 0,0-1-1 0 0,0 1 1 0 0,0 0 0 0 0,0-1 0 0 0,-1 2-1 0 0,0-2-29 0 0,0 1 3 0 0,0-1 0 0 0,1 1 0 0 0,0 0 0 0 0,-1 0 0 0 0,1 0 0 0 0,-1 1 0 0 0,0-1 0 0 0,0 1 0 0 0,1-1 0 0 0,-1 1 0 0 0,1 0 0 0 0,-1 0 0 0 0,1 0 0 0 0,-1 0 0 0 0,0 1 0 0 0,0-1 0 0 0,0 1 0 0 0,1-1 0 0 0,0 1 0 0 0,-2 1-3 0 0,0 0 2 0 0,1 0 0 0 0,0 0 1 0 0,0 1-1 0 0,0 0 0 0 0,0 0 0 0 0,0 0 1 0 0,0 0-1 0 0,0 0 0 0 0,1 0 0 0 0,0 0 1 0 0,0 0-1 0 0,-1 1 0 0 0,1 2-2 0 0,-4 5 108 0 0,2-1 0 0 0,-1 1 0 0 0,1 0 0 0 0,1 0 1 0 0,0 0-1 0 0,0 1 0 0 0,1 0 0 0 0,1-1 0 0 0,0 1 0 0 0,0-1 0 0 0,1 1 0 0 0,1 5-108 0 0,0-12 132 0 0,-1 0-1 0 0,1 0 1 0 0,1 1-1 0 0,-1-1 0 0 0,1 0 1 0 0,0 0-1 0 0,-1 0 0 0 0,2 0 1 0 0,0 0-1 0 0,0-1 1 0 0,0 1-1 0 0,0-1 0 0 0,0 1 1 0 0,0-2-1 0 0,1 2 0 0 0,0-1 1 0 0,0-1-1 0 0,0 0 0 0 0,1 0 1 0 0,-1 0-1 0 0,1 0 1 0 0,-1 0-1 0 0,1 0 0 0 0,0-1 1 0 0,0 0-1 0 0,0 0 0 0 0,4 0-131 0 0,0 1 357 0 0,2-1 0 0 0,-1 0 0 0 0,0-1-1 0 0,0 0 1 0 0,0-1 0 0 0,1 0 0 0 0,-1 0-1 0 0,0-2 1 0 0,1 1 0 0 0,-1-1 0 0 0,0 0-1 0 0,0-1 1 0 0,-1 0 0 0 0,8-3-357 0 0,-11 3 29 0 0,0 0 0 0 0,0 0 0 0 0,0-1 1 0 0,0 1-1 0 0,0-1 0 0 0,-1-1 0 0 0,0 1 1 0 0,0-1-1 0 0,0 0 0 0 0,0 0 1 0 0,-1 0-1 0 0,0-1 0 0 0,0 0 0 0 0,-1 0 1 0 0,1 0-1 0 0,-1 0 0 0 0,0 0 0 0 0,-1 0 1 0 0,1-1-1 0 0,-1 0 0 0 0,-1 0 0 0 0,1 0-29 0 0,-1-7-11 0 0,1-1-1 0 0,-1 0 1 0 0,-2 0 0 0 0,0 1-1 0 0,0-3 12 0 0,-2-34 41 0 0,7 143 83 0 0,4 3-124 0 0,2 10 728 0 0,-8-90-1275 0 0,0 3 4072 0 0,-1-16 596 0 0,-4-21-1637 0 0,0 3-2351 0 0,1-2 0 0 0,1 1-1 0 0,1 0 1 0 0,0 0 0 0 0,1-1 0 0 0,1 1-1 0 0,0 0 1 0 0,5-12-133 0 0,-5 20-59 0 0,0 1 0 0 0,1 0-1 0 0,0 0 1 0 0,1 0 0 0 0,0 0 0 0 0,-1 0 0 0 0,2 1-1 0 0,0 0 1 0 0,0 0 0 0 0,1 1 0 0 0,0-1-1 0 0,0 1 1 0 0,0 0 0 0 0,0 0 0 0 0,1 1 0 0 0,0 0-1 0 0,0 0 1 0 0,3-1 59 0 0,-8 5-7 0 0,0 0 1 0 0,-1 1-1 0 0,1-1 0 0 0,-1 0 1 0 0,2 0-1 0 0,-2 1 0 0 0,1 0 0 0 0,0-1 1 0 0,-1 1-1 0 0,1-1 0 0 0,0 1 0 0 0,0 0 1 0 0,0 0-1 0 0,-1 0 0 0 0,1 1 0 0 0,0-1 1 0 0,0 0-1 0 0,0 1 0 0 0,-1-1 0 0 0,1 0 1 0 0,0 1-1 0 0,0 0 0 0 0,-1 0 0 0 0,1-1 1 0 0,0 2 6 0 0,0 0 1 0 0,1 0 0 0 0,-1 1 1 0 0,1 0-1 0 0,0 0 0 0 0,-1 0 0 0 0,0 0 1 0 0,0 0-1 0 0,0 0 0 0 0,-1 0 0 0 0,1 0 1 0 0,-1 0-1 0 0,1 3-1 0 0,3 11 71 0 0,0-1 0 0 0,-2 2 0 0 0,0-1 1 0 0,0 17-72 0 0,-2 57 36 0 0,-2-44-121 0 0,14-86 248 0 0,-7 8-11 0 0,2 0 0 0 0,1 1-1 0 0,3-2-151 0 0,-7 21-67 0 0,-1 1-1 0 0,1-1 0 0 0,1 2 0 0 0,-1-1 0 0 0,2 1 0 0 0,0 0 0 0 0,-1 0 1 0 0,2 1-1 0 0,0-1 0 0 0,3-2 68 0 0,-10 10-10 0 0,0 1-1 0 0,0-1 1 0 0,-1 0 0 0 0,1 0 0 0 0,1 1 0 0 0,-2-1-1 0 0,1 0 1 0 0,0 0 0 0 0,0 1 0 0 0,0 0-1 0 0,0 0 1 0 0,0-1 0 0 0,0 1 0 0 0,1-1 0 0 0,-2 1-1 0 0,1 0 1 0 0,1-1 0 0 0,-2 1 0 0 0,2 0 0 0 0,-1 0-1 0 0,0 0 1 0 0,0 0 0 0 0,0 1 0 0 0,0-1-1 0 0,1 0 1 0 0,-2 0 0 0 0,2 1 0 0 0,-1 0 10 0 0,1 0 3 0 0,-1 0 0 0 0,0 0 0 0 0,1 1 0 0 0,-2-1 1 0 0,2 1-1 0 0,-1-1 0 0 0,-1 1 0 0 0,1-1 0 0 0,0 2 0 0 0,0-2 1 0 0,-1 1-1 0 0,1-1 0 0 0,0 1 0 0 0,-1 0 0 0 0,0 0 0 0 0,1 0-3 0 0,0 12 88 0 0,1-1-1 0 0,-2 2 0 0 0,0-2 1 0 0,0 4-88 0 0,0-17 0 0 0,-11 161-245 0 0,11-160 225 0 0,0 2 1 0 0,0-1-1 0 0,0-1 0 0 0,0 2 1 0 0,1-1-1 0 0,-1-1 0 0 0,1 2 0 0 0,-1-1 1 0 0,1-1-1 0 0,0 2 0 0 0,0-2 1 0 0,-1 1-1 0 0,2 0 0 0 0,-1-1 0 0 0,0 1 1 0 0,0-1-1 0 0,0 1 0 0 0,1-1 0 0 0,-1 1 1 0 0,1-1-1 0 0,-1 1 0 0 0,2-1 20 0 0,0 2-18 0 0,0-2-1 0 0,0 1 0 0 0,0-1 1 0 0,1 0-1 0 0,0 0 0 0 0,-1 0 1 0 0,1 0-1 0 0,-1 0 1 0 0,1-1-1 0 0,0 0 0 0 0,0 0 1 0 0,-1 0 18 0 0,7 0-1 0 0,-1 0-1 0 0,1-1 1 0 0,-1-1 0 0 0,0 1 0 0 0,1-1 0 0 0,-1-1 0 0 0,-1 0-1 0 0,1 0 1 0 0,5-4 1 0 0,-7 3 43 0 0,0 0 1 0 0,-1-1-1 0 0,0 1 0 0 0,0-1 0 0 0,0 0 1 0 0,0-1-1 0 0,-1 1 0 0 0,-1-1 0 0 0,2 0 1 0 0,-3 0-1 0 0,2-1 0 0 0,-1 0 0 0 0,-1 0 1 0 0,0 1-1 0 0,0-2 0 0 0,0 1 0 0 0,1-4-43 0 0,-1-2 78 0 0,-1-2 0 0 0,1 1-1 0 0,-2 0 1 0 0,-1 0 0 0 0,1-1 0 0 0,-2 1-1 0 0,0 0 1 0 0,-3-14-78 0 0,2 23-24 0 0,2 6 19 0 0,-1 14 41 0 0,2 24 144 0 0,6 42 25 0 0,1-2-1511 0 0,1-27-6241 0 0,-9-51 7295 0 0,0-1 0 0 0,0 0 0 0 0,0 0 0 0 0,-1 0 0 0 0,1 1 0 0 0,0-1 0 0 0,0 0 0 0 0,0 1 0 0 0,1-1 0 0 0,-1 0 0 0 0,0 1 0 0 0,0-1 0 0 0,0 0 0 0 0,0 0 0 0 0,0 0 0 0 0,0 1-1 0 0,0-1 1 0 0,0 0 0 0 0,0 1 0 0 0,0-1 0 0 0,0 0 0 0 0,0 1 0 0 0,1-1 0 0 0,-1 0 0 0 0,0 0 0 0 0,1 0 0 0 0,-1 0 0 0 0,0 0 0 0 0,1 1 0 0 0,-1-1 0 0 0,0 0 0 0 0,0 0 0 0 0,0 0 0 0 0,0 1 0 0 0,1-1 0 0 0,-1 0 0 0 0,0 0 0 0 0,1 0 0 0 0,-1 0 0 0 0,1 0-1 0 0,-1 0 1 0 0,0 0 0 0 0,0 0 252 0 0,3-6-6498 0 0,-3-2 5083 0 0,0-11 219 0 0,0 7 1052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8 0 0,'-1'-3'271'0'0,"0"0"0"0"0,0 1 0 0 0,1-1 0 0 0,-1 0 0 0 0,1 0 0 0 0,-1 0 0 0 0,1 0 0 0 0,0 0 0 0 0,0 0 0 0 0,1 0 0 0 0,-1 0 0 0 0,1 0 0 0 0,-1 1 0 0 0,1-1 0 0 0,0 0 0 0 0,0 0-1 0 0,0 1 1 0 0,1-1 0 0 0,-2 0 0 0 0,2 0 0 0 0,0 1 0 0 0,0 0 0 0 0,1-3-271 0 0,0 1 262 0 0,-1-1-1 0 0,1 1 0 0 0,-1-1 0 0 0,0 1 0 0 0,0-1 1 0 0,-1 0-1 0 0,2-5-261 0 0,-3 10-39 0 0,0 0 0 0 0,0 0 0 0 0,0 1 1 0 0,0-1-1 0 0,0 0 0 0 0,-1 0 0 0 0,1 0 1 0 0,0 0-1 0 0,0 0 0 0 0,0 0 0 0 0,0 0 1 0 0,0 0-1 0 0,0 0 0 0 0,0 0 0 0 0,0 0 1 0 0,-1 0-1 0 0,1 0 0 0 0,0 0 0 0 0,0 0 1 0 0,0 0-1 0 0,0-1 0 0 0,0 1 0 0 0,0 0 1 0 0,0 0-1 0 0,0 0 0 0 0,-1 0 0 0 0,1 0 1 0 0,0 0-1 0 0,0 0 0 0 0,0 0 0 0 0,0 0 1 0 0,0 0-1 0 0,0 0 0 0 0,0 0 0 0 0,0 0 1 0 0,0 0-1 0 0,0 0 0 0 0,0 0 0 0 0,0 0 1 0 0,0 0-1 0 0,0 0 0 0 0,0 0 0 0 0,0 0 1 0 0,0 0-1 0 0,0 0 0 0 0,0-1 0 0 0,0 1 1 0 0,0 0-1 0 0,0 0 0 0 0,0 0 0 0 0,0 0 1 0 0,0 0-1 0 0,0 0 0 0 0,0 0 0 0 0,0 0 1 0 0,0-1-1 0 0,0 1 0 0 0,0 0 1 0 0,0 0-1 0 0,0 0 0 0 0,0 0 0 0 0,0 0 39 0 0,-7 8-1941 0 0,-7 16-448 0 0,8 12 1216 0 0,6-13 1014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93 4 0 0,'-24'-27'3797'0'0,"21"24"-3668"0"0,0-1 0 0 0,0 0-1 0 0,0 0 1 0 0,0 1 0 0 0,0 0 0 0 0,0 0 0 0 0,-1 0 0 0 0,0 0 0 0 0,0 0-1 0 0,0 0 1 0 0,0 1 0 0 0,0 1 0 0 0,-1-2 0 0 0,1 2 0 0 0,0-1 0 0 0,-2 1-129 0 0,-2-1 33 0 0,-1 1 0 0 0,0 1 0 0 0,0-1 1 0 0,0 1-1 0 0,0 1 0 0 0,1 0 1 0 0,-1 0-1 0 0,1 1 0 0 0,-1 0 1 0 0,1 0-1 0 0,-1 1 0 0 0,1 0 0 0 0,1 1 1 0 0,-2 0-1 0 0,2-1 0 0 0,-1 2 1 0 0,1 0-1 0 0,0 0 0 0 0,0 1 0 0 0,1-1 1 0 0,-6 5-34 0 0,6-3 56 0 0,0 0 0 0 0,0 0-1 0 0,1-1 1 0 0,0 2 0 0 0,0-1 0 0 0,1 1 0 0 0,0-1 0 0 0,0 2 0 0 0,1-1 0 0 0,0 0 0 0 0,0 0-1 0 0,1 1 1 0 0,0 0 0 0 0,0 0 0 0 0,2 0 0 0 0,-1-1 0 0 0,0 1 0 0 0,1 0 0 0 0,1 0-1 0 0,0 0 1 0 0,0 4-56 0 0,0-10 4 0 0,0 0-1 0 0,-1 1 0 0 0,2-1 0 0 0,-1 0 0 0 0,0 0 0 0 0,1 0 0 0 0,-1 0 1 0 0,1 0-1 0 0,0 0 0 0 0,0 0 0 0 0,0-1 0 0 0,1 1 0 0 0,-1 0 1 0 0,0-1-1 0 0,1 0 0 0 0,-1 0 0 0 0,1 1 0 0 0,0-2 0 0 0,1 2-3 0 0,1-1 31 0 0,1 1-1 0 0,-1-1 1 0 0,1 0-1 0 0,0 0 1 0 0,-1-1-1 0 0,1 0 1 0 0,0 0-1 0 0,0-1 1 0 0,-1 1-1 0 0,1-1 1 0 0,1 0-31 0 0,4-1 51 0 0,0 1 1 0 0,-1-2 0 0 0,1 1 0 0 0,-1-2 0 0 0,1 0-1 0 0,-1 0 1 0 0,1 0 0 0 0,-1-2 0 0 0,-1 1 0 0 0,1-2-1 0 0,-1 1 1 0 0,5-3-52 0 0,-7 1 45 0 0,1-1 0 0 0,-1 0 0 0 0,0 0 0 0 0,-1 0 0 0 0,1-1-1 0 0,-2 0 1 0 0,0 0 0 0 0,0-1 0 0 0,0 1 0 0 0,-1-1 0 0 0,-1 0 0 0 0,0 0 0 0 0,0 0 0 0 0,0-1 0 0 0,-2 1-1 0 0,1-1 1 0 0,-2 1 0 0 0,1-1 0 0 0,-1 1 0 0 0,-1-1 0 0 0,1 1 0 0 0,-2-2 0 0 0,1 3 0 0 0,-4-9-45 0 0,-6-9 516 0 0,2 16 668 0 0,9 11-1137 0 0,0 0 0 0 0,0 0 0 0 0,0 0 0 0 0,-1 0 0 0 0,1 0-1 0 0,0 0 1 0 0,0 0 0 0 0,-1 0 0 0 0,1 0 0 0 0,0 0 0 0 0,0 0-1 0 0,0 0 1 0 0,0 0 0 0 0,0 0 0 0 0,0 0 0 0 0,0 0-1 0 0,-1 0 1 0 0,1 0 0 0 0,0 0 0 0 0,0 0 0 0 0,-1 0 0 0 0,1 0-1 0 0,0 0 1 0 0,0 0 0 0 0,0 0 0 0 0,-1 1 0 0 0,1-1 0 0 0,0 0-1 0 0,0 0 1 0 0,0 0 0 0 0,0 0 0 0 0,0 1 0 0 0,0-1 0 0 0,0 0-1 0 0,0 0 1 0 0,0 0 0 0 0,0 0 0 0 0,0 0 0 0 0,0 0 0 0 0,-1 0-1 0 0,1 0 1 0 0,0 1 0 0 0,0-1 0 0 0,0 0 0 0 0,0 0-1 0 0,0 1 1 0 0,0-1 0 0 0,0 0 0 0 0,0 0 0 0 0,0 1 0 0 0,0-1-47 0 0,-1 9 1002 0 0,1 0 0 0 0,0 1 1 0 0,1-1-1 0 0,0 1 1 0 0,0-1-1 0 0,1 1 1 0 0,0-1-1 0 0,0 0 0 0 0,1 0 1 0 0,1 1-1003 0 0,2 9 1893 0 0,15 67 4483 0 0,-4 0-5626 0 0,3 11-2399 0 0,-17-80-7954 0 0,-6-22-3615 0 0,-3-16 2842 0 0,2 8 12606 0 0,-1-4-2556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8 0 0,'-1'-1'144'0'0,"0"1"0"0"0,0 0 0 0 0,0 0 0 0 0,-1 0 0 0 0,1 1 0 0 0,0-1 0 0 0,0 0 0 0 0,0 1 0 0 0,-1-1 0 0 0,2 0 0 0 0,-2 0 0 0 0,1 1 0 0 0,1 0 0 0 0,-2-1 0 0 0,1 1 0 0 0,1-1-1 0 0,-2 1 1 0 0,1 0 0 0 0,1 0 0 0 0,-1-1 0 0 0,0 1 0 0 0,0 0 0 0 0,1 0 0 0 0,-1 0 0 0 0,0 0 0 0 0,0 0 0 0 0,1 0 0 0 0,0 0 0 0 0,-1 0 0 0 0,0 1-144 0 0,1 0 134 0 0,-1 0-1 0 0,1 0 1 0 0,0 0-1 0 0,0 0 1 0 0,0 1 0 0 0,0-1-1 0 0,0-1 1 0 0,0 2-1 0 0,1-1 1 0 0,0 0-1 0 0,-1 0 1 0 0,1 0 0 0 0,-1 0-1 0 0,1 0 1 0 0,0 0-1 0 0,0 0-133 0 0,0 0 50 0 0,-1-1 1 0 0,1 1-1 0 0,0-1 0 0 0,-1 1 0 0 0,1-1 0 0 0,1 1 0 0 0,-2-2 0 0 0,1 2 0 0 0,1-1 0 0 0,-2 0 0 0 0,2 1 0 0 0,-1-2 1 0 0,0 2-1 0 0,1-1 0 0 0,-2-1 0 0 0,2 1 0 0 0,-1 0 0 0 0,1 0 0 0 0,-1-1 0 0 0,1 1 0 0 0,-1 0 0 0 0,1-1 0 0 0,-1 1 1 0 0,1-1-1 0 0,-1 0 0 0 0,2 0 0 0 0,-2 0 0 0 0,1 0 0 0 0,-1 0 0 0 0,1 0 0 0 0,-1 0 0 0 0,1 0 0 0 0,-1 0 0 0 0,1-1 1 0 0,0 1-1 0 0,-1-1 0 0 0,1 0 0 0 0,-1 1 0 0 0,1-1 0 0 0,-1 0 0 0 0,0 0 0 0 0,1 1 0 0 0,-1-1 0 0 0,1 0 0 0 0,-2 0 1 0 0,2 0-1 0 0,-1-1 0 0 0,0 2 0 0 0,0-2-50 0 0,0 1 124 0 0,-1 1-1 0 0,1-2 1 0 0,-1 1 0 0 0,1 1 0 0 0,0-1-1 0 0,-1-1 1 0 0,0 2 0 0 0,0-1 0 0 0,0 0 0 0 0,1 0-1 0 0,-1 0 1 0 0,0-1 0 0 0,0 2 0 0 0,1-1-1 0 0,-1-1 1 0 0,0 2 0 0 0,-1-1 0 0 0,1-1 0 0 0,0 2-1 0 0,0-2 1 0 0,-1 1 0 0 0,1 1 0 0 0,0-2-1 0 0,0 1 1 0 0,0 1 0 0 0,-1-1 0 0 0,0-1 0 0 0,1 2-1 0 0,-1-1 1 0 0,1 0 0 0 0,-1 0 0 0 0,0 1 0 0 0,0-1-1 0 0,1 0 1 0 0,-1 0 0 0 0,0 1 0 0 0,0-1-1 0 0,1 1 1 0 0,-1-1 0 0 0,-1 0 0 0 0,2 1 0 0 0,-1 0-124 0 0,-1-2 17 0 0,0 1 0 0 0,1 0 0 0 0,-1 0 0 0 0,0 0 0 0 0,0 1 0 0 0,1-1 0 0 0,-1 0 0 0 0,0 0 0 0 0,0 1 0 0 0,0 0 0 0 0,0-1 0 0 0,0 1 0 0 0,0 0 0 0 0,0 0 0 0 0,0 0 1 0 0,0 0-1 0 0,0 0 0 0 0,0 1 0 0 0,0-1 0 0 0,0 0 0 0 0,1 0 0 0 0,-2 1 0 0 0,1 0-17 0 0,1 0-7 0 0,-2 0-1 0 0,2 0 1 0 0,-1 0 0 0 0,0 1 0 0 0,1-1-1 0 0,-1 0 1 0 0,1 1 0 0 0,-1-1 0 0 0,1 1-1 0 0,0 0 1 0 0,-1-1 0 0 0,1 1 0 0 0,0 0-1 0 0,0 0 1 0 0,0 0 0 0 0,0-1 0 0 0,0 2-1 0 0,1-1 1 0 0,0-1 0 0 0,-1 2 0 0 0,1-1-1 0 0,-1 0 1 0 0,1 0 0 0 0,0 0 0 0 0,0 0-1 0 0,0 0 1 0 0,0 1 0 0 0,0-2 0 0 0,1 1-1 0 0,0 1 1 0 0,-1-1 0 0 0,0-1 0 0 0,1 2-1 0 0,0-1 1 0 0,0-1 0 0 0,-1 2 0 0 0,2-2-1 0 0,-1 1 1 0 0,0 0 0 0 0,1-1 0 0 0,-1 2 7 0 0,1-1 2 0 0,-1-1 1 0 0,1 2 0 0 0,0-2-1 0 0,0 1 1 0 0,0-1-1 0 0,0 1 1 0 0,0-1 0 0 0,0 1-1 0 0,1-1 1 0 0,-1 0-1 0 0,0 0 1 0 0,0 0 0 0 0,1 0-1 0 0,0 0 1 0 0,-1-1-1 0 0,0 0 1 0 0,1 1 0 0 0,-1-1-1 0 0,1 0 1 0 0,0 0-1 0 0,-1 0 1 0 0,0 0 0 0 0,1 0-1 0 0,-1-1 1 0 0,1 1-1 0 0,0 0 1 0 0,-1-1 0 0 0,0 0-1 0 0,0 0 1 0 0,1 0-1 0 0,0 0 1 0 0,-1 0 0 0 0,2-2-3 0 0,-4 3 43 0 0,2-1 1 0 0,-1 0 0 0 0,0 0-1 0 0,1 1 1 0 0,-2-1 0 0 0,1-1-1 0 0,1 2 1 0 0,-2-1 0 0 0,1-1-1 0 0,0 2 1 0 0,0-2 0 0 0,-1 1-1 0 0,1 0 1 0 0,0 0 0 0 0,0 0-1 0 0,-1-1 1 0 0,0 1 0 0 0,1 0-1 0 0,0-1 1 0 0,-1 1 0 0 0,0-1-1 0 0,1 1 1 0 0,-1 0 0 0 0,0 0-1 0 0,0-1 1 0 0,0 1 0 0 0,0-1-1 0 0,-1 1 1 0 0,1 0 0 0 0,0-1-1 0 0,-1 1 1 0 0,1-1 0 0 0,-1 1-1 0 0,1 0 1 0 0,0 0 0 0 0,-1-1-1 0 0,0 1 1 0 0,0 0 0 0 0,0-1-44 0 0,-22-23 15 0 0,5 12-3303 0 0,10 3-7780 0 0,10 5 9918 0 0,2-2 715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4 0 0,'-1'0'67'0'0,"0"1"1"0"0,0-1-1 0 0,-1 1 1 0 0,2-1-1 0 0,-1 0 1 0 0,-1 0-1 0 0,2 0 0 0 0,-2 0 1 0 0,1 0-1 0 0,1 0 1 0 0,-2 0-1 0 0,1 0 1 0 0,0-1-1 0 0,0 1 0 0 0,-1-1-67 0 0,-2-9 1606 0 0,-3-7 425 0 0,7 17-1960 0 0,0 0 0 0 0,0-1 0 0 0,0 1 0 0 0,0 0 0 0 0,0 0 0 0 0,0 0 0 0 0,0-1 0 0 0,0 1 0 0 0,0 0-1 0 0,0-1 1 0 0,0 1 0 0 0,-1 0 0 0 0,1 0 0 0 0,0-1 0 0 0,0 1 0 0 0,-1 0 0 0 0,1 0 0 0 0,0 0 0 0 0,0 0-1 0 0,-1 0 1 0 0,1 0 0 0 0,0-1 0 0 0,0 1 0 0 0,0 0 0 0 0,0 0 0 0 0,-1 0 0 0 0,1 0 0 0 0,0 0 0 0 0,-1-1-1 0 0,1 1 1 0 0,0 0 0 0 0,-1 0 0 0 0,1 0 0 0 0,0 0 0 0 0,0 0 0 0 0,0 0 0 0 0,-1 0 0 0 0,1 0 0 0 0,0 0-1 0 0,-1 1 1 0 0,1-1 0 0 0,0 0 0 0 0,-1 0 0 0 0,1 0 0 0 0,0 0 0 0 0,0 0 0 0 0,0 1 0 0 0,0-1 0 0 0,-1 0-1 0 0,1 0 1 0 0,0 0 0 0 0,-1 0-71 0 0,-2 21 642 0 0,6 27-934 0 0,8 2 310 0 0,40 193 56 0 0,-44-216-57 0 0,-5-21 308 0 0,0 1 1 0 0,-1-1-1 0 0,1 0 1 0 0,-1 0-1 0 0,-1 6-325 0 0,0-12 151 0 0,0 0 65 0 0,-3-4 150 0 0,1-1 0 0 0,-1 1 0 0 0,1-1 0 0 0,0 0-1 0 0,0 1 1 0 0,-1-5-366 0 0,-3-9-4 0 0,1-2 0 0 0,0 1 0 0 0,2-2 0 0 0,0 1-1 0 0,1 1 1 0 0,1-2 0 0 0,1-6 4 0 0,2-15 22 0 0,2 1-1 0 0,2 0 1 0 0,1-2-22 0 0,-6 38 22 0 0,0 0 0 0 0,0 0 0 0 0,1 0 0 0 0,0 0 0 0 0,-1 0 1 0 0,2 1-1 0 0,-1-1 0 0 0,1 1 0 0 0,-1-1 0 0 0,1 1 1 0 0,1 0-1 0 0,-1 0 0 0 0,1 0 0 0 0,-1 1 0 0 0,1 0 1 0 0,0-1-1 0 0,0 1 0 0 0,0 0 0 0 0,1 0 0 0 0,-1 1 0 0 0,1-1 1 0 0,-1 1-1 0 0,1 0 0 0 0,4-1-22 0 0,-3 1-256 0 0,0 1 0 0 0,1-1 0 0 0,1 2 0 0 0,-2-1 0 0 0,1 0 0 0 0,0 1 0 0 0,0 0 0 0 0,2 2 256 0 0,0-2-1268 0 0,-1 2 0 0 0,0-1 0 0 0,0 2 0 0 0,1 0 0 0 0,-2-1 1 0 0,1 2-1 0 0,1-1 1268 0 0,12 3-2460 0 0,-14-6 2296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64 0 0,'0'6'709'0'0,"-1"-3"-296"0"0,1 1 0 0 0,0 0 0 0 0,1 0-1 0 0,-1-1 1 0 0,1 1 0 0 0,-1 0 0 0 0,1-1-1 0 0,1 3-412 0 0,-1-5 72 0 0,0 1 0 0 0,0-1-1 0 0,0 1 1 0 0,0-1-1 0 0,0 1 1 0 0,1-1-1 0 0,-1 0 1 0 0,1 1 0 0 0,-1-2-1 0 0,1 2 1 0 0,-1-1-1 0 0,1-1 1 0 0,-1 2 0 0 0,1-1-1 0 0,-1-1 1 0 0,2 0-1 0 0,-2 1 1 0 0,1 0 0 0 0,0-1-1 0 0,-1 1-71 0 0,7 0 166 0 0,-1 0 0 0 0,0 0 0 0 0,1-1 0 0 0,-1 0 0 0 0,1 0 0 0 0,-2-1 0 0 0,2 0 0 0 0,-1 0 0 0 0,0 0 0 0 0,0-1 1 0 0,0 0-1 0 0,0-1 0 0 0,0 1 0 0 0,6-5-166 0 0,-4 3 32 0 0,0-1 0 0 0,0 0 0 0 0,-1 0 0 0 0,0-1 0 0 0,0-1 0 0 0,0 0 0 0 0,-1 0 0 0 0,0 0 0 0 0,0-1 0 0 0,3-4-32 0 0,-9 11 2 0 0,0-1 0 0 0,0 1 0 0 0,-1 0 0 0 0,1 0 0 0 0,0-1 0 0 0,0 1 0 0 0,-1 0 0 0 0,0-1 0 0 0,1 1 0 0 0,0-1 0 0 0,-1 1 0 0 0,0-1 0 0 0,1 1 1 0 0,-1-1-1 0 0,0 1 0 0 0,0-1 0 0 0,0 1 0 0 0,0-1 0 0 0,-1 1 0 0 0,1-1 0 0 0,0 1 0 0 0,-1-1 0 0 0,0 1 0 0 0,1-1 0 0 0,0 2 0 0 0,-1-3-2 0 0,-1 1 3 0 0,0 0 0 0 0,0 0 0 0 0,0-1 0 0 0,0 1 0 0 0,0 0 0 0 0,-1 0 0 0 0,1 0 0 0 0,-1 1 0 0 0,0-1 0 0 0,1 1 0 0 0,-1-1 0 0 0,1 1 0 0 0,-1 0-3 0 0,-8-3 2 0 0,1 0 0 0 0,-1 1-1 0 0,1 1 1 0 0,-1 0 0 0 0,1 0 0 0 0,-1 1 0 0 0,-2 1-2 0 0,9-1 1 0 0,0 2 0 0 0,0-1 1 0 0,0 1-1 0 0,0-1 0 0 0,1 0 1 0 0,-2 2-1 0 0,1-1 0 0 0,1 0 1 0 0,-1 1-1 0 0,0-1 0 0 0,1 1 1 0 0,-1 0-1 0 0,1 0 0 0 0,0 0 1 0 0,0 1-1 0 0,0-1 0 0 0,0 1 1 0 0,0 0-1 0 0,0 0-1 0 0,-1 2 115 0 0,0 0 0 0 0,0 1 0 0 0,1-1 0 0 0,0 0 0 0 0,0 1 0 0 0,1 0 0 0 0,0 0 0 0 0,0 0 0 0 0,0 0 0 0 0,1 1 0 0 0,-1 3-115 0 0,0 2 822 0 0,1 1-1 0 0,0 1 1 0 0,1-2 0 0 0,0 2-1 0 0,2-1 1 0 0,-1-1 0 0 0,2 2 0 0 0,-1-1-1 0 0,2-1 1 0 0,-1 0 0 0 0,4 8-822 0 0,-4-16 527 0 0,-1 2 0 0 0,1-2 0 0 0,1 1-1 0 0,0 0 1 0 0,-1-1 0 0 0,1 0 0 0 0,0 0 0 0 0,1 0 0 0 0,-1-1 0 0 0,1 1 0 0 0,-1-1 0 0 0,1 1 0 0 0,0-2 0 0 0,0 1 0 0 0,0-1 0 0 0,1 1 0 0 0,-1-2 0 0 0,0 1-1 0 0,1 0 1 0 0,-1-1 0 0 0,1 0 0 0 0,0 0 0 0 0,0-1 0 0 0,-1 1 0 0 0,2-2-527 0 0,5 2 176 0 0,0-2-1 0 0,0 0 1 0 0,-1 0-1 0 0,1-1 1 0 0,7-2-176 0 0,17-8-3390 0 0,-3-3-3468 0 0,-25 10 4198 0 0,0-2-5477 0 0,-8 6 7814 0 0,1 1-1 0 0,-1-1 0 0 0,0 1 0 0 0,0-1 1 0 0,1 1-1 0 0,-1 0 0 0 0,0-1 1 0 0,0 0-1 0 0,0 1 0 0 0,0-1 0 0 0,0 1 1 0 0,0 0-1 0 0,0-1 0 0 0,0 0 1 0 0,0 1-1 0 0,0-1 0 0 0,0 1 0 0 0,0 0 1 0 0,-1-1-1 0 0,1 0 0 0 0,0 1 0 0 0,0-1 1 0 0,-1 1-1 0 0,1 0 0 0 0,0 0 1 0 0,-1-1-1 0 0,1 0 0 0 0,0 1 0 0 0,0-1 1 0 0,0 1-1 0 0,-1 0 0 0 0,1 0 0 0 0,-1 0 1 0 0,0-1-1 0 0,1 1 324 0 0,0-1-250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91 24 0 0,'1'-20'1777'0'0,"-1"15"-1535"0"0,1 1 0 0 0,-1-1 1 0 0,1 0-1 0 0,-2 1 0 0 0,1-2 0 0 0,-1 2 0 0 0,0-1 0 0 0,0-1-242 0 0,0 5 26 0 0,1-1 1 0 0,-1 1-1 0 0,1-1 0 0 0,-2 2 1 0 0,1-2-1 0 0,1 1 0 0 0,-1 0 0 0 0,-1 0 1 0 0,2 0-1 0 0,-2 0 0 0 0,1 0 0 0 0,0 0 1 0 0,0 0-1 0 0,0 0 0 0 0,-1 0 0 0 0,1 1 1 0 0,0 0-1 0 0,-1-1 0 0 0,1 0 0 0 0,-1 1 1 0 0,1-1-1 0 0,-1 1 0 0 0,1 0 0 0 0,-1 0 1 0 0,1 0-1 0 0,-1 0 0 0 0,1 0 0 0 0,-1 0 1 0 0,-1 0-27 0 0,-3 1 11 0 0,0 0 1 0 0,0 0 0 0 0,-1 1-1 0 0,1-1 1 0 0,0 2 0 0 0,0-1 0 0 0,0 0-1 0 0,0 1 1 0 0,1 0 0 0 0,-1 1-1 0 0,0-1 1 0 0,1 1 0 0 0,1 0-1 0 0,-2 1 1 0 0,2-1 0 0 0,-1 1-1 0 0,1-1 1 0 0,0 1 0 0 0,-3 4-12 0 0,1 0-4 0 0,0-1 0 0 0,1 1-1 0 0,0 0 1 0 0,0 0 0 0 0,1 0 0 0 0,0 1 0 0 0,0-1 0 0 0,1 1 0 0 0,1 0 0 0 0,0 0 0 0 0,0 0-1 0 0,1 1 5 0 0,1-8 16 0 0,-1 0 0 0 0,1 0-1 0 0,0 0 1 0 0,0 0-1 0 0,1 0 1 0 0,-1 0 0 0 0,1 0-1 0 0,-1 0 1 0 0,1 0-1 0 0,1 0 1 0 0,-2 0-1 0 0,2 0 1 0 0,-1 0 0 0 0,0-1-1 0 0,1 1 1 0 0,0-1-1 0 0,-1 0 1 0 0,2 1 0 0 0,-2 0-1 0 0,3 0-15 0 0,-1-1 31 0 0,0 0-1 0 0,0 0 1 0 0,0 0 0 0 0,1-1 0 0 0,-1 1-1 0 0,0-1 1 0 0,1 0 0 0 0,-1 1-1 0 0,1-2 1 0 0,0 1 0 0 0,-1 0-1 0 0,1-1 1 0 0,0 1 0 0 0,0-1-1 0 0,-1 0-30 0 0,7-1 60 0 0,0 0 0 0 0,0 0 0 0 0,-1-1 0 0 0,0 0-1 0 0,1 0 1 0 0,-1-1 0 0 0,0 0 0 0 0,0-1 0 0 0,0-1-1 0 0,-1 1 1 0 0,1-1 0 0 0,2-1-60 0 0,-6 1 7 0 0,1 1 0 0 0,-1-1-1 0 0,0 1 1 0 0,-1-2 0 0 0,1 2 0 0 0,-1-2 0 0 0,0 1 0 0 0,0-1-1 0 0,-1 0 1 0 0,1 0 0 0 0,-1 0 0 0 0,-1 0 0 0 0,1 0-1 0 0,-2-1 1 0 0,2 0 0 0 0,-2 1 0 0 0,1-1 0 0 0,-2 1 0 0 0,1-1-1 0 0,-1 0 1 0 0,0 0 0 0 0,0 1 0 0 0,0-1 0 0 0,-1 0 0 0 0,0 0-1 0 0,-1 1 1 0 0,1-1 0 0 0,-1 0 0 0 0,-1-2-7 0 0,0-1 17 0 0,2 7-15 0 0,0 0 0 0 0,0-1 1 0 0,1 1-1 0 0,-2 0 0 0 0,1 0 0 0 0,0 0 0 0 0,-1 0 1 0 0,1 0-1 0 0,-1 1 0 0 0,0-1 0 0 0,-2-2-2 0 0,3 7 48 0 0,0-1 0 0 0,0 1 0 0 0,1-1 0 0 0,-1 1 0 0 0,0 0 0 0 0,0 0 0 0 0,1 0 0 0 0,0 0 0 0 0,0-1 0 0 0,0 2 0 0 0,-1-2 0 0 0,1 1-1 0 0,0 1-47 0 0,0-2 14 0 0,1 37 669 0 0,0-1 1 0 0,3 1-1 0 0,0-1 1 0 0,3 1-1 0 0,8 23-683 0 0,-7-28-35 0 0,-8-31-3 0 0,0 2-104 0 0,1 0 1 0 0,1 0-1 0 0,-2 1 0 0 0,2-1 0 0 0,-1 0 1 0 0,2 0-1 0 0,-2 0 0 0 0,1 0 1 0 0,1 0-1 0 0,-1 0 0 0 0,1-1 142 0 0,1-14-7219 0 0,2-15 5794 0 0,-5 13 1250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185 233 8 0 0,'1'-2'90'0'0,"0"0"0"0"0,0 1 1 0 0,-1-2-1 0 0,1 2 0 0 0,-1-1 0 0 0,1 0 1 0 0,-1 0-1 0 0,1 0 0 0 0,-1 0 0 0 0,0 1 1 0 0,0-2-1 0 0,0 1 0 0 0,0 1 0 0 0,0-2 1 0 0,0 2-1 0 0,-1-1 0 0 0,1 0 0 0 0,-1 0 1 0 0,0 0-1 0 0,1 0 0 0 0,-1 1 0 0 0,0-1 1 0 0,0 1-1 0 0,0-2 0 0 0,0 2 0 0 0,0-1 1 0 0,0 1-1 0 0,-1-1 0 0 0,1 1 0 0 0,0-1 1 0 0,0 2-1 0 0,-1-2 0 0 0,1 1 0 0 0,-2 0 1 0 0,2 0-1 0 0,-1 0 0 0 0,1 0 0 0 0,-1 0 1 0 0,0 0-1 0 0,0 1 0 0 0,0 0 0 0 0,0-1 1 0 0,1 1-1 0 0,-2-1 0 0 0,2 1 0 0 0,-1 0 0 0 0,0 0 1 0 0,-1 0-91 0 0,-1 0 34 0 0,-1 0 1 0 0,1 1 0 0 0,-1 0-1 0 0,1-1 1 0 0,-1 1 0 0 0,1 1 0 0 0,0-1-1 0 0,-1 1 1 0 0,2 0 0 0 0,-1-1-1 0 0,-1 2 1 0 0,2-1 0 0 0,-1 0-1 0 0,1 1 1 0 0,-1 0 0 0 0,0 0-1 0 0,1 0 1 0 0,0 0 0 0 0,0 0 0 0 0,0 1-1 0 0,0 1-34 0 0,-5 5 86 0 0,1 0 1 0 0,1 0-1 0 0,0 1 0 0 0,0 0 0 0 0,2-1 0 0 0,-1 2 0 0 0,-1 4-86 0 0,3-7 113 0 0,1 0 0 0 0,1 0-1 0 0,-2 0 1 0 0,3 1 0 0 0,-1-1 0 0 0,0 1-1 0 0,1-1 1 0 0,1 0 0 0 0,0 0 0 0 0,0 1-1 0 0,3 8-112 0 0,-3-14 28 0 0,0 0-1 0 0,1 0 0 0 0,-1-1 0 0 0,1 1 1 0 0,0 0-1 0 0,0-1 0 0 0,0 0 0 0 0,1 0 1 0 0,0 0-1 0 0,0 1 0 0 0,-1-2 1 0 0,1 1-1 0 0,0 0 0 0 0,1 0 0 0 0,-1-1 1 0 0,0 0-1 0 0,0 0 0 0 0,1 0 0 0 0,0 0 1 0 0,0 0-1 0 0,-1-1 0 0 0,1 0 0 0 0,0 0 1 0 0,0 0-1 0 0,0 0 0 0 0,0 0 0 0 0,0-1 1 0 0,3 0-28 0 0,3 0-77 0 0,0 0 1 0 0,-1 0 0 0 0,0-1-1 0 0,0-1 1 0 0,1 1 0 0 0,-1-1-1 0 0,0-1 1 0 0,0 0-1 0 0,0 0 1 0 0,-1 0 0 0 0,1-2-1 0 0,0 1 1 0 0,-1-1 0 0 0,-1 0-1 0 0,2 0 1 0 0,-3-1-1 0 0,2 0 1 0 0,-1-1 0 0 0,-1 0-1 0 0,0 0 1 0 0,0 0 0 0 0,0-1-1 0 0,3-4 77 0 0,0-2-264 0 0,-1 0 0 0 0,-1 0 0 0 0,0-1 0 0 0,-1 0 0 0 0,-1 0 0 0 0,1 0 0 0 0,-3-1 0 0 0,1 0 0 0 0,-1 0 0 0 0,-1 1 0 0 0,-1-2 0 0 0,0 1 0 0 0,-1-8 264 0 0,-14-106-2317 0 0,11 96 2160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4 0 0,'32'-12'2908'0'0,"-17"-7"-2483"0"0,-1 0 1 0 0,-1 0 0 0 0,-1-2 0 0 0,0 0 0 0 0,6-14-426 0 0,12-35 448 0 0,-3-8-448 0 0,-18 57 77 0 0,0-5-42 0 0,-1 1 0 0 0,-1-2 0 0 0,-1 1 0 0 0,0-15-35 0 0,-5 33 14 0 0,0-1-1 0 0,0 0 0 0 0,-1 0 0 0 0,-1 1 0 0 0,0-1 0 0 0,0 1 1 0 0,0-1-1 0 0,-1 1 0 0 0,0-1 0 0 0,-1 1 0 0 0,0 0 0 0 0,0 0 1 0 0,-1 0-1 0 0,1 0 0 0 0,-6-6-13 0 0,8 12 24 0 0,-1 0 1 0 0,2 0-1 0 0,-2 1 1 0 0,1-1-1 0 0,0 2 1 0 0,-1-2-1 0 0,2 1 1 0 0,-2-1-1 0 0,1 1 1 0 0,-1 0-1 0 0,0 0 0 0 0,0 0 1 0 0,1 1-1 0 0,-1-1 1 0 0,0 0-1 0 0,1 0 1 0 0,-1 1-1 0 0,0-1 1 0 0,0 1-1 0 0,0-1 1 0 0,1 1-1 0 0,-2 0-24 0 0,1 0 20 0 0,1 1 1 0 0,-2 0-1 0 0,2-1 0 0 0,-1 0 0 0 0,0 1 0 0 0,0 0 1 0 0,0 0-1 0 0,1 0 0 0 0,-1 0 0 0 0,0 0 0 0 0,1 0 1 0 0,-1 1-1 0 0,1-1 0 0 0,-1 1 0 0 0,1-1 0 0 0,0 1 1 0 0,-1 0-21 0 0,-4 5 23 0 0,0 2 1 0 0,1 0 0 0 0,1 0 0 0 0,-1 0-1 0 0,1 0 1 0 0,1 0 0 0 0,-1 4-24 0 0,-7 25 109 0 0,3 0-1 0 0,1 0 1 0 0,2 0 0 0 0,2 1 0 0 0,2 0-1 0 0,1 0 1 0 0,1 0 0 0 0,2 0 0 0 0,2-1-1 0 0,4 10-108 0 0,-7-41 167 0 0,0 2 0 0 0,0-2-1 0 0,1 1 1 0 0,0-1 0 0 0,0 1 0 0 0,0-1-1 0 0,1 0 1 0 0,1 0 0 0 0,0 0-167 0 0,-4-4 166 0 0,2-1 1 0 0,-1 1-1 0 0,1-1 0 0 0,-1 0 1 0 0,1 0-1 0 0,-1 0 1 0 0,1 0-1 0 0,0 0 0 0 0,0-1 1 0 0,0 1-1 0 0,0-2 1 0 0,0 2-1 0 0,0-1 0 0 0,0-1 1 0 0,1 1-1 0 0,-1 0 1 0 0,0 0-1 0 0,1-1 1 0 0,-1 0-1 0 0,0 0 0 0 0,1 0 1 0 0,-1 0-1 0 0,1-1-166 0 0,7-1 104 0 0,0 0 0 0 0,-1-1 0 0 0,1 0 0 0 0,-1-1 0 0 0,0 1 0 0 0,0-2 0 0 0,0 0 0 0 0,-1 0 0 0 0,0-1 0 0 0,0 0 0 0 0,0-1 0 0 0,0 0 0 0 0,-1 0 0 0 0,-1-1 0 0 0,1 0 0 0 0,-1 0 0 0 0,-1-1 0 0 0,1 0 0 0 0,-1 0 0 0 0,-1 0 0 0 0,1 0 0 0 0,-2-1 0 0 0,1-1 0 0 0,-2 2 0 0 0,1-2 0 0 0,-2 1 0 0 0,2-6-104 0 0,1-21-18 0 0,-25 75-19 0 0,17-29 35 0 0,1 0 0 0 0,0 1-1 0 0,1 1 1 0 0,0-2 0 0 0,1 1 0 0 0,0 0-1 0 0,1 0 1 0 0,0 0 0 0 0,0 4 2 0 0,1 12 18 0 0,7 68-1512 0 0,-8-117-8808 0 0,3-12 6447 0 0,-1 20 3472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48 0 0,'6'-14'2218'0'0,"-4"22"171"0"0,1 9-1910 0 0,8 50 2938 0 0,-4 0 0 0 0,-1 35-3417 0 0,5 44 4143 0 0,2 1-1485 0 0,17 117-2897 0 0,-22-237-2138 0 0,-4-20-1195 0 0,-2-20-1444 0 0,-6-17 343 0 0,-6-18 2295 0 0,10 45 2266 0 0,-5-24-246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36 0 0,'3'-2'324'0'0,"0"-1"0"0"0,0 2 1 0 0,0-1-1 0 0,0 0 0 0 0,0 1 0 0 0,0 0 0 0 0,1-1 1 0 0,-1 2-1 0 0,1-2 0 0 0,-1 1 0 0 0,3 1-324 0 0,4-3 698 0 0,26-8 2906 0 0,0 1 0 0 0,0 3 0 0 0,1 1 0 0 0,16 0-3604 0 0,-10 5-1536 0 0,0 3-4533 0 0,-40-2-2053 0 0,-4 0 4081 0 0,-1 0 5392 0 0,2-1-1634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 0 0,'-3'76'3362'0'0,"1"-24"-1082"0"0,3 18-2280 0 0,0-56 74 0 0,0 1 0 0 0,1 0 1 0 0,1 0-1 0 0,0-1 1 0 0,1 0-1 0 0,6 13-74 0 0,-4-17-912 0 0,-4-17-1481 0 0,-3-17-57 0 0,-1 12 2129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20 0 0,'-1'2'107'0'0,"-1"0"1"0"0,1 0-1 0 0,0 0 1 0 0,0 0-1 0 0,0 0 1 0 0,0 0-1 0 0,0 1 1 0 0,1-1-1 0 0,-1 0 1 0 0,0 1-1 0 0,1-1 1 0 0,0 1-1 0 0,-1-1 1 0 0,1 0-1 0 0,0 0 1 0 0,1 1-1 0 0,-1 0 1 0 0,0-1-1 0 0,1 0 1 0 0,0 0-1 0 0,-1 1 1 0 0,1-1-1 0 0,0 0 1 0 0,0 0-1 0 0,-1 1 1 0 0,2-1-1 0 0,-1 0 1 0 0,0 0-1 0 0,1 0 0 0 0,-1-1 1 0 0,1 2-1 0 0,-1-2 1 0 0,1 1-1 0 0,0-1 1 0 0,0 1-1 0 0,1 0-107 0 0,1 2 228 0 0,0-1 0 0 0,0 0 0 0 0,1-1 1 0 0,-1 1-1 0 0,1-1 0 0 0,-1 0 0 0 0,1 0 0 0 0,-1 0 0 0 0,1 0 0 0 0,1-2 0 0 0,-2 2 0 0 0,1-1 0 0 0,1-1 0 0 0,-2 1 0 0 0,1-1 0 0 0,1 0 0 0 0,-1-1-228 0 0,-2 1 135 0 0,0 0 0 0 0,-1-1 0 0 0,1 0-1 0 0,0 0 1 0 0,-1 0 0 0 0,1 0 0 0 0,0 0 0 0 0,-1-1-1 0 0,1 1 1 0 0,-1-1 0 0 0,0 1 0 0 0,1-1 0 0 0,-1 0 0 0 0,0 0-1 0 0,0 0 1 0 0,0 0 0 0 0,-1 0 0 0 0,1-1 0 0 0,1-2-135 0 0,-2 4 18 0 0,-1-1 0 0 0,1 1 1 0 0,-1-1-1 0 0,1 1 1 0 0,-1-1-1 0 0,1 1 0 0 0,-1-1 1 0 0,0 1-1 0 0,0-1 1 0 0,0 1-1 0 0,0-1 0 0 0,0 1 1 0 0,0-2-1 0 0,-1 2 1 0 0,1-1-1 0 0,-1 1 0 0 0,1-1 1 0 0,-1 1-1 0 0,1-1 0 0 0,-1 1 1 0 0,0 0-1 0 0,0 0 1 0 0,1-1-1 0 0,-1 1 0 0 0,-1 0 1 0 0,2-1-1 0 0,-1 1 1 0 0,-1 0-1 0 0,2 0 0 0 0,-2 0 1 0 0,1 0-1 0 0,0 0 1 0 0,-1 0-1 0 0,1 0 0 0 0,-1 0 1 0 0,0 1-19 0 0,-3-3-17 0 0,0 0 1 0 0,-1 1-1 0 0,1 0 0 0 0,-1 0 1 0 0,1 1-1 0 0,-1-1 1 0 0,0 2-1 0 0,1-1 1 0 0,-1 0-1 0 0,0 1 1 0 0,0 0-1 0 0,0 0 1 0 0,0 1-1 0 0,-3 0 17 0 0,5-1-242 0 0,0 1 1 0 0,0 1-1 0 0,1-2 0 0 0,0 2 0 0 0,-1-1 1 0 0,1 1-1 0 0,-1-1 0 0 0,1 2 1 0 0,0-2-1 0 0,0 1 0 0 0,0 1 242 0 0,1-1-427 0 0,0-1 0 0 0,0 2 0 0 0,1-2 1 0 0,-1 1-1 0 0,0 1 0 0 0,1-1 0 0 0,0 0 0 0 0,-1 0 0 0 0,1 1 0 0 0,0 0 0 0 0,0-1 0 0 0,0 0 0 0 0,1 1 1 0 0,-1-1-1 0 0,0 1 0 0 0,1 0 427 0 0,0 10-796 0 0,5 0 391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 0 0,'3'-2'1747'0'0,"5"9"-762"0"0,4 8 25 0 0,1 14-92 0 0,-2 1-1 0 0,-1 1 1 0 0,-2 0 0 0 0,5 27-918 0 0,-5-22 1206 0 0,0 0-1 0 0,3-1 1 0 0,7 15-1206 0 0,-15-42 297 0 0,-2-5-240 0 0,0 0-1 0 0,0 1 0 0 0,0-1 1 0 0,0 0-1 0 0,1 0 1 0 0,0 0-1 0 0,0-1 0 0 0,-1 1 1 0 0,1 0-1 0 0,1 0 1 0 0,-1-1-1 0 0,0 0 1 0 0,0 0-1 0 0,1 1 0 0 0,0-1 1 0 0,0 0-57 0 0,-2-2 3 0 0,0 0 0 0 0,0-1 0 0 0,0 1 0 0 0,1 0 0 0 0,-2 0 1 0 0,1 0-1 0 0,0-1 0 0 0,0 0 0 0 0,0 1 0 0 0,0-1 0 0 0,0 1 0 0 0,0-1 1 0 0,0 0-1 0 0,0 0 0 0 0,-1 1 0 0 0,1-1 0 0 0,0 0 0 0 0,-1 0 0 0 0,1 1 0 0 0,-1-1 1 0 0,1-1-1 0 0,-1 2 0 0 0,1-1 0 0 0,0-1 0 0 0,-1 2 0 0 0,0-2-3 0 0,15-30 28 0 0,-15 30-23 0 0,18-42 121 0 0,-3 1 0 0 0,-1-2 0 0 0,-3 0 0 0 0,-1 0 0 0 0,-3 0 0 0 0,-1-2 0 0 0,-2-14-126 0 0,-3 60-297 0 0,-1 0 0 0 0,0 0 1 0 0,0 0-1 0 0,0-1 0 0 0,-1 1 1 0 0,1 0-1 0 0,0 0 0 0 0,0-1 0 0 0,-1 1 1 0 0,1 0-1 0 0,0 0 0 0 0,-1 0 1 0 0,1 0-1 0 0,-1-1 0 0 0,0 2 0 0 0,1-1 1 0 0,-1-1-1 0 0,0 2 0 0 0,0-1 1 0 0,1 0-1 0 0,-1 0 0 0 0,-1-1 297 0 0,2 2-178 0 0,-2 0 0 0 0,1 0 0 0 0,1 0 0 0 0,-1 0 0 0 0,0 1 0 0 0,0-1 0 0 0,1 0-1 0 0,-1 0 1 0 0,0 1 0 0 0,0-1 0 0 0,1 0 0 0 0,-1 0 0 0 0,0 1 0 0 0,1-1 0 0 0,-1 1 0 0 0,1-1 0 0 0,-1 1 0 0 0,0-1 0 0 0,0 1 0 0 0,1-1-1 0 0,0 1 1 0 0,-1 0 0 0 0,1-1 0 0 0,-1 1 0 0 0,1 0 0 0 0,-1-1 0 0 0,1 1 0 0 0,0-1 0 0 0,0 1 0 0 0,0 0 0 0 0,-1 0 0 0 0,1-1 0 0 0,0 1-1 0 0,0 1 1 0 0,0-2 178 0 0,-4 12-397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20 0 0,'26'21'4756'0'0,"-23"-18"-4681"0"0,0 0-1 0 0,0 0 1 0 0,0-1 0 0 0,0 0 0 0 0,0 0-1 0 0,0 0 1 0 0,1-1 0 0 0,0 1 0 0 0,0-1-1 0 0,-1 1 1 0 0,0-1 0 0 0,2 0 0 0 0,-1 0 0 0 0,-1-1-1 0 0,1 1 1 0 0,0-1 0 0 0,0 0 0 0 0,-1 0-1 0 0,2 0 1 0 0,-1 0 0 0 0,-1-1 0 0 0,1 0-1 0 0,0 0 1 0 0,0 0 0 0 0,-1 0 0 0 0,1 0 0 0 0,-1-1-1 0 0,1 0 1 0 0,0 0 0 0 0,2-1-75 0 0,-2 0 8 0 0,1 0-1 0 0,-1 0 1 0 0,1 0 0 0 0,-2 0-1 0 0,2 0 1 0 0,-1-1 0 0 0,-1 0 0 0 0,1 0-1 0 0,-1 0 1 0 0,0-1 0 0 0,0 1-1 0 0,0-1 1 0 0,0 1 0 0 0,-1-1 0 0 0,1 0-1 0 0,-2 0 1 0 0,1 0 0 0 0,0 0 0 0 0,-1 0-1 0 0,0 0 1 0 0,0-1 0 0 0,0 0-8 0 0,-1 4-1 0 0,0 0 0 0 0,0 0 0 0 0,0 0 0 0 0,0 0 1 0 0,-1 0-1 0 0,1 0 0 0 0,-1 0 0 0 0,1 0 0 0 0,-1 0 0 0 0,1 1 1 0 0,-1-2-1 0 0,-1 2 0 0 0,2-1 0 0 0,-1 0 0 0 0,-1 1 0 0 0,2-1 1 0 0,-2 1-1 0 0,1-1 0 0 0,0 1 0 0 0,-1-1 0 0 0,1 1 0 0 0,-1-1 1 0 0,-1 1 0 0 0,0 0 0 0 0,1-1 0 0 0,-1 2 0 0 0,1-1 0 0 0,-1-1 0 0 0,1 2 0 0 0,-1 0 0 0 0,0-1 0 0 0,0 1 0 0 0,0 0 0 0 0,1-1 0 0 0,-1 2 0 0 0,0-1 0 0 0,-2 1 0 0 0,-1-1 3 0 0,1 1 0 0 0,-1 1 0 0 0,0-1 0 0 0,0 1 0 0 0,0 0 0 0 0,1 0-1 0 0,-1 1 1 0 0,1-1 0 0 0,0 2 0 0 0,0-1 0 0 0,0 0 0 0 0,0 1 0 0 0,1 0-1 0 0,-1 0 1 0 0,0 1-3 0 0,-2 5 276 0 0,1 1 0 0 0,-1-1 0 0 0,2 1 0 0 0,-1 1 0 0 0,1-1 0 0 0,1 1 0 0 0,0-1 0 0 0,1 1 0 0 0,0 1 0 0 0,1-1 0 0 0,0 0 0 0 0,1 1 0 0 0,1-1 0 0 0,0 7-276 0 0,0-12 157 0 0,0-1 0 0 0,0 1 0 0 0,1-1 0 0 0,0 0 1 0 0,0 0-1 0 0,1 0 0 0 0,0 1 0 0 0,0-1 0 0 0,1 0 0 0 0,0-1 1 0 0,0 1-1 0 0,0 0 0 0 0,0 0 0 0 0,0-1 0 0 0,2-1 0 0 0,-1 2 1 0 0,0-2-1 0 0,1 1 0 0 0,-1-1 0 0 0,1 1 0 0 0,1-2 0 0 0,-1 1 1 0 0,0-1-1 0 0,0 1 0 0 0,1-1 0 0 0,0-1 0 0 0,0 1 0 0 0,3 0-157 0 0,-1-1-27 0 0,0 1-1 0 0,0-2 0 0 0,1 1 1 0 0,0-2-1 0 0,-1 1 1 0 0,0-1-1 0 0,1 0 0 0 0,-1-1 1 0 0,1 1-1 0 0,0-2 0 0 0,-1 1 1 0 0,0-2-1 0 0,4 0 28 0 0,-6 0-486 0 0,-1 1 0 0 0,1 0 0 0 0,0-1 0 0 0,-1 0 0 0 0,0-1 1 0 0,0 1-1 0 0,0-1 0 0 0,3-3 486 0 0,-4 3-962 0 0,0 0 1 0 0,-1 0 0 0 0,0-1-1 0 0,0 1 1 0 0,0-1 0 0 0,0 0-1 0 0,0 0 1 0 0,-1 0 0 0 0,0 0-1 0 0,0-2 962 0 0,3-8-1035 0 0,0 0 533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8:3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 0 0,'2'-1'354'0'0,"0"1"0"0"0,0 0-1 0 0,0-1 1 0 0,1 1 0 0 0,-1 0 0 0 0,0 0-1 0 0,0 1 1 0 0,1-1 0 0 0,-1 0 0 0 0,0 1-1 0 0,0-1 1 0 0,0 1 0 0 0,2 1-354 0 0,43 9 1116 0 0,-39-7-1041 0 0,0-1-1 0 0,0 1 1 0 0,-1 1 0 0 0,1-1-1 0 0,-1 1 1 0 0,-1 1 0 0 0,1 0-1 0 0,0 0 1 0 0,-1 0 0 0 0,0 0-1 0 0,1 3-74 0 0,10 12 404 0 0,-1 1 1 0 0,12 25-405 0 0,-8-14 379 0 0,-1 0 1 0 0,-2 2-1 0 0,-1 0 1 0 0,-2 1-1 0 0,-1 0 1 0 0,-1 5-380 0 0,-8-16 12 0 0,-2 0 0 0 0,0 0 0 0 0,-2 0 0 0 0,0 0 0 0 0,-3 0 0 0 0,0-1 1 0 0,0 1-1 0 0,-6 13-12 0 0,-9 33-57 0 0,-4-1 0 0 0,-10 17 57 0 0,20-59 64 0 0,1 0-1 0 0,-2 0 1 0 0,-3 0-64 0 0,13-22-182 0 0,-1 1 1 0 0,0-1-1 0 0,0-1 1 0 0,-1 1-1 0 0,1-1 1 0 0,-1 1-1 0 0,0-1 1 0 0,0-1-1 0 0,-1 1 1 0 0,1-1-1 0 0,-1 0 1 0 0,0 0-1 0 0,0 0 1 0 0,-1-1-1 0 0,0 0 1 0 0,0 0 181 0 0,6-3-232 0 0,-1 0 0 0 0,1 1 0 0 0,-1-1 0 0 0,0 1 1 0 0,1-1-1 0 0,-1 0 0 0 0,1 1 0 0 0,-2-1 0 0 0,2 0 0 0 0,-1-1 0 0 0,0 1 0 0 0,1 0 0 0 0,-1-1 1 0 0,1 1-1 0 0,-2-1 0 0 0,2 1 0 0 0,-1-1 0 0 0,1 1 0 0 0,-1-2 0 0 0,1 2 0 0 0,-1-1 1 0 0,1 0-1 0 0,-1 0 0 0 0,1 0 0 0 0,0-1 0 0 0,0 2 0 0 0,-1-2 0 0 0,1 1 0 0 0,0-2 232 0 0,-1-3-191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0,'2'2'185'0'0,"0"-2"1"0"0,1 2-1 0 0,-2-1 0 0 0,1 0 1 0 0,1 1-1 0 0,-2-1 1 0 0,1 1-1 0 0,0 0 0 0 0,-1-1 1 0 0,1 2-1 0 0,-1-2 0 0 0,1 1-185 0 0,5 6 249 0 0,1-3-114 0 0,-1 0 0 0 0,1 0 0 0 0,0-1 1 0 0,0 0-1 0 0,1 0 0 0 0,-1 0 0 0 0,4-1-135 0 0,0 2 189 0 0,-1-1 1 0 0,0 2-1 0 0,9 4-189 0 0,137 88 585 0 0,-142-89-317 0 0,0 0 0 0 0,0 2 0 0 0,7 5-268 0 0,-22-16 5 0 0,0 0 17 0 0,0 0 70 0 0,0 0 63 0 0,-1 1-108 0 0,1 0 0 0 0,0 0 1 0 0,-1-1-1 0 0,0 1 0 0 0,1 0 0 0 0,-1 0 0 0 0,1-1 1 0 0,0 1-1 0 0,0 0 0 0 0,-1 0 0 0 0,1 0 1 0 0,0 0-1 0 0,-1 0 0 0 0,1-1 0 0 0,0 2 1 0 0,0-1-1 0 0,0-1 0 0 0,0 1 0 0 0,0 0 0 0 0,0 0-47 0 0,0 21-77 0 0,13 43 66 0 0,-6-32-18 0 0,3 27 29 0 0,-3-12-3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1 1 0 0,-25-55-39 0 0,39 105-7 0 0,0 4 2 0 0,2 1-1 0 0,-1-2 1 0 0,1 0 0 0 0,0 1-1 0 0,1 0 1 0 0,0-1 0 0 0,-1-8 5 0 0,4 15 2 0 0,-1 1 0 0 0,1-1 0 0 0,0 0 1 0 0,0 0-1 0 0,0 1 0 0 0,-1-1 1 0 0,2 1-1 0 0,-1-1 0 0 0,0 2 0 0 0,1-2 1 0 0,-1 1-1 0 0,1 0 0 0 0,-2-1 0 0 0,3 1-2 0 0,10-13 9 0 0,11-34 1698 0 0,4-14-1707 0 0,-21 43-44 0 0,7-17 70 0 0,-2 1-1 0 0,1-16-25 0 0,-4 18 33 0 0,2-1 0 0 0,13-29-33 0 0,-22 57 12 0 0,0 0 0 0 0,1 0 0 0 0,-2-1 0 0 0,1 1 0 0 0,-1-1 0 0 0,0 1 0 0 0,0-1 0 0 0,-1 1 0 0 0,0-2-12 0 0,-3 5 6 0 0,1 1 0 0 0,0-1 1 0 0,-1 1-1 0 0,1-1 0 0 0,-1 1 0 0 0,0 0 0 0 0,0 0 1 0 0,0 0-1 0 0,0 1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0,-1-1 0 0 0,0 0 0 0 0,0 1 0 0 0,1-2 0 0 0,-1 2 0 0 0,0-1 1 0 0,1 1-1 0 0,-1-1 0 0 0,1 1 0 0 0,0 0-1 0 0,-8 21 21 0 0,-99 299-174 0 0,99-302 144 0 0,5-14 6 0 0,0 0-1 0 0,0 0 1 0 0,1 0 0 0 0,1 0 0 0 0,-2 0 0 0 0,2 3 3 0 0,0-8 4 0 0,0-1 0 0 0,1 0-1 0 0,0 1-3 0 0,0 0-2 0 0,0-1 4 0 0,-1 0-1 0 0,-1 0 3 0 0,-37-24 15 0 0,-8-2-17 0 0,-25-12 13 0 0,-44-33-15 0 0,108 65 3 0 0,0 2 0 0 0,1-1 0 0 0,-2 2 0 0 0,1-1 0 0 0,0 1 0 0 0,-1 0 0 0 0,1 1 0 0 0,-1-1 0 0 0,0 1 0 0 0,0 1 0 0 0,0 0 0 0 0,-6 0-3 0 0,15 1 0 0 0,-1 0 1 0 0,0-1-1 0 0,0 1 0 0 0,1 0 0 0 0,-1 0 0 0 0,0 0 0 0 0,0 0 0 0 0,1 0 0 0 0,0 0 0 0 0,-1 0 0 0 0,0 0 0 0 0,0 0 0 0 0,1 0 0 0 0,-1 1 0 0 0,0-1 0 0 0,0 0 0 0 0,1 1 0 0 0,-1-1 0 0 0,1 1 0 0 0,-1-1 0 0 0,0 0 1 0 0,1 0-1 0 0,0 1 0 0 0,-1-1 0 0 0,0 1 0 0 0,0 0 0 0 0,1-1 0 0 0,0 0 0 0 0,0 1 0 0 0,-1 0 0 0 0,1-1 0 0 0,-1 1 0 0 0,1-1 0 0 0,-1 1 0 0 0,1 0 0 0 0,0 0 0 0 0,0-1 0 0 0,-6 12-2 0 0,-6 11-6 0 0,0-1 0 0 0,3 2 0 0 0,-1 0 0 0 0,2 0 0 0 0,1 1 0 0 0,-1 12 8 0 0,7-35 1 0 0,1 0-1 0 0,-1-1 0 0 0,1 1 1 0 0,0 0-1 0 0,0 0 0 0 0,0 0 1 0 0,0 0-1 0 0,0-1 0 0 0,0 1 1 0 0,1 0-1 0 0,-1 0 0 0 0,1 0 0 0 0,-1-1 1 0 0,0-1 0 0 0,1 1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 0 0 0 0,0 0-1 0 0,0 1 1 0 0,0 1 0 0 0,0-1 0 0 0,-1 1-1 0 0,8 7 3 0 0,-3-4-4 0 0,1 0-1 0 0,0 0 0 0 0,0-2 1 0 0,6 3 4 0 0,2-4-21 0 0,-17-4-151 0 0,-2-1-1 0 0,2 1 1 0 0,-1 1 0 0 0,1-2 0 0 0,-1 2 0 0 0,-1 0 0 0 0,2 0-1 0 0,-1 0 1 0 0,-1 0 0 0 0,1 0 0 0 0,1 1 172 0 0,-5-2-162 0 0,0-1 1 0 0,0 1-1 0 0,1 0 1 0 0,-1-1-1 0 0,0 0 0 0 0,0 1 1 0 0,1 0-1 0 0,-1 0 1 0 0,0-1-1 0 0,0 0 0 0 0,0 1 1 0 0,0 0-1 0 0,0 0 1 0 0,0-1-1 0 0,0 0 0 0 0,0 1 1 0 0,0 0-1 0 0,0 0 1 0 0,0-1-1 0 0,-1 0 0 0 0,1 1 1 0 0,0 0-1 0 0,-1-1 1 0 0,1 1-1 0 0,0-1 0 0 0,0 0 1 0 0,0 1 161 0 0,-12 16-1645 0 0,9-12 1428 0 0,-5 5 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44 0 0,'4'-9'602'0'0,"0"0"-1"0"0,-2 0 1 0 0,1 0-1 0 0,-2 0 1 0 0,2-1-1 0 0,-3 1 1 0 0,2-8-602 0 0,-2 9-97 0 0,-2 13-985 0 0,-1 10-509 0 0,-5 6 403 0 0,6-6 935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12 360 12 0 0,'0'0'68'0'0,"-11"6"2477"0"0,38-72-12 0 0,29-48-2533 0 0,-32 69 491 0 0,36-81 221 0 0,-60 126-671 0 0,1-2 0 0 0,0 1 1 0 0,0 0-1 0 0,0 0 1 0 0,0 0-1 0 0,0 1 0 0 0,0-2 1 0 0,0 1-1 0 0,0 1 1 0 0,0-1-1 0 0,1 0 0 0 0,-2 1 1 0 0,2-1-1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0,2 0-1 0 0,-1 0 1 0 0,2 2 0 0 0,-5 10 7 0 0,-9 22-12 0 0,-9 23 12 0 0,22-51 6 0 0,0 0 0 0 0,-3 0 0 0 0,1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0,0 0 0 0 0,0 1 0 0 0,1-1 0 0 0,0-1 0 0 0,0 1 0 0 0,1-1 0 0 0,-1-1 82 0 0,0-4-3128 0 0,-2-12-383 0 0,7 15 3335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 0 0 0 0,-1 0 0 0 0,1-1 0 0 0,1 2-5 0 0,3 3-5 0 0,1 2 0 0 0,-2-1 1 0 0,6 11 4 0 0,-8-12-4 0 0,1-1 1 0 0,1 1-1 0 0,-1-1 1 0 0,2 0-1 0 0,-1 0 1 0 0,3 2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12-10 0 0,-36 21-15 0 0,85-66 18 0 0,1 1-2 0 0,0-1 1 0 0,-12 146 71 0 0,5-77-114 0 0,4-57 59 0 0,1 0 1 0 0,1 0-1 0 0,0 0 0 0 0,0 0 1 0 0,2 0-1 0 0,0 0 0 0 0,-1 0 1 0 0,3 5-19 0 0,-3-16 9 0 0,0-1 0 0 0,1 1 0 0 0,-1 0 0 0 0,0-1 0 0 0,0 1 0 0 0,0-1 0 0 0,0 1-1 0 0,1 0 1 0 0,-1-1 0 0 0,0 1 0 0 0,0-1 0 0 0,-1 1 0 0 0,1 0 0 0 0,0-1 0 0 0,0 1 0 0 0,0-1 0 0 0,0 1 0 0 0,-1 0 0 0 0,1-1 0 0 0,0 1 0 0 0,0-1 0 0 0,0 1 0 0 0,0-1 0 0 0,-1 1 0 0 0,1 0 0 0 0,-1-1 0 0 0,0 0 0 0 0,1 0 0 0 0,0 1 0 0 0,0 0-1 0 0,-1-1 1 0 0,0 1 0 0 0,1-1 0 0 0,-1 0 0 0 0,1 0 0 0 0,-1 0 0 0 0,1 0 0 0 0,-1 1 0 0 0,0-1 0 0 0,1 0 0 0 0,0 0 0 0 0,-1 1 0 0 0,0-1 0 0 0,0 0 0 0 0,1 0 0 0 0,0 0 0 0 0,-1 0 0 0 0,0 0 0 0 0,0 0 0 0 0,1-1 0 0 0,-1 1 0 0 0,1 0 0 0 0,-2 0-9 0 0,0-1 3 0 0,0 1 0 0 0,0 0 1 0 0,-1 0-1 0 0,0-1 1 0 0,1 1-1 0 0,0 1 0 0 0,-1-1 1 0 0,1 0-1 0 0,-1 0 1 0 0,0 1-4 0 0,-16 1 232 0 0,-23-12 241 0 0,33 7-476 0 0,0 0 0 0 0,-1 1 0 0 0,0 1 0 0 0,1-1 0 0 0,-6 1 3 0 0,-14 1 12 0 0,35-11 23 0 0,-2 5-31 0 0,-1 0 1 0 0,0 0-1 0 0,-1 0 1 0 0,0 0-1 0 0,1 0 1 0 0,-2 0-1 0 0,1-1 1 0 0,-1 1-1 0 0,0-1 1 0 0,0 0-1 0 0,-1-1-4 0 0,-1-74 43 0 0,-1 52-42 0 0,0 17-15 0 0,1 0-1 0 0,1 0 1 0 0,0 0-1 0 0,0 0 0 0 0,2 0 1 0 0,-1 0-1 0 0,5-11 15 0 0,-3 17 265 0 0,-3 6-372 0 0,0 1 1 0 0,0 0-1 0 0,0 0 1 0 0,0 0-1 0 0,0 0 1 0 0,0 0-1 0 0,0 0 1 0 0,0-1 0 0 0,1 1-1 0 0,-1 0 1 0 0,0 0-1 0 0,0-1 1 0 0,0 1-1 0 0,0 0 1 0 0,0-1-1 0 0,0 1 1 0 0,0 0-1 0 0,0 0 1 0 0,0 0 0 0 0,0 0-1 0 0,0 0 1 0 0,0-1-1 0 0,0 1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1 0 0 0,0-1 0 0 0,0 0 0 0 0,0 0 0 0 0,-1 0 0 0 0,1 0 0 0 0,0 0-1 0 0,0 0 1 0 0,0 0 0 0 0,0 0 0 0 0,0 0 0 0 0,0 0 0 0 0,0 0 0 0 0,-1 0 0 0 0,1 0-1 0 0,0 0 1 0 0,0 0 0 0 0,0 0 0 0 0,0 0-11 0 0,0 12 78 0 0,0-9-78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1-1 0 0,1-1 1 0 0,-1 1 0 0 0,2-2 2 0 0,0 2 0 0 0,0-2 0 0 0,-1 1 0 0 0,2 0 0 0 0,-1-1 0 0 0,0 1 0 0 0,0-1 0 0 0,1 1 0 0 0,-1-1 0 0 0,0 0 0 0 0,3 1-2 0 0,11 7 5 0 0,-3 3 1 0 0,0 0-1 0 0,-1 0 1 0 0,-1 1 0 0 0,9 14-6 0 0,-8-10 6 0 0,1-2 0 0 0,1 1-1 0 0,4 2-5 0 0,-1-2 9 0 0,-11-9-8 0 0,0-1 1 0 0,0 0-1 0 0,1-1 0 0 0,1 0 1 0 0,-1 0-1 0 0,4 2-1 0 0,-9-7 3 0 0,-2 0 1 0 0,1 2-3 0 0,-1-2 3 0 0,5-43 35 0 0,-4 36-19 0 0,-2 1-1 0 0,1 0 0 0 0,-1 0 0 0 0,0-1 0 0 0,0 1 1 0 0,-1 0-1 0 0,0 0-19 0 0,2 5-61 0 0,-1-1 1 0 0,1 1-1 0 0,0-1 1 0 0,-1 2-1 0 0,0-2 1 0 0,0 1 0 0 0,1 0-1 0 0,-1 0 1 0 0,-1 0-1 0 0,2 0 1 0 0,-1-1-1 0 0,-1 2 1 0 0,2-1-1 0 0,-2 0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 0 0 0 0,0 0 0 0 0,0-1 0 0 0,-1 0 1 0 0,1 1-1 0 0,0-1 0 0 0,-1 1 0 0 0,1 0 1 0 0,0-1 89 0 0,0-4-235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252 636 4 0 0,'8'-19'980'0'0,"-4"13"-132"0"0,-2 7 85 0 0,0 52-796 0 0,5 22-137 0 0,2 23 23 0 0,-8-76 40 0 0,2-1 1 0 0,0 0-1 0 0,2 0 0 0 0,0 0 1 0 0,7 16-64 0 0,-11-36 57 0 0,-1 0 0 0 0,1-1 0 0 0,-1 1 0 0 0,1 0 0 0 0,0 0 0 0 0,0-1 0 0 0,-1 1 1 0 0,2 0-1 0 0,-1 0 0 0 0,-1-1 0 0 0,1 0 0 0 0,1 1 0 0 0,-2-1 0 0 0,1 1 0 0 0,1-1 0 0 0,-2 0 1 0 0,1 1-1 0 0,1-1 0 0 0,-2 0 0 0 0,3 0-57 0 0,30 3 96 0 0,-5 0-84 0 0,-21 0-12 0 0,0-1 1 0 0,1-1-1 0 0,0 1 0 0 0,0-1 1 0 0,-1-1-1 0 0,1 0 1 0 0,0 0-1 0 0,-1 0 0 0 0,1 0 1 0 0,2-2-1 0 0,-9 1 0 0 0,0 1 1 0 0,-1 0-1 0 0,1-1 1 0 0,-1 1-1 0 0,0-1 1 0 0,0 0-1 0 0,1 1 1 0 0,-1 0 0 0 0,0-1-1 0 0,1 0 1 0 0,-1 0-1 0 0,0 1 1 0 0,0 0-1 0 0,1-1 1 0 0,-1 0-1 0 0,0 0 1 0 0,0 1-1 0 0,0-1 1 0 0,0 1-1 0 0,0-1 1 0 0,0 0-1 0 0,0 1 1 0 0,0-1 0 0 0,-1 0-1 0 0,1 0 1 0 0,0 1-1 0 0,-6-25 17 0 0,3 11-12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0,1 1 0 0 0,-1-1 0 0 0,0 1 0 0 0,0-1 0 0 0,1 1 0 0 0,-1 0 0 0 0,1 0 1 0 0,0 0-1 0 0,-1 0 0 0 0,0-1 0 0 0,1 1 0 0 0,-1 0 0 0 0,1 0 0 0 0,0 0 0 0 0,-1 0 0 0 0,0 0 0 0 0,1-1 0 0 0,0 1 0 0 0,0 0 0 0 0,-1 1 0 0 0,0-1 0 0 0,1 0 0 0 0,-1 0 0 0 0,1 0 0 0 0,0 0 0 0 0,-1 0 0 0 0,0 1 0 0 0,1-1 0 0 0,1 0 2 0 0,1-3 1 0 0,0 0-1 0 0,-1-1 0 0 0,0 1 1 0 0,0-1-1 0 0,0 1 1 0 0,-1-1-1 0 0,1 1 1 0 0,-1-1-1 0 0,1-3-2 0 0,0 0 5 0 0,52-94 41 0 0,-26 50-51 0 0,16-42 5 0 0,-23 56-11 0 0,-16 29 10 0 0,-1 1 0 0 0,1-1 0 0 0,-2 0 0 0 0,0 0 0 0 0,1-1 1 0 0,-4 6 33 0 0,1 1 0 0 0,-1 1 0 0 0,0-2 0 0 0,1 1 0 0 0,-2 0 1 0 0,1 0-1 0 0,0-1 0 0 0,0 1 0 0 0,-1 0 0 0 0,0 0 0 0 0,1 0 0 0 0,0 0 0 0 0,-1 0 0 0 0,0 0 0 0 0,0 0 0 0 0,0 0 0 0 0,0 0 1 0 0,-1-1-34 0 0,-27-31 789 0 0,14 19-982 0 0,-6-16 196 0 0,18 25-1 0 0,-1 1 0 0 0,0-1 0 0 0,0 0 0 0 0,0 1 0 0 0,0 0 0 0 0,-1 0 0 0 0,0 1 0 0 0,-2-3-2 0 0,2 4 5 0 0,5 3-5 0 0,0 1 1 0 0,1-1 0 0 0,-1 0-1 0 0,0 0 1 0 0,0 0 0 0 0,0 1-1 0 0,0-1 1 0 0,0 0-1 0 0,0 0 1 0 0,0 0 0 0 0,-1 0-1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0,0-1-1 0 0,-3 12 0 0 0,-5 11 2 0 0,-1 0 0 0 0,-1 0 1 0 0,0-1-1 0 0,-2-1 1 0 0,-3 3-3 0 0,-20 37 4 0 0,13-15 51 0 0,-17 46-55 0 0,39-90 0 0 0,0-1 0 0 0,0 0 0 0 0,0 0 1 0 0,0 0-1 0 0,0 0 0 0 0,0 0 0 0 0,-1 0 1 0 0,1 0-1 0 0,0 0 0 0 0,0 1 0 0 0,0-1 0 0 0,-1 0 1 0 0,1 0-1 0 0,0 0 0 0 0,0 0 0 0 0,0 0 0 0 0,0 0 1 0 0,0 1-1 0 0,0-1 0 0 0,0 0 0 0 0,-1 0 0 0 0,1 0 1 0 0,0 0-1 0 0,0 0 0 0 0,0 0 0 0 0,-1 0 1 0 0,1 0-1 0 0,0 0 0 0 0,0 0 0 0 0,-1 0 0 0 0,1 0 1 0 0,0 0-1 0 0,0 0 0 0 0,0 0 0 0 0,0 0 0 0 0,0 0 1 0 0,0-1-1 0 0,-1 1 0 0 0,1 0 0 0 0,0 0 0 0 0,0 0 0 0 0,-11-8-4 0 0,-11-15-6 0 0,20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1-1 0 0,2-1 0 0 0,-2-1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24 0 0,'5'-3'241'0'0,"1"0"0"0"0,-1-1 0 0 0,0 1 0 0 0,0-1 1 0 0,0 0-1 0 0,-1 0 0 0 0,1 0 0 0 0,-1-1 0 0 0,0 0 0 0 0,0 0-241 0 0,36-57 1089 0 0,-4 7-936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35 1 0 0,7-11 7 0 0,-69 154-32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 0 0 0 0,-3-6 54 0 0,-9 6-3838 0 0,12 8 3570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209 207 4 0 0,'0'-1'85'0'0,"0"-1"1"0"0,0 1-1 0 0,1 0 1 0 0,-1 0-1 0 0,1-1 0 0 0,-1 1 1 0 0,0 0-1 0 0,0-1 1 0 0,0 1-1 0 0,0 0 1 0 0,0 0-1 0 0,0-1 0 0 0,0 1 1 0 0,-1 0-1 0 0,1-1 1 0 0,0 2-1 0 0,-1-2 0 0 0,1 1 1 0 0,0 0-1 0 0,-1-1 1 0 0,0 2-1 0 0,0-2 0 0 0,1 1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1-1 0 0,1 0 0 0 0,-1 0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 0 0 0 0,1-1 0 0 0,-1 0 2 0 0,-5-44-9 0 0,7 59-13 0 0,-1 1-1 0 0,1 0 0 0 0,0 0 0 0 0,0 0 0 0 0,-1-1 1 0 0,1 1-1 0 0,0-1 0 0 0,0 1 0 0 0,-1 0 0 0 0,1-1 0 0 0,0 1 1 0 0,0 0-1 0 0,0 0 0 0 0,-1 0 0 0 0,1 0 0 0 0,0 0 1 0 0,-1-1-1 0 0,1 1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0,2-2 0 0 0,-1 1 0 0 0,0 1 0 0 0,0-1 0 0 0,1 0 0 0 0,0 1 0 0 0,0-1-186 0 0,9-11 307 0 0,-3-3-95 0 0,0 0-1 0 0,-2 0 1 0 0,1-5-212 0 0,-2 7 20 0 0,0 1 1 0 0,0 0-1 0 0,2 1 0 0 0,-1 0 0 0 0,5-4-20 0 0,-11 17 31 0 0,0 0 1 0 0,0 0-1 0 0,1 0 1 0 0,-1 0-1 0 0,0 1 1 0 0,1-1-1 0 0,-1 0 0 0 0,1 0 1 0 0,-1 1-1 0 0,1 0 1 0 0,-1-1-1 0 0,1 1 1 0 0,0-1-1 0 0,-1 1 0 0 0,1 0 1 0 0,-1 0-1 0 0,1 0-31 0 0,34 0-66 0 0,-22 1 113 0 0,-14 0-42 0 0,0-1 1 0 0,0 0-1 0 0,0 0 1 0 0,1 0-1 0 0,-1 0 1 0 0,0 0-1 0 0,0 0 0 0 0,0 1 1 0 0,0-1-1 0 0,0 0 1 0 0,0 1-1 0 0,1-1 1 0 0,-1 0-1 0 0,0 1 1 0 0,0-1-1 0 0,0 0 1 0 0,0 0-1 0 0,0 0 1 0 0,0 0-1 0 0,0 1 1 0 0,0-1-1 0 0,0 0 1 0 0,-1 1-1 0 0,1-1 1 0 0,0 0-1 0 0,0 0 1 0 0,0 1-1 0 0,0-1 1 0 0,0 0-1 0 0,0 0 1 0 0,-1 0-1 0 0,1 0 1 0 0,0 0-1 0 0,0 1 0 0 0,0-1 1 0 0,-1 0-1 0 0,1 0 1 0 0,0 0-1 0 0,0 1 1 0 0,0-1-1 0 0,0 0 1 0 0,0 0-6 0 0,-12 18 389 0 0,2-4-387 0 0,-9 30 3 0 0,2 2 1 0 0,1 1-1 0 0,2 4-5 0 0,-2-17-18 0 0,10-24 15 0 0,6-9 3 0 0,0-1 1 0 0,-1 0-1 0 0,1 1 0 0 0,0-1 0 0 0,0 1 0 0 0,0 0 0 0 0,-1-1 0 0 0,1 0 0 0 0,-1 0 0 0 0,1 1 0 0 0,-1-1 0 0 0,1 1 1 0 0,0-1-1 0 0,-1 0 0 0 0,1 1 0 0 0,-1-1 0 0 0,0 0 0 0 0,1 0 0 0 0,0 0 0 0 0,-1 0 0 0 0,1 0 0 0 0,-1 1 0 0 0,0-1 0 0 0,1 0 1 0 0,0 0-1 0 0,-1 0 0 0 0,0 0 0 0 0,1 0 0 0 0,-1 0 0 0 0,1 0 0 0 0,-1-1 0 0 0,-16-10 6 0 0,-13-29-4 0 0,27 34-6 0 0,1 6-133 0 0,1-1 0 0 0,0-1 0 0 0,-1 2-1 0 0,1-1 1 0 0,-1 0 0 0 0,1 0 0 0 0,-1 1 0 0 0,1 0 0 0 0,-1-1 0 0 0,1 1-1 0 0,-1 0 1 0 0,1-1 0 0 0,-1 1 0 0 0,0 0 0 0 0,1 0 0 0 0,-1 0 0 0 0,1 0-1 0 0,-1 0 1 0 0,1 1 0 0 0,-2-1 0 0 0,2 1 0 0 0,-1-1 0 0 0,1 0 0 0 0,-1 1 0 0 0,1 0-1 0 0,-1 0 138 0 0,-6 2-257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0,0 2 0 0 0,-2-1 0 0 0,1-1 0 0 0,-3-1-100 0 0,-18-20 333 0 0,4 0-339 0 0,-17-24 261 0 0,36 45-221 0 0,-1 1 1 0 0,1 0 0 0 0,0 0 0 0 0,0 0-1 0 0,0-1 1 0 0,1 1 0 0 0,0-1-1 0 0,-1 1 1 0 0,2-2 0 0 0,0 2-1 0 0,-1-3-34 0 0,1 7 8 0 0,0 0 0 0 0,0 0 0 0 0,-17 23 8 0 0,-10-10-12 0 0,25-12-3 0 0,-1 0 0 0 0,1 0-1 0 0,-1 0 1 0 0,1 0-1 0 0,-1 0 1 0 0,1 1 0 0 0,0-1-1 0 0,0 1 1 0 0,-1 0 0 0 0,1-1-1 0 0,0 2 1 0 0,0-2-1 0 0,0 1 1 0 0,-1 3-1 0 0,3-4 3 0 0,0 1-3 0 0,1-1 0 0 0,-1 0 0 0 0,1 1 0 0 0,-1-1 0 0 0,1 0 0 0 0,0 0 0 0 0,0 0 0 0 0,-1 1 0 0 0,1-2 0 0 0,1 2 0 0 0,-2-1 0 0 0,1-1 0 0 0,1 1 0 0 0,-2 1 0 0 0,2-2 0 0 0,-1 1 0 0 0,0 0 0 0 0,0-1 0 0 0,0 1 0 0 0,2-1 0 0 0,5 6 0 0 0,9 14-10 0 0,-1 0 0 0 0,-1 0-1 0 0,11 23 11 0 0,-8-15-4 0 0,-11-16 1 0 0,1-1 0 0 0,0 0 0 0 0,1 0 0 0 0,0-1 0 0 0,1 0 0 0 0,0 0 0 0 0,6 3 3 0 0,-10-7 2 0 0,-3-4 2 0 0,-3-10-2 0 0,-1 3-1 0 0,1 1 0 0 0,0-1 0 0 0,0 0 0 0 0,0 0 0 0 0,1 1 0 0 0,-1-1 0 0 0,1 1-1 0 0,1-1 1 0 0,-1 1 0 0 0,1-4-1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0,6-7-229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165 581 60 0 0,'3'-2'152'0'0,"-1"0"1"0"0,1 0-1 0 0,-1 0 1 0 0,1-1-1 0 0,-1 1 1 0 0,1 0-1 0 0,-1-1 1 0 0,0 1-1 0 0,0-1 1 0 0,0 0-1 0 0,-1 0 1 0 0,1 0-1 0 0,0-1-152 0 0,-1 3 90 0 0,0 0 0 0 0,-1-1-1 0 0,1 1 1 0 0,0-1-1 0 0,-1 1 1 0 0,1-1 0 0 0,-1 1-1 0 0,0-1 1 0 0,1 1 0 0 0,-1-1-1 0 0,0 1 1 0 0,0-2 0 0 0,0 2-1 0 0,0-1 1 0 0,0 1 0 0 0,0-1-1 0 0,-1 1 1 0 0,1-1 0 0 0,0 1-1 0 0,0-1 1 0 0,-1 1 0 0 0,0-1-1 0 0,0 1 1 0 0,1-1-1 0 0,-1 1 1 0 0,0-1 0 0 0,0 2-1 0 0,0-3-89 0 0,-1 3 51 0 0,1-1-1 0 0,-1 0 0 0 0,-1 0 0 0 0,2 1 0 0 0,-1-1 0 0 0,0 0 0 0 0,0 1 0 0 0,0-1 1 0 0,-1 1-1 0 0,2 0 0 0 0,-1 0 0 0 0,-1 0 0 0 0,1 0 0 0 0,1 0 0 0 0,-2 0 0 0 0,1 1 1 0 0,1 0-1 0 0,-2-1-50 0 0,-36 10-27 0 0,39-9 35 0 0,-9 3-10 0 0,1 0 1 0 0,0-1-1 0 0,0 3 0 0 0,0-2 1 0 0,1 1-1 0 0,0 1 0 0 0,0 0 1 0 0,0 0-1 0 0,1 0 0 0 0,0 1 1 0 0,-4 6 1 0 0,7-9 2 0 0,0 0 0 0 0,0 1 0 0 0,0 0 0 0 0,1-1 1 0 0,-1 2-1 0 0,2-2 0 0 0,-1 1 0 0 0,0 1 0 0 0,0 3-2 0 0,2-6 7 0 0,-1 0 0 0 0,1 0 0 0 0,0 0 0 0 0,0 0 0 0 0,0 0 0 0 0,1 0 0 0 0,-1 0 0 0 0,1 0 0 0 0,-1 0 0 0 0,1 0 0 0 0,0 0-1 0 0,0 0 1 0 0,1 0 0 0 0,-1 0 0 0 0,0-1 0 0 0,1 1 0 0 0,0 0-7 0 0,1 0 71 0 0,0 0 1 0 0,0-1-1 0 0,0 0 0 0 0,0 1 0 0 0,0 0 1 0 0,1-2-1 0 0,-1 1 0 0 0,0 0 1 0 0,1 0-1 0 0,0-1 0 0 0,0 0 0 0 0,-1 1 1 0 0,1-1-1 0 0,0-1 0 0 0,0 1 0 0 0,-1 0 1 0 0,1-1-1 0 0,1 0 0 0 0,-2 0 0 0 0,1 0 1 0 0,0-1-1 0 0,0 1 0 0 0,0-1 0 0 0,0 1 1 0 0,3-3-72 0 0,3 1 121 0 0,0-1 0 0 0,0 0 1 0 0,0-1-1 0 0,-1 0 1 0 0,1-1-1 0 0,-1 1 1 0 0,0-1-1 0 0,0-1 0 0 0,2-3-121 0 0,-6 4 37 0 0,1 1 0 0 0,-1-2 0 0 0,-1 0 0 0 0,1 1 0 0 0,-1-1 0 0 0,0 0 0 0 0,0-1 0 0 0,-1 1 0 0 0,0 0 0 0 0,0-1 0 0 0,0-2-37 0 0,-1 4 20 0 0,0 0 0 0 0,-2 1 0 0 0,2-2 1 0 0,-1 2-1 0 0,-1-1 0 0 0,0-1 0 0 0,0 2 1 0 0,0-1-1 0 0,0-1 0 0 0,0 2 0 0 0,-1-1 1 0 0,0 0-1 0 0,0 0 0 0 0,-1 0 0 0 0,1 1 1 0 0,-2-4-21 0 0,3 7 0 0 0,-1 0 0 0 0,1 0 0 0 0,0 1 0 0 0,0 0 1 0 0,-1-1-1 0 0,1 1 0 0 0,0-1 0 0 0,-1 0 0 0 0,1 1 1 0 0,0 0-1 0 0,0 0 0 0 0,-1-1 0 0 0,1 1 0 0 0,-1-1 1 0 0,1 1-1 0 0,-1-1 0 0 0,1 1 0 0 0,0 0 1 0 0,-1 0-1 0 0,1 0 0 0 0,-1-1 0 0 0,0 1 0 0 0,1 0 1 0 0,0 0-1 0 0,-1-1 0 0 0,1 1 0 0 0,-1 0 0 0 0,0 0 1 0 0,1 0-1 0 0,0 0 0 0 0,-2 0 0 0 0,1 1 0 0 0,1-1 0 0 0,-1 1 1 0 0,-1-1-1 0 0,2 1 0 0 0,-1-1 0 0 0,0 1 0 0 0,0 0 1 0 0,1-1-1 0 0,-1 2 0 0 0,0-1 0 0 0,0-1 0 0 0,1 1 1 0 0,0 0-1 0 0,-1 0 0 0 0,0 1 0 0 0,-1 2 2 0 0,0 2-1 0 0,-1-2 1 0 0,2 1-1 0 0,-1 1 1 0 0,1-1-1 0 0,-1 4-1 0 0,2 10 12 0 0,0 1-1 0 0,2-1 0 0 0,1 0 1 0 0,1 9-12 0 0,0-10 8 0 0,-2 1 0 0 0,1-1 0 0 0,-3 1 1 0 0,1-1-1 0 0,-2 3-8 0 0,-1 2 15 0 0,-2 1 0 0 0,0 0 1 0 0,-2 0-1 0 0,-4 8-15 0 0,7-22-7 0 0,-1-1 1 0 0,1 0-1 0 0,-2 0 1 0 0,0 0-1 0 0,0 0 1 0 0,-1 0-1 0 0,0-1 1 0 0,0 0-1 0 0,-1 0 1 0 0,0-1-1 0 0,-5 5 7 0 0,8-10-7 0 0,1 1-1 0 0,-1 0 0 0 0,0-1 1 0 0,0 0-1 0 0,1 0 0 0 0,-1-1 1 0 0,-1 1-1 0 0,2-1 0 0 0,-2 1 1 0 0,-3-1 7 0 0,7-1-1 0 0,0 0 0 0 0,0 1 1 0 0,0-1-1 0 0,0 0 0 0 0,0 0 1 0 0,0 0-1 0 0,0-1 0 0 0,0 1 1 0 0,0 0-1 0 0,0 0 0 0 0,0-1 1 0 0,0 1-1 0 0,0 0 0 0 0,0 0 1 0 0,0-1-1 0 0,0 1 0 0 0,0-1 1 0 0,0 0-1 0 0,0 1 1 0 0,1-1-1 0 0,-1 1 0 0 0,0-1 1 0 0,0 0-1 0 0,1 1 0 0 0,-1-1 1 0 0,0-1-1 0 0,1 2 0 0 0,-1-1 1 0 0,1 0-1 0 0,0 0 0 0 0,-1 0 1 0 0,1 0-1 0 0,-1 0 0 0 0,1 0 1 0 0,-1 0-1 0 0,1 0 0 0 0,0 0 1 0 0,0 0-1 0 0,0 0 0 0 0,0 0 1 0 0,0 0-1 0 0,0 0 0 0 0,0 0 1 0 0,0-1 0 0 0,1-7 1 0 0,0 0 0 0 0,0 0 0 0 0,1 0 0 0 0,0 1 0 0 0,0-1 0 0 0,1 1 0 0 0,0 0 0 0 0,2-4-1 0 0,36-65 7 0 0,-20 40-45 0 0,20-32 4 0 0,28-34 34 0 0,-36 54 30 0 0,0 0 1 0 0,-4-2-1 0 0,14-32-30 0 0,-36 65 13 0 0,0 0-1 0 0,-1-1 0 0 0,-1 1 0 0 0,0-2 0 0 0,-2 1 0 0 0,0 0 1 0 0,-1-1-1 0 0,-1 0 0 0 0,-1 1 0 0 0,0-1 0 0 0,-2 1 1 0 0,-2-17-13 0 0,-26-89-68 0 0,27 129 85 0 0,-3 17-3 0 0,-1 25 22 0 0,-41 486 276 0 0,45-503 212 0 0,-3 58 367 0 0,6-78 118 0 0,1 1 1 0 0,0 0-1 0 0,1 0 0 0 0,1 7-1009 0 0,-3-17 45 0 0,0 0 1 0 0,0 0 0 0 0,0-1-1 0 0,0 1 1 0 0,0 0 0 0 0,0 0 0 0 0,0 0-1 0 0,1 0 1 0 0,-1 0 0 0 0,0 0-1 0 0,0 0 1 0 0,0 0 0 0 0,0 0-1 0 0,0 0 1 0 0,0 0 0 0 0,0 0-1 0 0,1 0 1 0 0,-1 0 0 0 0,0 0-1 0 0,0 0 1 0 0,0 0 0 0 0,0 0 0 0 0,0 0-1 0 0,0 0 1 0 0,1 0 0 0 0,-1 0-1 0 0,0 0 1 0 0,0 0 0 0 0,0 0-1 0 0,0 0 1 0 0,0 0 0 0 0,0 0-1 0 0,0 0 1 0 0,0 1 0 0 0,0-1-1 0 0,0 0 1 0 0,0 0 0 0 0,0 0 0 0 0,0 0-1 0 0,0 0 1 0 0,0 0 0 0 0,0 0-1 0 0,0 0 1 0 0,0 1 0 0 0,0-1-1 0 0,0 0 1 0 0,1 0 0 0 0,-1 0-1 0 0,0 0 1 0 0,0 0 0 0 0,0 0-1 0 0,0 0 1 0 0,0 0 0 0 0,0 0 0 0 0,0 0-1 0 0,0 0 1 0 0,0 0 0 0 0,0 0-1 0 0,0 0 1 0 0,0 1 0 0 0,0-1-1 0 0,-1 0 1 0 0,1 0 0 0 0,0 0-1 0 0,0 0 1 0 0,0 0 0 0 0,0 0 0 0 0,0 1-47 0 0,3-12 1544 0 0,0-14-894 0 0,-2 9-639 0 0,1 0 0 0 0,0 0 0 0 0,1 1 1 0 0,1-1-1 0 0,-1 0 0 0 0,3 1 0 0 0,0 0 1 0 0,0 1-1 0 0,0 0 0 0 0,2 0 1 0 0,0 0-1 0 0,1 1 0 0 0,0 0 0 0 0,1 0 1 0 0,0 1-1 0 0,2 1 0 0 0,6-7-10 0 0,-16 16-1 0 0,-1 0-1 0 0,2 1 1 0 0,-1-1-1 0 0,-1 1 1 0 0,2 0-1 0 0,-1-1 1 0 0,0 2 0 0 0,0-2-1 0 0,1 1 1 0 0,-1 1-1 0 0,1-1 1 0 0,-1 0-1 0 0,0 1 1 0 0,1-1-1 0 0,0 1 1 0 0,-1 0-1 0 0,0 0 1 0 0,1 0-1 0 0,-1 0 1 0 0,1 0 0 0 0,-1 1-1 0 0,1-1 1 0 0,-1 1 1 0 0,0 0 0 0 0,1 0 1 0 0,-2 1 0 0 0,1-1-1 0 0,0 1 1 0 0,0-1 0 0 0,0 1-1 0 0,-1-1 1 0 0,1 1 0 0 0,0 0-1 0 0,-1-1 1 0 0,0 2 0 0 0,1-1-1 0 0,-1-1 1 0 0,0 2 0 0 0,0-1-1 0 0,0 0 1 0 0,0 0 0 0 0,0 1-1 0 0,-1-1 1 0 0,0 0 0 0 0,1 0 0 0 0,-1 1-1 0 0,1 2 0 0 0,0 18 7 0 0,0 1 0 0 0,-2-1 0 0 0,0 1 0 0 0,-2 0 0 0 0,0-1 0 0 0,-4 10-7 0 0,-1 14 4 0 0,6-39-8283 0 0,3-21 1042 0 0,2-7 2655 0 0,0 5 4273 0 0,0 2 127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205 446 12 0 0,'2'1'174'0'0,"-2"1"1"0"0,2-2-1 0 0,-1 2 1 0 0,0-1-1 0 0,0 0 1 0 0,0 1-1 0 0,-1-1 1 0 0,1 1-1 0 0,0-1 1 0 0,0 0-1 0 0,-1 0 1 0 0,1 1-1 0 0,0 0 1 0 0,-1 0-1 0 0,1-1 1 0 0,-1 2-175 0 0,9 35 650 0 0,-12 28-592 0 0,1-48 3 0 0,1 0-1 0 0,0 0 1 0 0,2-1-1 0 0,-1 1 1 0 0,3-1-1 0 0,-1 2-60 0 0,-1-15 79 0 0,-1-1 1 0 0,2 1-1 0 0,-1 0 1 0 0,0 0-1 0 0,1-1 0 0 0,-1 0 1 0 0,1 1-1 0 0,0-1 1 0 0,0 0-1 0 0,0 0 0 0 0,1 1-79 0 0,0-3 57 0 0,0-1-1 0 0,-1 0 1 0 0,1 0 0 0 0,0 0-1 0 0,-1 0 1 0 0,1 0-1 0 0,0 0 1 0 0,-1 0-1 0 0,1 0 1 0 0,0-1-1 0 0,0 0 1 0 0,0 0-57 0 0,13-2-10 0 0,6 3 17 0 0,-17-1-6 0 0,0 0-1 0 0,1 1 1 0 0,0 0-1 0 0,-1 0 1 0 0,1 1-1 0 0,-1 0 1 0 0,0-1-1 0 0,1 1 1 0 0,0 1-1 0 0,0 0 0 0 0,-5-2 3 0 0,0-2 0 0 0,0-1 0 0 0,0 1 1 0 0,0 0-1 0 0,0 0 0 0 0,-1-1 0 0 0,0 1 1 0 0,1 0-1 0 0,-1 0 0 0 0,1-1 0 0 0,-1 0-3 0 0,1-3 4 0 0,2-9 39 0 0,-1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0,1 2 1 0 0,-2-2-1 0 0,1 1 0 0 0,1 0 0 0 0,-2-1 0 0 0,1 2 1 0 0,0-2-1 0 0,0 1 0 0 0,0 1 0 0 0,-1-2-13 0 0,-1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0,46-66-37 0 0,34-60 23 0 0,1-1 0 0 0,-1 1-1 0 0,1-1 1 0 0,-1 0 0 0 0,0 1 0 0 0,0 0 0 0 0,0 0-1 0 0,0-1 1 0 0,0 1 0 0 0,-3-2 0 0 0,-24-29-3 0 0,24 24 12 0 0,-1 0-1 0 0,0 0 0 0 0,-1 1 0 0 0,0 0 1 0 0,0 0-1 0 0,-4-3-8 0 0,-28-33 39 0 0,37 39-60 0 0,-11-17-55 0 0,13 22 76 0 0,0 0-1 0 0,0-1 1 0 0,0 1 0 0 0,-1-1 0 0 0,1 1 0 0 0,0 0-1 0 0,0 0 1 0 0,0 0 0 0 0,0 0 0 0 0,0 0-1 0 0,0-1 1 0 0,0 1 0 0 0,-1 0 0 0 0,1-1-1 0 0,0 1 1 0 0,-1 0 0 0 0,1 0 0 0 0,0 0 0 0 0,-1-1-1 0 0,1 1 1 0 0,0 0 0 0 0,0 0 0 0 0,0 0-1 0 0,-1 0 1 0 0,1 0 0 0 0,0 0 0 0 0,-1 0 0 0 0,1 0-1 0 0,-1 0 1 0 0,1 0 0 0 0,0 0 0 0 0,0 0-1 0 0,0 0 1 0 0,0 0 0 0 0,-1 0 0 0 0,1 0 0 0 0,-1 0-1 0 0,1 0 1 0 0,0 0 0 0 0,-1 1 0 0 0,1-1-1 0 0,0 0 1 0 0,0 0 0 0 0,0 0 0 0 0,0 1-1 0 0,-1-1 1 0 0,1 0 0 0 0,0 0 0 0 0,0 1 0 0 0,-1-1-1 0 0,1 0 1 0 0,0 0 0 0 0,0 0 0 0 0,0 0-1 0 0,-1 1 1 0 0,1-1 0 0 0,0 0 0 0 0,0 1 0 0 0,0-1-1 0 0,0 1 1 0 0,0-1 0 0 0,0 0 0 0 0,0 0 0 0 0,-6 18 35 0 0,3-9-39 0 0,0 0 1 0 0,0-1 0 0 0,0 0 0 0 0,0 0 0 0 0,-1 0 0 0 0,-1 0 0 0 0,1 0 0 0 0,-1-2 0 0 0,-1 2-1 0 0,1-1 1 0 0,-1-1 0 0 0,-1 0 0 0 0,1 0 0 0 0,-4 3 3 0 0,9-9-2 0 0,0 0 0 0 0,1 1 0 0 0,0-1 0 0 0,-1 1 0 0 0,0-1 0 0 0,1 1 0 0 0,-1-1 0 0 0,1 0 0 0 0,0 0 0 0 0,-1 1 0 0 0,0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0,-7-8 80 0 0,24 37-53 0 0,-37-41-75 0 0,1-1 0 0 0,0 1 0 0 0,0-2 0 0 0,2 1 0 0 0,-1-1 0 0 0,1-1 0 0 0,0 0 0 0 0,1 0 0 0 0,10 4 109 0 0,-20-12-89 0 0,-1 0 0 0 0,0 0-1 0 0,0 0 1 0 0,0 0-1 0 0,0 0 1 0 0,1 0 0 0 0,-1 0-1 0 0,0 0 1 0 0,1 0 0 0 0,-1 0-1 0 0,0 1 1 0 0,0-1 0 0 0,1 0-1 0 0,-1 0 1 0 0,0 0 0 0 0,0 0-1 0 0,0 0 1 0 0,0 1 0 0 0,0-1-1 0 0,1 0 1 0 0,-1 0 0 0 0,0 0-1 0 0,0 1 1 0 0,1-1 0 0 0,-1 0-1 0 0,0 0 1 0 0,0 0-1 0 0,0 0 1 0 0,0 0 0 0 0,1 0-1 0 0,-1 1 1 0 0,0-1 0 0 0,0 0-1 0 0,0 1 1 0 0,0-1 0 0 0,0 0-1 0 0,0 1 1 0 0,0-1 0 0 0,0 0-1 0 0,0 0 1 0 0,0 0 0 0 0,0 0-1 0 0,0 0 1 0 0,0 1 0 0 0,0-1-1 0 0,0 0 1 0 0,0 1 0 0 0,0-1-1 0 0,0 0 1 0 0,0 1-1 0 0,-1-1 1 0 0,1 0 0 0 0,0 0-1 0 0,0 0 1 0 0,0 0 0 0 0,-1 0-1 0 0,1 0 1 0 0,0 1 0 0 0,0-1-1 0 0,-1 0 90 0 0,-14 7-4147 0 0,14-6 4463 0 0,-6 0-508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0 170 16 0 0,'5'-4'337'0'0,"0"-1"1"0"0,-1 0-1 0 0,1 1 0 0 0,-1-2 1 0 0,-1 0-1 0 0,1 1 1 0 0,0-1-1 0 0,-1 0-337 0 0,1-1 98 0 0,2 1-1 0 0,-1-1 1 0 0,1 1 0 0 0,0 0 0 0 0,0 0-1 0 0,0 1 1 0 0,1-1 0 0 0,2-1-98 0 0,0 2 98 0 0,-2-1 0 0 0,0 0 0 0 0,0 0 0 0 0,-1-1 0 0 0,1-1 0 0 0,1-3-98 0 0,-5 7 9 0 0,1-6 18 0 0,-4 9-27 0 0,1 1 1 0 0,-1 0-1 0 0,0 0 0 0 0,0-1 1 0 0,0 1-1 0 0,0 0 0 0 0,0 0 1 0 0,0 0-1 0 0,1 0 0 0 0,-1 0 1 0 0,0 0-1 0 0,0 0 0 0 0,0-1 1 0 0,0 1-1 0 0,0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1 0 0 0,0-1 0 0 0,7 8 0 0 0,10 8 0 0 0,-14-15 3 0 0,0 1 1 0 0,-1-1-1 0 0,0 1 0 0 0,0-1 0 0 0,1 1 0 0 0,-1 0 0 0 0,0 0 0 0 0,0 0 0 0 0,0 1 0 0 0,-1-1 0 0 0,2 0 1 0 0,-2 0-1 0 0,1 1 0 0 0,-2 0 0 0 0,2-1 0 0 0,-1 1 0 0 0,1 1-3 0 0,-2-4 35 0 0,0 0 2 0 0,-26 27 78 0 0,-61 76-118 0 0,69-80 7 0 0,0 0 0 0 0,-18 14-4 0 0,36-37 3 0 0,-4-27 278 0 0,3 26-290 0 0,0-8 4 0 0,-1 1 1 0 0,1-1 0 0 0,0 0 0 0 0,0 0-1 0 0,1 0 1 0 0,1 1 0 0 0,0-1 0 0 0,-1 1-1 0 0,2-1 1 0 0,0-1 4 0 0,5 3-562 0 0,-6 6-3079 0 0,-1 1 3632 0 0,0 0-320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2279 16 0 0,'2'1'60'0'0,"-1"1"-1"0"0,1-1 1 0 0,-1 1 0 0 0,1-1 0 0 0,0 1-1 0 0,-1-1 1 0 0,2 0 0 0 0,-2 0-1 0 0,1 0 1 0 0,0-1 0 0 0,0 1-1 0 0,0 0 1 0 0,1 0 0 0 0,-2-1-1 0 0,1 0 1 0 0,3 1-60 0 0,-4-2 23 0 0,2 1-1 0 0,-2 0 1 0 0,1-1-1 0 0,-1 0 0 0 0,1 0 1 0 0,0 0-1 0 0,-1 0 1 0 0,1 0-1 0 0,-1 0 1 0 0,1 0-1 0 0,-1 0 1 0 0,1-1-1 0 0,-1 1 0 0 0,0 0 1 0 0,0-1-1 0 0,0 1 1 0 0,0-1-1 0 0,1 0 1 0 0,-2 1-1 0 0,1-2-22 0 0,16-27 85 0 0,-1-3-1 0 0,-2 0 1 0 0,0 0 0 0 0,-3 0 0 0 0,-1-2-1 0 0,3-20-84 0 0,35-188 5 0 0,-21 126 76 0 0,-7 0 1 0 0,-3-18-82 0 0,10-66 45 0 0,4-40-54 0 0,-11 92 28 0 0,24-79-19 0 0,-20 116-11 0 0,-7 29 25 0 0,12-30-14 0 0,-20 84 8 0 0,2 0-1 0 0,1 1 1 0 0,0 0 0 0 0,3 1-1 0 0,9-14-7 0 0,6 3 65 0 0,-29 37-63 0 0,0-1-1 0 0,0 2 1 0 0,0-2 0 0 0,0 1-1 0 0,0 1 1 0 0,1-2-1 0 0,-1 1 1 0 0,0 1 0 0 0,1-1-1 0 0,-1 0 1 0 0,0 0 0 0 0,0 1-1 0 0,1-1 1 0 0,-1 1 0 0 0,1-1-1 0 0,-1 0 1 0 0,1 1-1 0 0,-1 0 1 0 0,1 0 0 0 0,-1 0-1 0 0,1 0 1 0 0,-1 0 0 0 0,1 0-1 0 0,0 0 1 0 0,0 0 0 0 0,-1 0-1 0 0,1 1 1 0 0,0 0-2 0 0,2 1 30 0 0,-1 1 0 0 0,1 0-1 0 0,-1 1 1 0 0,1-1 0 0 0,-1 1 0 0 0,0-1 0 0 0,0 1-1 0 0,0 0 1 0 0,-1 0 0 0 0,0 0 0 0 0,1 0 0 0 0,-1 0 0 0 0,-1 1-1 0 0,1-1 1 0 0,-1 1 0 0 0,1-1 0 0 0,-1 5-30 0 0,3 11 91 0 0,-2 0 0 0 0,0 0 0 0 0,-1 14-91 0 0,0 3 91 0 0,1 36 428 0 0,-5 41-519 0 0,0 3 212 0 0,-10 166 79 0 0,11-236-322 0 0,-7 43 31 0 0,3-42-29 0 0,0 42 29 0 0,1 56 2 0 0,1-65 0 0 0,6 66-2 0 0,-1-141-2 0 0,24 246-39 0 0,-20-228 54 0 0,1 0-1 0 0,8 19-12 0 0,7 25 30 0 0,-17-49-21 0 0,1-1 0 0 0,2 1 0 0 0,2 6-9 0 0,-7-20 5 0 0,0 0 1 0 0,0-1-1 0 0,1 1 0 0 0,0-1 0 0 0,0 0 1 0 0,0 0-1 0 0,0 0 0 0 0,0 0 1 0 0,1 0-1 0 0,0-1 0 0 0,0 0 1 0 0,-1 0-1 0 0,2 0 0 0 0,-1 0 0 0 0,3 1-5 0 0,-6-4 10 0 0,0 1 0 0 0,1-1 0 0 0,-1 0 0 0 0,1 1 0 0 0,-1-1-1 0 0,1 0 1 0 0,-1 0 0 0 0,1 0 0 0 0,-1-1 0 0 0,1 1 0 0 0,-1 0 0 0 0,0-1-1 0 0,1 1 1 0 0,-1-1 0 0 0,1 1 0 0 0,-2-1 0 0 0,2 0 0 0 0,-1 1-1 0 0,1-1 1 0 0,-1 0 0 0 0,0 0 0 0 0,0 0 0 0 0,0 1 0 0 0,0-2 0 0 0,0 1-1 0 0,0 0 1 0 0,0 0 0 0 0,0 0 0 0 0,0 0 0 0 0,-1-1 0 0 0,1 1-1 0 0,0 0-9 0 0,5-9 2 0 0,-1 1-1 0 0,0-1 0 0 0,4-10-1 0 0,-5 11 19 0 0,19-45-34 0 0,-17 37 14 0 0,0 0 0 0 0,2 0-1 0 0,0 2 1 0 0,1-1-1 0 0,1 0 1 0 0,0 1 0 0 0,2 0 1 0 0,-11 14 0 0 0,0-1 0 0 0,0 1 0 0 0,1-1 1 0 0,-1 1-1 0 0,0 0 0 0 0,1 0 0 0 0,-1 0 1 0 0,1 0-1 0 0,0 0 0 0 0,-1 0 0 0 0,1 1 1 0 0,-1-1-1 0 0,2 0 0 0 0,-2 0 0 0 0,1 1 1 0 0,0 0-1 0 0,-1 0 0 0 0,1 0 0 0 0,0-1 1 0 0,0 1-1 0 0,0 0 0 0 0,-1 0 0 0 0,2 1 1 0 0,-2-1-1 0 0,1 0 0 0 0,1 1 0 0 0,0 0 0 0 0,-1 0 0 0 0,0 0 0 0 0,0 0 1 0 0,1 0-1 0 0,-2 1 0 0 0,1-1 0 0 0,1 1 0 0 0,-2-1 0 0 0,1 2 0 0 0,-1-2 0 0 0,1 1 1 0 0,0 0-1 0 0,-1 0 0 0 0,0 0 0 0 0,1 0 0 0 0,-2 0 0 0 0,2 0 0 0 0,-1 1 0 0 0,0 0 0 0 0,5 15 16 0 0,2 4 83 0 0,1 0-1 0 0,6 10-98 0 0,-12-27 25 0 0,0 1-1 0 0,1 0 1 0 0,0-1 0 0 0,0 0-1 0 0,0 0 1 0 0,1 1 0 0 0,-1-2-1 0 0,1 1 1 0 0,0-2 0 0 0,0 1-1 0 0,2 1-24 0 0,-6-4 1 0 0,0-1-1 0 0,0 1 1 0 0,0 0-1 0 0,0-1 0 0 0,0 0 1 0 0,0 1-1 0 0,0 0 0 0 0,1-1 1 0 0,-2 0-1 0 0,2 1 0 0 0,-1-1 1 0 0,0 0-1 0 0,0 0 0 0 0,0 0 1 0 0,0 0-1 0 0,1 0 0 0 0,-2 0 1 0 0,2 0-1 0 0,-1 0 0 0 0,0-1 1 0 0,1 1-1 0 0,-2 0 0 0 0,1-1 1 0 0,1 0-1 0 0,-2 1 0 0 0,2 0 0 0 0,0-3 1 0 0,0 2 0 0 0,1-1 0 0 0,-1-1-1 0 0,-1 1 1 0 0,2 0 0 0 0,-2-1-1 0 0,1 1 1 0 0,-1-1 0 0 0,1 0-1 0 0,0-2 0 0 0,17-39 46 0 0,-15 30-20 0 0,2 1 0 0 0,0-1 0 0 0,1 2 0 0 0,0-1 0 0 0,0 1 0 0 0,1 0 0 0 0,4-4-26 0 0,-5 9 9 0 0,31-29 53 0 0,-37 35-60 0 0,1-1 0 0 0,-1 1 0 0 0,1 0 0 0 0,0 0-1 0 0,-1 0 1 0 0,1 0 0 0 0,0 0 0 0 0,0 1 0 0 0,-1-1 0 0 0,1 0 0 0 0,0 0 0 0 0,0 1 0 0 0,0 0 0 0 0,0 0 0 0 0,-1 0 0 0 0,2 0 0 0 0,-1-1 0 0 0,-1 2-1 0 0,2-1 1 0 0,-2 0 0 0 0,1 0 0 0 0,0 0 0 0 0,0 1-2 0 0,0 0 3 0 0,1 0-1 0 0,-2 1 0 0 0,1-1 1 0 0,1 1-1 0 0,-2-1 0 0 0,1 2 1 0 0,0-2-1 0 0,-1 1 0 0 0,1 0 1 0 0,-1 0-1 0 0,1 0 1 0 0,-1 1-1 0 0,0-1 0 0 0,1 0 1 0 0,-2 0-1 0 0,1 1 0 0 0,0-1 1 0 0,0 2-3 0 0,8 51 11 0 0,-4-23-3 0 0,-1-11 6 0 0,-3-9-13 0 0,1 0 0 0 0,1 0 0 0 0,3 10-1 0 0,-5-20 5 0 0,0 0 0 0 0,0 0 0 0 0,0 0 1 0 0,0 1-1 0 0,0-2 0 0 0,0 1 0 0 0,1 0 0 0 0,-1 0 0 0 0,1 0 0 0 0,-1-1 0 0 0,1 1 0 0 0,-1 0 0 0 0,1-1 0 0 0,0 1 0 0 0,-1-1 0 0 0,2 0 0 0 0,-2 1 1 0 0,1-2-1 0 0,1 1 0 0 0,-1 0 0 0 0,-1 0 0 0 0,2 0-5 0 0,-1-2 27 0 0,0 1 0 0 0,0 0 1 0 0,0 0-1 0 0,-1 0 0 0 0,2 0 1 0 0,-1-1-1 0 0,-1 0 0 0 0,2 0 0 0 0,-2 1 1 0 0,1-1-1 0 0,0 0 0 0 0,-1 0 1 0 0,1 0-1 0 0,-1 0 0 0 0,1 0 0 0 0,-1-1 1 0 0,1 1-1 0 0,-1-1 0 0 0,1 1 1 0 0,-1-1-1 0 0,0 1 0 0 0,1-1 0 0 0,-1 0-27 0 0,28-43 194 0 0,-27 40-153 0 0,14-25 271 0 0,-12 19-266 0 0,1 1 0 0 0,1 1 0 0 0,-1 0-1 0 0,1-1 1 0 0,0 1 0 0 0,1 1 0 0 0,0-1 0 0 0,1 1-1 0 0,-1 1 1 0 0,1-1 0 0 0,10-5-46 0 0,-15 10 6 0 0,0 1-1 0 0,0 1 1 0 0,1-1 0 0 0,0 1 0 0 0,-1-1-1 0 0,1 1 1 0 0,-1 0 0 0 0,1 0-1 0 0,0 0 1 0 0,0 1 0 0 0,0 0-1 0 0,0 0 1 0 0,1 0-6 0 0,-3 0 4 0 0,1 0 0 0 0,-1 0 0 0 0,0 1 0 0 0,0 0 0 0 0,1 0 0 0 0,-2 0 0 0 0,1 0 1 0 0,1 0-1 0 0,-1 0 0 0 0,-1 1 0 0 0,2-2 0 0 0,-2 2 0 0 0,1-1 0 0 0,-1 2 0 0 0,1-2 0 0 0,0 1 0 0 0,-1-1 0 0 0,0 1 0 0 0,1 0 0 0 0,-1 0 0 0 0,0 0 0 0 0,0 1 0 0 0,1 0-4 0 0,8 19 224 0 0,-1 1 0 0 0,-1 1 0 0 0,-1-1 0 0 0,-1 1 0 0 0,-1 0 0 0 0,-1 0 0 0 0,-1 2-224 0 0,-3-22-2 0 0,0-1-1 0 0,1 1 1 0 0,0-1-1 0 0,0 0 0 0 0,-1 0 1 0 0,2 1-1 0 0,-1-1 1 0 0,0 0-1 0 0,1 0 0 0 0,0 0 1 0 0,-1 0-1 0 0,2 0 0 0 0,-2 0 1 0 0,1-1-1 0 0,1 1 1 0 0,0 0-1 0 0,-1-1 0 0 0,1 0 1 0 0,-1 0-1 0 0,1 1 3 0 0,-1-3 34 0 0,0 1-1 0 0,0 0 1 0 0,0 0-1 0 0,0-1 1 0 0,0 1-1 0 0,0 0 1 0 0,0-1 0 0 0,0 1-1 0 0,0-1 1 0 0,1 0-1 0 0,-1 0 1 0 0,-1 0-1 0 0,2 0 1 0 0,-1-1-1 0 0,0 1 1 0 0,0-1 0 0 0,0 1-1 0 0,0-1 1 0 0,0 1-1 0 0,0-1 1 0 0,0 0-1 0 0,0 0 1 0 0,0 0-1 0 0,-1-1 1 0 0,2 2 0 0 0,-2-2-1 0 0,1 1 1 0 0,-1-1-1 0 0,1 1 1 0 0,-1-1-1 0 0,1 1 1 0 0,-1-2-34 0 0,15-15 14 0 0,-1-2 0 0 0,-1 0 0 0 0,-1-1 0 0 0,5-12-14 0 0,8-11-16 0 0,-15 26 9 0 0,0 2 0 0 0,1-1-1 0 0,1 2 1 0 0,1 0 0 0 0,3-3 7 0 0,-14 15 4 0 0,0 1 0 0 0,-1 0 1 0 0,1 0-1 0 0,0 0 0 0 0,1 1 0 0 0,-1-1 1 0 0,0 1-1 0 0,0-1 0 0 0,1 1 0 0 0,-1 0 1 0 0,2 0-5 0 0,-3 0 1 0 0,-2 1 1 0 0,2 0-1 0 0,-1 0 0 0 0,0 0 1 0 0,0 0-1 0 0,0 0 1 0 0,0 0-1 0 0,1 0 0 0 0,-2 1 1 0 0,1-1-1 0 0,1 0 1 0 0,-2 1-1 0 0,2 0 1 0 0,-1-1-1 0 0,-1 0 0 0 0,1 0 1 0 0,1 1-1 0 0,-2 0 1 0 0,1 0-1 0 0,0-1 0 0 0,0 1 1 0 0,-1 0-1 0 0,1 0 1 0 0,0-1-1 0 0,0 1 1 0 0,-1 0-1 0 0,1 0 0 0 0,0 0 1 0 0,-1 0-1 0 0,1 0 1 0 0,-1 0-1 0 0,0 0 1 0 0,1 0-1 0 0,-1 0 0 0 0,0 0 1 0 0,1 0-1 0 0,-1 0 1 0 0,0 1-2 0 0,10 49 528 0 0,-5-22-395 0 0,2-1-1 0 0,7 23-132 0 0,-10-42-4 0 0,-1 0-1 0 0,1 0 1 0 0,1 0 0 0 0,-1 0-1 0 0,1-1 1 0 0,1-1-1 0 0,0 2 1 0 0,0-2-1 0 0,1 0 1 0 0,4 3 4 0 0,-6-4-9 0 0,2 0 0 0 0,-1-1-1 0 0,0 0 1 0 0,1 0 0 0 0,0-1 0 0 0,0 0-1 0 0,7 3 10 0 0,-11-7 2 0 0,0 1 0 0 0,0 0 0 0 0,1 0-1 0 0,-1-1 1 0 0,0 0 0 0 0,0 0-1 0 0,0 0 1 0 0,0 0 0 0 0,0 0 0 0 0,1 0-1 0 0,-1-1 1 0 0,0 0 0 0 0,0 0-1 0 0,0 0 1 0 0,1 0 0 0 0,-1 0-1 0 0,-1-1 1 0 0,1 1 0 0 0,0-1 0 0 0,0 1-1 0 0,0-2-1 0 0,9-5 8 0 0,-1-1-1 0 0,1-1 1 0 0,-2 1-1 0 0,0-2 1 0 0,0 1 0 0 0,-1-2-1 0 0,0 0 1 0 0,5-9-8 0 0,11-23-65 0 0,19-42 65 0 0,-2 3-40 0 0,4-9 130 0 0,8-26-90 0 0,-17 33 131 0 0,85-211-98 0 0,10-19 1088 0 0,-89 213-1045 0 0,-17 40-179 0 0,10-17 103 0 0,2-4 24 0 0,-23 48-37 0 0,1 1 1 0 0,11-15 12 0 0,-14 27 43 0 0,-2-1-1 0 0,7-17-42 0 0,-12 23 19 0 0,0 2 0 0 0,2 0 0 0 0,0 0 0 0 0,0 0 0 0 0,2 2 0 0 0,0-1 0 0 0,5-4-19 0 0,16-18-21 0 0,-10 13-43 0 0,0 1 1 0 0,10-6 63 0 0,-23 20-10 0 0,1 2-1 0 0,0 0 1 0 0,0 0-1 0 0,1 0 1 0 0,0 1 0 0 0,0 1-1 0 0,0 0 1 0 0,6-1 10 0 0,3 1-3 0 0,1 1 0 0 0,0 1 0 0 0,0 0-1 0 0,0 2 1 0 0,-1 1 0 0 0,1 0 0 0 0,16 4 3 0 0,16 0 5 0 0,-38-3 122 0 0,0 0 1 0 0,0 0-1 0 0,-1 2 1 0 0,1 0-1 0 0,-1 1 0 0 0,1 0 1 0 0,-1 1-128 0 0,25 13 722 0 0,25 17-722 0 0,-45-23 444 0 0,0 0 0 0 0,0 2 1 0 0,0 0-1 0 0,1 5-444 0 0,37 30 341 0 0,-49-43 217 0 0,0 1 0 0 0,0 0-1 0 0,-1 0 1 0 0,0 1 0 0 0,-1-1-1 0 0,0 1 1 0 0,0 0 0 0 0,-1 1-1 0 0,1-1 1 0 0,-2 0 0 0 0,0 1-1 0 0,0 4-557 0 0,23 50 1048 0 0,-22-51-578 0 0,1 0-1 0 0,-1-1 0 0 0,-1 1 1 0 0,0 0-1 0 0,-2 0 0 0 0,1 1 0 0 0,-2-1-469 0 0,9 47 4316 0 0,5-12-3593 0 0,-9-34-448 0 0,-1-1-1 0 0,0 2 1 0 0,1 12-275 0 0,-3-14 0 0 0,0 0 0 0 0,2-1 0 0 0,0 0 0 0 0,4 10 0 0 0,-4-13 0 0 0,0 1 0 0 0,-1 0 0 0 0,0 0 0 0 0,-1 1 0 0 0,0-1 0 0 0,0 0 0 0 0,-2 6 0 0 0,2 4-391 0 0,1 0 1 0 0,0 0-1 0 0,1-1 0 0 0,1 1 1 0 0,5 13 390 0 0,5 17-503 0 0,4 12 6 0 0,4 18-2183 0 0,-16-56 2473 0 0,1 0 0 0 0,1-1 0 0 0,1 0 0 0 0,1 0-1 0 0,10 14 208 0 0,-3-3-2953 0 0,10 28 2953 0 0,-17-37-63 0 0,2 0-1 0 0,0-1 0 0 0,2 0 1 0 0,0-1-1 0 0,17 18 64 0 0,23 23 177 0 0,18 13-177 0 0,-47-50 4 0 0,0-2-1 0 0,1-1 1 0 0,2-1 0 0 0,0-1-1 0 0,31 16-3 0 0,-16-13 25 0 0,143 73 369 0 0,-153-83-354 0 0,2 0 0 0 0,-1-3 0 0 0,1-2 0 0 0,23 4-40 0 0,-26-7-598 0 0,39 7-3837 0 0,-64-14 2668 0 0,-2 1 0 0 0,2 0 0 0 0,-1-1 0 0 0,0-1-1 0 0,0 1 1 0 0,0-1 0 0 0,0 0 0 0 0,4-2 1767 0 0,10-10-4072 0 0,-15 8 3749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7845 8 0 0,'1'0'40'0'0,"1"0"-1"0"0,-1 0 1 0 0,0 0-1 0 0,0 0 1 0 0,1 0-1 0 0,-1 0 1 0 0,0 0-1 0 0,0 0 1 0 0,0-1-1 0 0,1 1 1 0 0,-1 0-1 0 0,0-1 1 0 0,0 1-1 0 0,0-1 1 0 0,0 1-1 0 0,0-1 1 0 0,0 0-1 0 0,0 0 1 0 0,0 1-1 0 0,0-1 1 0 0,0 0-1 0 0,0 0 1 0 0,0 0-1 0 0,0 0 1 0 0,-1 0-1 0 0,2-1-39 0 0,2-34 792 0 0,-4 29-979 0 0,13-613 987 0 0,-15 278-724 0 0,-1 131-56 0 0,-7-266-40 0 0,0 251 50 0 0,-8-349 340 0 0,10 386-381 0 0,3 87 46 0 0,6-66-35 0 0,2-68-44 0 0,0 0 68 0 0,6-178-23 0 0,-3 40 31 0 0,6-390-9 0 0,-12 676-23 0 0,15-492 8 0 0,-6 145 57 0 0,-20 45-109 0 0,0 44 139 0 0,7 217-109 0 0,0 52 588 0 0,5-30-574 0 0,0-149 254 0 0,-3 116-284 0 0,5 36 14 0 0,9-27 16 0 0,-12 125-12 0 0,1-1 0 0 0,1 1 0 0 0,-1 0 0 0 0,1 0-1 0 0,0 0 1 0 0,0 0 0 0 0,1-1 12 0 0,-11-4-3512 0 0,9 1 3273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 0 0,'38'-13'1635'0'0,"-10"7"-1496"0"0,-1 1 0 0 0,1 1-1 0 0,0 1 1 0 0,5 2-139 0 0,22-3 244 0 0,467-32 986 0 0,-173 22-1262 0 0,866-44 88 0 0,-324 35 688 0 0,1 35 96 0 0,-810-10-832 0 0,351 17 478 0 0,111 1 199 0 0,-343-17 1472 0 0,75 16-2157 0 0,-251-17 6 0 0,-14-2-1 0 0,-1 1 1 0 0,1 1-1 0 0,-1-1 0 0 0,0 2 1 0 0,4 0-6 0 0,-21-2-1166 0 0,0-1 0 0 0,0 0 0 0 0,1 0 0 0 0,-1 0 0 0 0,0-1 0 0 0,0 0 1166 0 0,-18-14-1470 0 0,13 4 1291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363 153 8 0 0,'0'-4'122'0'0,"-1"-1"1"0"0,1 1-1 0 0,-1 0 0 0 0,-1 0 0 0 0,1-1 1 0 0,-1 1-1 0 0,1 0 0 0 0,-1 0 0 0 0,0 0 1 0 0,0 1-1 0 0,-1-1 0 0 0,1 0 0 0 0,-1 1 1 0 0,-2-2-123 0 0,-48-45 1045 0 0,42 40-683 0 0,7 6-352 0 0,-1 1-1 0 0,1 0 1 0 0,0 0 0 0 0,-1 1 0 0 0,1-1-1 0 0,-1 1 1 0 0,0 0 0 0 0,0 0-1 0 0,0 0 1 0 0,0 1 0 0 0,0-1 0 0 0,0 1-1 0 0,-1 0 1 0 0,1 1 0 0 0,0-1-1 0 0,0 1 1 0 0,-1 0 0 0 0,1 1 0 0 0,0-1-1 0 0,-1 1 1 0 0,1 0 0 0 0,0 0 0 0 0,0 0-1 0 0,0 1 1 0 0,0 0 0 0 0,0 0-1 0 0,0 0 1 0 0,0 0 0 0 0,1 1 0 0 0,-1 0-1 0 0,-1 1-9 0 0,-2 2 1 0 0,1 0 0 0 0,1 1 0 0 0,-1-1 0 0 0,1 1 0 0 0,0 0 0 0 0,1 1 0 0 0,-1-1 0 0 0,1 1-1 0 0,1 0 1 0 0,0 0 0 0 0,-1 4-1 0 0,-4 8 10 0 0,2 1-1 0 0,0 0 1 0 0,1 0-1 0 0,1 4-9 0 0,2-14-5 0 0,1 0-1 0 0,0 0 0 0 0,1 0 0 0 0,0 0 0 0 0,1 0 1 0 0,0 0-1 0 0,1 0 0 0 0,0 0 0 0 0,2 4 6 0 0,2 3-3 0 0,-5-13 1 0 0,2 1 0 0 0,-1-1-1 0 0,1 0 1 0 0,-1 0 0 0 0,2 0-1 0 0,-1 0 1 0 0,0 0-1 0 0,1 0 1 0 0,0-1 0 0 0,0 1-1 0 0,1-1 1 0 0,-1 0 0 0 0,1 1-1 0 0,0-2 3 0 0,22 25-5 0 0,-24-25 4 0 0,0 0 1 0 0,0 0-1 0 0,0 0 0 0 0,1 0 0 0 0,-1-1 0 0 0,1 1 0 0 0,0-1 0 0 0,0 1 0 0 0,0-1 1 0 0,0 0-1 0 0,0 0 0 0 0,0 0 0 0 0,0-1 0 0 0,1 1 0 0 0,-1-1 0 0 0,1 0 1 0 0,0 0-1 0 0,-1 0 0 0 0,1 0 0 0 0,0 0 0 0 0,-1-1 0 0 0,4 0 1 0 0,2-1 2 0 0,0 0-1 0 0,1-1 1 0 0,-1 0 0 0 0,0-1-1 0 0,0 0 1 0 0,0 0-1 0 0,-1-1 1 0 0,1 0-1 0 0,-1 0 1 0 0,0-1-1 0 0,0 0 1 0 0,-1 0 0 0 0,1-1-1 0 0,-1 0 1 0 0,-1 0-1 0 0,1-1 1 0 0,-1 0-1 0 0,2-2-1 0 0,-2-1 12 0 0,1 1-1 0 0,-1-1 0 0 0,-1 0 1 0 0,0 0-1 0 0,-1-1 0 0 0,0 0 1 0 0,1-4-12 0 0,0 1 14 0 0,-2 0-1 0 0,0 0 1 0 0,0-1 0 0 0,-1 1 0 0 0,-1-7-14 0 0,-1 6-249 0 0,1 8 329 0 0,-1-1-1 0 0,0 1 0 0 0,-1-1 1 0 0,0 0-1 0 0,0 1 1 0 0,-1-1-1 0 0,-2-6-79 0 0,3 11-159 0 0,0 1 0 0 0,-1-1 0 0 0,0 1 0 0 0,0 0 0 0 0,1-1 0 0 0,-1 1 0 0 0,-1 0 0 0 0,1 0 0 0 0,0 0 0 0 0,0 0 0 0 0,-1 1-1 0 0,1-1 1 0 0,-1 1 0 0 0,0-1 0 0 0,1 1 0 0 0,-1 0 0 0 0,0 0 0 0 0,0 0 0 0 0,0 0 0 0 0,0 0 0 0 0,0 1 0 0 0,1-1 0 0 0,-3 1 159 0 0,1 0-170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79 36 0 0,'-2'-21'337'0'0,"1"18"-181"0"0,0 0-1 0 0,0 0 1 0 0,1 0 0 0 0,0 0-1 0 0,0 0 1 0 0,-1 0 0 0 0,1 0-1 0 0,1 0 1 0 0,-1 0 0 0 0,0 0-1 0 0,0 0 1 0 0,1 1 0 0 0,0-1-1 0 0,0 0 1 0 0,0 0 0 0 0,0 0-1 0 0,0 1 1 0 0,2-3-156 0 0,-3 5 67 0 0,1 0 0 0 0,-1 1 0 0 0,1-1 1 0 0,0 0-1 0 0,-1 1 0 0 0,0-1 0 0 0,1 0 0 0 0,-1 0 0 0 0,1 1 0 0 0,-1-1 0 0 0,1 1 1 0 0,-1-1-1 0 0,0 1 0 0 0,0-1 0 0 0,1 0 0 0 0,-1 1 0 0 0,0-1 0 0 0,1 1 1 0 0,-1 0-1 0 0,0-1 0 0 0,1 0 0 0 0,-1 1 0 0 0,0 0 0 0 0,0-1 0 0 0,0 1 0 0 0,0-1 1 0 0,0 1-1 0 0,0-1 0 0 0,0 1 0 0 0,0 0-67 0 0,5 20 797 0 0,2 29 624 0 0,-1-1-1 0 0,-3 1 1 0 0,-3 45-1421 0 0,-21 148 2597 0 0,3-122-2144 0 0,5-42-393 0 0,3 2-60 0 0,10-80-139 0 0,0 0-1 0 0,0 0 1 0 0,0 0 0 0 0,0 1 0 0 0,0-2-1 0 0,0 2 1 0 0,0-1 0 0 0,-1 0 0 0 0,1 0-1 0 0,0 0 1 0 0,0 0 0 0 0,0 0 0 0 0,-1 0-1 0 0,0 0 1 0 0,1 0 0 0 0,-1 0 0 0 0,1 0-1 0 0,-1 0 1 0 0,0 0 0 0 0,0-1 0 0 0,1 1 139 0 0,-1-1-233 0 0,0 0 1 0 0,0 0 0 0 0,1 0 0 0 0,-1-1 0 0 0,1 1-1 0 0,-1 0 1 0 0,0 0 0 0 0,1 0 0 0 0,-1-1-1 0 0,0 1 1 0 0,1-1 0 0 0,-1 1 0 0 0,1-1 0 0 0,0 1-1 0 0,-1 0 1 0 0,0-1 0 0 0,1 0 0 0 0,-1 1-1 0 0,1-1 1 0 0,0 1 0 0 0,0-1 0 0 0,-1 0 0 0 0,1 0 232 0 0,-17-29-5298 0 0,10 11 4883 0 0,5 15 1139 0 0,-3-9-824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 0 0,'5'3'324'0'0,"-1"1"-1"0"0,1 0 1 0 0,-1 0 0 0 0,0 0-1 0 0,0 1 1 0 0,0-1 0 0 0,-1 1-1 0 0,1 0 1 0 0,1 4-324 0 0,19 21 174 0 0,16 7-7 0 0,-37-34-174 0 0,0-1 1 0 0,0 0-1 0 0,1 1 1 0 0,-1-1-1 0 0,0-1 0 0 0,1 1 1 0 0,-1 0-1 0 0,1-1 1 0 0,0 0-1 0 0,-1 0 0 0 0,1 0 1 0 0,0 0-1 0 0,0 0 7 0 0,-3-2-102 0 0,-1 0-1 0 0,0 1 1 0 0,1-1-1 0 0,-1 0 0 0 0,0 0 1 0 0,0 1-1 0 0,1-1 1 0 0,-1 0-1 0 0,0 0 0 0 0,0 0 1 0 0,0 1-1 0 0,0-1 1 0 0,0 0-1 0 0,0 0 0 0 0,0 0 1 0 0,-1 1-1 0 0,1-1 1 0 0,0 0-1 0 0,0 0 1 0 0,-1 1-1 0 0,1-1 0 0 0,0 0 1 0 0,-1 0-1 0 0,1 1 1 0 0,0-1-1 0 0,-1 0 0 0 0,0 0 103 0 0,0 0-109 0 0,-2-8-144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 0 0,'-4'6'3049'0'0,"-4"9"-2770"0"0,7-7-280 0 0,1 0 1 0 0,1 0 0 0 0,-1 0 0 0 0,1-1 0 0 0,1 1 0 0 0,0 0 0 0 0,0 0-1 0 0,1 1 1 0 0,-3-6 23 0 0,1-1 0 0 0,-1 0-1 0 0,1 0 1 0 0,0 0-1 0 0,0 1 1 0 0,0-1-1 0 0,0 0 1 0 0,0 0-1 0 0,0 0 1 0 0,0 0-1 0 0,1-1 1 0 0,-1 1 0 0 0,1 0-1 0 0,-1-1 1 0 0,1 1-1 0 0,0-1 1 0 0,0 1-1 0 0,0-1 1 0 0,0 0-1 0 0,0 1 1 0 0,0-1 0 0 0,0 0-1 0 0,0 0 1 0 0,0-1-1 0 0,1 1 1 0 0,-1 0-1 0 0,0-1 1 0 0,0 1-1 0 0,1-1 1 0 0,1 0-23 0 0,-1 0 49 0 0,0-1-1 0 0,0 0 1 0 0,-1 0 0 0 0,1 0-1 0 0,-1 0 1 0 0,1 0-1 0 0,-1-1 1 0 0,1 1 0 0 0,-1-1-1 0 0,0 0 1 0 0,0 0-1 0 0,0 1 1 0 0,0-1 0 0 0,0 0-1 0 0,0-1 1 0 0,0 1 0 0 0,-1 0-1 0 0,1 0 1 0 0,-1-1-1 0 0,0 1 1 0 0,0-1 0 0 0,0 1-1 0 0,0-1 1 0 0,0 1 0 0 0,0-1-1 0 0,0-2-48 0 0,2-7 21 0 0,-1-1 0 0 0,0 1 0 0 0,-1-1 0 0 0,-1 0 0 0 0,0 0-21 0 0,0 13 4 0 0,0 0-1 0 0,0 0-6 0 0,0 0-1 0 0,13 35-17 0 0,-4 0 0 0 0,-5-19-38 0 0,1-1 0 0 0,0-1 0 0 0,1 1 0 0 0,5 10 59 0 0,-11-26-52 0 0,0 1 0 0 0,0 0 0 0 0,0 0 0 0 0,0 0 0 0 0,0 0 0 0 0,0 0 0 0 0,-1 0 0 0 0,1 0 0 0 0,0-1 0 0 0,0 1 0 0 0,0 0 0 0 0,0 0 0 0 0,0 0 0 0 0,0 0 0 0 0,0 0 0 0 0,0 0 0 0 0,0 0 0 0 0,0-1 0 0 0,0 1 0 0 0,0 0 0 0 0,0 0 0 0 0,0 0 0 0 0,1 0 0 0 0,-1 0 0 0 0,0 0 0 0 0,0 0 0 0 0,0 0 0 0 0,0-1 0 0 0,0 1 0 0 0,0 0 0 0 0,0 0 0 0 0,0 0 0 0 0,0 0 0 0 0,0 0 0 0 0,0 0 0 0 0,0 0 0 0 0,1 0 0 0 0,-1 0 0 0 0,0 0 0 0 0,0 0 0 0 0,0 0 0 0 0,0-1 0 0 0,0 1 0 0 0,0 0 0 0 0,0 0 0 0 0,1 0 0 0 0,-1 0 0 0 0,0 0 0 0 0,0 0 0 0 0,0 0 0 0 0,0 0 0 0 0,0 0 0 0 0,0 0 0 0 0,0 0 0 0 0,1 0 0 0 0,-1 0 0 0 0,0 0 0 0 0,0 0 0 0 0,0 0 0 0 0,0 1 0 0 0,0-1 0 0 0,0 0 0 0 0,0 0 0 0 0,1 0 0 0 0,-1 0 0 0 0,0 0 0 0 0,0 0 0 0 0,0 0 0 0 0,0 0 52 0 0,2-14-1030 0 0,-1 10 814 0 0,0-6-24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4 0 0,'-3'-8'1759'0'0,"-4"9"-1658"0"0,-1 0 0 0 0,1 0 0 0 0,0 0 0 0 0,0 1-1 0 0,0 0 1 0 0,1 0 0 0 0,-1 1 0 0 0,1 0 0 0 0,-1 0-1 0 0,1 0 1 0 0,0 1 0 0 0,-6 4-101 0 0,10-7 0 0 0,0 0-1 0 0,0 1 1 0 0,0 0 0 0 0,0-1-1 0 0,0 1 1 0 0,0 0 0 0 0,0 0 0 0 0,0 0-1 0 0,1 0 1 0 0,-1 0 0 0 0,1 1-1 0 0,0-1 1 0 0,0 0 0 0 0,-1 1 0 0 0,2-1-1 0 0,-1 0 1 0 0,0 1 0 0 0,0 0-1 0 0,1-1 1 0 0,-1 1 0 0 0,1-1 0 0 0,0 1-1 0 0,0-1 1 0 0,0 1 0 0 0,0 0-1 0 0,1-1 1 0 0,-1 1 0 0 0,1-1 0 0 0,-1 1-1 0 0,1-1 1 0 0,0 1 0 0 0,0-1 0 0 0,0 0-1 0 0,0 1 1 0 0,1 0 0 0 0,-1-1 38 0 0,1-1 0 0 0,-1 1 0 0 0,0-1 1 0 0,1 1-1 0 0,-1-1 0 0 0,1 1 0 0 0,-1-1 0 0 0,1 0 0 0 0,0 0 0 0 0,-1 0 1 0 0,1 0-1 0 0,0 0 0 0 0,0 0 0 0 0,0 0 0 0 0,0 0 0 0 0,0-1 0 0 0,0 1 1 0 0,0-1-1 0 0,0 1 0 0 0,0-1 0 0 0,2 0-38 0 0,1 0 57 0 0,0 0 0 0 0,0-1 0 0 0,0 1 0 0 0,0-1 0 0 0,0 0 0 0 0,0 0 0 0 0,0-1 0 0 0,-1 1 0 0 0,4-3-57 0 0,-1 1 26 0 0,0 0 0 0 0,0 0-1 0 0,-1-1 1 0 0,0 0 0 0 0,0 0 0 0 0,0 0 0 0 0,0-1 0 0 0,-1 0 0 0 0,0 0-1 0 0,0 0 1 0 0,0-1 0 0 0,-1 0 0 0 0,1-1-26 0 0,-3 3 4 0 0,-1-1 0 0 0,0 1-1 0 0,0-1 1 0 0,-1 1 0 0 0,1-1-1 0 0,-1 0 1 0 0,0 1 0 0 0,-1-3-4 0 0,2 7 0 0 0,-1-1 0 0 0,0 0 0 0 0,0 0 0 0 0,0 1 0 0 0,0-1 0 0 0,0 0 0 0 0,0 0 0 0 0,0 1 0 0 0,0-1 0 0 0,0 0 0 0 0,0 0 0 0 0,-1 0 0 0 0,1 1 0 0 0,0-1 0 0 0,0 0 0 0 0,-1 1 0 0 0,1-1 0 0 0,0 0 0 0 0,-1 1 0 0 0,1-1 0 0 0,-1 0 1 0 0,1 1-1 0 0,-1-1 0 0 0,0 1 0 0 0,1-1 0 0 0,-1 0 0 0 0,1 1 0 0 0,-1 0 0 0 0,0-1 0 0 0,1 1 0 0 0,-1-1 0 0 0,0 1 0 0 0,0 0 0 0 0,1-1 0 0 0,-1 1 0 0 0,0 0 0 0 0,0 0 0 0 0,0 0 0 0 0,1 0 0 0 0,-1-1 0 0 0,0 1 0 0 0,0 0 0 0 0,0 0 0 0 0,1 1 0 0 0,-1-1 0 0 0,0 0 0 0 0,0 0 0 0 0,0 0 0 0 0,1 0 0 0 0,-2 1 0 0 0,1 0-1 0 0,0 0 0 0 0,0 1-1 0 0,-1-1 1 0 0,1 0-1 0 0,0 1 1 0 0,0-1-1 0 0,1 1 1 0 0,-1 0-1 0 0,0-1 1 0 0,0 1 0 0 0,1 0-1 0 0,-1-1 1 0 0,1 1-1 0 0,-1 0 1 0 0,1 0-1 0 0,0-1 1 0 0,0 1-1 0 0,0 0 1 0 0,0 0 0 0 0,0-1-1 0 0,0 1 1 0 0,1 0-1 0 0,-1 0 1 0 0,0-1-1 0 0,1 2 2 0 0,12 46-15 0 0,-10-41-37 0 0,-2-4-7 0 0,0 0 1 0 0,0 0 0 0 0,0 0-1 0 0,0-1 1 0 0,1 1 0 0 0,-1 0-1 0 0,1-1 1 0 0,0 1-1 0 0,0-1 1 0 0,1 0 0 0 0,-1 0-1 0 0,3 3 59 0 0,-4-7-176 0 0,0 0-1 0 0,0 0 1 0 0,0-1-1 0 0,0 1 1 0 0,0 0-1 0 0,-1 0 1 0 0,1-1 0 0 0,0 1-1 0 0,-1 0 1 0 0,1-1-1 0 0,-1 1 1 0 0,0-1-1 0 0,1 1 1 0 0,-1-1-1 0 0,0 1 1 0 0,0-1-1 0 0,0 1 1 0 0,0 0-1 0 0,0-1 177 0 0,1-3-188 0 0,2-8-71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12 0 0,'0'23'938'0'0,"-1"-14"-762"0"0,1 0-1 0 0,0 1 1 0 0,1-1 0 0 0,0 0 0 0 0,0 0-1 0 0,1 0 1 0 0,1 1-176 0 0,3 10 649 0 0,1 0 1 0 0,1-1-1 0 0,10 18-649 0 0,-16-100 916 0 0,-1 50-908 0 0,8-63 16 0 0,-8 72-23 0 0,0 0 1 0 0,0 1-1 0 0,0-1 0 0 0,0 0 1 0 0,1 1-1 0 0,-1 0 0 0 0,1-1 1 0 0,0 1-1 0 0,0 0 1 0 0,1 0-1 0 0,-1 0 0 0 0,0 0 1 0 0,1 0-1 0 0,0 1 0 0 0,0-1 1 0 0,0 1-1 0 0,0-1 0 0 0,2 0-1 0 0,-4 3 0 0 0,0 0 0 0 0,0 0 0 0 0,0 0 0 0 0,1 0 0 0 0,-1 0 0 0 0,0 0 0 0 0,0 0 0 0 0,0 0 0 0 0,1 0 0 0 0,-1 1 0 0 0,0-1 0 0 0,0 0 0 0 0,0 1 0 0 0,0-1 0 0 0,0 1-1 0 0,0-1 1 0 0,0 1 0 0 0,0 0 0 0 0,0-1 0 0 0,0 1 0 0 0,0 0 0 0 0,0 0 0 0 0,0-1 0 0 0,0 1 0 0 0,-1 0 0 0 0,1 0 0 0 0,0 0 0 0 0,-1 0 0 0 0,1 0 0 0 0,0 0 0 0 0,-1 0-1 0 0,0 0 1 0 0,1 0 0 0 0,-1 1 0 0 0,0-1 0 0 0,1 0 0 0 0,18 51-5 0 0,-17-44 4 0 0,-1-4-17 0 0,1 1-168 0 0,0 0 1 0 0,0 0-1 0 0,0 1 0 0 0,-1-1 1 0 0,0 1-1 0 0,0-1 0 0 0,0 1 1 0 0,-1 0-1 0 0,0-1 0 0 0,0 1 1 0 0,-1-1-1 0 0,0 1 0 0 0,0 2 186 0 0,1-8-1016 0 0,-1-4-313 0 0,0-2 1058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69 550 4 0 0,'-16'-96'3014'0'0,"8"57"-2640"0"0,0-21-137 0 0,3 0 0 0 0,2 0 0 0 0,5-29-237 0 0,-2 14 13 0 0,1 70-17 0 0,-1 0-1 0 0,0 0 1 0 0,-1-1-1 0 0,1 1 1 0 0,-1 0-1 0 0,0 0 0 0 0,-1 0 1 0 0,1 0-1 0 0,-1 0 1 0 0,0 0-1 0 0,0 0 1 0 0,-1 0-1 0 0,0 0 5 0 0,2 6-205 0 0,0 0-1 0 0,0 0 1 0 0,0 0 0 0 0,0 0-1 0 0,0 0 1 0 0,0 0 0 0 0,0 0 0 0 0,1 0-1 0 0,-1 0 1 0 0,0 0 0 0 0,1 1-1 0 0,-1-1 1 0 0,1 0 0 0 0,-1 0-1 0 0,1 1 1 0 0,-1-1 0 0 0,1 0-1 0 0,0 1 1 0 0,0 0 205 0 0,0 6-144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 0 0,'11'-8'1915'0'0,"-6"5"-1682"0"0,-1-1-1 0 0,0 1 1 0 0,1 0-1 0 0,0 0 1 0 0,-1 1-1 0 0,1-1 1 0 0,3 0-233 0 0,54-1 799 0 0,-13 3-1394 0 0,-18-6-3016 0 0,-28 6 3475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 0 0,'-2'-11'2948'0'0,"-1"21"-2306"0"0,-1 25-804 0 0,5-13 154 0 0,-1-13-3 0 0,0-1 1 0 0,0 1-1 0 0,1 0 0 0 0,0-1 0 0 0,1 0 0 0 0,0 1 1 0 0,0-1-1 0 0,1 0 0 0 0,0 0 0 0 0,4 7 11 0 0,-1-59-3144 0 0,-3 25 2980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16 0 0,'-1'0'49'0'0,"1"1"1"0"0,-1 0-1 0 0,1-1 0 0 0,0 1 0 0 0,-1 0 1 0 0,1-1-1 0 0,0 1 0 0 0,-1 0 0 0 0,1-1 1 0 0,0 1-1 0 0,0 0 0 0 0,-1 0 1 0 0,1-1-1 0 0,0 1 0 0 0,0 0 0 0 0,0 0 1 0 0,0-1-1 0 0,0 1 0 0 0,0 0 0 0 0,0 0 1 0 0,1 0-1 0 0,-1-1 0 0 0,0 1 1 0 0,0 0-1 0 0,1-1 0 0 0,-1 1 0 0 0,0 0 1 0 0,1 0-1 0 0,-1-1 0 0 0,0 1 0 0 0,1-1 1 0 0,-1 1-1 0 0,1 0 0 0 0,0-1 1 0 0,-1 1-1 0 0,1-1 0 0 0,-1 1 0 0 0,1-1 1 0 0,0 1-1 0 0,-1-1 0 0 0,1 0 0 0 0,0 1 1 0 0,0-1-1 0 0,-1 0 0 0 0,1 0 1 0 0,0 1-1 0 0,0-1-49 0 0,0 0 28 0 0,-1 0 0 0 0,1 0 0 0 0,0 0 0 0 0,-1 0 0 0 0,1 0 0 0 0,0 0 1 0 0,-1 0-1 0 0,1 0 0 0 0,0 0 0 0 0,-1 0 0 0 0,1 0 0 0 0,0-1 0 0 0,-1 1 0 0 0,1 0 0 0 0,0 0 1 0 0,-1-1-1 0 0,1 1 0 0 0,-1 0 0 0 0,1-1 0 0 0,0 1 0 0 0,-1-1 0 0 0,1 1 0 0 0,-1-1 0 0 0,0 1 1 0 0,1-1-1 0 0,-1 1 0 0 0,1-1 0 0 0,-1 1 0 0 0,0-1 0 0 0,1 0 0 0 0,-1 1 0 0 0,0-1 0 0 0,0 1 1 0 0,1-1-1 0 0,-1 0 0 0 0,0 1 0 0 0,0-1 0 0 0,0 0 0 0 0,0 1 0 0 0,0-1 0 0 0,0 0-28 0 0,0-1 39 0 0,0-1 1 0 0,0 1-1 0 0,0-1 0 0 0,0 1 0 0 0,0 0 0 0 0,0-1 0 0 0,-1 1 0 0 0,0 0 0 0 0,1-1 1 0 0,-1 1-1 0 0,0 0 0 0 0,0 0 0 0 0,0 0 0 0 0,0 0 0 0 0,-1-1 0 0 0,1 1 1 0 0,-1 1-1 0 0,1-1 0 0 0,-2-1-39 0 0,2 2-3 0 0,0 0 0 0 0,1 1 0 0 0,-1-1 0 0 0,0 0 0 0 0,0 1 0 0 0,0-1 0 0 0,0 1 0 0 0,0-1 0 0 0,0 1 0 0 0,0 0 0 0 0,1-1 0 0 0,-1 1 0 0 0,0 0 1 0 0,0 0-1 0 0,0 0 0 0 0,0 0 0 0 0,0 0 0 0 0,0 0 0 0 0,-1 0 0 0 0,1 0 0 0 0,0 0 0 0 0,0 0 0 0 0,0 0 0 0 0,0 0 0 0 0,1 1 0 0 0,-1-1 0 0 0,0 0 0 0 0,0 1 0 0 0,0-1 0 0 0,0 1 0 0 0,0-1 1 0 0,0 1-1 0 0,0-1 0 0 0,1 1 0 0 0,-1 0 0 0 0,0-1 0 0 0,0 1 0 0 0,1 0 0 0 0,-1-1 0 0 0,1 1 0 0 0,-1 0 0 0 0,1 0 0 0 0,-1 0 0 0 0,1 0 0 0 0,-1 0 0 0 0,1-1 0 0 0,0 1 0 0 0,-1 1 3 0 0,1-2-86 0 0,0 1 0 0 0,-1-1 0 0 0,1 0 0 0 0,0 1-1 0 0,0-1 1 0 0,-1 1 0 0 0,1-1 0 0 0,0 1 0 0 0,0-1-1 0 0,0 0 1 0 0,0 1 0 0 0,0-1 0 0 0,-1 1 0 0 0,1-1 0 0 0,0 1-1 0 0,0-1 1 0 0,0 1 0 0 0,0-1 0 0 0,1 1 0 0 0,-1-1-1 0 0,0 1 1 0 0,0-1 0 0 0,0 0 0 0 0,0 1 0 0 0,0-1-1 0 0,1 1 1 0 0,-1-1 0 0 0,0 1 0 0 0,0-1 0 0 0,1 0-1 0 0,-1 1 1 0 0,0-1 0 0 0,1 0 0 0 0,-1 1 0 0 0,0-1 0 0 0,1 0-1 0 0,-1 1 1 0 0,0-1 0 0 0,1 0 0 0 0,-1 0 0 0 0,1 1-1 0 0,-1-1 1 0 0,1 0 0 0 0,-1 0 86 0 0,7 0-258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 0 0,'0'0'16'0'0,"1"-1"-1"0"0,-1 1 1 0 0,0 0-1 0 0,0 0 1 0 0,0 0-1 0 0,0 0 1 0 0,0 0-1 0 0,0-1 1 0 0,0 1-1 0 0,0 0 1 0 0,0 0-1 0 0,0 0 1 0 0,0 0-1 0 0,1 0 1 0 0,-1 0 0 0 0,0 0-1 0 0,0-1 1 0 0,0 1-1 0 0,0 0 1 0 0,0 0-1 0 0,0 0 1 0 0,1 0-1 0 0,-1 0 1 0 0,0 0-1 0 0,0 0 1 0 0,0 0-1 0 0,0 0 1 0 0,0 0-1 0 0,1 0 1 0 0,-1 0 0 0 0,0 0-1 0 0,0 0 1 0 0,0 0-1 0 0,0 0 1 0 0,1 0-1 0 0,-1 0 1 0 0,0 0-1 0 0,0 0 1 0 0,0 0-1 0 0,0 0 1 0 0,1 0-1 0 0,-1 0 1 0 0,0 0-1 0 0,0 0 1 0 0,0 0-1 0 0,0 0 1 0 0,0 1 0 0 0,0-1-1 0 0,1 0 1 0 0,-1 0-1 0 0,0 0 1 0 0,0 0-1 0 0,0 0 1 0 0,0 0-1 0 0,0 0 1 0 0,0 1-1 0 0,0-1 1 0 0,0 0-16 0 0,7 14 380 0 0,0 17-106 0 0,2 186 462 0 0,-4-64-627 0 0,-5-149-116 0 0,0 1-1 0 0,0-1 0 0 0,0 1-1 0 0,0-1 1 0 0,1 1 0 0 0,0-1 0 0 0,0 0 0 0 0,0 1-1 0 0,0-1 1 0 0,1 0 0 0 0,0 0 0 0 0,0 2 8 0 0,-9-37-2131 0 0,2 21 1963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 0 0,'3'-2'280'0'0,"1"1"1"0"0,0-1-1 0 0,0 1 1 0 0,-1 0-1 0 0,1 0 1 0 0,0 0-1 0 0,0 1 1 0 0,3-1-281 0 0,17-4 890 0 0,-9 0-264 0 0,56-15 931 0 0,-69 19-1558 0 0,1 1 1 0 0,0-1-1 0 0,-1 1 1 0 0,1 0-1 0 0,-1-1 1 0 0,1 1-1 0 0,0 0 1 0 0,-1 1-1 0 0,1-1 1 0 0,-1 0-1 0 0,1 1 1 0 0,-1 0-1 0 0,1-1 1 0 0,-1 1-1 0 0,1 0 1 0 0,-1 0-1 0 0,1 0 1 0 0,-1 1-1 0 0,0-1 1 0 0,0 0-1 0 0,0 1 1 0 0,0-1-1 0 0,0 1 0 0 0,1 0 1 0 0,-3-1-135 0 0,0 0-1 0 0,0-1 1 0 0,0 1-1 0 0,0 0 1 0 0,0-1-1 0 0,1 1 1 0 0,-1 0-1 0 0,0-1 1 0 0,0 1-1 0 0,-1 0 1 0 0,1-1-1 0 0,0 1 0 0 0,0 0 1 0 0,0-1-1 0 0,0 1 1 0 0,-1 0-1 0 0,1-1 1 0 0,0 1-1 0 0,0-1 1 0 0,-1 1-1 0 0,1 0 1 0 0,-1-1-1 0 0,1 1 0 0 0,-1-1 1 0 0,1 1-1 0 0,0-1 1 0 0,-1 1-1 0 0,0-1 1 0 0,1 0-1 0 0,-1 1 1 0 0,1-1-1 0 0,-1 0 1 0 0,0 1-1 0 0,1-1 0 0 0,-1 0 1 0 0,1 0-1 0 0,-2 1 136 0 0,-1 0-269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20 0 0,'12'-1'1011'0'0,"-1"-1"0"0"0,1 0 0 0 0,0-1-1 0 0,-1 0 1 0 0,0-1 0 0 0,2 0-1011 0 0,36-10 3505 0 0,-39 11-2736 0 0,1 1-1 0 0,1 1 1 0 0,-1 0-1 0 0,0 0 1 0 0,0 1-1 0 0,0 1 1 0 0,4 0-769 0 0,-6 1-236 0 0,-1 0 0 0 0,1 0 0 0 0,-1 1 0 0 0,1 0 0 0 0,-1 0 1 0 0,1 2 235 0 0,-5-3 369 0 0,-4-2-878 0 0,0 1 0 0 0,1-1 0 0 0,0 1 0 0 0,0-1 0 0 0,-1 0 1 0 0,1 0-1 0 0,0 1 0 0 0,0-1 0 0 0,-1 0 0 0 0,1 1 0 0 0,0-1 0 0 0,0 0 0 0 0,-1 0 0 0 0,1 0 0 0 0,0 0 0 0 0,0 0 0 0 0,-1 0 0 0 0,1 0 0 0 0,0 0 0 0 0,0 0 1 0 0,-1 0-1 0 0,1-1 0 0 0,0 1 0 0 0,0 0 0 0 0,-1-1 509 0 0,6-3-776 0 0,-1-5 387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51 4 0 0,'0'-1'49'0'0,"0"-1"0"0"0,0 1 0 0 0,-1 0 0 0 0,1 0 0 0 0,0-1 0 0 0,-1 1 0 0 0,1 0 0 0 0,-1 0 0 0 0,1 0 0 0 0,-1 0 0 0 0,0-1 0 0 0,0 1 0 0 0,1 0 0 0 0,-1 0 0 0 0,0 0 0 0 0,0 0 0 0 0,0 1 1 0 0,0-1-1 0 0,0 0 0 0 0,0 0 0 0 0,0 0 0 0 0,0 1 0 0 0,0-1 0 0 0,-1 1 0 0 0,1-1 0 0 0,0 1 0 0 0,0-1 0 0 0,-1 1 0 0 0,1-1 0 0 0,0 1 0 0 0,-1 0 0 0 0,1 0 0 0 0,0 0 0 0 0,-1 0 0 0 0,1 0 0 0 0,0 0 0 0 0,-1 0 0 0 0,1 0 0 0 0,-1 0-49 0 0,-2 1 14 0 0,-1-1 0 0 0,0 1 1 0 0,1-1-1 0 0,-1 1 0 0 0,1 0 0 0 0,-1 1 0 0 0,1-1 0 0 0,-1 1 0 0 0,1 0 0 0 0,0 0 1 0 0,-1 0-15 0 0,-2 5-6 0 0,0-1 0 0 0,0 1 1 0 0,1 0-1 0 0,0 0 1 0 0,0 1-1 0 0,0-1 0 0 0,1 1 1 0 0,-1 4 5 0 0,4-9 6 0 0,1-1 1 0 0,0 0-1 0 0,0 1 0 0 0,0-1 1 0 0,0 1-1 0 0,1 0 1 0 0,-1-1-1 0 0,1 1 0 0 0,-1-1 1 0 0,1 1-1 0 0,0 0 0 0 0,0-1 1 0 0,0 1-1 0 0,1 2-6 0 0,0-4 17 0 0,-1 0 1 0 0,1 1-1 0 0,0-1 0 0 0,0 0 0 0 0,0 1 0 0 0,0-1 1 0 0,0 0-1 0 0,0 0 0 0 0,0 0 0 0 0,0 0 0 0 0,0 0 1 0 0,0 0-1 0 0,1 0 0 0 0,-1 0 0 0 0,0 0 0 0 0,1 0 1 0 0,-1-1-1 0 0,1 1 0 0 0,-1-1 0 0 0,1 1 1 0 0,-1-1-1 0 0,1 1 0 0 0,-1-1 0 0 0,1 0 0 0 0,-1 0 1 0 0,3 0-18 0 0,4 1 76 0 0,1-1 0 0 0,0 0 0 0 0,0-1-1 0 0,0 0 1 0 0,0-1 0 0 0,-1 1 0 0 0,1-2 0 0 0,-1 1 0 0 0,1-1 0 0 0,-1 0 0 0 0,0-1 0 0 0,3-1-76 0 0,-6 3 9 0 0,0-1 1 0 0,1 0-1 0 0,-1 0 0 0 0,0 0 0 0 0,-1 0 0 0 0,1-1 0 0 0,0 0 1 0 0,-1 0-1 0 0,0 0 0 0 0,0 0 0 0 0,0-1 0 0 0,-1 0 0 0 0,0 1 1 0 0,0-1-1 0 0,0 0 0 0 0,0 0 0 0 0,-1-1 0 0 0,1-2-9 0 0,-3 5 2 0 0,0-1 0 0 0,0 1 0 0 0,-1 0 0 0 0,1 0-1 0 0,-1 0 1 0 0,0 0 0 0 0,0-1 0 0 0,0 1 0 0 0,0 0 0 0 0,-1 0-1 0 0,1 1 1 0 0,-1-1 0 0 0,0 0 0 0 0,0 0 0 0 0,-1 0-2 0 0,3 2 0 0 0,-1 0 1 0 0,1 0-1 0 0,-1 0 1 0 0,0 0 0 0 0,1 0-1 0 0,-1 0 1 0 0,0 0-1 0 0,1 0 1 0 0,-1 1-1 0 0,0-1 1 0 0,0 0 0 0 0,0 1-1 0 0,0-1 1 0 0,0 0-1 0 0,0 1 1 0 0,0-1 0 0 0,0 1-1 0 0,0 0 1 0 0,0-1-1 0 0,0 1 1 0 0,0 0-1 0 0,0-1 1 0 0,0 1 0 0 0,0 0-1 0 0,0 0 1 0 0,0 0-1 0 0,0 0 1 0 0,0 0-1 0 0,-1 0 1 0 0,1 0 0 0 0,0 0-1 0 0,0 1 1 0 0,0-1-1 0 0,0 0 1 0 0,0 1-1 0 0,0-1 1 0 0,0 1 0 0 0,0-1-1 0 0,0 1 1 0 0,0-1-1 0 0,0 1 1 0 0,0-1 0 0 0,0 1-1 0 0,1 0 1 0 0,-1 0-1 0 0,0 1 26 0 0,0 0 1 0 0,0 0 0 0 0,0 0 0 0 0,0 0-1 0 0,1 1 1 0 0,-1-1 0 0 0,1 0-1 0 0,-1 0 1 0 0,1 1 0 0 0,0-1 0 0 0,0 0-1 0 0,0 1 1 0 0,1-1 0 0 0,-1 0-1 0 0,0 1 1 0 0,1-1-27 0 0,10 44 83 0 0,-7-34-87 0 0,0 12-5 0 0,-3-18-8 0 0,0 0 0 0 0,1 1 0 0 0,-1-1 0 0 0,1 1 0 0 0,1-1 0 0 0,-1 0 0 0 0,1 0 0 0 0,3 5 17 0 0,-3-42-3656 0 0,-3 18 3333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0,'10'69'1756'0'0,"-1"-19"-1322"0"0,1 107 655 0 0,-7-89-959 0 0,3 0 1 0 0,11 50-131 0 0,-11-97-945 0 0,-11-39-1565 0 0,2 10 2409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 0 0,'1'0'72'0'0,"-1"1"1"0"0,1 0-1 0 0,0-1 0 0 0,-1 0 1 0 0,1 1-1 0 0,0-1 0 0 0,0 1 1 0 0,0-1-1 0 0,-1 0 0 0 0,1 0 0 0 0,0 1 1 0 0,0-1-1 0 0,0 0 0 0 0,-1 0 1 0 0,1 0-1 0 0,0 0 0 0 0,0 0 1 0 0,0 0-1 0 0,0 0 0 0 0,0 0 1 0 0,-1 0-1 0 0,1 0 0 0 0,0 0 1 0 0,0-1-1 0 0,0 1 0 0 0,0 0 0 0 0,-1-1 1 0 0,2 1-73 0 0,27-7 809 0 0,-29 7-800 0 0,26-8 576 0 0,46-12 526 0 0,-67 19-1205 0 0,0 0 1 0 0,1 0-1 0 0,-1 1 1 0 0,0-1-1 0 0,0 1 0 0 0,0 1 1 0 0,0-1-1 0 0,0 1 1 0 0,0-1-1 0 0,0 1 1 0 0,0 1-1 0 0,3 0 94 0 0,-11 0-3091 0 0,3-1 2810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 0 0,'17'5'3756'0'0,"-12"25"-3896"0"0,-2 0 1 0 0,-1 0 0 0 0,-1 0 0 0 0,-2 1 139 0 0,1-26-2826 0 0,2-18 2501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44 0 0,'0'-7'160'0'0,"2"2"168"0"0,-2 1 108 0 0,0-2-56 0 0,0 3-120 0 0,0-1-100 0 0,-2 2-72 0 0,1 1-44 0 0,1-1-24 0 0,0 2-36 0 0,-2 2-76 0 0,0-1-144 0 0,0 2-212 0 0,2-3-28 0 0,0 5 104 0 0,0-2 164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 0 0,'18'69'3558'0'0,"-4"-9"-3454"0"0,-10-47-99 0 0,18 50-8 0 0,-21-59 4 0 0,1-1 0 0 0,-1 1 0 0 0,1-1 1 0 0,0 0-1 0 0,0 1 0 0 0,1-1 0 0 0,-1 0 0 0 0,1 0 0 0 0,-1-1 1 0 0,1 1-1 0 0,0 0 0 0 0,0-1 0 0 0,0 0 0 0 0,4 3-1 0 0,-6-5 7 0 0,0-1 1 0 0,0 1-1 0 0,-1 0 0 0 0,1 0 0 0 0,0-1 0 0 0,0 1 0 0 0,0 0 0 0 0,0-1 0 0 0,0 1 1 0 0,0-1-1 0 0,0 1 0 0 0,-1-1 0 0 0,1 1 0 0 0,0-1 0 0 0,0 1 0 0 0,-1-1 1 0 0,1 0-1 0 0,-1 0 0 0 0,1 1 0 0 0,0-1 0 0 0,-1 0 0 0 0,1 0 0 0 0,-1 0 0 0 0,0 1 1 0 0,1-1-1 0 0,-1 0 0 0 0,0 0 0 0 0,1 0 0 0 0,-1 0-7 0 0,13-32 163 0 0,-13 32-163 0 0,9-24-4 0 0,6-14-60 0 0,-2-1 1 0 0,-3 0-1 0 0,0-1 1 0 0,-2-5 63 0 0,-8 46-38 0 0,0-1 1 0 0,0 1-1 0 0,0 0 1 0 0,0 0 0 0 0,0-1-1 0 0,1 1 1 0 0,-1 0-1 0 0,0-1 1 0 0,0 1 0 0 0,0 0-1 0 0,0-1 1 0 0,0 1-1 0 0,0 0 1 0 0,0-1 0 0 0,0 1-1 0 0,0 0 1 0 0,0-1-1 0 0,0 1 1 0 0,-1 0 0 0 0,1 0-1 0 0,0-1 1 0 0,0 1-1 0 0,0 0 1 0 0,0-1 0 0 0,0 1-1 0 0,-1 0 1 0 0,1 0-1 0 0,0-1 1 0 0,0 1 0 0 0,0 0-1 0 0,-1 0 1 0 0,1-1-1 0 0,0 1 1 0 0,0 0-1 0 0,-1 0 1 0 0,1 0 0 0 0,0 0-1 0 0,-1-1 1 0 0,1 1-1 0 0,0 0 1 0 0,-1 0 0 0 0,1 0-1 0 0,0 0 1 0 0,-1 0-1 0 0,1 0 1 0 0,0 0 0 0 0,-1 0-1 0 0,1 0 1 0 0,0 0-1 0 0,-1 0 1 0 0,1 0 0 0 0,0 0-1 0 0,-1 0 1 0 0,1 0-1 0 0,0 0 1 0 0,-1 0 0 0 0,1 0-1 0 0,0 0 1 0 0,0 1-1 0 0,-1-1 1 0 0,1 0 0 0 0,0 0-1 0 0,-1 0 38 0 0,-16 14-1304 0 0,12-6 1173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8 0 0,'1'0'46'0'0,"-1"1"1"0"0,0-1-1 0 0,1 0 0 0 0,-1 0 1 0 0,0 1-1 0 0,1-1 0 0 0,-1 0 1 0 0,0 1-1 0 0,0-1 0 0 0,1 1 1 0 0,-1-1-1 0 0,0 0 1 0 0,0 1-1 0 0,0-1 0 0 0,1 0 1 0 0,-1 1-1 0 0,0-1 0 0 0,0 1 1 0 0,0-1-1 0 0,0 1 0 0 0,0-1 1 0 0,0 0-1 0 0,0 1 0 0 0,0-1 1 0 0,0 1-1 0 0,0-1 0 0 0,0 1 1 0 0,0-1-1 0 0,0 0 0 0 0,0 1 1 0 0,-1-1-1 0 0,1 1 0 0 0,0-1 1 0 0,0 0-1 0 0,0 1 1 0 0,-1-1-1 0 0,1 1 0 0 0,0-1 1 0 0,-1 0-1 0 0,1 1 0 0 0,0-1 1 0 0,0 0-1 0 0,-1 0 0 0 0,1 1 1 0 0,-1-1-1 0 0,1 0 0 0 0,0 0 1 0 0,-1 1-1 0 0,1-1 0 0 0,-1 0 1 0 0,1 0-1 0 0,0 0 0 0 0,-1 0 1 0 0,1 0-1 0 0,-1 0 0 0 0,1 0 1 0 0,-1 1-1 0 0,1-1 1 0 0,-1 0-1 0 0,1 0 0 0 0,0-1 1 0 0,-1 1-1 0 0,1 0 0 0 0,-1 0 1 0 0,1 0-1 0 0,-1 0 0 0 0,1 0 1 0 0,-1 0-47 0 0,30 20 2871 0 0,-20-17-2511 0 0,0-1 0 0 0,1-1 1 0 0,-1 1-1 0 0,0-1 1 0 0,1-1-1 0 0,-1 0 1 0 0,9-1-361 0 0,-15 2-1 0 0,-1-1 1 0 0,1 0-1 0 0,-1 0 0 0 0,1-1 1 0 0,-1 1-1 0 0,1 0 1 0 0,-1-1-1 0 0,1 0 1 0 0,-1 1-1 0 0,1-1 0 0 0,-1 0 1 0 0,0 0-1 0 0,1 0 1 0 0,-1-1-1 0 0,0 1 0 0 0,0-1 1 0 0,0 1-1 0 0,0-1 1 0 0,0 1-1 0 0,0-1 0 0 0,-1 0 1 0 0,1 0-1 0 0,0 0 1 0 0,-1 0-1 0 0,0 0 0 0 0,1 0 1 0 0,-1 0-1 0 0,0 0 1 0 0,0-1-1 0 0,0-1 1 0 0,-1 2-1 0 0,0 0 0 0 0,0 0-1 0 0,0 0 1 0 0,0 0 0 0 0,-1 0-1 0 0,1 0 1 0 0,-1 0 0 0 0,1 0 0 0 0,-1 0-1 0 0,0 0 1 0 0,0 1 0 0 0,0-1-1 0 0,0 0 1 0 0,0 0 0 0 0,0 1 0 0 0,-1-1-1 0 0,1 0 1 0 0,0 1 0 0 0,-1 0-1 0 0,0-1 1 0 0,1 1 0 0 0,-1 0-1 0 0,0 0 1 0 0,1-1 0 0 0,-1 1 0 0 0,0 1-1 0 0,0-1 1 0 0,0 0 0 0 0,0 0-1 0 0,0 1 1 0 0,0-1 0 0 0,0 1 0 0 0,0-1-1 0 0,0 1 1 0 0,0 0 0 0 0,-1 0-1 0 0,1 0 2 0 0,-6-1 0 0 0,1 0-1 0 0,-1 1 1 0 0,0 0-1 0 0,1 0 1 0 0,-1 0-1 0 0,0 1 1 0 0,1 0-1 0 0,-1 1 0 0 0,-5 1 1 0 0,8-1 12 0 0,0 0-1 0 0,0 1 1 0 0,0-1-1 0 0,0 1 1 0 0,1 0-1 0 0,-1 0 1 0 0,1 0-1 0 0,0 1 1 0 0,0 0-1 0 0,0-1 1 0 0,0 1-1 0 0,1 1 0 0 0,-1-1 1 0 0,1 0-1 0 0,0 1 1 0 0,1 0-1 0 0,-1-1 1 0 0,1 1-1 0 0,0 0 1 0 0,0 0-1 0 0,0 0 1 0 0,1 1-1 0 0,0-1 1 0 0,0 0-1 0 0,0 0 1 0 0,1 1-12 0 0,0-2 114 0 0,0 1 0 0 0,1-1 0 0 0,-1 0 0 0 0,1 1 0 0 0,0-1 0 0 0,1 0 0 0 0,-1 0 1 0 0,1 0-1 0 0,-1 0 0 0 0,1 0 0 0 0,1 0 0 0 0,-1 0 0 0 0,0 0 0 0 0,1-1 1 0 0,0 1-1 0 0,0-1 0 0 0,0 0 0 0 0,0 0 0 0 0,1 0 0 0 0,-1 0 0 0 0,1 0 1 0 0,0-1-1 0 0,0 0 0 0 0,0 1 0 0 0,0-1 0 0 0,0-1 0 0 0,0 1 0 0 0,0 0 1 0 0,1-1-1 0 0,-1 0 0 0 0,3 0-114 0 0,47 6 2007 0 0,-49-8-2464 0 0,1 1-1 0 0,-1-1 1 0 0,0 1 0 0 0,1-2-1 0 0,-1 1 1 0 0,0 0 0 0 0,3-2 457 0 0,-2 0-704 0 0,-1 0 0 0 0,0 0 0 0 0,0 0 0 0 0,0 0 0 0 0,0-1 0 0 0,-1 1 0 0 0,0-1 0 0 0,0-1 0 0 0,0 1 0 0 0,0 0 0 0 0,0-1 0 0 0,-1 0 0 0 0,0 0 0 0 0,0 0 0 0 0,1-4 704 0 0,7-11-494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 0 0,'7'46'2360'0'0,"-15"323"-132"0"0,8-369-2228 0 0,-1 14-5 0 0,0 0 1 0 0,1 0-1 0 0,1 0 1 0 0,1 0-1 0 0,0 0 1 0 0,1-1-1 0 0,0 3 5 0 0,-19-79-4443 0 0,12 46 4326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 0 0,'1'1'93'0'0,"0"-1"1"0"0,0 1-1 0 0,0-1 0 0 0,0 1 0 0 0,0-1 1 0 0,0 1-1 0 0,-1-1 0 0 0,1 0 1 0 0,0 1-1 0 0,0-1 0 0 0,0 0 0 0 0,0 0 1 0 0,1 0-1 0 0,-1 0 0 0 0,0 0 0 0 0,0 0 1 0 0,0 0-1 0 0,0 0 0 0 0,0 0 1 0 0,0 0-1 0 0,0-1 0 0 0,0 1 0 0 0,0 0 1 0 0,0-1-94 0 0,34-4 1057 0 0,-31 4-843 0 0,17-1-3 0 0,0 0 0 0 0,0 2 0 0 0,0 0 0 0 0,0 2 0 0 0,0 0 0 0 0,8 3-211 0 0,72 3-4423 0 0,-101-8 4130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 0 0,'7'-1'574'0'0,"0"0"-1"0"0,-1 0 1 0 0,1-1-1 0 0,-1 0 1 0 0,1 0-1 0 0,-1 0 1 0 0,0-1-1 0 0,0 0 1 0 0,5-3-574 0 0,-4 2 542 0 0,0 1 1 0 0,0 0 0 0 0,0 0 0 0 0,0 0-1 0 0,0 1 1 0 0,1 0 0 0 0,-1 0 0 0 0,3 0-543 0 0,-5 3 56 0 0,0-1 0 0 0,-1 1 0 0 0,1 0 0 0 0,0 0 0 0 0,0 0 0 0 0,-1 0 0 0 0,1 1 0 0 0,-1 0 1 0 0,2 0-57 0 0,-3 0-240 0 0,0 0 1 0 0,0-1 0 0 0,0 0 0 0 0,0 0 0 0 0,1 0 0 0 0,-1 0-1 0 0,0 0 1 0 0,1-1 0 0 0,-1 1 0 0 0,1-1 0 0 0,-1 0 0 0 0,1 0 0 0 0,-1 0-1 0 0,0 0 1 0 0,1-1 239 0 0,-3 1-252 0 0,0 0-1 0 0,-1-1 0 0 0,1 1 1 0 0,-1-1-1 0 0,1 1 0 0 0,0 0 1 0 0,-1-1-1 0 0,1 1 0 0 0,-1-1 1 0 0,1 1-1 0 0,-1-1 0 0 0,1 1 1 0 0,-1-1-1 0 0,1 0 0 0 0,-1 1 1 0 0,0-1-1 0 0,1 0 0 0 0,-1 1 1 0 0,0-1-1 0 0,0 0 0 0 0,1 0 253 0 0,1-5-604 0 0,4-2 165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203 562 4 0 0,'24'-20'1962'0'0,"-22"19"-1913"0"0,-1 1-1 0 0,-1-1 0 0 0,1 1 1 0 0,0-1-1 0 0,-1 0 0 0 0,1 0 1 0 0,-1 0-1 0 0,1 0 0 0 0,0 0 1 0 0,-1 1-1 0 0,1-2 0 0 0,-1 1 1 0 0,0 1-1 0 0,0-1 1 0 0,1-1-1 0 0,-1 2 0 0 0,0-1 1 0 0,0-1-1 0 0,1 2 0 0 0,-1-2 1 0 0,0 1-1 0 0,0 1 0 0 0,-1-2 1 0 0,1 1-1 0 0,0 0 0 0 0,0 0 1 0 0,-1 0-49 0 0,0 0 49 0 0,0 0-1 0 0,0 0 1 0 0,-2 0 0 0 0,2 0 0 0 0,-1 0 0 0 0,1 1 0 0 0,-1-1 0 0 0,1 0 0 0 0,-1 1 0 0 0,0-1 0 0 0,1 1 0 0 0,-2 0 0 0 0,2 0 0 0 0,-1 0 0 0 0,0 0-1 0 0,1 0 1 0 0,-2 0-49 0 0,-33 2 118 0 0,36-2-117 0 0,-9 2-2 0 0,0 0-1 0 0,0 0 1 0 0,0 1 0 0 0,1 0 0 0 0,-1 1 0 0 0,1-1-1 0 0,0 2 1 0 0,-1-1 0 0 0,2 2 0 0 0,-1-1 0 0 0,1 1-1 0 0,0 0 1 0 0,0 0 0 0 0,1 1 0 0 0,-1-1 0 0 0,1 2 1 0 0,1-4 20 0 0,2 2-1 0 0,-1-1 1 0 0,1 1 0 0 0,-1-1 0 0 0,1 1 0 0 0,1-1 0 0 0,0 1-1 0 0,-1 0 1 0 0,1 1 0 0 0,1-1 0 0 0,-1 0 0 0 0,1 1 0 0 0,0-1 0 0 0,1 1-1 0 0,-1-1 1 0 0,1 0 0 0 0,1 1 0 0 0,-1-1 0 0 0,1 1 0 0 0,0-1-1 0 0,1 0 1 0 0,-1 1 0 0 0,3 2-20 0 0,-3-6 17 0 0,0 0 0 0 0,1 1 1 0 0,-1-1-1 0 0,1-1 0 0 0,-1 1 0 0 0,1 0 0 0 0,1 0 0 0 0,-1 0 0 0 0,0-1 1 0 0,0 1-1 0 0,1-1 0 0 0,0 0 0 0 0,-1 0 0 0 0,1 0 0 0 0,0 0 0 0 0,0 0 1 0 0,0-1-1 0 0,1 2-17 0 0,1-2 48 0 0,0 0 0 0 0,0 0 1 0 0,-1 0-1 0 0,1 0 0 0 0,0-1 1 0 0,-1 1-1 0 0,1-1 0 0 0,0-1 1 0 0,0 1-1 0 0,-1-1 0 0 0,1 0 1 0 0,1 0-49 0 0,5-2 74 0 0,-1 0 0 0 0,-1 0-1 0 0,1-2 1 0 0,0 1 0 0 0,-1-1 0 0 0,1 0 0 0 0,-1-1 0 0 0,-1 0 0 0 0,0 0 0 0 0,0-1 0 0 0,5-5-74 0 0,-2 0 0 0 0,-2 0 1 0 0,0-1-1 0 0,0-1 1 0 0,-1 1-1 0 0,-1-1 1 0 0,0-1-1 0 0,0 1 1 0 0,-2-1-1 0 0,0 0 1 0 0,-1-1-1 0 0,0 1 1 0 0,-1 0-1 0 0,0-8 0 0 0,1-31 2 0 0,-1 0-1 0 0,-4-1 0 0 0,-3-14-1 0 0,1-6-3 0 0,0 18-38 0 0,-2 0-1 0 0,-7-26 42 0 0,12 82 1 0 0,0 1 0 0 0,0 0-1 0 0,0 0 1 0 0,0 0 0 0 0,0 0-1 0 0,0-1 1 0 0,0 1 0 0 0,1 0 0 0 0,-1-1-1 0 0,0 1 1 0 0,0 0 0 0 0,0-1-1 0 0,-1 1 1 0 0,1 0 0 0 0,0 0-1 0 0,0 0 1 0 0,0 0 0 0 0,0-1-1 0 0,0 1 1 0 0,0 0 0 0 0,0-1 0 0 0,-1 1-1 0 0,1 0 1 0 0,0-1 0 0 0,0 1-1 0 0,0 0 1 0 0,-1 0 0 0 0,1 0-1 0 0,0 0 1 0 0,0 0 0 0 0,0 0 0 0 0,0-1-1 0 0,0 1 1 0 0,-1 0 0 0 0,1 0-1 0 0,0 0 1 0 0,-1-1 0 0 0,1 1-1 0 0,0 0 1 0 0,-1 0 0 0 0,1 0-1 0 0,0 0 1 0 0,0 0 0 0 0,0 0-1 0 0,-6 14 10 0 0,0 22-3 0 0,-1 70 79 0 0,5 20-86 0 0,-5 75-38 0 0,-3-106 21 0 0,3-40 36 0 0,3 1 0 0 0,2-1 0 0 0,3 28-19 0 0,4-62 559 0 0,-2-23-190 0 0,-2-11-203 0 0,1-11-157 0 0,1 1-1 0 0,0 0 1 0 0,2 0-1 0 0,1 0 1 0 0,0 1-1 0 0,2-1 1 0 0,0 1-1 0 0,2 1 1 0 0,1 0-1 0 0,0 0 1 0 0,2 1-1 0 0,8-11-8 0 0,-19 28 18 0 0,1-1-1 0 0,0 1 1 0 0,0-1-1 0 0,0 1 1 0 0,0 0-1 0 0,1 0 1 0 0,-1 0-1 0 0,1 1 0 0 0,0-1 1 0 0,0 1-1 0 0,-1-1 1 0 0,2 2-1 0 0,1-1-17 0 0,-5 1 8 0 0,2 1-1 0 0,-1-1 1 0 0,0 1-1 0 0,0 0 1 0 0,0 0-1 0 0,0 0 0 0 0,0 0 1 0 0,1 0-1 0 0,-1 1 1 0 0,0-1-1 0 0,0 1 1 0 0,0-1-1 0 0,0 1 0 0 0,0 0 1 0 0,0 0-1 0 0,-1 0 1 0 0,2 0-1 0 0,-2 0 1 0 0,1 0-1 0 0,0 1 1 0 0,-1-1-1 0 0,1 0 0 0 0,-1 0 1 0 0,1 2-1 0 0,-1-2 1 0 0,1 1-1 0 0,-1-1 1 0 0,0 1-1 0 0,0 0-7 0 0,6 8-31 0 0,-1 1 0 0 0,0-1 0 0 0,-1 2 0 0 0,0-1 0 0 0,-1 0 0 0 0,0 1 0 0 0,-1 0 0 0 0,0 0 0 0 0,-1 0 0 0 0,0 0 0 0 0,-1 0 0 0 0,0 0 0 0 0,-1 1 0 0 0,0-1 0 0 0,-2 0 0 0 0,1 0 0 0 0,-2 7 31 0 0,-1-10-1477 0 0,2-9-1464 0 0,4-16 102 0 0,2 8 2599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28 0 0,'0'-1'90'0'0,"1"1"-1"0"0,0-1 1 0 0,-1 0-1 0 0,1 0 1 0 0,-1 1 0 0 0,0-1-1 0 0,1 0 1 0 0,-1 0-1 0 0,1 0 1 0 0,-1 0 0 0 0,0 0-1 0 0,0 1 1 0 0,0-1-1 0 0,1 0 1 0 0,-1 0 0 0 0,0 0-1 0 0,0 0 1 0 0,0 0-1 0 0,0 0 1 0 0,-1 0-90 0 0,-21-9 1130 0 0,12 9-1100 0 0,1-1 0 0 0,0 2 1 0 0,-1-1-1 0 0,1 1 0 0 0,-1 0 1 0 0,1 1-1 0 0,-1 0 0 0 0,1 1 0 0 0,0 0 1 0 0,0 0-1 0 0,0 1 0 0 0,0 0 1 0 0,0 0-1 0 0,0 1 0 0 0,-4 3-30 0 0,8-5-2 0 0,1 1 0 0 0,-1 0 0 0 0,0 0 0 0 0,1 1-1 0 0,-1-1 1 0 0,1 1 0 0 0,0 0 0 0 0,0 0 0 0 0,1 0-1 0 0,-1 1 1 0 0,1-1 0 0 0,-1 3 2 0 0,3-4 5 0 0,-1 0 1 0 0,1 0-1 0 0,0 1 1 0 0,0-1-1 0 0,0 1 0 0 0,0-1 1 0 0,1 0-1 0 0,-1 1 1 0 0,1 0-1 0 0,0-1 1 0 0,0 1-1 0 0,1-1 0 0 0,-1 1 1 0 0,1-1-1 0 0,-1 0 1 0 0,1 1-1 0 0,0-1 1 0 0,1 1-1 0 0,0 2-5 0 0,0-3 43 0 0,0 1 0 0 0,1-1 0 0 0,-1 1 0 0 0,1-1-1 0 0,-1 0 1 0 0,1 0 0 0 0,0 0 0 0 0,0 0 0 0 0,0 0 0 0 0,1 0 0 0 0,-1-1 0 0 0,1 0 0 0 0,-1 0-1 0 0,1 0 1 0 0,0 0 0 0 0,0 0 0 0 0,0-1 0 0 0,0 1 0 0 0,0-1 0 0 0,0 0 0 0 0,0 0 0 0 0,1-1-1 0 0,-1 1 1 0 0,0-1 0 0 0,0 0 0 0 0,1 0 0 0 0,-1 0 0 0 0,0-1 0 0 0,0 0 0 0 0,4 0-43 0 0,-2 0 7 0 0,1 0 1 0 0,-1-1-1 0 0,1 0 0 0 0,-1 0 1 0 0,1 0-1 0 0,-1-1 1 0 0,0 0-1 0 0,0 0 0 0 0,0 0 1 0 0,-1-1-1 0 0,1 1 1 0 0,-1-1-1 0 0,0-1 0 0 0,0 1 1 0 0,0-1-1 0 0,-1 0 1 0 0,0 0-1 0 0,0 0 0 0 0,1-2-7 0 0,-2 1 2 0 0,0-1 0 0 0,0 0-1 0 0,-1 0 1 0 0,0 0-1 0 0,0 0 1 0 0,0-1 0 0 0,-1 1-1 0 0,0-6-1 0 0,-1 11 0 0 0,0-1 0 0 0,0 1 0 0 0,0 0 0 0 0,0 0 1 0 0,0-1-1 0 0,0 1 0 0 0,-1 0 0 0 0,1 0 0 0 0,-1 0 0 0 0,0 0 0 0 0,1-1 0 0 0,-1 1 0 0 0,0 0 0 0 0,0 0 0 0 0,-1 0 0 0 0,1 1 0 0 0,0-1 0 0 0,-1 0 0 0 0,1 0 0 0 0,-1 1 1 0 0,1-1-1 0 0,-1 1 0 0 0,0-1 0 0 0,0 1 0 0 0,0 0 0 0 0,0-1 0 0 0,0 1 0 0 0,0 0 0 0 0,0 0 0 0 0,-1 0 0 0 0,2 1 1 0 0,0 0 0 0 0,1 0 0 0 0,-1 0 0 0 0,0 0 0 0 0,1 1 0 0 0,-1-1 0 0 0,0 0 0 0 0,1 0 0 0 0,-1 1 0 0 0,1-1 0 0 0,-1 0 0 0 0,0 0 0 0 0,1 1 0 0 0,-1-1 0 0 0,1 1 0 0 0,-1-1 0 0 0,1 1 0 0 0,-1-1 0 0 0,1 1 0 0 0,-1-1 0 0 0,1 1-1 0 0,0-1 1 0 0,-1 1 0 0 0,1-1 0 0 0,0 1 0 0 0,-1 0 0 0 0,1-1 0 0 0,0 1 0 0 0,0-1 0 0 0,0 1 0 0 0,0 0 0 0 0,-1-1 0 0 0,1 1 0 0 0,0 0 0 0 0,0-1 0 0 0,0 1 0 0 0,0 0 0 0 0,1-1 0 0 0,-1 1 0 0 0,0 0 0 0 0,0 0-1 0 0,1 34 26 0 0,-1-31-23 0 0,21 158-30 0 0,-13-116 14 0 0,-2-1 1 0 0,-2 1-1 0 0,-2 0 0 0 0,-2 0 1 0 0,-3 14 12 0 0,3-57 0 0 0,-1 0-1 0 0,1 0 1 0 0,-1 1 0 0 0,0-1-1 0 0,0 0 1 0 0,0 0 0 0 0,-1 0 0 0 0,1 0-1 0 0,-1-1 1 0 0,1 1 0 0 0,-1 0-1 0 0,0-1 1 0 0,0 1 0 0 0,-1-1 0 0 0,1 1-1 0 0,0-1 1 0 0,-1 0 0 0 0,1 0 0 0 0,-1 0-1 0 0,0 0 1 0 0,0 0 0 0 0,0-1-1 0 0,0 1 1 0 0,0-1 0 0 0,0 0 0 0 0,0 0-1 0 0,0 0 1 0 0,-1 0 0 0 0,1-1 0 0 0,0 1-1 0 0,-1-1 1 0 0,1 1 0 0 0,0-1-1 0 0,-1 0 1 0 0,-1-1 0 0 0,1 1 0 0 0,0 0 0 0 0,0-1 0 0 0,0 0 0 0 0,0 0 0 0 0,0 0-1 0 0,0 0 1 0 0,0 0 0 0 0,0-1 0 0 0,1 1 0 0 0,-1-1 0 0 0,1 0 0 0 0,-1 0 0 0 0,1 0-1 0 0,0-1 1 0 0,0 1 0 0 0,0-1 0 0 0,0 0 0 0 0,0 0 0 0 0,1 0 0 0 0,-1 0 0 0 0,1 0-1 0 0,0 0 1 0 0,0-1 0 0 0,0 1 0 0 0,1-1 0 0 0,-1 1 0 0 0,1-1 0 0 0,0 1 0 0 0,0-1-1 0 0,0 0 1 0 0,-1-5 22 0 0,1 0 0 0 0,1 0-1 0 0,0 0 1 0 0,0 0-1 0 0,1 0 1 0 0,0 0-1 0 0,0 0 1 0 0,1 0-1 0 0,0 0 1 0 0,1 0-1 0 0,0 1 1 0 0,1-1-1 0 0,-1 1 1 0 0,2 0-1 0 0,-1 0 1 0 0,1 0 0 0 0,4-4-22 0 0,0 1-203 0 0,0 1 0 0 0,0 0 1 0 0,2 0-1 0 0,-1 1 1 0 0,1 0-1 0 0,5-3 203 0 0,47-23-3836 0 0,-52 30 3645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12 0 0,'3'-10'1953'0'0,"-2"9"-1900"0"0,0 0-1 0 0,-1 0 1 0 0,1 0-1 0 0,-1 0 1 0 0,0 0-1 0 0,1 0 1 0 0,-1 0-1 0 0,0 0 0 0 0,1 0 1 0 0,-1 0-1 0 0,0-1 1 0 0,0 1-1 0 0,0 0 1 0 0,0 0-1 0 0,0 0 1 0 0,0 0-1 0 0,-1 0 0 0 0,1 0 1 0 0,0-1-1 0 0,-1 1 1 0 0,1 0-1 0 0,0 0 1 0 0,-1 0-53 0 0,0 0 11 0 0,1 0-1 0 0,-1 0 1 0 0,1 0 0 0 0,-1 0 0 0 0,0 0 0 0 0,0 0 0 0 0,1 0 0 0 0,-1 0 0 0 0,0 1-1 0 0,0-1 1 0 0,0 0 0 0 0,0 1 0 0 0,0-1 0 0 0,0 0 0 0 0,0 1 0 0 0,0-1 0 0 0,0 1-1 0 0,0-1 1 0 0,0 1 0 0 0,0 0 0 0 0,-1 0 0 0 0,1-1 0 0 0,0 1 0 0 0,0 0 0 0 0,0 0-1 0 0,0 0 1 0 0,-1 0 0 0 0,1 0 0 0 0,0 0 0 0 0,0 0 0 0 0,0 1 0 0 0,0-1 0 0 0,0 0-1 0 0,-1 1 1 0 0,1-1 0 0 0,0 1 0 0 0,0-1 0 0 0,0 1 0 0 0,0-1 0 0 0,0 1 0 0 0,0 0 0 0 0,0-1-1 0 0,1 1 1 0 0,-1 0 0 0 0,0 0 0 0 0,0 0 0 0 0,0-1 0 0 0,1 1 0 0 0,-1 0 0 0 0,0 1-11 0 0,0-1 12 0 0,1-1 1 0 0,-1 1 0 0 0,0 0 0 0 0,1 0-1 0 0,-1 0 1 0 0,1 0 0 0 0,-1 0 0 0 0,1 0-1 0 0,-1 0 1 0 0,1-1 0 0 0,0 1 0 0 0,0 0 0 0 0,-1 0-1 0 0,1 0 1 0 0,0 0 0 0 0,0 0 0 0 0,0 0-1 0 0,0 0 1 0 0,0 0 0 0 0,0 0 0 0 0,0 0-1 0 0,1 0 1 0 0,-1 1-13 0 0,1-1 43 0 0,0 0 0 0 0,0 0-1 0 0,0 0 1 0 0,0 0 0 0 0,0 0 0 0 0,0 0-1 0 0,0 0 1 0 0,1 0 0 0 0,-1-1-1 0 0,0 1 1 0 0,0-1 0 0 0,1 1 0 0 0,-1-1-1 0 0,0 1 1 0 0,1-1 0 0 0,-1 1-1 0 0,0-1 1 0 0,1 0 0 0 0,-1 0 0 0 0,1 0-1 0 0,-1 0 1 0 0,1 0 0 0 0,-1 0-1 0 0,2 0-42 0 0,-2 0 58 0 0,1 0 0 0 0,0 0-1 0 0,-1 0 1 0 0,1-1-1 0 0,0 1 1 0 0,-1 0 0 0 0,1-1-1 0 0,-1 1 1 0 0,1-1-1 0 0,-1 1 1 0 0,1-1 0 0 0,-1 1-1 0 0,1-1 1 0 0,-1 0-1 0 0,1 0-57 0 0,-2 1 34 0 0,1-1 0 0 0,-1 1 0 0 0,0-1 0 0 0,1 1 0 0 0,-1 0-1 0 0,0-1 1 0 0,1 1 0 0 0,-1-1 0 0 0,0 1 0 0 0,0-1 0 0 0,1 1-1 0 0,-1-1 1 0 0,0 1 0 0 0,0-1 0 0 0,0 0 0 0 0,0 1 0 0 0,0-1 0 0 0,1 1-1 0 0,-1-1 1 0 0,0 1 0 0 0,0-1 0 0 0,-1 1 0 0 0,1-1 0 0 0,0 1-1 0 0,0-1 1 0 0,0 0-34 0 0,-1 0-51 0 0,0 0 0 0 0,1-1 0 0 0,-1 1 0 0 0,0 0-1 0 0,0 0 1 0 0,0 0 0 0 0,0 0 0 0 0,0 1 0 0 0,0-1 0 0 0,-1 0-1 0 0,1 0 1 0 0,0 1 0 0 0,0-1 0 0 0,-1 0 0 0 0,1 1-1 0 0,0-1 1 0 0,-1 1 0 0 0,1 0 0 0 0,0-1 0 0 0,-1 1 0 0 0,1 0-1 0 0,-1 0 1 0 0,1 0 0 0 0,0 0 0 0 0,-1 0 0 0 0,1 0 0 0 0,-1 0-1 0 0,1 0 1 0 0,0 1 0 0 0,-1-1 0 0 0,0 0 51 0 0,0 1-322 0 0,0-1 0 0 0,-1 1 1 0 0,1 0-1 0 0,0-1 0 0 0,0 1 1 0 0,0 0-1 0 0,-1 0 0 0 0,1 0 1 0 0,0 0-1 0 0,0 1 0 0 0,0-1 1 0 0,1 0-1 0 0,-1 1 0 0 0,0 0 1 0 0,0 0 321 0 0,-2 2-307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8 0 0,'0'0'41'0'0,"-1"1"0"0"0,1-1 1 0 0,0 0-1 0 0,0 1 0 0 0,0-1 0 0 0,0 0 0 0 0,0 1 0 0 0,0-1 1 0 0,-1 0-1 0 0,1 1 0 0 0,0-1 0 0 0,0 0 0 0 0,0 1 0 0 0,0-1 1 0 0,0 1-1 0 0,0-1 0 0 0,0 0 0 0 0,1 1 0 0 0,-1-1 0 0 0,0 0 1 0 0,0 1-1 0 0,0-1 0 0 0,0 0 0 0 0,0 1 0 0 0,1-1 0 0 0,-1 0 1 0 0,0 1-1 0 0,0-1 0 0 0,0 0 0 0 0,1 0 0 0 0,-1 1 0 0 0,0-1 1 0 0,0 0-1 0 0,1 0 0 0 0,-1 1 0 0 0,0-1 0 0 0,1 0 0 0 0,-1 0 1 0 0,0 0-1 0 0,1 0 0 0 0,-1 1 0 0 0,0-1 0 0 0,1 0 0 0 0,0 0-41 0 0,23 1 1804 0 0,-23-1-1763 0 0,0 0 0 0 0,0 0 1 0 0,0 0-1 0 0,-1 0 0 0 0,1 0 1 0 0,0 0-1 0 0,0 0 1 0 0,0 0-1 0 0,0 0 0 0 0,0-1 1 0 0,0 1-1 0 0,0 0 0 0 0,-1-1 1 0 0,1 1-1 0 0,0-1 0 0 0,0 1 1 0 0,-1-1-1 0 0,1 1 0 0 0,0-1 1 0 0,0 1-1 0 0,-1-1 0 0 0,1 0 1 0 0,-1 1-1 0 0,1-1 1 0 0,-1 0-1 0 0,1 1 0 0 0,-1-1 1 0 0,1 0-1 0 0,-1 0 0 0 0,1 0 1 0 0,-1 1-1 0 0,0-1 0 0 0,0 0 1 0 0,1 0-1 0 0,-1 0 0 0 0,0 0 1 0 0,0 0-1 0 0,0 1 1 0 0,0-1-1 0 0,0 0 0 0 0,0 0 1 0 0,0 0-1 0 0,0 0 0 0 0,-1 0 1 0 0,1 1-1 0 0,0-1 0 0 0,-1 0 1 0 0,1 0-1 0 0,0 0 0 0 0,-1 0 1 0 0,1 1-1 0 0,-1-1 1 0 0,1 0-1 0 0,-1 0-41 0 0,0 0 4 0 0,0 0 0 0 0,0 0 0 0 0,0 0 0 0 0,0 1 0 0 0,0-1 1 0 0,0 0-1 0 0,-1 0 0 0 0,1 1 0 0 0,0-1 0 0 0,0 0 0 0 0,-1 1 0 0 0,1-1 0 0 0,0 1 0 0 0,-1 0 0 0 0,1-1 1 0 0,0 1-1 0 0,-1 0 0 0 0,1 0 0 0 0,-1 0 0 0 0,1 0 0 0 0,0 0 0 0 0,-1 0 0 0 0,1 0 0 0 0,-1 1 1 0 0,1-1-1 0 0,0 0 0 0 0,-1 1 0 0 0,1-1 0 0 0,0 1 0 0 0,0-1 0 0 0,-1 1 0 0 0,1 0 0 0 0,0-1 1 0 0,0 1-1 0 0,0 0 0 0 0,0 0 0 0 0,0 0 0 0 0,0 0 0 0 0,0 0 0 0 0,0 0 0 0 0,0 0 0 0 0,0 0 1 0 0,0 0-1 0 0,1 0 0 0 0,-1 1-4 0 0,0-1 2 0 0,0 0 0 0 0,0 0 0 0 0,1 0 0 0 0,-1 0 0 0 0,0 0-1 0 0,1 0 1 0 0,-1 1 0 0 0,1-1 0 0 0,-1 0 0 0 0,1 0 0 0 0,0 0 0 0 0,0 0 0 0 0,-1 0 0 0 0,1 1 0 0 0,0-1 0 0 0,0 0 0 0 0,0 0 0 0 0,0 0 0 0 0,1 1 0 0 0,-1-1 0 0 0,0 0 0 0 0,0 0 0 0 0,1 0 0 0 0,-1 0 0 0 0,1 1 0 0 0,-1-1 0 0 0,1 0 0 0 0,-1 0 0 0 0,1 0 0 0 0,0 0 0 0 0,-1 0-1 0 0,1 0 1 0 0,0 0 0 0 0,0-1 0 0 0,0 1 0 0 0,0 0 0 0 0,0 0 0 0 0,0-1 0 0 0,0 1 0 0 0,0 0 0 0 0,0-1 0 0 0,0 1 0 0 0,0-1 0 0 0,0 1 0 0 0,1-1 0 0 0,-1 0 0 0 0,0 1 0 0 0,0-1 0 0 0,0 0 0 0 0,1 0 0 0 0,-1 0 0 0 0,0 0 0 0 0,0 0 0 0 0,1 0 0 0 0,-1 0-2 0 0,0 0-94 0 0,0 1 1 0 0,0-1 0 0 0,0 0-1 0 0,1 1 1 0 0,-1-1 0 0 0,0 0 0 0 0,0 0-1 0 0,0 0 1 0 0,0 0 0 0 0,0 0 0 0 0,1 0-1 0 0,-1 0 1 0 0,0 0 0 0 0,0 0 0 0 0,0 0-1 0 0,0-1 1 0 0,0 1 0 0 0,0 0-1 0 0,0-1 1 0 0,0 1 0 0 0,0-1 0 0 0,0 1-1 0 0,0-1 1 0 0,0 0 0 0 0,0 1 0 0 0,0-1-1 0 0,0 0 1 0 0,0 0 0 0 0,0 0 93 0 0,-1-2-229 0 0,0 1 1 0 0,-1 0-1 0 0,1-1 1 0 0,-1 1 0 0 0,1 0-1 0 0,-1-1 1 0 0,0 1-1 0 0,0 0 1 0 0,0 0-1 0 0,0 0 1 0 0,0-1-1 0 0,-1 1 1 0 0,1 0 228 0 0,-5-8-398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 0 0,'4'79'1404'0'0,"5"14"-1404"0"0,0-6 187 0 0,-4 24-187 0 0,-5-111 15 0 0,0 0-9 0 0,0 0-1 0 0,0 0 5 0 0,0 0 14 0 0,5-38 569 0 0,-3 19-441 0 0,-1 0 0 0 0,-1 0 0 0 0,0 1 1 0 0,-2-3-153 0 0,1 3 22 0 0,0 0 1 0 0,1 0-1 0 0,1 0 1 0 0,2-15-23 0 0,-1 25 0 0 0,16-64 9 0 0,-16 67-6 0 0,-1 0-1 0 0,1 0 0 0 0,0 0 1 0 0,1 1-1 0 0,-1-1 0 0 0,1 1 1 0 0,0-1-1 0 0,0 1 0 0 0,1 0 1 0 0,-1 0-1 0 0,1 0 0 0 0,2-1-2 0 0,-4 3 0 0 0,0 1 0 0 0,0 0 0 0 0,0 0 0 0 0,0 0 0 0 0,0 0 0 0 0,1 0 0 0 0,-1 1 0 0 0,0-1 0 0 0,0 1 0 0 0,1-1 0 0 0,-1 1 0 0 0,0 0 0 0 0,1 0 0 0 0,-1 0 0 0 0,0 0 0 0 0,1 0 0 0 0,-1 0 0 0 0,0 1 0 0 0,0-1 0 0 0,1 1 0 0 0,-1-1 0 0 0,0 1 0 0 0,0 0 0 0 0,0 0 0 0 0,0 0 0 0 0,0 0 0 0 0,0 0 0 0 0,0 1 0 0 0,0-1 0 0 0,0 0 0 0 0,0 1 0 0 0,-1-1 0 0 0,1 1 0 0 0,-1 0 0 0 0,1 0 0 0 0,-1-1 0 0 0,0 1 0 0 0,5 6-2 0 0,0 0 1 0 0,-1 0-1 0 0,0 0 1 0 0,0 0-1 0 0,-1 1 1 0 0,0 0-1 0 0,-1 0 1 0 0,1 1 1 0 0,26 104-24 0 0,-32-128 135 0 0,1-1-1 0 0,1 0 1 0 0,0 0-1 0 0,1 0 1 0 0,0 0 0 0 0,2 1-1 0 0,0-1 1 0 0,2-7-111 0 0,-3 13 5 0 0,1-1 1 0 0,0 1 0 0 0,0 0 0 0 0,1-1-1 0 0,1 1 1 0 0,-1 1 0 0 0,1-1 0 0 0,1 1-1 0 0,0-1 1 0 0,0 2 0 0 0,0-1 0 0 0,1 1 0 0 0,1 0-1 0 0,-1 0 1 0 0,3-1-6 0 0,-8 7 0 0 0,0 0 0 0 0,0 0 0 0 0,1 0 0 0 0,-1 1-1 0 0,1-1 1 0 0,-1 1 0 0 0,1-1 0 0 0,-1 1 0 0 0,1 0 0 0 0,-1 0 0 0 0,1 0-1 0 0,-1 0 1 0 0,1 0 0 0 0,-1 1 0 0 0,0-1 0 0 0,1 1 0 0 0,-1-1 0 0 0,1 1 0 0 0,-1 0-1 0 0,0 0 1 0 0,1 0 0 0 0,-1 0 0 0 0,0 0 0 0 0,0 1 0 0 0,0-1 0 0 0,0 1 0 0 0,0-1-1 0 0,0 1 1 0 0,-1 0 0 0 0,1-1 0 0 0,0 1 0 0 0,-1 0 0 0 0,0 0 0 0 0,1 0 0 0 0,5 8-1 0 0,1-1 0 0 0,-2 1 0 0 0,1 0-1 0 0,-1 0 1 0 0,-1 1 0 0 0,1 3 1 0 0,9 30 5 0 0,-3 0-1 0 0,-2 0 0 0 0,-1 1 1 0 0,-2 12-5 0 0,17 81 2 0 0,-24-137-22 0 0,0 0 1 0 0,0 0 0 0 0,0 0 0 0 0,0-1 0 0 0,1 1-1 0 0,-1 0 1 0 0,0 0 0 0 0,0 0 0 0 0,1 0-1 0 0,-1 0 1 0 0,0-1 0 0 0,1 1 0 0 0,-1 0-1 0 0,1 0 1 0 0,-1-1 0 0 0,1 1 0 0 0,0 0 0 0 0,-1 0-1 0 0,1-1 1 0 0,0 1 0 0 0,0 0 19 0 0,6-14-1439 0 0,1-31-409 0 0,-7 24 1635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 0 0,'12'31'2614'0'0,"-6"18"-1877"0"0,-2 0-1 0 0,-3 1 1 0 0,-2 12-737 0 0,0-1 974 0 0,6 47-974 0 0,4-80-49 0 0,-9-29-33 0 0,0 0-1 0 0,1 1 1 0 0,-1-1-1 0 0,0 0 1 0 0,1 0-1 0 0,-1 0 1 0 0,0 0-1 0 0,0 0 1 0 0,0 0-1 0 0,0 0 1 0 0,0 0-1 0 0,0 0 1 0 0,0 0-1 0 0,-1 1 1 0 0,1-1-1 0 0,0 0 0 0 0,0 0 1 0 0,-1 0-1 0 0,1 0 1 0 0,-1 0-1 0 0,1 0 1 0 0,-1 1-1 0 0,1-1 1 0 0,-1 0-1 0 0,1 0 83 0 0,-28-66-3511 0 0,23 45 3332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 0 0,'4'-2'281'0'0,"0"-1"0"0"0,1 1 0 0 0,-1 0 0 0 0,1 0 0 0 0,-1 0 0 0 0,1 0 0 0 0,0 1 1 0 0,-1 0-1 0 0,1 0 0 0 0,0 0 0 0 0,0 1 0 0 0,0-1 0 0 0,0 1 0 0 0,0 0 0 0 0,0 0-281 0 0,8 1 264 0 0,0 0-1 0 0,0 0 1 0 0,0 1 0 0 0,-1 1 0 0 0,7 2-264 0 0,1 1-286 0 0,1-1 1 0 0,0 0 0 0 0,0-2 0 0 0,0 0 0 0 0,21 0 285 0 0,-41-3-1091 0 0,-13 2-1597 0 0,5 0 2394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0,'29'-6'3629'0'0,"-2"0"-2581"0"0,1 1 1 0 0,0 1 0 0 0,5 1-1049 0 0,16 14 612 0 0,-43-9-751 0 0,-1 0 1 0 0,1 0-1 0 0,0-1 0 0 0,-1 0 1 0 0,1 0-1 0 0,0 0 0 0 0,0-1 1 0 0,0 1-1 0 0,0-1 0 0 0,0-1 1 0 0,-1 1-1 0 0,1-1 1 0 0,0 0 138 0 0,-5 0-230 0 0,1 1 1 0 0,-1-1 0 0 0,0 0 0 0 0,0 1-1 0 0,0-1 1 0 0,0 0 0 0 0,-1 0 0 0 0,1 0 0 0 0,0 0-1 0 0,0 0 1 0 0,0 0 0 0 0,-1 0 0 0 0,1 0 0 0 0,-1 0-1 0 0,1 0 1 0 0,-1-1 0 0 0,1 1 0 0 0,-1 0-1 0 0,0 0 1 0 0,1 0 0 0 0,-1-1 0 0 0,0 1 229 0 0,2-5-327 0 0,1-3 116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4 0 0,'0'0'19'0'0,"19"-6"2078"0"0,-20 5-2061 0 0,-1 0 0 0 0,1 0 0 0 0,0 0 1 0 0,-1 0-1 0 0,1 1 0 0 0,-1-1 1 0 0,1 0-1 0 0,-1 1 0 0 0,1-1 0 0 0,-1 1 1 0 0,1 0-1 0 0,-1-1 0 0 0,0 1 1 0 0,1 0-1 0 0,-1 0 0 0 0,1 0 0 0 0,-1 0 1 0 0,0 0-1 0 0,1 0 0 0 0,-1 0 1 0 0,1 1-1 0 0,-1-1 0 0 0,0 1 0 0 0,1-1 1 0 0,-1 1-1 0 0,1-1 0 0 0,0 1 1 0 0,-1 0-1 0 0,1 0 0 0 0,-1 0-36 0 0,-46 23 12 0 0,44-21-14 0 0,1 0 0 0 0,-1 0 1 0 0,1 0-1 0 0,0 0 0 0 0,-1 0 1 0 0,1 1-1 0 0,1-1 0 0 0,-1 1 0 0 0,1 0 1 0 0,-1 0-1 0 0,1 0 0 0 0,0 0 1 0 0,1 0-1 0 0,-1 1 0 0 0,0 2 2 0 0,2-6 9 0 0,-1 0-1 0 0,1 1 1 0 0,0-1-1 0 0,0 0 1 0 0,0 1-1 0 0,0-1 1 0 0,0 0 0 0 0,0 0-1 0 0,1 1 1 0 0,-1-1-1 0 0,0 0 1 0 0,1 0-1 0 0,-1 1 1 0 0,1-1-1 0 0,-1 0 1 0 0,1 0-1 0 0,-1 0 1 0 0,1 0-1 0 0,0 0 1 0 0,0 1-1 0 0,0-1-8 0 0,1 1 41 0 0,0-1 0 0 0,0 0 0 0 0,0 0-1 0 0,0 0 1 0 0,0 0 0 0 0,0 0 0 0 0,1-1-1 0 0,-1 1 1 0 0,0-1 0 0 0,0 1 0 0 0,0-1 0 0 0,1 0-1 0 0,-1 0 1 0 0,0 0 0 0 0,1 0 0 0 0,-1 0-1 0 0,2 0-40 0 0,5-2 154 0 0,0 0-1 0 0,0 0 0 0 0,-1-1 0 0 0,1 0 0 0 0,-1 0 0 0 0,0-1 1 0 0,0 0-1 0 0,0-1 0 0 0,3-1-153 0 0,-8 4 39 0 0,0 0 0 0 0,0 0 1 0 0,-1-1-1 0 0,1 1 0 0 0,0-1 0 0 0,-1 1 1 0 0,0-1-1 0 0,0 0 0 0 0,0 0 0 0 0,0 0 1 0 0,1-2-40 0 0,-2 3 0 0 0,-1 1 0 0 0,1 0 0 0 0,-1-1 0 0 0,0 1 0 0 0,1-1 0 0 0,-1 1 1 0 0,0-1-1 0 0,0 0 0 0 0,0 1 0 0 0,0-1 0 0 0,0 1 0 0 0,-1-1 1 0 0,1 1-1 0 0,0-1 0 0 0,-1 1 0 0 0,1 0 0 0 0,-1-1 0 0 0,0 1 0 0 0,1-1 1 0 0,-1 1-1 0 0,0 0 0 0 0,0 0 0 0 0,0-1 0 0 0,0 1 0 0 0,0 0 1 0 0,0 0-1 0 0,0 0 0 0 0,1 1 0 0 0,0-1 0 0 0,0 1 0 0 0,0-1 0 0 0,-1 1 0 0 0,1-1 0 0 0,0 1 1 0 0,-1 0-1 0 0,1-1 0 0 0,-1 1 0 0 0,1-1 0 0 0,0 1 0 0 0,-1 0 0 0 0,1-1 0 0 0,-1 1 1 0 0,1 0-1 0 0,-1 0 0 0 0,1-1 0 0 0,-1 1 0 0 0,1 0 0 0 0,-1 0 0 0 0,1 0 0 0 0,-1-1 1 0 0,1 1-1 0 0,-1 0 0 0 0,0 0 0 0 0,1 0 0 0 0,-1 0 0 0 0,1 0 0 0 0,-1 0 0 0 0,1 0 1 0 0,-1 0-1 0 0,1 0 0 0 0,-1 1 0 0 0,0-1 0 0 0,1 0 0 0 0,-1 0 0 0 0,1 0 0 0 0,-1 1 0 0 0,-4 23 10 0 0,11 43 10 0 0,-5-62-18 0 0,7 51 29 0 0,-1-15-35 0 0,-1 0 0 0 0,-2 0 0 0 0,-3 1 0 0 0,-1-1 1 0 0,-4 26 3 0 0,4-67-2 0 0,0 1 1 0 0,0-1 0 0 0,0 1 0 0 0,0-1 0 0 0,0 0-1 0 0,-1 1 1 0 0,1-1 0 0 0,0 1 0 0 0,0-1 0 0 0,0 0 0 0 0,-1 1-1 0 0,1-1 1 0 0,0 0 0 0 0,0 1 0 0 0,-1-1 0 0 0,1 0 0 0 0,0 1-1 0 0,-1-1 1 0 0,1 0 0 0 0,0 0 0 0 0,-1 1 0 0 0,1-1 0 0 0,0 0-1 0 0,-1 0 1 0 0,1 0 0 0 0,-1 1 0 0 0,1-1 0 0 0,-1 0-1 0 0,1 0 1 0 0,0 0 0 0 0,-1 0 0 0 0,1 0 0 0 0,-1 0 1 0 0,-19-5-16 0 0,-21-19 13 0 0,35 20 1 0 0,0 0 3 0 0,-1-1 0 0 0,1 0 0 0 0,0-1 0 0 0,1 0 1 0 0,-1 1-1 0 0,1-2 0 0 0,0 1 0 0 0,1 0 1 0 0,-1-1-1 0 0,1 0 0 0 0,1 0 0 0 0,-3-6-1 0 0,5 11 1 0 0,0-1-1 0 0,0 1 1 0 0,0-1 0 0 0,0 0-1 0 0,1 1 1 0 0,-1-1-1 0 0,1 0 1 0 0,0 1-1 0 0,0-1 1 0 0,0 0-1 0 0,0 1 1 0 0,0-1 0 0 0,0 0-1 0 0,1 1 1 0 0,-1-1-1 0 0,1 1 1 0 0,0-1-1 0 0,0 1 1 0 0,0-1-1 0 0,0 1 1 0 0,0-1 0 0 0,1 1-1 0 0,-1 0 1 0 0,1-1-1 0 0,0 1 1 0 0,-1 0-1 0 0,1 0 1 0 0,0 0-1 0 0,0 1 1 0 0,0-1 0 0 0,1 0-1 0 0,-1 1 1 0 0,0-1-1 0 0,1 1 1 0 0,-1 0-1 0 0,1 0 1 0 0,2-1-1 0 0,35-11-21 0 0,28-10-419 0 0,-65 21 145 0 0,0 1 0 0 0,0-1 0 0 0,0 1 0 0 0,-1-1 0 0 0,1 0 0 0 0,-1 0 0 0 0,1 0 0 0 0,-1 0 0 0 0,0 0 0 0 0,0-1 0 0 0,0 1 0 0 0,0-1 0 0 0,0 1 0 0 0,0-1 0 0 0,-1 0 0 0 0,1 1 0 0 0,-1-1 0 0 0,1-2 295 0 0,0-2-129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185 286 4 0 0,'0'1'101'0'0,"0"-1"0"0"0,1 1 0 0 0,-1-1 1 0 0,1 1-1 0 0,-1-1 0 0 0,0 1 0 0 0,1-1 0 0 0,-1 1 0 0 0,1-1 1 0 0,-1 0-1 0 0,1 1 0 0 0,-1-1 0 0 0,1 0 0 0 0,0 0 0 0 0,-1 1 1 0 0,1-1-1 0 0,-1 0 0 0 0,1 0 0 0 0,0 0 0 0 0,-1 0 0 0 0,1 1 0 0 0,-1-1 1 0 0,1 0-1 0 0,0 0 0 0 0,-1 0 0 0 0,1 0 0 0 0,0 0 0 0 0,-1-1 1 0 0,1 1-102 0 0,33 0 773 0 0,-4 0-473 0 0,-20 1-280 0 0,-1 1 0 0 0,1 0-1 0 0,-1 0 1 0 0,0 1 0 0 0,1 1 0 0 0,-1-1-1 0 0,-1 1 1 0 0,8 5-20 0 0,-42 19 11 0 0,-14 15-11 0 0,34-35-1 0 0,-1 0 1 0 0,0-1 0 0 0,0 0-1 0 0,0 0 1 0 0,-1 0 0 0 0,-4 2 0 0 0,9-7 0 0 0,-1-1 0 0 0,1 1-1 0 0,0-1 1 0 0,-1 0 0 0 0,1 1 0 0 0,-1-1 0 0 0,0-1 0 0 0,1 1 0 0 0,-1 0 0 0 0,0-1 0 0 0,1 0 0 0 0,-1 0-1 0 0,0 0 1 0 0,1 0 0 0 0,-1-1 0 0 0,0 1 0 0 0,1-1 0 0 0,-1 0 0 0 0,1 0 0 0 0,-3-1 0 0 0,-4-1 8 0 0,1 0 1 0 0,0-1-1 0 0,0-1 1 0 0,1 1-1 0 0,-1-1 1 0 0,1-1-1 0 0,0 1 1 0 0,1-1-1 0 0,-1-1 1 0 0,1 1-1 0 0,0-1 1 0 0,1 0 0 0 0,0-1-1 0 0,0 0 1 0 0,1 1-1 0 0,0-2 1 0 0,0 1-1 0 0,1-1 1 0 0,0 1-1 0 0,0-1 1 0 0,1 0-1 0 0,1 0 1 0 0,-1 0-1 0 0,2-1 1 0 0,-2-5-9 0 0,2 2 17 0 0,1 1 1 0 0,-1-1-1 0 0,2 1 1 0 0,0-1-1 0 0,1 1 1 0 0,0-1-1 0 0,1 1 1 0 0,0 0-1 0 0,1 0 1 0 0,0 0-1 0 0,1 1 1 0 0,1-1-1 0 0,0 1 1 0 0,0 0-1 0 0,1 0 1 0 0,0 1-1 0 0,1 0 1 0 0,1 0-1 0 0,2-1-17 0 0,-8 8 0 0 0,0 0 0 0 0,0 0 1 0 0,0 0-1 0 0,1 1 0 0 0,-1-1 0 0 0,1 1 0 0 0,0 0 0 0 0,0 0 0 0 0,0 0 1 0 0,0 1-1 0 0,0-1 0 0 0,0 1 0 0 0,0 0 0 0 0,0 0 0 0 0,0 0 0 0 0,1 1 1 0 0,-1-1-1 0 0,0 1 0 0 0,1 0 0 0 0,-1 0 0 0 0,0 0 0 0 0,1 1 0 0 0,-1 0 1 0 0,0 0-1 0 0,2 0 0 0 0,9 4-5 0 0,-1 1 0 0 0,0 1 0 0 0,0 0-1 0 0,-1 0 1 0 0,0 1 0 0 0,5 5 5 0 0,21 12-23 0 0,-30-22-1102 0 0,-9-3 1077 0 0,0 0-1 0 0,0 0 1 0 0,0 0-1 0 0,0 0 1 0 0,0 0-1 0 0,0 0 1 0 0,1 0-1 0 0,-1 0 0 0 0,0 0 1 0 0,0 0-1 0 0,0 0 1 0 0,0 0-1 0 0,0 0 1 0 0,0 0-1 0 0,0 0 0 0 0,0 0 1 0 0,1 0-1 0 0,-1 0 1 0 0,0 0-1 0 0,0 0 1 0 0,0 0-1 0 0,0 0 1 0 0,0-1-1 0 0,0 1 0 0 0,0 0 1 0 0,0 0-1 0 0,0 0 1 0 0,0 0-1 0 0,0 0 1 0 0,0 0-1 0 0,1 0 0 0 0,-1 0 1 0 0,0 0-1 0 0,0-1 1 0 0,0 1-1 0 0,0 0 1 0 0,0 0-1 0 0,0 0 0 0 0,0 0 1 0 0,0 0-1 0 0,0 0 1 0 0,0 0-1 0 0,0 0 1 0 0,0-1-1 0 0,0 1 1 0 0,0 0-1 0 0,0 0 0 0 0,0 0 1 0 0,0 0-1 0 0,-1 0 1 0 0,1 0-1 0 0,0 0 1 0 0,0 0-1 0 0,0 0 0 0 0,0-1 1 0 0,0 1-1 0 0,0 0 1 0 0,0 0-1 0 0,0 0 1 0 0,0 0-1 0 0,0 0 1 0 0,0 0-1 0 0,0 0 0 0 0,-1 0 1 0 0,1 0-1 0 0,0 0 1 0 0,0 0 48 0 0,-2-5-257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 0 0,'8'-4'2948'0'0,"-5"132"-2573"0"0,0-28 288 0 0,-5 13-663 0 0,1-102 10 0 0,0-5-7 0 0,1-1 0 0 0,-1 1-1 0 0,1-1 1 0 0,1 1 0 0 0,-1-1-1 0 0,1 1 1 0 0,0 1-3 0 0,0-9-197 0 0,0 0 0 0 0,0-1-1 0 0,-1 1 1 0 0,1 0 0 0 0,-1-1 0 0 0,1 1-1 0 0,-1-1 1 0 0,0 1 0 0 0,0 0 0 0 0,0-1-1 0 0,0 1 1 0 0,-1-2 197 0 0,-10-27-1495 0 0,6 18 1346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94 4 0 0,'1'0'91'0'0,"0"-1"0"0"0,0 1 0 0 0,0-1 0 0 0,0 1 0 0 0,0-1 0 0 0,0 1 0 0 0,0-1 0 0 0,0 0 0 0 0,0 1 0 0 0,0-1 0 0 0,-1 0 0 0 0,1 0 0 0 0,0 0 0 0 0,0 0 0 0 0,-1 0 1 0 0,0 1-1 0 0,1-2 0 0 0,0 1 0 0 0,-1 0 0 0 0,1 0 0 0 0,-1 0 0 0 0,0 0 0 0 0,0 0 0 0 0,1 0 0 0 0,-1 0 0 0 0,0-1 0 0 0,0 2 0 0 0,0-2 0 0 0,0 1 0 0 0,0 0 0 0 0,0-1 0 0 0,0 2 0 0 0,-1-2 0 0 0,1 1 0 0 0,0 1 0 0 0,0-2 0 0 0,-1 1 0 0 0,1 0 0 0 0,-1 0 0 0 0,0 0 0 0 0,1 0 0 0 0,0 0 0 0 0,-1 0 0 0 0,0 1 0 0 0,0-2 0 0 0,1 1 1 0 0,-1 1-1 0 0,0-1 0 0 0,0 0-91 0 0,-2-3 42 0 0,0 1 1 0 0,-1 0 0 0 0,0 0 0 0 0,0 0 0 0 0,1 0 0 0 0,-1 0-1 0 0,0 0 1 0 0,0 1 0 0 0,-1 0 0 0 0,1 0 0 0 0,-5-1-43 0 0,3 1-2 0 0,-1 1 0 0 0,1 1 1 0 0,-1 0-1 0 0,0 0 1 0 0,1 0-1 0 0,-1 1 0 0 0,1 1 1 0 0,-1-2-1 0 0,1 2 0 0 0,-1 0 1 0 0,1 0-1 0 0,0 1 0 0 0,0-1 1 0 0,0 1-1 0 0,0 0 0 0 0,0 1 1 0 0,1-1-1 0 0,0 1 0 0 0,0 0 1 0 0,-1 0-1 0 0,2 1 0 0 0,-5 5 2 0 0,4-6 13 0 0,0 1-1 0 0,1 1 1 0 0,0 0-1 0 0,-1 0 1 0 0,2 0-1 0 0,0 0 1 0 0,-1 0-1 0 0,1 0 1 0 0,1 1-1 0 0,-1 0 0 0 0,1 0 1 0 0,1-1-1 0 0,-1 1 1 0 0,1 0-1 0 0,0 0 1 0 0,0 0-1 0 0,1 0 1 0 0,0 0-1 0 0,0 0 1 0 0,1 0-1 0 0,0 3-12 0 0,0-7 34 0 0,-1 0-1 0 0,1-1 1 0 0,0 1-1 0 0,-1-1 1 0 0,2 1-1 0 0,-1-1 1 0 0,0 1-1 0 0,1-1 0 0 0,-1 1 1 0 0,1-1-1 0 0,-1 0 1 0 0,1 0-1 0 0,-1 0 1 0 0,1 0-1 0 0,1 0 1 0 0,-2-1-1 0 0,1 2 1 0 0,1-2-1 0 0,-1 1 1 0 0,0-1-1 0 0,0 0 1 0 0,1 0-1 0 0,0 0 1 0 0,-1 1-1 0 0,1-2 1 0 0,-1 1-1 0 0,1 0 1 0 0,-1-1-1 0 0,1 1 1 0 0,0-1-1 0 0,0 0 1 0 0,0 0-1 0 0,-1 0 1 0 0,1 0-1 0 0,0 0 0 0 0,-1-1 1 0 0,1 0-1 0 0,-1 0 1 0 0,1 1-1 0 0,0-1 1 0 0,0-1-34 0 0,8-1 85 0 0,0-1 0 0 0,-1-1 0 0 0,0 0 0 0 0,1 0 1 0 0,-1-1-1 0 0,-1-1 0 0 0,0 0 0 0 0,0 0 0 0 0,2-2-85 0 0,-2-1 10 0 0,1 0 1 0 0,-2 1-1 0 0,0-2 0 0 0,0 1 1 0 0,-1-2-1 0 0,3-5-10 0 0,-7 13 2 0 0,-1-2 0 0 0,0 1 0 0 0,1 1 0 0 0,-2-2 0 0 0,1 0 0 0 0,-1 1 0 0 0,0 0-1 0 0,0 0 1 0 0,-1-1 0 0 0,1 0 0 0 0,-1 1 0 0 0,0-1 0 0 0,-1 1 0 0 0,1 0 0 0 0,-1-1 0 0 0,-1-4-2 0 0,2 8 0 0 0,0 1 0 0 0,-1-1 0 0 0,0 1 1 0 0,1-1-1 0 0,-1 1 0 0 0,1-1 0 0 0,-1 2 0 0 0,0-2 1 0 0,0 1-1 0 0,1-1 0 0 0,-1 1 0 0 0,-1 0 1 0 0,2 0-1 0 0,-2 0 0 0 0,1 0 0 0 0,0-1 0 0 0,-1 1 0 0 0,2 1 0 0 0,-1 0-1 0 0,0 0 1 0 0,0 0-1 0 0,1 0 0 0 0,-1-1 1 0 0,0 1-1 0 0,0 1 1 0 0,1-1-1 0 0,-1 0 1 0 0,1 0-1 0 0,-1 0 0 0 0,0 0 1 0 0,1 1-1 0 0,-1-1 1 0 0,0 0-1 0 0,0 0 1 0 0,1 0-1 0 0,0 0 0 0 0,-1 1 1 0 0,0-1-1 0 0,1 1 1 0 0,-1-1-1 0 0,1 1 1 0 0,0-1-1 0 0,-1 0 0 0 0,0 1 1 0 0,-2 4-3 0 0,-1-2 0 0 0,1 2 0 0 0,1-1 0 0 0,-1 0-1 0 0,1 1 1 0 0,0 0 0 0 0,-1-1 0 0 0,2 1 0 0 0,-1 1 3 0 0,-2 7-5 0 0,1 0-1 0 0,1 1 1 0 0,-1-1 0 0 0,2 1 0 0 0,0 8 5 0 0,1-14 0 0 0,0 0-1 0 0,1 0 1 0 0,0 0 0 0 0,0 0-1 0 0,1-1 1 0 0,0 1 0 0 0,0-1 0 0 0,0 1-1 0 0,1-1 1 0 0,3 5 0 0 0,-5-10 20 0 0,0 0 0 0 0,0 0 0 0 0,1 0 0 0 0,-1 0 1 0 0,1 0-1 0 0,-1-1 0 0 0,1 1 0 0 0,0 0 0 0 0,0-1 0 0 0,-1 1 0 0 0,1-1 0 0 0,1 0 0 0 0,-1 1 1 0 0,-1-1-1 0 0,2 0 0 0 0,-1 0 0 0 0,0-1 0 0 0,0 1 0 0 0,1 0 0 0 0,-1 0 0 0 0,2-1-20 0 0,1 0 22 0 0,-1 0 0 0 0,1 0 0 0 0,-1 0 0 0 0,1-1 0 0 0,-1 0 0 0 0,1 0 0 0 0,-1 0 0 0 0,0 0 0 0 0,0-1 0 0 0,0 0 0 0 0,3-1-22 0 0,3-2 8 0 0,-1 0 0 0 0,0-1 0 0 0,-1 0 0 0 0,0-1 0 0 0,1 0 0 0 0,-2 1 0 0 0,1-2 0 0 0,-1 0 0 0 0,0 0 0 0 0,-1-1-8 0 0,-2 2 4 0 0,1-1 0 0 0,-1-1 0 0 0,-1 1 0 0 0,0 0 0 0 0,0 0 0 0 0,-1-1 0 0 0,0 0-1 0 0,0-4-3 0 0,1-10-1 0 0,-1 0-1 0 0,-1-15 2 0 0,-4 34-16 0 0,-1 12 6 0 0,-4 15-10 0 0,4 5 26 0 0,1-1 0 0 0,1 0 0 0 0,2 1 0 0 0,1 0 0 0 0,1 0 0 0 0,1-1 0 0 0,3 10-6 0 0,1-19 213 0 0,-7-18-245 0 0,0 0 1 0 0,0 1-1 0 0,1-1 0 0 0,-1 0 0 0 0,0 0 0 0 0,0 1 0 0 0,1-1 0 0 0,-1 0 0 0 0,0 0 0 0 0,0 0 0 0 0,0 0 0 0 0,0 0 0 0 0,0 0 0 0 0,1 0 0 0 0,-1 0 0 0 0,0 0 0 0 0,1 0 0 0 0,-1 0 0 0 0,0 0 0 0 0,1 0 0 0 0,-1 1 0 0 0,0-1 1 0 0,0 0-1 0 0,0-1 0 0 0,0 1 0 0 0,1 0 0 0 0,-1 0 0 0 0,0 0 0 0 0,1 0 0 0 0,-1 0 0 0 0,0 0 0 0 0,1 0 0 0 0,-1 0 0 0 0,0 0 0 0 0,0 0 32 0 0,1-1-277 0 0,1-1 0 0 0,-2 1 0 0 0,1-1 1 0 0,1 1-1 0 0,-2-1 0 0 0,1 1 0 0 0,0-1 0 0 0,0 1 0 0 0,-1-1 0 0 0,0 1 0 0 0,1-1 1 0 0,-1 1-1 0 0,1-1 0 0 0,-1 0 0 0 0,0 1 0 0 0,1-1 0 0 0,-1 0 277 0 0,3-44-2337 0 0,0 28 2198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0,'94'8'4140'0'0,"3"0"-3864"0"0,-97-8-293 0 0,1 0-1 0 0,-1 0 0 0 0,0 0 0 0 0,0 0 0 0 0,0-1 0 0 0,0 1 1 0 0,1 0-1 0 0,-1 0 0 0 0,0 0 0 0 0,0 0 0 0 0,0 0 0 0 0,1 0 0 0 0,-1 0 1 0 0,0 0-1 0 0,0 0 0 0 0,1 0 0 0 0,-1 0 0 0 0,0 0 0 0 0,0 0 1 0 0,0 0-1 0 0,1 0 0 0 0,-1 0 0 0 0,0 0 0 0 0,0 0 0 0 0,0 0 1 0 0,1 0-1 0 0,-1 0 0 0 0,0 0 0 0 0,0 0 0 0 0,1 0 0 0 0,-1 0 1 0 0,0 0-1 0 0,0 0 0 0 0,0 1 0 0 0,0-1 0 0 0,1 0 0 0 0,-1 0 0 0 0,0 0 1 0 0,0 0-1 0 0,0 0 0 0 0,0 1 0 0 0,0-1 0 0 0,1 0 0 0 0,-1 0 1 0 0,0 0-1 0 0,0 1 0 0 0,0-1 0 0 0,0 0 0 0 0,0 0 0 0 0,0 0 1 0 0,0 1-1 0 0,0-1 0 0 0,0 0 0 0 0,0 0 0 0 0,0 0 0 0 0,0 1 1 0 0,0-1-1 0 0,0 0 0 0 0,0 0 0 0 0,0 1 0 0 0,0-1 0 0 0,0 0 0 0 0,0 0 1 0 0,0 0-1 0 0,0 1 0 0 0,0-1 0 0 0,0 0 0 0 0,-1 0 0 0 0,1 0 18 0 0,-13 11-2578 0 0,9-9 2358 0 0,-2 3-111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 0 0,'40'-23'4045'0'0,"-33"21"-3938"0"0,0 1 0 0 0,0 0 0 0 0,0 0 0 0 0,0 0 1 0 0,0 1-1 0 0,0 0 0 0 0,0 0 0 0 0,0 1 0 0 0,5 1-107 0 0,-7-1-188 0 0,-1 0 1 0 0,1 0 0 0 0,0-1-1 0 0,0 1 1 0 0,-1-1-1 0 0,1 0 1 0 0,0 0-1 0 0,0-1 1 0 0,-1 1-1 0 0,1-1 1 0 0,0 0-1 0 0,-1 0 1 0 0,1 0-1 0 0,-1-1 1 0 0,1 0-1 0 0,-1 0 1 0 0,0 0-1 0 0,0 0 1 0 0,0 0-1 0 0,3-3 188 0 0,-1-5-1101 0 0,-2 6 931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 4 0 0,'1'-2'2762'0'0,"-10"-4"-2044"0"0,7 5-721 0 0,0 0 0 0 0,0 1-1 0 0,0-1 1 0 0,0 0-1 0 0,0 1 1 0 0,0 0-1 0 0,0-1 1 0 0,0 1 0 0 0,0 0-1 0 0,0 0 1 0 0,0 0-1 0 0,0 0 1 0 0,0 1-1 0 0,0-1 1 0 0,-1 0 3 0 0,-5 4 0 0 0,-1-1 0 0 0,0 1 1 0 0,1 1-1 0 0,0-1 0 0 0,0 2 0 0 0,0-1 0 0 0,0 1 1 0 0,-5 5-1 0 0,12-10 0 0 0,-1 0 1 0 0,0 1 0 0 0,1-1 0 0 0,-1 1 0 0 0,1-1-1 0 0,0 1 1 0 0,-1 0 0 0 0,1-1 0 0 0,0 1 0 0 0,0 0-1 0 0,0 0 1 0 0,0 0 0 0 0,1 0 0 0 0,-1 0 0 0 0,0 0-1 0 0,1 0 1 0 0,-1 0 0 0 0,1 0 0 0 0,0 0 0 0 0,0 0 0 0 0,0 0-1 0 0,0 0 1 0 0,0 0 0 0 0,0 0 0 0 0,1 0 0 0 0,-1 0-1 0 0,0 0 1 0 0,1 0 0 0 0,0 0 0 0 0,0 0 0 0 0,-1 0-1 0 0,1 0 1 0 0,1 0 0 0 0,-1-1 0 0 0,0 1 0 0 0,0 0-1 0 0,1-1 1 0 0,-1 1 0 0 0,0-1 0 0 0,1 1 0 0 0,0-1-1 0 0,2 2 23 0 0,0-2 1 0 0,0 1-1 0 0,0 0 1 0 0,0-1-1 0 0,0 1 1 0 0,0-1-1 0 0,1 0 1 0 0,-1-1-1 0 0,0 1 1 0 0,1-1-1 0 0,-1 0 1 0 0,0 0-1 0 0,1 0 1 0 0,-1 0 0 0 0,0-1-1 0 0,1 1 1 0 0,-1-1-1 0 0,0 0 1 0 0,0-1-1 0 0,0 1 1 0 0,0-1-1 0 0,0 1 1 0 0,0-1-1 0 0,0 0 1 0 0,3-2-24 0 0,-3 1 40 0 0,0 1 1 0 0,0-1-1 0 0,0 0 1 0 0,0 0-1 0 0,-1 0 0 0 0,1 0 1 0 0,-1-1-1 0 0,0 1 1 0 0,0-1-1 0 0,0 0 1 0 0,1-1-41 0 0,-3 3 2 0 0,0-1 1 0 0,0 1 0 0 0,0 0 0 0 0,0 0 0 0 0,-1-1-1 0 0,1 1 1 0 0,0 0 0 0 0,-1-1 0 0 0,0 1 0 0 0,0 0 0 0 0,0-1-1 0 0,0 1 1 0 0,0 0 0 0 0,0-1 0 0 0,0 1 0 0 0,-1-1-1 0 0,0 1 1 0 0,1 0 0 0 0,-1 0 0 0 0,0-1 0 0 0,0 0-3 0 0,0 2 0 0 0,1 0-1 0 0,0 0 1 0 0,0 0 0 0 0,-1 1 0 0 0,1-1 0 0 0,0 0-1 0 0,-1 0 1 0 0,1 0 0 0 0,-1 0 0 0 0,0 0 0 0 0,1 1-1 0 0,-1-1 1 0 0,1 0 0 0 0,-1 1 0 0 0,0-1 0 0 0,0 0-1 0 0,0 1 1 0 0,1-1 0 0 0,-1 1 0 0 0,0-1 0 0 0,0 1-1 0 0,0-1 1 0 0,-1 1 0 0 0,-4 16 16 0 0,8 39 18 0 0,8-10-6 0 0,3 11-38 0 0,-3 0 0 0 0,-2 2 10 0 0,-6-42-7 0 0,-1-1-1 0 0,-1 1 0 0 0,-1 0 1 0 0,0-1-1 0 0,-1 1 0 0 0,0 0 1 0 0,-2-1-1 0 0,0 0 0 0 0,-4 10 8 0 0,7-23 0 0 0,1 0 0 0 0,0-1 0 0 0,-1 1 0 0 0,1-1-1 0 0,-1 1 1 0 0,0-1 0 0 0,1 1 0 0 0,-1-1 0 0 0,0 1-1 0 0,0-1 1 0 0,0 0 0 0 0,0 1 0 0 0,0-1 0 0 0,-1 0-1 0 0,1 0 1 0 0,0 0 0 0 0,0 0 0 0 0,-1 0 0 0 0,1 0-1 0 0,-1 0 1 0 0,1 0 0 0 0,-1-1 0 0 0,1 1 0 0 0,-1 0-1 0 0,1-1 1 0 0,-1 1 0 0 0,0-1 0 0 0,1 0 0 0 0,-1 1-1 0 0,0-1 1 0 0,1 0 0 0 0,-1 0 0 0 0,0 0-1 0 0,0 0 1 0 0,1 0 0 0 0,-1-1 0 0 0,0 1 0 0 0,1 0-1 0 0,-1-1 1 0 0,0 1 0 0 0,1-1 0 0 0,-1 0 0 0 0,1 1-1 0 0,-1-1 1 0 0,1 0 0 0 0,-1 0 0 0 0,1 0 0 0 0,0 0-1 0 0,-1 0 1 0 0,1 0 0 0 0,0 0 0 0 0,0-1 0 0 0,0 1-1 0 0,-1-1 1 0 0,-3-3 0 0 0,0-1-1 0 0,0 1 0 0 0,0-1 0 0 0,1 0 1 0 0,0 0-1 0 0,0-1 0 0 0,1 1 0 0 0,0-1 1 0 0,0 1-1 0 0,0-1 0 0 0,1 0 0 0 0,-1-3 1 0 0,3 2-19 0 0,1 1 0 0 0,-1-1 0 0 0,1 0-1 0 0,1 1 1 0 0,-1 0 0 0 0,1-1-1 0 0,0 1 1 0 0,1 0 0 0 0,0 0-1 0 0,0 0 1 0 0,1 0 0 0 0,0 1-1 0 0,0-1 1 0 0,0 1 0 0 0,1 0 0 0 0,1-1 19 0 0,6-7-99 0 0,0 1 0 0 0,0 1 1 0 0,2 0-1 0 0,-1 1 0 0 0,2 0 1 0 0,8-5 98 0 0,-4 7-3415 0 0,-14 8 3226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11 511 4 0 0,'0'0'36'0'0,"0"0"41"0"0,-10-8 1419 0 0,11-27-1016 0 0,2 0 0 0 0,2 0 1 0 0,1 0-1 0 0,2 1 1 0 0,9-24-481 0 0,2 5 36 0 0,2 1 1 0 0,2 1-1 0 0,9-11-36 0 0,-29 55-18 0 0,0 2 38 0 0,0-1 0 0 0,1 0 0 0 0,-1 1 0 0 0,1-1 0 0 0,0 1-1 0 0,4-3-19 0 0,-8 8 11 0 0,1-1 0 0 0,-1 1 0 0 0,1 0 0 0 0,-1-1-1 0 0,1 1 1 0 0,-1-1 0 0 0,1 1 0 0 0,-1 0 0 0 0,1 0-1 0 0,0-1 1 0 0,-1 1 0 0 0,1 0 0 0 0,0 0 0 0 0,-1 0-1 0 0,1 0 1 0 0,0 0 0 0 0,-1 0 0 0 0,1 0 0 0 0,0 0-1 0 0,-1 0 1 0 0,1 0 0 0 0,0 0 0 0 0,-1 0 0 0 0,1 0-1 0 0,0 0-10 0 0,0 1 30 0 0,1 0 0 0 0,-1 0 0 0 0,0 0 0 0 0,0 0 0 0 0,0 0 0 0 0,1 0 0 0 0,-1 0 0 0 0,0 1 0 0 0,0-1 0 0 0,-1 0 0 0 0,1 1 0 0 0,0-1 0 0 0,0 0 0 0 0,-1 1-1 0 0,1 0-29 0 0,13 33 27 0 0,-1 0 1 0 0,-2 0-1 0 0,-2 1 0 0 0,-1 1 0 0 0,0 12-27 0 0,12 186 60 0 0,-18-209-36 0 0,0-7-11 0 0,-1-4-164 0 0,-9-30-1428 0 0,-16-43-1753 0 0,19 43 3221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16 0 0,'-1'0'34'0'0,"1"0"0"0"0,0 0-1 0 0,0 0 1 0 0,0 0 0 0 0,-1 0 0 0 0,1 0 0 0 0,0 0 0 0 0,0 0-1 0 0,0 0 1 0 0,-1-1 0 0 0,1 1 0 0 0,0 0 0 0 0,0 0 0 0 0,0 0-1 0 0,-1 0 1 0 0,1 0 0 0 0,0 0 0 0 0,0 0 0 0 0,0-1 0 0 0,0 1-1 0 0,0 0 1 0 0,-1 0 0 0 0,1 0 0 0 0,0 0 0 0 0,0-1 0 0 0,0 1-1 0 0,0 0 1 0 0,0 0 0 0 0,0 0 0 0 0,0-1 0 0 0,0 1-1 0 0,0 0 1 0 0,0 0 0 0 0,0 0 0 0 0,0-1 0 0 0,0 1 0 0 0,0 0-1 0 0,0 0 1 0 0,0 0 0 0 0,0-1 0 0 0,0 1 0 0 0,0 0 0 0 0,0 0-1 0 0,0 0 1 0 0,0-1 0 0 0,0 1 0 0 0,0 0 0 0 0,0 0 0 0 0,0 0-1 0 0,0 0 1 0 0,1-1 0 0 0,-1 1 0 0 0,0 0 0 0 0,0 0-1 0 0,0 0 1 0 0,0 0 0 0 0,1 0 0 0 0,-1-1-34 0 0,18-11 1308 0 0,24-8 1269 0 0,-37 18-2274 0 0,0 1 1 0 0,1-1 0 0 0,-1 1 0 0 0,0 0 0 0 0,1 0-1 0 0,-1 0 1 0 0,1 1 0 0 0,-1 0 0 0 0,1 0 0 0 0,-1 0 0 0 0,1 1-1 0 0,-1 0 1 0 0,1 0 0 0 0,2 1-304 0 0,44 20-5289 0 0,-52-21 5117 0 0,1-1 1 0 0,-1 0-1 0 0,1 1 0 0 0,-1-1 0 0 0,1 0 0 0 0,-1 0 1 0 0,1 1-1 0 0,-1-1 0 0 0,1 0 0 0 0,-1 0 1 0 0,1 0-1 0 0,-1 0 0 0 0,1 0 0 0 0,0 0 0 0 0,-1 0 1 0 0,1 0-1 0 0,-1 0 0 0 0,1 0 0 0 0,-1 0 1 0 0,1 0-1 0 0,-1 0 0 0 0,1 0 0 0 0,0-1 0 0 0,-1 1 1 0 0,1 0 171 0 0,5-4-449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 0 0,'-2'53'1506'0'0,"1"36"-1194"0"0,4 1-1 0 0,9 34-311 0 0,-9-94-9 0 0,-4-12-358 0 0,1-18 320 0 0,-1 0 1 0 0,1 0 0 0 0,0 0 0 0 0,-1 0-1 0 0,1 0 1 0 0,-1 0 0 0 0,1 0 0 0 0,-1 0-1 0 0,1 0 1 0 0,0 0 0 0 0,-1 0-1 0 0,1-1 1 0 0,-1 1 0 0 0,1 0 0 0 0,0 0-1 0 0,-1 0 1 0 0,1-1 0 0 0,-1 1 0 0 0,1 0-1 0 0,0 0 1 0 0,-1-1 0 0 0,1 1 0 0 0,0 0-1 0 0,0-1 1 0 0,-1 1 0 0 0,1 0-1 0 0,0-1 1 0 0,0 1 0 0 0,-1-1 0 0 0,1 1-1 0 0,0 0 1 0 0,0-1 0 0 0,0 1 0 0 0,0-1-1 0 0,0 1 47 0 0,-5-6-133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 0 0,'1'-1'67'0'0,"-1"0"-1"0"0,1 0 1 0 0,0 0 0 0 0,-1 0-1 0 0,1-1 1 0 0,0 1 0 0 0,0 1-1 0 0,0-1 1 0 0,0 0 0 0 0,0 0-1 0 0,0 0 1 0 0,0 0-1 0 0,0 1 1 0 0,0-1 0 0 0,0 0-1 0 0,0 1 1 0 0,1-1 0 0 0,-1 1-1 0 0,0-1 1 0 0,0 1 0 0 0,1 0-1 0 0,-1-1 1 0 0,0 1 0 0 0,1 0-1 0 0,-1 0 1 0 0,0 0 0 0 0,1 0-1 0 0,-1 0 1 0 0,0 0 0 0 0,0 0-1 0 0,1 0 1 0 0,-1 1-67 0 0,47 1 988 0 0,-47-1-987 0 0,28 1 328 0 0,-18-1-295 0 0,0 0-1 0 0,0 0 1 0 0,0 1 0 0 0,0 0-1 0 0,0 1 1 0 0,0 0-1 0 0,6 3-33 0 0,-17-6-31 0 0,0 0 0 0 0,0 0 0 0 0,1 1 0 0 0,-1-1 0 0 0,0 0-1 0 0,1 0 1 0 0,-1 0 0 0 0,0 0 0 0 0,0 0 0 0 0,0 1 0 0 0,1-1-1 0 0,-1 0 1 0 0,0 0 0 0 0,0 0 0 0 0,0 1 0 0 0,1-1 0 0 0,-1 0 0 0 0,0 0-1 0 0,0 1 1 0 0,0-1 0 0 0,0 0 0 0 0,0 0 0 0 0,0 1 0 0 0,1-1-1 0 0,-1 0 1 0 0,0 0 0 0 0,0 1 0 0 0,0-1 0 0 0,0 0 0 0 0,0 1 0 0 0,0-1-1 0 0,0 0 1 0 0,0 0 0 0 0,0 1 0 0 0,0-1 0 0 0,0 0 0 0 0,-1 1-1 0 0,1-1 1 0 0,0 0 0 0 0,0 0 0 0 0,0 1 0 0 0,0-1 0 0 0,0 0 0 0 0,-1 0-1 0 0,1 0 1 0 0,0 1 0 0 0,0-1 0 0 0,0 0 31 0 0,-14 10-1811 0 0,9-6 1546 0 0,-1 1 146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 0 0,'6'0'578'0'0,"0"-1"0"0"0,-1 0 0 0 0,1 0 1 0 0,0-1-1 0 0,-1 0 0 0 0,6-2-578 0 0,-5 2 462 0 0,0 0 1 0 0,0 0-1 0 0,0 1 1 0 0,0-1 0 0 0,1 1-1 0 0,-1 1 1 0 0,1-1-463 0 0,2 2 329 0 0,-1 0 0 0 0,1 0 0 0 0,0 1 0 0 0,-1 0 0 0 0,5 1-329 0 0,15 4-921 0 0,1-3-4546 0 0,-29-10 3828 0 0,0 1 1342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8 0 0,'0'0'8'0'0,"0"0"-1"0"0,0 0 1 0 0,1 0 0 0 0,-1 0 0 0 0,0-1-1 0 0,0 1 1 0 0,0 0 0 0 0,0 0-1 0 0,0 0 1 0 0,0 0 0 0 0,0 0 0 0 0,1 0-1 0 0,-1 0 1 0 0,0-1 0 0 0,0 1-1 0 0,0 0 1 0 0,0 0 0 0 0,0 0 0 0 0,0 0-1 0 0,0 0 1 0 0,0-1 0 0 0,0 1 0 0 0,0 0-1 0 0,0 0 1 0 0,0 0 0 0 0,0 0-1 0 0,0-1 1 0 0,0 1 0 0 0,0 0 0 0 0,0 0-1 0 0,0 0 1 0 0,0 0 0 0 0,0 0-1 0 0,0-1 1 0 0,0 1 0 0 0,0 0 0 0 0,0 0-1 0 0,0 0 1 0 0,0 0 0 0 0,-1 0-1 0 0,1-1 1 0 0,0 1 0 0 0,0 0 0 0 0,0 0-1 0 0,0 0 1 0 0,0 0 0 0 0,0 0-1 0 0,-1 0 1 0 0,1 0 0 0 0,0 0 0 0 0,0 0-1 0 0,0-1 1 0 0,0 1 0 0 0,0 0-1 0 0,-1 0 1 0 0,1 0 0 0 0,0 0 0 0 0,0 0-1 0 0,0 0 1 0 0,0 0 0 0 0,-1 0-8 0 0,-17-2 1011 0 0,-25 8 455 0 0,37-3-1467 0 0,1 1 0 0 0,0-1 1 0 0,0 1-1 0 0,0 0 0 0 0,0 1 0 0 0,1-1 0 0 0,-1 1 0 0 0,1 0 0 0 0,0 0 0 0 0,1 0 0 0 0,-1 0 0 0 0,1 0 0 0 0,-2 5 1 0 0,4-8 1 0 0,0-1-1 0 0,0 1 0 0 0,1 0 1 0 0,-1 0-1 0 0,0 0 0 0 0,1 0 0 0 0,-1 1 1 0 0,1-1-1 0 0,0 0 0 0 0,-1 0 1 0 0,1 0-1 0 0,0 0 0 0 0,0 0 0 0 0,1 0 1 0 0,-1 1-1 0 0,0-1 0 0 0,1 0 0 0 0,-1 0 1 0 0,1 0-1 0 0,0 0 0 0 0,0 0 1 0 0,0 0-1 0 0,0 0 0 0 0,0-1 0 0 0,0 1 1 0 0,0 0-1 0 0,1 0 0 0 0,-1-1 1 0 0,1 1-1 0 0,-1-1 0 0 0,1 1 0 0 0,0-1 1 0 0,-1 0-1 0 0,1 1 0 0 0,0-1 0 0 0,0 0 1 0 0,0 0-1 0 0,0 0 0 0 0,0-1 1 0 0,1 1-1 0 0,2 0 59 0 0,-1 0 0 0 0,0 0 0 0 0,1-1 1 0 0,-1 0-1 0 0,1 0 0 0 0,-1 0 1 0 0,1 0-1 0 0,-1-1 0 0 0,1 1 0 0 0,-1-1 1 0 0,1 0-1 0 0,-1-1 0 0 0,0 1 1 0 0,0-1-1 0 0,0 0 0 0 0,0 1 0 0 0,0-2 1 0 0,3-1-60 0 0,0 0 37 0 0,-1 0-1 0 0,1 0 1 0 0,-1-1 0 0 0,0 0 0 0 0,0 0 0 0 0,0 0 0 0 0,-1-1-1 0 0,0 0 1 0 0,0 0 0 0 0,0-1-37 0 0,-3 3 2 0 0,-1 1-1 0 0,0 0 1 0 0,0-1-1 0 0,0 1 1 0 0,0-1-1 0 0,-1 0 1 0 0,0 1-1 0 0,0-1 1 0 0,0 1-1 0 0,0-1 1 0 0,0 0-1 0 0,-1 0-1 0 0,1 3 0 0 0,0 0 1 0 0,0 0-1 0 0,0 0 0 0 0,0 0 0 0 0,0 0 1 0 0,-1 0-1 0 0,1 0 0 0 0,0 0 0 0 0,-1 0 1 0 0,1 0-1 0 0,-1 0 0 0 0,1 0 0 0 0,-1 0 1 0 0,1 0-1 0 0,-1 1 0 0 0,1-1 1 0 0,-1 0-1 0 0,0 0 0 0 0,0 1 0 0 0,1-1 1 0 0,-1 0-1 0 0,0 1 0 0 0,0-1 0 0 0,0 0 1 0 0,0 1-1 0 0,0-1 0 0 0,0 1 0 0 0,0 0 1 0 0,0-1-1 0 0,0 1 0 0 0,0 0 0 0 0,0 0 1 0 0,0-1-1 0 0,0 1 0 0 0,0 0 1 0 0,0 0-1 0 0,0 0 0 0 0,0 0 0 0 0,-1 0 1 0 0,1 0-1 0 0,0 1 0 0 0,0-1 0 0 0,0 0 0 0 0,0 1 0 0 0,0 0-1 0 0,0 0 1 0 0,1-1-1 0 0,-1 1 0 0 0,0 0 1 0 0,1 0-1 0 0,-1 0 1 0 0,1 0-1 0 0,-1 0 1 0 0,1 0-1 0 0,-1 0 0 0 0,1 0 1 0 0,0 0-1 0 0,-1 0 1 0 0,1 0-1 0 0,0 0 0 0 0,0 0 1 0 0,0 0-1 0 0,0 0 1 0 0,0 0-1 0 0,0 0 1 0 0,0 0-1 0 0,0 0 0 0 0,1 1 1 0 0,-1-1-1 0 0,0 0 1 0 0,1 0-1 0 0,-1 0 1 0 0,11 39-11 0 0,-9-32 6 0 0,12 39-7 0 0,-4-14 5 0 0,-1 1 0 0 0,-2 0 0 0 0,-1 2 7 0 0,-5-25 0 0 0,-1 0-1 0 0,1 0 1 0 0,-2 0-1 0 0,1 0 0 0 0,-2 0 1 0 0,0 0-1 0 0,0-1 1 0 0,-1 1-1 0 0,0 0 1 0 0,-1-1-1 0 0,-3 8 1 0 0,6-17-9 0 0,0 1 0 0 0,1 0-1 0 0,-1 0 1 0 0,0-1 0 0 0,0 1 0 0 0,0-1-1 0 0,0 1 1 0 0,-1-1 0 0 0,1 1 0 0 0,0-1 0 0 0,-1 0-1 0 0,1 1 1 0 0,-1-1 0 0 0,1 0 0 0 0,-1 0-1 0 0,1 0 1 0 0,-1 0 0 0 0,0 0 0 0 0,0-1 0 0 0,1 1-1 0 0,-1 0 1 0 0,0-1 0 0 0,0 0 0 0 0,0 1-1 0 0,-1-1 10 0 0,0 0-28 0 0,0 0 0 0 0,0-1 0 0 0,0 0 0 0 0,1 1 0 0 0,-1-1 0 0 0,0 0 0 0 0,0 0 0 0 0,0-1 0 0 0,1 1 0 0 0,-1 0 0 0 0,1-1 0 0 0,-1 0 0 0 0,1 1 0 0 0,0-1 0 0 0,-1-1 28 0 0,-4-3-30 0 0,1 0 1 0 0,0 0 0 0 0,0-1-1 0 0,0 0 1 0 0,1 0 0 0 0,0 0-1 0 0,1-1 1 0 0,0 0 0 0 0,0 1-1 0 0,-2-8 30 0 0,5 11 2 0 0,0 1 0 0 0,1-1 0 0 0,-1 0 0 0 0,1 1 0 0 0,0-1 0 0 0,0 1 0 0 0,0-1 0 0 0,0 0 0 0 0,1 1 0 0 0,0-1 0 0 0,-1 1-1 0 0,1-1 1 0 0,1 1 0 0 0,-1-1 0 0 0,0 1 0 0 0,1 0 0 0 0,0 0 0 0 0,0 0 0 0 0,0 0 0 0 0,0 0 0 0 0,0 0 0 0 0,1 0 0 0 0,-1 0 0 0 0,1 1 0 0 0,0-1-2 0 0,10-6-102 0 0,0 0 0 0 0,0 0 0 0 0,1 1 0 0 0,0 0 1 0 0,9-2 101 0 0,35-21-2655 0 0,-46 22 2418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12 0 0,'-8'35'2392'0'0,"8"-5"-2283"0"0,1-1 0 0 0,2 0 0 0 0,1 1 1 0 0,2-1-1 0 0,1 0 0 0 0,1-1 0 0 0,1 0 1 0 0,3 3-110 0 0,-17-47 183 0 0,0 1 0 0 0,1-1 0 0 0,0 0 0 0 0,2 0 0 0 0,0-1 0 0 0,1 1 0 0 0,0 0 0 0 0,1-1 0 0 0,2-7-183 0 0,-1 10-9 0 0,1 0-1 0 0,0 1 1 0 0,0-1 0 0 0,2 0-1 0 0,0 1 1 0 0,0 0-1 0 0,1 0 1 0 0,1 0 0 0 0,0 1-1 0 0,1 0 1 0 0,1 0-1 0 0,4-6 10 0 0,-10 16 0 0 0,-1 0 0 0 0,1 1 0 0 0,-1-1 0 0 0,1 0 0 0 0,0 0 0 0 0,0 1-1 0 0,-1-1 1 0 0,1 1 0 0 0,1 0 0 0 0,-1 0 0 0 0,0-1 0 0 0,0 1-1 0 0,0 0 1 0 0,1 1 0 0 0,-1-1 0 0 0,0 0 0 0 0,1 1 0 0 0,-1-1-1 0 0,0 1 1 0 0,1-1 0 0 0,-1 1 0 0 0,1 0 0 0 0,-1 0 0 0 0,1 0 0 0 0,-1 1-1 0 0,1-1 1 0 0,-1 1 0 0 0,0-1 0 0 0,1 1 0 0 0,-1 0 0 0 0,0-1-1 0 0,1 1 1 0 0,-1 0 0 0 0,0 0 0 0 0,0 1 0 0 0,0-1 0 0 0,0 0 0 0 0,0 1-1 0 0,0-1 1 0 0,0 1 0 0 0,-1 0 0 0 0,1 0 0 0 0,0-1 0 0 0,-1 1-1 0 0,1 1 1 0 0,6 6 4 0 0,-1 1 0 0 0,0 0 0 0 0,0 0 0 0 0,-1 1 0 0 0,-1-1 0 0 0,0 1 0 0 0,0 0-1 0 0,1 7-3 0 0,-1-1 5 0 0,0 0 0 0 0,-1 0-1 0 0,-1 0 1 0 0,-1 1-1 0 0,0-1 1 0 0,-2 1 0 0 0,0 0-1 0 0,-1-1-4 0 0,-3-6-6 0 0,-2-16 57 0 0,0-19 200 0 0,7-24-153 0 0,2 0 0 0 0,6-27-98 0 0,-6 54-12 0 0,2-1 1 0 0,0 1-1 0 0,2 0 1 0 0,0 0-1 0 0,1 1 1 0 0,10-16 11 0 0,-18 35 0 0 0,0 0 0 0 0,1 1 1 0 0,-1-1-1 0 0,0 0 0 0 0,1 0 1 0 0,-1 1-1 0 0,1-1 0 0 0,-1 1 0 0 0,1-1 1 0 0,-1 0-1 0 0,1 1 0 0 0,-1-1 1 0 0,1 1-1 0 0,0-1 0 0 0,-1 1 1 0 0,1-1-1 0 0,0 1 0 0 0,-1 0 0 0 0,1-1 1 0 0,0 1-1 0 0,0 0 0 0 0,-1-1 1 0 0,1 1-1 0 0,0 0 0 0 0,0 0 0 0 0,0 0 1 0 0,-1 0-1 0 0,1 0 0 0 0,0 0 1 0 0,0 0-1 0 0,0 0 0 0 0,0 0 0 0 0,-1 0 1 0 0,1 0-1 0 0,0 0 0 0 0,0 1 0 0 0,2 0 1 0 0,-1 1 0 0 0,1 0-1 0 0,-1-1 1 0 0,0 1 0 0 0,1 0-1 0 0,-1 0 1 0 0,0 1 0 0 0,0-1-1 0 0,-1 0 1 0 0,1 1 0 0 0,0 0-1 0 0,6 10 6 0 0,0 0 0 0 0,-1 1 0 0 0,4 13-6 0 0,10 32-382 0 0,-3 1-1 0 0,-3 1 0 0 0,7 61 383 0 0,-23-113-3776 0 0,1-8 3575 0 0,2-6 10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0,'25'28'1595'0'0,"-20"-24"-1513"0"0,0-1 0 0 0,1 0-1 0 0,-1 0 1 0 0,1 0 0 0 0,-1 0-1 0 0,1-1 1 0 0,2 0-82 0 0,30 15 196 0 0,270 162 878 0 0,-124-79-1093 0 0,76 40 21 0 0,35 2-2 0 0,-66-48 145 0 0,-39-16 617 0 0,66 42-762 0 0,-249-116-4 0 0,385 197 458 0 0,-234-128-114 0 0,90 26-340 0 0,105 30 196 0 0,54 44-196 0 0,312 122 1037 0 0,-61-28-1090 0 0,-426-154 139 0 0,-186-91-84 0 0,-67-45 10 0 0,16 19-16 0 0,1 0 0 0 0,-1-1 0 0 0,1 0-1 0 0,1 1 1 0 0,-1-2 0 0 0,1 1 0 0 0,0 0-1 0 0,0 0 1 0 0,0-1 0 0 0,1 0 0 0 0,-1-3 4 0 0,-1-6-11 0 0,1 0 1 0 0,1 1-1 0 0,0-1 1 0 0,1-4 10 0 0,-6-24-5 0 0,-2-1 1 0 0,-1 2-1 0 0,-3-1 1 0 0,-1 2-1 0 0,-9-19 5 0 0,6 15 3 0 0,14 35 1 0 0,-1 0 0 0 0,0 1 1 0 0,0-1-1 0 0,-1 1 1 0 0,0 1-1 0 0,0-1 1 0 0,-1 1-1 0 0,0 0 1 0 0,-6-6-5 0 0,42 66-1 0 0,21 23-5 0 0,-30-47 17 0 0,17 30-11 0 0,14 28 40 0 0,-32-58 262 0 0,-3 1 0 0 0,0 1 0 0 0,-2 0 0 0 0,9 24-302 0 0,-24-53 9 0 0,0 1 0 0 0,0-2 0 0 0,0 2 0 0 0,0-1 0 0 0,0 1 0 0 0,0-1 0 0 0,0 1 1 0 0,0-1-1 0 0,0 0 0 0 0,0 1 0 0 0,0-1 0 0 0,0 1 0 0 0,-1-1 0 0 0,1 0 0 0 0,-1 0 1 0 0,0 1-1 0 0,1-1 0 0 0,-1 0 0 0 0,0 1 0 0 0,0-2 0 0 0,1 2 0 0 0,-1-1 0 0 0,0-1 0 0 0,0 2 1 0 0,0-1-1 0 0,0-1 0 0 0,0 1 0 0 0,0 1 0 0 0,-1-2 0 0 0,2 0 0 0 0,-2 1 0 0 0,1 0 0 0 0,0 0 1 0 0,-1-1-1 0 0,1 0 0 0 0,-1 1 0 0 0,1-1 0 0 0,-1 1-9 0 0,-9 2 188 0 0,0-1 0 0 0,0 0 0 0 0,0 0 0 0 0,-7-1-188 0 0,12 0 58 0 0,-85 9 301 0 0,-53 13-359 0 0,107-15-14 0 0,-1 3-1 0 0,1 0 1 0 0,0 3 0 0 0,1 1-1 0 0,-1 3 15 0 0,-78 47-964 0 0,114-64 842 0 0,1-1 1 0 0,-1 0-1 0 0,1 0 0 0 0,0 1 1 0 0,-1-1-1 0 0,0 1 0 0 0,1-1 1 0 0,-1 0-1 0 0,1 1 0 0 0,-1-1 1 0 0,1 0-1 0 0,-1 0 0 0 0,0 0 1 0 0,1 0-1 0 0,-1 0 0 0 0,1 0 1 0 0,-1 0-1 0 0,0 0 0 0 0,1 0 1 0 0,-1 0-1 0 0,1 0 0 0 0,-1 0 1 0 0,0 0-1 0 0,1 0 122 0 0,1-12-3172 0 0,16-17 1343 0 0,-1 7 1682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16 0 0,'-3'-3'226'0'0,"2"2"-189"0"0,1 1 0 0 0,-1 0 0 0 0,1-1 0 0 0,0 0 0 0 0,0 0 0 0 0,-1 1 0 0 0,0 0 1 0 0,1-1-1 0 0,-1 1 0 0 0,1-1 0 0 0,-1 1 0 0 0,0-1 0 0 0,1 1 0 0 0,-1 0 0 0 0,1 0 0 0 0,-1 0 0 0 0,0-1 0 0 0,0 1 0 0 0,1 0 0 0 0,-1 0 0 0 0,0 0 0 0 0,0-1 0 0 0,1 1 0 0 0,0 0 0 0 0,-1 0 0 0 0,0 0 0 0 0,0 1 0 0 0,1-1 0 0 0,-1 0 0 0 0,0 0 0 0 0,0 0 0 0 0,1 1 1 0 0,-1-1-1 0 0,0 0 0 0 0,1 0 0 0 0,-1 0 0 0 0,1 1 0 0 0,-1-1 0 0 0,0 1 0 0 0,1 0 0 0 0,-1-1 0 0 0,1 0 0 0 0,0 1 0 0 0,-1-1 0 0 0,0 1 0 0 0,1 0 0 0 0,-1-1 0 0 0,1 0 0 0 0,0 1 0 0 0,0 1-37 0 0,-3-1 94 0 0,2 1 0 0 0,-1 1 0 0 0,1-1 0 0 0,-1 0 0 0 0,1 0 0 0 0,0 1 0 0 0,0-1 0 0 0,0 0 0 0 0,0 1 0 0 0,0-1 0 0 0,1 1 0 0 0,-1 0 0 0 0,1-1 0 0 0,-1 1 0 0 0,1-1 0 0 0,0 1 0 0 0,0-1 0 0 0,0 1 0 0 0,0 0 0 0 0,1 0 0 0 0,-1-1 0 0 0,1 2-94 0 0,0-2 104 0 0,-1-1 0 0 0,1 0-1 0 0,0 1 1 0 0,-1-1 0 0 0,1 1-1 0 0,0-2 1 0 0,0 2 0 0 0,0-1-1 0 0,0 0 1 0 0,0 0 0 0 0,0 0-1 0 0,0 0 1 0 0,0 0 0 0 0,1 0-1 0 0,-1 0 1 0 0,0 0 0 0 0,1-1-1 0 0,-2 1 1 0 0,2-1 0 0 0,-1 1 0 0 0,1-1-1 0 0,-1 1 1 0 0,1-1 0 0 0,-1 1-1 0 0,1-1 1 0 0,-1 0 0 0 0,1 0-1 0 0,-1 0 1 0 0,1 0 0 0 0,-1 0-1 0 0,1 0 1 0 0,-1 0 0 0 0,1-1-1 0 0,-1 1 1 0 0,1-1 0 0 0,-1 0-1 0 0,0 1 1 0 0,2-1-104 0 0,1-1 276 0 0,-1 0 1 0 0,1 0-1 0 0,-1 0 1 0 0,0-1-1 0 0,0 1 0 0 0,0-1 1 0 0,0 0-1 0 0,0 1 1 0 0,0-1-1 0 0,0-2-276 0 0,-2 5 11 0 0,-1 0 0 0 0,1-1 0 0 0,0 0 0 0 0,-1 0 0 0 0,0 1 0 0 0,1 0 0 0 0,0-1 0 0 0,-1 0 0 0 0,1 0 0 0 0,-1 1 0 0 0,0-1 0 0 0,0 0 0 0 0,0 0 0 0 0,1 1 0 0 0,-1-1 0 0 0,0 0 0 0 0,0 0 0 0 0,0 1 1 0 0,0-1-1 0 0,0 0 0 0 0,0 0 0 0 0,0 1 0 0 0,0-1 0 0 0,0 0 0 0 0,0 0 0 0 0,0 1 0 0 0,-1-1 0 0 0,1 0 0 0 0,0 0 0 0 0,0 1 0 0 0,0-1 0 0 0,-1 0 0 0 0,1 0 0 0 0,-1 1 0 0 0,1-1 0 0 0,-1 1 0 0 0,1-1 0 0 0,0 0 0 0 0,-1 1 0 0 0,0 0 0 0 0,0-1 0 0 0,1 0 0 0 0,0 1 0 0 0,-1-1 0 0 0,0 1 0 0 0,0 0 0 0 0,1 0 0 0 0,-1-1 0 0 0,0 1 0 0 0,0 0 0 0 0,1-1 0 0 0,-1 1 0 0 0,0 0 0 0 0,0 0 0 0 0,1 0-11 0 0,-3-1-441 0 0,0 1-1 0 0,0 0 0 0 0,0 0 0 0 0,0 0 0 0 0,0 0 0 0 0,0 1 1 0 0,0-1-1 0 0,1 1 0 0 0,-1 0 0 0 0,0-1 0 0 0,1 1 0 0 0,-1 1 1 0 0,1-1-1 0 0,-1 0 0 0 0,0 0 0 0 0,1 1 0 0 0,0-1 0 0 0,0 2 1 0 0,-1-2-1 0 0,1 1 0 0 0,0 0 0 0 0,0 0 0 0 0,0 0 1 0 0,1 1-1 0 0,-2 1 442 0 0,-1 4-355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4 240 4 0 0,'0'0'13'0'0,"0"0"3"0"0,0 0 4 0 0,0 0 3 0 0,0 0 2 0 0,0 0 2 0 0,0 0 3 0 0,5-46 1216 0 0,-13-142-2484 0 0,8 183 1092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4 0 0,'0'0'31'0'0,"0"-1"-1"0"0,0 1 1 0 0,0 0 0 0 0,1-1-1 0 0,-1 1 1 0 0,0 0 0 0 0,0-1-1 0 0,0 1 1 0 0,0-1 0 0 0,0 1-1 0 0,0 0 1 0 0,0-1 0 0 0,0 1-1 0 0,0-1 1 0 0,-1 1 0 0 0,1 0-1 0 0,0-1 1 0 0,0 1-1 0 0,0 0 1 0 0,0-1 0 0 0,-1 1-1 0 0,1 0 1 0 0,0-1 0 0 0,0 1-1 0 0,-1 0 1 0 0,1-1 0 0 0,0 1-1 0 0,0 0 1 0 0,-1-1 0 0 0,1 1-1 0 0,0 0 1 0 0,-1 0 0 0 0,1 0-1 0 0,0-1 1 0 0,-1 1 0 0 0,1 0-1 0 0,-1 0 1 0 0,1 0 0 0 0,0 0-1 0 0,-1 0 1 0 0,1 0 0 0 0,-1 0-1 0 0,1 0 1 0 0,0-1 0 0 0,-1 1-1 0 0,1 0 1 0 0,-1 1 0 0 0,1-1-1 0 0,-1 0-30 0 0,-23 16 284 0 0,15-8-312 0 0,1 1 1 0 0,1-1 0 0 0,-1 1 0 0 0,-3 8 27 0 0,9-13 6 0 0,0 0 1 0 0,0 0 0 0 0,1 1-1 0 0,-1-1 1 0 0,1 1 0 0 0,0-1-1 0 0,1 1 1 0 0,-1-1 0 0 0,1 1-1 0 0,0-1 1 0 0,0 1-1 0 0,0 0 1 0 0,1-1 0 0 0,-1 1-1 0 0,1-1 1 0 0,1 1 0 0 0,-1-1-1 0 0,0 1 1 0 0,3 3-7 0 0,-3-6 26 0 0,1 1-1 0 0,-1-1 1 0 0,1 0 0 0 0,0 0 0 0 0,-1 0-1 0 0,1 0 1 0 0,0-1 0 0 0,0 1 0 0 0,0 0-1 0 0,0-1 1 0 0,1 1 0 0 0,-1-1 0 0 0,0 0 0 0 0,1 0-1 0 0,-1 0 1 0 0,1 0 0 0 0,-1 0 0 0 0,1 0-1 0 0,-1-1 1 0 0,1 1 0 0 0,0-1 0 0 0,-1 1-1 0 0,1-1 1 0 0,0 0 0 0 0,-1 0 0 0 0,1-1-1 0 0,0 1 1 0 0,-1 0 0 0 0,1-1 0 0 0,0 1-1 0 0,-1-1 1 0 0,1 0 0 0 0,-1 0 0 0 0,1 0-1 0 0,-1 0 1 0 0,1-1-26 0 0,0 1 6 0 0,0 0-1 0 0,0 0 1 0 0,0-1-1 0 0,0 1 0 0 0,0-1 1 0 0,-1 1-1 0 0,1-1 1 0 0,-1 0-1 0 0,1 0 1 0 0,-1 0-1 0 0,0 0 1 0 0,0-1-1 0 0,0 1 1 0 0,0-1-1 0 0,0 1 0 0 0,-1-1 1 0 0,1 1-1 0 0,-1-1 1 0 0,1 0-1 0 0,-1 0 1 0 0,0 0-1 0 0,0 0 1 0 0,-1 0-1 0 0,1 0 0 0 0,-1 0 1 0 0,1 0-1 0 0,-1 0 1 0 0,0 0-1 0 0,0 0 1 0 0,0 0-1 0 0,-1 0 1 0 0,0-3-6 0 0,0 0-3 0 0,-1 0 1 0 0,0-1-1 0 0,-1 1 1 0 0,0 0-1 0 0,0 1 1 0 0,0-1 0 0 0,0 0-1 0 0,-1 1 1 0 0,0 0-1 0 0,0 0 1 0 0,-1 0 0 0 0,1 0-1 0 0,-1 0 1 0 0,0 1-1 0 0,-2-1 3 0 0,5 4-1 0 0,1 0 0 0 0,-1 1-1 0 0,1-1 1 0 0,0 1 0 0 0,-1-1 0 0 0,1 1-1 0 0,-1 0 1 0 0,1-1 0 0 0,-1 1 0 0 0,1 0-1 0 0,-1 0 1 0 0,1 0 0 0 0,-1 0-1 0 0,0 0 1 0 0,0 1 1 0 0,-12-4-1016 0 0,13 2 932 0 0,1 0 0 0 0,0 0 1 0 0,-1 0-1 0 0,1 0 0 0 0,0 0 1 0 0,0 0-1 0 0,0 0 0 0 0,0 0 1 0 0,0 0-1 0 0,0 0 0 0 0,0 0 0 0 0,1 0 1 0 0,-1-1-1 0 0,0 1 0 0 0,0 0 1 0 0,1 0-1 0 0,-1 0 0 0 0,1 0 1 0 0,0 0 83 0 0,2-6-203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 0 0,'0'0'35'0'0,"0"0"18"0"0,11 47 1337 0 0,-7-20-1239 0 0,1 1-1 0 0,7 19-150 0 0,-1-3 263 0 0,-16-65-167 0 0,2 0 1 0 0,0-1 0 0 0,1 1 0 0 0,1-5-97 0 0,1 21 17 0 0,-1-1 0 0 0,1 1 0 0 0,1-1-1 0 0,-1 1 1 0 0,1 0 0 0 0,0-1 0 0 0,0 1 0 0 0,1 0 0 0 0,0 0 0 0 0,0 0 0 0 0,0 0-1 0 0,0 0 1 0 0,1 0 0 0 0,0 0 0 0 0,0 1 0 0 0,0-1 0 0 0,1 1 0 0 0,-1 0 0 0 0,1 0-1 0 0,0 0 1 0 0,0 1 0 0 0,2-2-17 0 0,-5 4 0 0 0,1 1 0 0 0,-1-1 0 0 0,0 0 0 0 0,1 0 0 0 0,-1 1 0 0 0,1-1 0 0 0,-1 1 0 0 0,1-1 0 0 0,0 1 0 0 0,-1 0 1 0 0,1 0-1 0 0,-1-1 0 0 0,1 1 0 0 0,0 0 0 0 0,-1 0 0 0 0,1 1 0 0 0,0-1 0 0 0,-1 0 0 0 0,1 0 0 0 0,-1 1 0 0 0,1-1 0 0 0,-1 1 0 0 0,1-1 0 0 0,0 1 0 0 0,0 1 0 0 0,1 0 0 0 0,-1 0 0 0 0,1 0 0 0 0,-1 0 0 0 0,0 0 0 0 0,0 0 1 0 0,0 0-1 0 0,0 1 0 0 0,-1-1 0 0 0,1 1 0 0 0,0 0 0 0 0,0 1 0 0 0,4 10 1 0 0,0 1-1 0 0,-1 0 1 0 0,-1 1-1 0 0,2 9 0 0 0,-4-16 0 0 0,1 20-1367 0 0,-1-19 475 0 0,-2-12 446 0 0,0-4 339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20 0 0,'-42'-6'1942'0'0,"38"7"-1940"0"0,1 0 0 0 0,0 0 0 0 0,-1 0 0 0 0,1 0 0 0 0,0 0 0 0 0,0 0 0 0 0,0 1 0 0 0,0 0 0 0 0,0-1 0 0 0,0 1 0 0 0,0 0 0 0 0,1 0 0 0 0,-1 1 0 0 0,1-1 0 0 0,-1 0 0 0 0,1 1 0 0 0,0 0 0 0 0,0-1 0 0 0,0 1 0 0 0,1 0 0 0 0,-1 0 0 0 0,0 2-2 0 0,-2 1-1 0 0,1 1 1 0 0,-1 0-1 0 0,2 0 1 0 0,-1 0-1 0 0,1 1 0 0 0,0-1 1 0 0,0 0-1 0 0,1 1 1 0 0,0 3 0 0 0,1-8 22 0 0,0 1-1 0 0,0-1 1 0 0,1 0 0 0 0,-1 0-1 0 0,1 0 1 0 0,0 1 0 0 0,0-1-1 0 0,0 0 1 0 0,0 0 0 0 0,1 0 0 0 0,-1 0-1 0 0,1 0 1 0 0,0-1 0 0 0,-1 1-1 0 0,1 0 1 0 0,1-1 0 0 0,-1 1-1 0 0,0-1 1 0 0,1 0 0 0 0,-1 0-1 0 0,1 0 1 0 0,0 0 0 0 0,0 0 0 0 0,-1 0-1 0 0,1-1 1 0 0,1 1 0 0 0,-1-1-1 0 0,0 0 1 0 0,0 0 0 0 0,0 0-1 0 0,1 0 1 0 0,-1 0 0 0 0,0-1 0 0 0,1 0-1 0 0,-1 1 1 0 0,1-1 0 0 0,1-1-22 0 0,0 2 19 0 0,-1-2 0 0 0,0 1 0 0 0,1 0 0 0 0,-1-1 0 0 0,0 0 0 0 0,0 0 0 0 0,0 0 0 0 0,1 0 0 0 0,-1-1 0 0 0,0 1 0 0 0,-1-1 0 0 0,1 0 0 0 0,0 0 0 0 0,-1 0 0 0 0,1-1 0 0 0,-1 1 0 0 0,1-1 0 0 0,-1 0 0 0 0,0 0 0 0 0,0 0 0 0 0,-1 0 0 0 0,1-1 0 0 0,-1 1 0 0 0,0-1 1 0 0,1 1-1 0 0,-2-1 0 0 0,1 0 0 0 0,0 0 0 0 0,0-2-19 0 0,-1 2 3 0 0,-1 0 0 0 0,0 1 0 0 0,0-1 0 0 0,0 1 1 0 0,-1-1-1 0 0,1 1 0 0 0,-1-1 0 0 0,0 1 1 0 0,0-1-1 0 0,0 1 0 0 0,0 0 0 0 0,0-1 0 0 0,-1 1 1 0 0,0 0-1 0 0,0 0 0 0 0,0 0 0 0 0,0 0 0 0 0,0 0 1 0 0,-1 1-1 0 0,1-1 0 0 0,-1 1 0 0 0,0-1-3 0 0,-4-4-106 0 0,-1 1 0 0 0,0-1 0 0 0,-1 1-1 0 0,0 1 1 0 0,0 0 0 0 0,0 0 0 0 0,-3-1 106 0 0,12 6-102 0 0,0-1 1 0 0,-1 0-1 0 0,1 0 1 0 0,0 0-1 0 0,0 0 1 0 0,0 0-1 0 0,0 0 1 0 0,0 0-1 0 0,0 0 1 0 0,0 0-1 0 0,0 1 0 0 0,0-1 1 0 0,1 0-1 0 0,-1 0 1 0 0,0 0-1 0 0,0 0 1 0 0,1 0-1 0 0,-1 1 1 0 0,1-1-1 0 0,-1 0 1 0 0,1 0-1 0 0,-1 0 1 0 0,1 1-1 0 0,0-1 0 0 0,-1 0 102 0 0,1 0-19 0 0,6-10-102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8 0 0,'13'-25'1113'0'0,"-13"25"-1084"0"0,0-1 1 0 0,1 1-1 0 0,-1-1 0 0 0,0 1 0 0 0,1-1 1 0 0,-1 1-1 0 0,0-1 0 0 0,0 1 1 0 0,0-1-1 0 0,1 1 0 0 0,-1-1 1 0 0,0 1-1 0 0,0-1 0 0 0,0 1 1 0 0,0-1-1 0 0,0 0 0 0 0,0 1 1 0 0,0-1-1 0 0,0 1 0 0 0,0-1 1 0 0,0 1-1 0 0,-1-1 0 0 0,1 1 1 0 0,0-1-1 0 0,0 1 0 0 0,0-1 0 0 0,-1 1 1 0 0,1-1-1 0 0,0 1 0 0 0,-1-1 1 0 0,1 1-1 0 0,0-1 0 0 0,-1 1 1 0 0,1-1-1 0 0,-1 1 0 0 0,1 0 1 0 0,-1-1-1 0 0,1 1 0 0 0,-1 0 1 0 0,1 0-1 0 0,-1-1 0 0 0,1 1 1 0 0,-1 0-1 0 0,0 0-29 0 0,-3 0 4 0 0,0 1 1 0 0,0 0 0 0 0,-1 1-1 0 0,1-1 1 0 0,0 1 0 0 0,0 0-1 0 0,0 0 1 0 0,0 0-1 0 0,1 0 1 0 0,-1 1 0 0 0,1-1-1 0 0,-1 1 1 0 0,1 0-1 0 0,0 0 1 0 0,0 0 0 0 0,-2 2-5 0 0,0 1 5 0 0,0-1 0 0 0,1 1 0 0 0,0 0 1 0 0,0 0-1 0 0,0 0 0 0 0,0 1 1 0 0,1-1-1 0 0,0 1 0 0 0,0 3-5 0 0,4-5 2 0 0,0 0-1 0 0,1 0 0 0 0,0 0 1 0 0,0 0-1 0 0,0 0 0 0 0,1 0 1 0 0,-1 0-1 0 0,1-1 1 0 0,0 0-1 0 0,1 1 0 0 0,-1-1 1 0 0,1 0-1 0 0,0-1 0 0 0,0 1 1 0 0,0 0-1 0 0,0-1 1 0 0,1 0-1 0 0,0 0-1 0 0,5 0 61 0 0,0-1-1 0 0,0-1 1 0 0,0 0 0 0 0,0-1 0 0 0,0 1-1 0 0,0-2 1 0 0,0 1 0 0 0,0-2-1 0 0,0 1 1 0 0,0-1 0 0 0,6-2-61 0 0,-15 3-73 0 0,1 0 1 0 0,-1 0-1 0 0,0 0 0 0 0,1 0 0 0 0,-1 0 1 0 0,0 0-1 0 0,0 0 0 0 0,0-1 1 0 0,0 1-1 0 0,0 0 0 0 0,0-1 0 0 0,0 1 1 0 0,0-1-1 0 0,0 1 0 0 0,-1-1 1 0 0,1 1-1 0 0,-1-1 0 0 0,1 1 1 0 0,-1-1-1 0 0,0 1 0 0 0,1-1 0 0 0,-1 0 1 0 0,0 1-1 0 0,0-1 0 0 0,0 0 1 0 0,-1 1-1 0 0,1-1 0 0 0,0 1 0 0 0,-1-1 1 0 0,1 0-1 0 0,0 1 0 0 0,-1-1 1 0 0,0 1-1 0 0,1-1 0 0 0,-1 1 0 0 0,0 0 1 0 0,0-1-1 0 0,0 1 0 0 0,-1-1 73 0 0,-3-6-313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4 0 0,'1'1'42'0'0,"-1"-1"0"0"0,1 0-1 0 0,-1 0 1 0 0,1 1 0 0 0,-1-1 0 0 0,1 0 0 0 0,-1 0-1 0 0,1 0 1 0 0,-1 0 0 0 0,1 0 0 0 0,-1 0 0 0 0,1 1-1 0 0,0-1 1 0 0,-1 0 0 0 0,1-1 0 0 0,-1 1 0 0 0,1 0-1 0 0,-1 0 1 0 0,1 0 0 0 0,-1 0 0 0 0,1 0-1 0 0,-1 0 1 0 0,1-1 0 0 0,-1 1 0 0 0,1 0 0 0 0,-1 0-1 0 0,1-1 1 0 0,-1 1 0 0 0,1 0 0 0 0,-1-1 0 0 0,1 1-1 0 0,-1 0 1 0 0,0-1 0 0 0,1 1 0 0 0,-1-1 0 0 0,0 1-1 0 0,1-1-41 0 0,20-13 548 0 0,-13 7-485 0 0,1-1 0 0 0,-1-1 0 0 0,-1 0 0 0 0,0 0 0 0 0,0 0 0 0 0,-1-1 0 0 0,0 0 0 0 0,-1 0 0 0 0,0-1-1 0 0,0 0-62 0 0,7-18-6 0 0,-2 0 0 0 0,-1-1 0 0 0,-1-3 6 0 0,-5 21 3 0 0,-1 0 1 0 0,-1 0-1 0 0,0-1 0 0 0,-1 1 1 0 0,0-5-4 0 0,-1 12 0 0 0,1 0 0 0 0,-1-1 0 0 0,0 1-1 0 0,0-1 1 0 0,0 1 0 0 0,-1 0 0 0 0,0 0 0 0 0,0 0 0 0 0,-1 0 0 0 0,1 0 0 0 0,-1 0 0 0 0,-3-4 0 0 0,5 9 0 0 0,1-1 1 0 0,0 1-1 0 0,0 0 1 0 0,0 0-1 0 0,-1-1 0 0 0,1 1 1 0 0,0 0-1 0 0,-1 0 1 0 0,1 0-1 0 0,0 0 1 0 0,0-1-1 0 0,-1 1 0 0 0,1 0 1 0 0,0 0-1 0 0,-1 0 1 0 0,1 0-1 0 0,0 0 1 0 0,-1 0-1 0 0,1 0 0 0 0,0 0 1 0 0,-1 0-1 0 0,1 0 1 0 0,0 0-1 0 0,-1 0 1 0 0,1 0-1 0 0,0 0 0 0 0,-1 0 1 0 0,1 0-1 0 0,0 0 1 0 0,-1 0-1 0 0,1 0 1 0 0,0 0-1 0 0,-1 0 0 0 0,1 1 1 0 0,0-1-1 0 0,-1 0 1 0 0,1 0-1 0 0,-11 14 8 0 0,-3 18 3 0 0,9-10 19 0 0,-10 48-77 0 0,3 2 0 0 0,2 6 47 0 0,8-58 61 0 0,1 0 0 0 0,1-1 0 0 0,1 1 1 0 0,1 0-1 0 0,0 0 0 0 0,2-1 0 0 0,0 0 0 0 0,2 0 0 0 0,0 0 0 0 0,2 2-61 0 0,-6-18 22 0 0,0 1 0 0 0,0-1 0 0 0,0 0 0 0 0,1 0 0 0 0,-1 0 0 0 0,1 0-1 0 0,0 0 1 0 0,0-1 0 0 0,0 1 0 0 0,0-1 0 0 0,0 1 0 0 0,1-1 0 0 0,0 0-22 0 0,-3-1-11 0 0,1-1 0 0 0,-1 1 1 0 0,0 0-1 0 0,0-1 0 0 0,1 1 0 0 0,-1-1 0 0 0,0 0 1 0 0,1 0-1 0 0,-1 1 0 0 0,0-1 0 0 0,1 0 0 0 0,-1 0 1 0 0,0 0-1 0 0,1 0 0 0 0,-1 0 0 0 0,0 0 1 0 0,1-1-1 0 0,-1 1 0 0 0,0 0 0 0 0,1-1 0 0 0,-1 1 1 0 0,0-1-1 0 0,0 1 0 0 0,1-1 0 0 0,-1 0 0 0 0,0 1 1 0 0,0-1-1 0 0,0 0 0 0 0,0 0 0 0 0,0 0 0 0 0,0 0 1 0 0,0 0-1 0 0,0 0 0 0 0,0 0 0 0 0,-1 0 0 0 0,1 0 1 0 0,0 0-1 0 0,-1 0 0 0 0,1 0 0 0 0,0-1 11 0 0,-1 0-184 0 0,1 0 0 0 0,-1 1 0 0 0,0-1-1 0 0,1 1 1 0 0,-1-1 0 0 0,0 1 0 0 0,0-1 0 0 0,0 1-1 0 0,0-1 1 0 0,-1 1 0 0 0,1-1 0 0 0,0 0-1 0 0,-1 1 1 0 0,1-1 0 0 0,-1 0 184 0 0,-1-6-241 0 0,0 1 93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4 0 0,'-32'3'1539'0'0,"27"1"-1536"0"0,1-1 0 0 0,0 1 0 0 0,0-1 0 0 0,0 1 0 0 0,0 0 0 0 0,0 1 0 0 0,1-1 0 0 0,0 1 0 0 0,0-1 0 0 0,0 1 0 0 0,0 0 0 0 0,1 0 0 0 0,0 0 0 0 0,0 0 0 0 0,0 0 0 0 0,1 1 0 0 0,0-1 0 0 0,0 3-3 0 0,0-6 29 0 0,1 1 0 0 0,0 0 1 0 0,0 0-1 0 0,1 0 1 0 0,-1 0-1 0 0,0 0 1 0 0,1 0-1 0 0,0 0 1 0 0,0 0-1 0 0,0-1 0 0 0,0 1 1 0 0,0 0-1 0 0,1-1 1 0 0,-1 1-1 0 0,1-1 1 0 0,-1 1-1 0 0,1-1 0 0 0,0 1 1 0 0,0-1-1 0 0,0 0 1 0 0,1 0-1 0 0,-1 0 1 0 0,0 0-1 0 0,1-1 1 0 0,-1 1-1 0 0,1-1 0 0 0,0 1 1 0 0,0-1-1 0 0,-1 0 1 0 0,1 0-1 0 0,0 0 1 0 0,0 0-1 0 0,0 0 1 0 0,2-1-30 0 0,2 1 33 0 0,-1 0 0 0 0,0-1 1 0 0,0 0-1 0 0,0 0 1 0 0,1-1-1 0 0,-1 1 0 0 0,0-1 1 0 0,0-1-1 0 0,0 1 0 0 0,0-1 1 0 0,0 0-1 0 0,-1 0 1 0 0,1-1-1 0 0,0 1 0 0 0,-1-1 1 0 0,0 0-1 0 0,0-1 1 0 0,0 1-1 0 0,3-4-33 0 0,-5 5 16 0 0,-1 0 0 0 0,1 0 0 0 0,-1 0 0 0 0,1 0-1 0 0,-1-1 1 0 0,0 1 0 0 0,0-1 0 0 0,0 0 0 0 0,0 0 0 0 0,-1 0 0 0 0,1 0 0 0 0,-1 0 0 0 0,0 0 0 0 0,0 0-1 0 0,0 0 1 0 0,0 0 0 0 0,-1 0 0 0 0,1 0 0 0 0,-1-1 0 0 0,0 1 0 0 0,1 0 0 0 0,-2 0 0 0 0,1-1-1 0 0,0 1 1 0 0,-1 0 0 0 0,0 0 0 0 0,1-1 0 0 0,-1 1 0 0 0,-1 0 0 0 0,1 0 0 0 0,0 0 0 0 0,-1 0 0 0 0,1 1-1 0 0,-1-1 1 0 0,-2-2-16 0 0,1 2-59 0 0,1 0 0 0 0,-1 0 0 0 0,0 0 0 0 0,0 1-1 0 0,-1 0 1 0 0,1-1 0 0 0,-1 1 0 0 0,1 0 0 0 0,-1 1-1 0 0,1-1 1 0 0,-1 1 0 0 0,0-1 0 0 0,0 1 0 0 0,0 0-1 0 0,0 0 1 0 0,0 1 0 0 0,0-1 0 0 0,0 1 0 0 0,0 0-1 0 0,0 0 1 0 0,0 0 0 0 0,0 0 0 0 0,0 1 0 0 0,0 0-1 0 0,0-1 1 0 0,0 1 0 0 0,0 1 0 0 0,-3 0 59 0 0,12-6-1956 0 0,1 0 1801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 0 0,'0'0'45'0'0,"4"34"1151"0"0,33 157 27 0 0,-40-207-1158 0 0,1-1 0 0 0,1 0 0 0 0,1 1 0 0 0,0-1-1 0 0,1 0 1 0 0,2-4-65 0 0,-2 11 27 0 0,0 1 0 0 0,1-1-1 0 0,0 1 1 0 0,1-1 0 0 0,0 1-1 0 0,1 0 1 0 0,0 0 0 0 0,0 0 0 0 0,1 1-1 0 0,0-1 1 0 0,0 1 0 0 0,1 1-1 0 0,2-2-26 0 0,-8 8 0 0 0,1 0 0 0 0,-1 0 0 0 0,1 1 0 0 0,0-1 0 0 0,-1 1 0 0 0,1-1 0 0 0,0 0 0 0 0,0 1 0 0 0,0 0 0 0 0,-1-1 0 0 0,1 1 0 0 0,0-1 0 0 0,0 1 0 0 0,0 0 0 0 0,0-1 0 0 0,0 1-1 0 0,0 0 1 0 0,0 0 0 0 0,0 0 0 0 0,0 0 0 0 0,0 0 0 0 0,0 0 0 0 0,-1 0 0 0 0,1 0 0 0 0,0 0 0 0 0,0 0 0 0 0,0 1 0 0 0,0-1 0 0 0,0 0 0 0 0,0 1 0 0 0,0-1 0 0 0,0 0 0 0 0,0 1 0 0 0,2 1-1 0 0,-1 0 1 0 0,0 0 0 0 0,1 1-1 0 0,-1-1 1 0 0,0 1 0 0 0,0-1-1 0 0,0 1 1 0 0,0 0-1 0 0,-1-1 1 0 0,2 4 0 0 0,4 9-2 0 0,-1 1 0 0 0,-1-1 0 0 0,3 13 2 0 0,0 1-22 0 0,-4-18-475 0 0,-1 0 0 0 0,0 1-1 0 0,-1-1 1 0 0,0 11 497 0 0,-2-21-495 0 0,0-1 123 0 0,0 0 156 0 0,0 0 117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203 485 32 0 0,'0'0'89'0'0,"-54"-11"2060"0"0,47 9-2134 0 0,1 1 0 0 0,-1 0 0 0 0,0 0 0 0 0,1 1 0 0 0,-1-1-1 0 0,1 2 1 0 0,-1-1 0 0 0,0 1 0 0 0,1-1 0 0 0,-1 2 0 0 0,1-1 0 0 0,-1 1 0 0 0,1 0-1 0 0,0 0 1 0 0,-4 2-15 0 0,7-2 0 0 0,0 0 0 0 0,1-1 0 0 0,-1 1 0 0 0,0 1 0 0 0,1-1 0 0 0,-1 0 0 0 0,1 1 0 0 0,0-1 0 0 0,0 1 0 0 0,0-1 0 0 0,0 1 0 0 0,0 0 0 0 0,0 0 0 0 0,1 0 0 0 0,0 0 0 0 0,-1 0 0 0 0,1 0 0 0 0,0 0 0 0 0,1 0 0 0 0,-1 1 0 0 0,1-1 0 0 0,-1 0 0 0 0,1 1 0 0 0,0-1 0 0 0,0 0 0 0 0,1 0 0 0 0,-1 1 0 0 0,1-1 0 0 0,-1 0 0 0 0,1 0 0 0 0,1 2 0 0 0,-2-2 11 0 0,1 0 0 0 0,-1 0 1 0 0,1 0-1 0 0,0 0 0 0 0,1 0 1 0 0,-1-1-1 0 0,0 1 0 0 0,1 0 0 0 0,-1 0 1 0 0,1-1-1 0 0,0 1 0 0 0,0-1 0 0 0,0 1 1 0 0,1-1-1 0 0,-1 0 0 0 0,0 0 1 0 0,1 0-1 0 0,0 0 0 0 0,-1 0 0 0 0,1-1 1 0 0,0 1-1 0 0,0-1 0 0 0,0 0 1 0 0,0 1-1 0 0,0-1 0 0 0,0-1 0 0 0,0 1 1 0 0,0 0-1 0 0,1-1 0 0 0,-1 1 0 0 0,0-1 1 0 0,0 0-1 0 0,0 0 0 0 0,1 0 1 0 0,-1-1-1 0 0,0 1 0 0 0,0-1 0 0 0,1 1 1 0 0,-1-1-1 0 0,0 0 0 0 0,1-1-11 0 0,1 1 13 0 0,-1-1-1 0 0,1 0 0 0 0,0 0 1 0 0,-1-1-1 0 0,1 1 0 0 0,-1-1 1 0 0,0 0-1 0 0,0 0 1 0 0,0 0-1 0 0,-1-1 0 0 0,1 1 1 0 0,-1-1-1 0 0,1 0 0 0 0,-1 0 1 0 0,-1 0-1 0 0,1 0 1 0 0,0-1-1 0 0,-1 1 0 0 0,0-1 1 0 0,0 1-1 0 0,-1-1 0 0 0,1 0 1 0 0,-1 1-1 0 0,0-1 1 0 0,0 0-1 0 0,-1-4-12 0 0,-8-23 1 0 0,-1 19 1 0 0,8 13-2 0 0,1 0 0 0 0,-1 0 0 0 0,1 0 0 0 0,0 0 0 0 0,-1 0 0 0 0,1 0 0 0 0,-1 0 0 0 0,1 0 0 0 0,-1 0 0 0 0,1 0 0 0 0,0 0 0 0 0,-1 0 0 0 0,1 0 0 0 0,-1 0 0 0 0,1 0 0 0 0,0 0 0 0 0,-1 0 0 0 0,1 1 0 0 0,-1-1 0 0 0,1 0 0 0 0,0 0 0 0 0,-1 1 0 0 0,1-1 0 0 0,0 0 0 0 0,-1 0 0 0 0,1 1 0 0 0,0-1 0 0 0,0 0 0 0 0,-1 1 0 0 0,1-1 0 0 0,0 0 0 0 0,0 1 0 0 0,0-1 0 0 0,-1 1 0 0 0,1-1 0 0 0,-2 4 1 0 0,1-1-1 0 0,-1 1 0 0 0,1-1 0 0 0,-1 1 0 0 0,1 0 1 0 0,0 0-1 0 0,1 0 0 0 0,-1 0 0 0 0,1 0 0 0 0,-1-1 1 0 0,1 1-1 0 0,1 0 0 0 0,-1 0 0 0 0,0 0 0 0 0,1 0 1 0 0,0 0-1 0 0,0 0 0 0 0,0 0 0 0 0,1-1 0 0 0,-1 1 1 0 0,1-1-1 0 0,0 1 0 0 0,0 1 0 0 0,0-3 0 0 0,-1 0 0 0 0,0 0 0 0 0,0 0 0 0 0,1-1 1 0 0,-1 1-1 0 0,1 0 0 0 0,0 0 0 0 0,-1-1 0 0 0,1 1 0 0 0,0-1 0 0 0,0 0 0 0 0,0 1 0 0 0,0-1 1 0 0,0 0-1 0 0,0 0 0 0 0,0 0 0 0 0,1 0 0 0 0,-1-1 0 0 0,0 1 0 0 0,1 0 0 0 0,-1-1 1 0 0,0 0-1 0 0,1 1 0 0 0,-1-1 0 0 0,0 0 0 0 0,1 0 0 0 0,-1-1 0 0 0,1 1 0 0 0,-1 0 0 0 0,0-1 1 0 0,1 1-1 0 0,-1-1 0 0 0,0 0 0 0 0,0 1 0 0 0,1-1 0 0 0,-1 0 0 0 0,0-1 0 0 0,0 1 1 0 0,0 0-1 0 0,0-1 0 0 0,9-6 0 0 0,0-1 1 0 0,0 0-1 0 0,-1-1 0 0 0,-1 0 1 0 0,1-1-1 0 0,-2 0 1 0 0,0 0-1 0 0,0-1 1 0 0,-1 0-1 0 0,0 0 1 0 0,-1 0-1 0 0,-1-1 1 0 0,0 0-1 0 0,2-12 0 0 0,5-18 3 0 0,-3-1 0 0 0,-1-1-1 0 0,1-40-2 0 0,-8-15-1 0 0,-1 90 0 0 0,-1 1-1 0 0,-1-1 1 0 0,0 1-1 0 0,0-1 0 0 0,-1 1 1 0 0,0 0-1 0 0,0 0 1 0 0,-1 0-1 0 0,-2-2 2 0 0,6 10 0 0 0,-1 1 1 0 0,1-1-1 0 0,0 1 1 0 0,0-1-1 0 0,-1 1 1 0 0,1-1-1 0 0,0 1 1 0 0,-1-1-1 0 0,1 1 1 0 0,0 0-1 0 0,-1-1 1 0 0,1 1-1 0 0,-1-1 1 0 0,1 1-1 0 0,0 0 1 0 0,-1 0-1 0 0,1-1 1 0 0,-1 1-1 0 0,1 0 1 0 0,-1 0-1 0 0,1-1 1 0 0,-1 1-1 0 0,0 0 1 0 0,1 0-1 0 0,-1 0 1 0 0,1 0-1 0 0,-1 0 0 0 0,1 0 1 0 0,-1 0-1 0 0,1 0 1 0 0,-1 0-1 0 0,0 0 1 0 0,1 0-1 0 0,-1 0 1 0 0,1 0-1 0 0,-1 0 1 0 0,1 1-1 0 0,-1-1 0 0 0,-17 20 10 0 0,-4 31 9 0 0,11-15-14 0 0,1 0 0 0 0,2 0 1 0 0,2 1-1 0 0,1 0 0 0 0,2 3-5 0 0,2-21 0 0 0,1 0-1 0 0,0 0 1 0 0,2 0-1 0 0,0 0 1 0 0,1-1-1 0 0,1 1 1 0 0,1 0-1 0 0,1-1 1 0 0,0 0-1 0 0,7 12 1 0 0,-7-20 24 0 0,0-1 0 0 0,1 0 0 0 0,0 0 0 0 0,0 0 0 0 0,1-1 0 0 0,6 5-24 0 0,-12-11-59 0 0,-1 0 0 0 0,1 0 0 0 0,0 0-1 0 0,0-1 1 0 0,0 1 0 0 0,0-1 0 0 0,0 1 0 0 0,0-1 0 0 0,0 0 0 0 0,1 0 0 0 0,-1 0 0 0 0,0 0 0 0 0,1 0 0 0 0,-1-1 0 0 0,1 1-1 0 0,-1-1 1 0 0,1 1 0 0 0,-1-1 0 0 0,1 0 0 0 0,-1 0 0 0 0,1 0 0 0 0,-1 0 0 0 0,1 0 0 0 0,-1-1 0 0 0,1 1 0 0 0,-1-1 0 0 0,1 1-1 0 0,-1-1 1 0 0,0 0 0 0 0,1 0 0 0 0,-1 0 0 0 0,2-1 59 0 0,8-15-1246 0 0,-7 4 946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9 527 16 0 0,'1'-58'2825'0'0,"3"-16"-2561"0"0,-8-63-264 0 0,-3 41 369 0 0,4-27-369 0 0,49 100 77 0 0,-39 20-77 0 0,1 0-1 0 0,-1 1 1 0 0,0 0-1 0 0,1 0 1 0 0,-1 1 0 0 0,1 0-1 0 0,0 0 1 0 0,-1 1-1 0 0,1 0 1 0 0,0 0-1 0 0,0 0 1 0 0,-1 1 0 0 0,1 1-1 0 0,-1-1 1 0 0,1 1-1 0 0,6 2 1 0 0,-7-2 1 0 0,0 0 0 0 0,-1 1 0 0 0,1-1 0 0 0,-1 1-1 0 0,0 1 1 0 0,0-1 0 0 0,0 1 0 0 0,0 0 0 0 0,-1 0-1 0 0,0 0 1 0 0,1 1 0 0 0,-2 0 0 0 0,1 0 0 0 0,-1 0-1 0 0,1 0 1 0 0,-1 1 0 0 0,-1 0 0 0 0,1-1 0 0 0,-1 2-1 0 0,-1 0-2 0 0,-1 1 1 0 0,1-1-1 0 0,-2 0 1 0 0,1 1-1 0 0,-1-1 1 0 0,0 1-1 0 0,0-1 1 0 0,-1 1-1 0 0,-1-1 1 0 0,1 1-1 0 0,-1-1 1 0 0,0 0-1 0 0,-1 0 1 0 0,1 0-1 0 0,-1 0 1 0 0,-1 0-1 0 0,0-1 1 0 0,0 1-1 0 0,0-1 1 0 0,-5 5 1 0 0,3-3-3 0 0,0 1 1 0 0,-1-2 0 0 0,0 1 0 0 0,-1-1 0 0 0,0 0 0 0 0,0 0-1 0 0,0-1 1 0 0,-1 0 0 0 0,0-1 0 0 0,0 0 0 0 0,0 0-1 0 0,-1-1 1 0 0,0 0 0 0 0,0 0 0 0 0,-2-1 2 0 0,7-2-16 0 0,-1 0 0 0 0,0-1 1 0 0,0 0-1 0 0,0 0 0 0 0,0-1 0 0 0,1 1 1 0 0,-1-1-1 0 0,0 0 0 0 0,0-1 0 0 0,1 0 1 0 0,-3 0 15 0 0,-18-11-2429 0 0,24 9 1659 0 0,3-2 649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48 0 0,'8'-10'595'0'0,"1"-1"3043"0"0,-8 12-3529 0 0,0-1 1 0 0,-1 1 0 0 0,1-1-1 0 0,-1 0 1 0 0,0 1-1 0 0,1 0 1 0 0,-1-1-1 0 0,0 1 1 0 0,1-1 0 0 0,-1 1-1 0 0,1 0 1 0 0,-1-1-1 0 0,0 1 1 0 0,0-1-1 0 0,0 1 1 0 0,0 0-1 0 0,0 0 1 0 0,0-1 0 0 0,0 0-1 0 0,0 1 1 0 0,0 0-1 0 0,0 0 1 0 0,0-1-1 0 0,0 1 1 0 0,0 0 0 0 0,0-1-1 0 0,0 1 1 0 0,-1-1-110 0 0,-7 97 1977 0 0,2-23-1466 0 0,6 52 3233 0 0,9-166-3480 0 0,-3 17-169 0 0,3-16-79 0 0,3 2-1 0 0,5-15-15 0 0,-11 36 11 0 0,1-1 0 0 0,1 1-1 0 0,1 1 1 0 0,0 0 0 0 0,1 0-1 0 0,5-6-10 0 0,-13 18 82 0 0,0 1-1 0 0,0-1 0 0 0,1 1 0 0 0,0 0 0 0 0,0-1 1 0 0,-1 1-1 0 0,1 0 0 0 0,0 0 0 0 0,0 0 1 0 0,0 1-1 0 0,0-1 0 0 0,1 1 0 0 0,0-1-81 0 0,-2 2 45 0 0,-1 0 0 0 0,1 0-1 0 0,-2 0 1 0 0,2 0-1 0 0,-1 0 1 0 0,1 0 0 0 0,-1 1-1 0 0,0-1 1 0 0,1 1 0 0 0,-2-1-1 0 0,2 0 1 0 0,-1 1 0 0 0,0 0-1 0 0,1 0 1 0 0,-2-1-1 0 0,1 0 1 0 0,1 2 0 0 0,-2-1-1 0 0,1-1 1 0 0,1 1 0 0 0,-2 0-1 0 0,1 0 1 0 0,0 0 0 0 0,0 1-1 0 0,-1-2 1 0 0,1 1-1 0 0,0 1 1 0 0,-1-1 0 0 0,1 0-1 0 0,-1 0 1 0 0,0 1 0 0 0,1-1-1 0 0,-1 0 1 0 0,0 1 0 0 0,1-2-1 0 0,-1 3-44 0 0,6 27 196 0 0,-1 1 0 0 0,-1 1 0 0 0,-2-1 0 0 0,0 1 0 0 0,-3 4-196 0 0,1 41-1567 0 0,-1-88-7530 0 0,0-1 4643 0 0,-1-24 2069 0 0,4 19 2214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 0 0,'10'89'2259'0'0,"-4"-46"-2426"0"0,-5-35 311 0 0,-1-12 363 0 0,-3-19-521 0 0,-1 1 41 0 0,2 0 0 0 0,1 1 0 0 0,1-2-27 0 0,0 19 10 0 0,0 0 1 0 0,0-1-1 0 0,1 1 0 0 0,-1-1 0 0 0,1 1 1 0 0,1-1-1 0 0,-1 1 0 0 0,0 0 1 0 0,1 0-1 0 0,0 0 0 0 0,0 0 0 0 0,0 0 1 0 0,1 0-1 0 0,-1 0 0 0 0,1 1 1 0 0,0-1-1 0 0,0 1-10 0 0,0 1 8 0 0,-1 1 0 0 0,0 0 0 0 0,1 0 0 0 0,-1 0 0 0 0,0 1-1 0 0,1-1 1 0 0,-1 1 0 0 0,1-1 0 0 0,-1 1 0 0 0,1 0 0 0 0,0-1 0 0 0,-1 1 0 0 0,1 1 0 0 0,-1-1 0 0 0,2 0-8 0 0,-3 1-105 0 0,1-1 1 0 0,0 0 0 0 0,-1 1 0 0 0,1-1-1 0 0,0 0 1 0 0,0 0 0 0 0,-1 0 0 0 0,1 0-1 0 0,0-1 1 0 0,-1 1 0 0 0,1 0-1 0 0,0-1 1 0 0,-1 1 0 0 0,1-1 0 0 0,0 1-1 0 0,-1-1 1 0 0,1 0 0 0 0,-1 1 0 0 0,1-1-1 0 0,-1 0 1 0 0,0 0 0 0 0,1 0-1 0 0,-1 0 1 0 0,0-1 0 0 0,0 1 0 0 0,1 0-1 0 0,-1 0 1 0 0,0-1 104 0 0,-1 1-164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4 0 0,'-22'-3'1733'0'0,"21"2"-1715"0"0,0 1-1 0 0,-1-1 1 0 0,1 1 0 0 0,0 0 0 0 0,0-1 0 0 0,-1 1 0 0 0,1 0-1 0 0,0 0 1 0 0,-1 0 0 0 0,1 0 0 0 0,0 0 0 0 0,-1 1 0 0 0,1-1-1 0 0,0 0 1 0 0,-1 0 0 0 0,1 1 0 0 0,0-1 0 0 0,0 1 0 0 0,0-1-1 0 0,-1 1 1 0 0,1 0 0 0 0,0-1 0 0 0,0 1 0 0 0,0 0 0 0 0,0 0 0 0 0,0-1-1 0 0,0 1 1 0 0,0 0 0 0 0,0 0 0 0 0,1 0 0 0 0,-1 0 0 0 0,-1 1-18 0 0,-1 3-2 0 0,0 0 1 0 0,0 0-1 0 0,0 1 1 0 0,0-1 0 0 0,1 1-1 0 0,0-1 1 0 0,0 1-1 0 0,1-1 1 0 0,-1 1 0 0 0,1 0-1 0 0,1 0 1 0 0,-1 0-1 0 0,1 5 2 0 0,-1-8 28 0 0,1 1 0 0 0,0-1-1 0 0,0 0 1 0 0,0 1 0 0 0,0-1-1 0 0,1 0 1 0 0,-1 1 0 0 0,1-1-1 0 0,0 0 1 0 0,0 0 0 0 0,0 0-1 0 0,1 1 1 0 0,-1-1-1 0 0,1 0 1 0 0,-1 0 0 0 0,1-1-1 0 0,0 1 1 0 0,0 0 0 0 0,1-1-1 0 0,-1 1 1 0 0,0-1 0 0 0,1 1-1 0 0,0-1 1 0 0,1 1-28 0 0,1-2 28 0 0,0 0-1 0 0,0 0 1 0 0,0-1 0 0 0,0 1-1 0 0,0-1 1 0 0,0 0 0 0 0,0-1-1 0 0,0 1 1 0 0,-1-1 0 0 0,1 0-1 0 0,0 0 1 0 0,0 0 0 0 0,0-1-1 0 0,-1 1 1 0 0,1-1 0 0 0,2-2-28 0 0,-2 2 24 0 0,0 0 1 0 0,-1 0 0 0 0,1 0-1 0 0,-1-1 1 0 0,0 0 0 0 0,1 0-1 0 0,-1 0 1 0 0,-1 0 0 0 0,1-1-1 0 0,0 1 1 0 0,-1-1 0 0 0,0 0-1 0 0,0 0 1 0 0,0 0 0 0 0,2-4-25 0 0,-4 4 0 0 0,-1 1 0 0 0,0 0 0 0 0,0-1 0 0 0,0 1 1 0 0,0-1-1 0 0,0 1 0 0 0,-1-1 0 0 0,1 1 0 0 0,-1 0 0 0 0,0-1 1 0 0,0 1-1 0 0,0 0 0 0 0,-1 0 0 0 0,1 0 0 0 0,-1 0 1 0 0,0 0-1 0 0,0 0 0 0 0,0 0 0 0 0,0 0 0 0 0,0 1 0 0 0,-1-1 1 0 0,-1 0-1 0 0,-10-12 1 0 0,-1 1-1 0 0,-1 1 1 0 0,-7-4-1 0 0,13 9 0 0 0,9 7-40 0 0,0 1 1 0 0,1-1 0 0 0,-1 1-1 0 0,0-1 1 0 0,1 1 0 0 0,-1-1-1 0 0,0 1 1 0 0,0-1 0 0 0,0 1-1 0 0,1 0 1 0 0,-1-1 0 0 0,0 1-1 0 0,0 0 1 0 0,0 0 0 0 0,0 0-1 0 0,0-1 1 0 0,0 1 0 0 0,1 0-1 0 0,-1 0 1 0 0,0 0 0 0 0,0 0-1 0 0,0 1 1 0 0,0-1 0 0 0,0 0-1 0 0,0 0 1 0 0,0 0 0 0 0,1 1-1 0 0,-1-1 1 0 0,0 0 0 0 0,0 1-1 0 0,0-1 1 0 0,1 1 39 0 0,-1 0-131 0 0,0 0-1 0 0,0 0 1 0 0,0 0 0 0 0,0 0 0 0 0,0 1-1 0 0,0-1 1 0 0,1 0 0 0 0,-1 0 0 0 0,0 1 0 0 0,1-1-1 0 0,-1 1 1 0 0,1-1 0 0 0,0 0 0 0 0,-1 1-1 0 0,1-1 1 0 0,0 1 0 0 0,0-1 0 0 0,0 2 131 0 0,0 6-143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 0 0,'0'0'30'0'0,"0"0"0"0"0,0-1 0 0 0,0 1 0 0 0,0 0 0 0 0,1 0 0 0 0,-1 0 0 0 0,0-1 0 0 0,0 1 0 0 0,0 0 0 0 0,0 0-1 0 0,1 0 1 0 0,-1 0 0 0 0,0 0 0 0 0,0 0 0 0 0,1-1 0 0 0,-1 1 0 0 0,0 0 0 0 0,0 0 0 0 0,0 0 0 0 0,1 0 0 0 0,-1 0 0 0 0,0 0 0 0 0,0 0 0 0 0,1 0 0 0 0,-1 0 0 0 0,0 0 0 0 0,0 0 0 0 0,1 0 0 0 0,-1 0 0 0 0,0 0 0 0 0,0 0 0 0 0,1 0-1 0 0,-1 0 1 0 0,0 0 0 0 0,0 1 0 0 0,1-1 0 0 0,-1 0 0 0 0,0 0 0 0 0,0 0 0 0 0,0 0 0 0 0,1 0 0 0 0,-1 1 0 0 0,0-1 0 0 0,0 0 0 0 0,0 0 0 0 0,0 0 0 0 0,1 0 0 0 0,-1 1 0 0 0,0-1 0 0 0,0 0 0 0 0,0 0 0 0 0,0 1 0 0 0,0-1 0 0 0,0 0-1 0 0,0 0 1 0 0,0 0 0 0 0,0 1 0 0 0,0-1 0 0 0,0 0-30 0 0,13 27 514 0 0,4 35-420 0 0,-5 19-17 0 0,0 60-77 0 0,-2-19-3 0 0,-2-84-46 0 0,-14-62-1582 0 0,-1 2 983 0 0,0 9 531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40 0 0,'55'-11'4463'0'0,"-7"0"-1316"0"0,27 8-656 0 0,-24 3-4913 0 0,-40 0 836 0 0,-11 0-200 0 0,-8-2-2058 0 0,5 1 3425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 0 0,'1'3'115'0'0,"-1"-1"0"0"0,1 0 1 0 0,0 0-1 0 0,0 1 0 0 0,0-1 0 0 0,0 0 1 0 0,0 0-1 0 0,1 0 0 0 0,-1 0 0 0 0,0 0 1 0 0,1 0-1 0 0,0-1 0 0 0,-1 1 0 0 0,1 0 1 0 0,0-1-1 0 0,0 1 0 0 0,0-1 0 0 0,0 0 1 0 0,0 0-1 0 0,0 0 0 0 0,0 0 0 0 0,1 0 1 0 0,-1 0-1 0 0,0 0 0 0 0,1 0 0 0 0,-1-1 1 0 0,0 1-1 0 0,1-1 0 0 0,-1 0 0 0 0,2 0-115 0 0,3 2 153 0 0,0-1-1 0 0,0-1 0 0 0,0 1 1 0 0,0-1-1 0 0,1 0 0 0 0,-1 0 1 0 0,0-1-1 0 0,0 0 0 0 0,0 0 0 0 0,1-1-152 0 0,-6 1 3 0 0,1 0-1 0 0,-1 1 0 0 0,0-1 0 0 0,0 0 1 0 0,0 0-1 0 0,0 0 0 0 0,0 0 0 0 0,0 0 1 0 0,0-1-1 0 0,0 1 0 0 0,-1-1 0 0 0,1 1 1 0 0,0-1-1 0 0,-1 0 0 0 0,1 1 0 0 0,-1-1 1 0 0,0 0-1 0 0,0 0 0 0 0,1 0 0 0 0,-1 0 1 0 0,-1 0-1 0 0,1 0 0 0 0,0 0 0 0 0,0 0 1 0 0,-1 0-1 0 0,1 0 0 0 0,-1-1 0 0 0,0 1 1 0 0,0 0-1 0 0,0-2-2 0 0,0 2-2 0 0,-1 0 0 0 0,0 0 0 0 0,0 0 0 0 0,0 1 0 0 0,0-1 0 0 0,0 0 0 0 0,0 1 0 0 0,0-1 0 0 0,-1 1 0 0 0,1-1 0 0 0,-1 1 0 0 0,1-1 0 0 0,-1 1 0 0 0,0 0 0 0 0,1 0 0 0 0,-1 0 0 0 0,0 0 1 0 0,0 0-1 0 0,0 0 0 0 0,0 0 0 0 0,0 1 0 0 0,0-1 0 0 0,0 0 0 0 0,0 1 0 0 0,0 0 0 0 0,0-1 0 0 0,0 1 0 0 0,0 0 0 0 0,0 0 0 0 0,0 0 0 0 0,0 1 0 0 0,0-1 0 0 0,0 0 0 0 0,-1 1 2 0 0,-1-1-9 0 0,-1 0 1 0 0,1 1-1 0 0,0-1 0 0 0,0 1 0 0 0,-1 0 0 0 0,1 0 1 0 0,0 0-1 0 0,0 1 0 0 0,0 0 0 0 0,0-1 1 0 0,0 1-1 0 0,0 1 0 0 0,1-1 0 0 0,-1 0 0 0 0,1 1 1 0 0,-1 0-1 0 0,1 0 0 0 0,0 0 0 0 0,0 0 0 0 0,1 0 1 0 0,-1 0-1 0 0,1 1 0 0 0,-1-1 0 0 0,1 1 1 0 0,0 0-1 0 0,0 0 0 0 0,1 0 0 0 0,-1 0 0 0 0,1 0 1 0 0,0 0-1 0 0,0 0 0 0 0,0 0 0 0 0,1 3 9 0 0,0-1 8 0 0,0-1 0 0 0,0 0-1 0 0,1 1 1 0 0,-1-1 0 0 0,1 1 0 0 0,1-1-1 0 0,-1 0 1 0 0,1 0 0 0 0,0 0 0 0 0,0 0-1 0 0,1 0 1 0 0,-1 0 0 0 0,1 0 0 0 0,0-1-1 0 0,1 1 1 0 0,-1-1 0 0 0,1 0 0 0 0,0 0-1 0 0,0 0 1 0 0,0-1 0 0 0,1 1-1 0 0,-1-1 1 0 0,1 0 0 0 0,0 0 0 0 0,0 0-1 0 0,1 0-7 0 0,-2-1-34 0 0,0 0 0 0 0,1-1-1 0 0,-1 1 1 0 0,1-1-1 0 0,-1 0 1 0 0,1 0-1 0 0,-1 0 1 0 0,1 0-1 0 0,-1-1 1 0 0,1 0-1 0 0,0 0 1 0 0,-1 0 0 0 0,1-1-1 0 0,-1 1 1 0 0,4-2 34 0 0,-4 1-249 0 0,0 0 1 0 0,0-1-1 0 0,0 0 0 0 0,-1 0 1 0 0,1 0-1 0 0,-1 0 1 0 0,1-1-1 0 0,-1 1 1 0 0,0-1-1 0 0,0 0 0 0 0,0 0 1 0 0,0 0-1 0 0,0 0 1 0 0,-1 0-1 0 0,1-1 1 0 0,1-3 248 0 0,4-7-339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 0 0,'-7'50'3435'0'0,"8"-17"-3506"0"0,2 0 0 0 0,1 0 0 0 0,7 26 71 0 0,-10-58-2237 0 0,0-6 1457 0 0,-1-2 595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 0 0,'-1'1'76'0'0,"-1"0"1"0"0,1 0-1 0 0,0 0 1 0 0,0 0-1 0 0,0 0 1 0 0,0 0-1 0 0,0 0 1 0 0,0 1-1 0 0,0-1 1 0 0,0 0-1 0 0,0 0 1 0 0,1 1-1 0 0,-1-1 1 0 0,1 1-1 0 0,-1-1 1 0 0,1 0-1 0 0,-1 1-76 0 0,1-1 29 0 0,1-1 0 0 0,-1 0 0 0 0,0 1 0 0 0,0-1 0 0 0,1 1 0 0 0,-1-1 0 0 0,0 0 0 0 0,1 1 0 0 0,-1-1 0 0 0,0 1 0 0 0,1-1 0 0 0,-1 0 0 0 0,1 0 0 0 0,-1 1 0 0 0,0-1 0 0 0,1 0 0 0 0,-1 0 0 0 0,1 1 0 0 0,-1-1 0 0 0,1 0 0 0 0,-1 0 0 0 0,1 0 0 0 0,-1 0 0 0 0,1 0-1 0 0,-1 0 1 0 0,1 0 0 0 0,-1 0 0 0 0,1 0 0 0 0,-1 0 0 0 0,1 0 0 0 0,0 0-29 0 0,5 0 106 0 0,1 0-1 0 0,0-1 1 0 0,-1 0-1 0 0,1 0 1 0 0,-1-1-1 0 0,1 0 1 0 0,1 0-106 0 0,-7 2 22 0 0,0 0 1 0 0,0-1-1 0 0,0 1 0 0 0,-1 0 1 0 0,1 0-1 0 0,0 0 0 0 0,0-1 1 0 0,0 1-1 0 0,-1 0 1 0 0,1-1-1 0 0,0 1 0 0 0,0-1 1 0 0,-1 1-1 0 0,1-1 0 0 0,0 1 1 0 0,-1-1-1 0 0,1 1 0 0 0,0-1 1 0 0,-1 0-1 0 0,1 1 0 0 0,-1-1 1 0 0,1 0-1 0 0,-1 1 1 0 0,0-1-1 0 0,1 0 0 0 0,-1 0 1 0 0,0 0-1 0 0,1 1 0 0 0,-1-1 1 0 0,0 0-1 0 0,0 0 0 0 0,0 0 1 0 0,0 1-1 0 0,0-1 1 0 0,0 0-1 0 0,0 0 0 0 0,0 0 1 0 0,0 0-1 0 0,0 1 0 0 0,0-1 1 0 0,-1 0-1 0 0,1 0 0 0 0,0 0 1 0 0,-1 1-1 0 0,1-1 0 0 0,0 0 1 0 0,-1 1-1 0 0,1-1 1 0 0,-1 0-1 0 0,1 1 0 0 0,-1-1 1 0 0,1 0-1 0 0,-1 1 0 0 0,0-1 1 0 0,1 1-1 0 0,-1-1-22 0 0,-1 0-51 0 0,1 0 0 0 0,-1 0 0 0 0,1 0 0 0 0,-1 0 1 0 0,1 0-1 0 0,-1 0 0 0 0,0 1 0 0 0,0-1 0 0 0,1 0 0 0 0,-1 1 0 0 0,0-1 0 0 0,0 1 0 0 0,0 0 0 0 0,0 0 0 0 0,0 0 1 0 0,1 0-1 0 0,-1 0 0 0 0,0 0 0 0 0,0 0 0 0 0,0 0 0 0 0,0 1 0 0 0,0-1 0 0 0,1 1 0 0 0,-1-1 0 0 0,0 1 0 0 0,0 0 0 0 0,1-1 1 0 0,-1 1 50 0 0,0 1-183 0 0,0-1 0 0 0,1 0 0 0 0,-1 0 0 0 0,0 1 0 0 0,1-1 0 0 0,0 1 0 0 0,-1-1 1 0 0,1 1-1 0 0,0-1 0 0 0,0 1 0 0 0,0 0 0 0 0,0 0 0 0 0,0 0 0 0 0,0 0 183 0 0,0 5-195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12 0 0,'-7'-10'2046'0'0,"3"11"-550"0"0,6 8-1113 0 0,4 9-272 0 0,-2 0 1 0 0,0 1-1 0 0,-1 0 1 0 0,-1-1-1 0 0,-1 16-111 0 0,10 58 1011 0 0,-7-56-272 0 0,-4-34-246 0 0,0-4-61 0 0,0-18-118 0 0,0-4-315 0 0,1 0 0 0 0,2 1 0 0 0,1-1 1 0 0,1-2 0 0 0,-3 16-1 0 0,1 1 0 0 0,0-1 1 0 0,0 1-1 0 0,1 0 0 0 0,0 0 1 0 0,1 0-1 0 0,0 0 1 0 0,1 1-1 0 0,0-1 0 0 0,0 2 1 0 0,1-2 0 0 0,-6 8-2 0 0,-1 1 1 0 0,1-1 0 0 0,0 0 0 0 0,-1 1-1 0 0,1-1 1 0 0,0 1 0 0 0,-1-1 0 0 0,1 1-1 0 0,0-1 1 0 0,0 1 0 0 0,0-1 0 0 0,0 1-1 0 0,-1 0 1 0 0,1 0 0 0 0,0-1 0 0 0,0 1-1 0 0,0 0 1 0 0,0 0 0 0 0,0 0-1 0 0,0 0 1 0 0,0 0 0 0 0,0 0 0 0 0,0 0-1 0 0,0 0 1 0 0,0 0 0 0 0,0 0 0 0 0,-1 1-1 0 0,2-1 2 0 0,0 1-1 0 0,0 0 0 0 0,0 0-1 0 0,-1 1 1 0 0,1-1 0 0 0,0 1-1 0 0,-1-1 1 0 0,1 1 0 0 0,-1-1-1 0 0,1 1 1 0 0,-1 0 0 0 0,0-1-1 0 0,1 2 2 0 0,24 56-17 0 0,-25-55 14 0 0,6 19-83 0 0,-1-1 0 0 0,-2 1 1 0 0,-1 1-1 0 0,0 1 86 0 0,4 31-1553 0 0,-7-56 1383 0 0,1 0 1 0 0,-1 0 0 0 0,0 0 0 0 0,0 0 0 0 0,0 0 0 0 0,0 0-1 0 0,0 0 1 0 0,0 0 0 0 0,1 0 0 0 0,-1 0 0 0 0,0 0 0 0 0,0 0 0 0 0,0 0-1 0 0,0 0 1 0 0,0 0 0 0 0,1 0 0 0 0,-1 0 0 0 0,0 0 0 0 0,0 0 0 0 0,0 0-1 0 0,0 0 1 0 0,0 0 0 0 0,1 0 0 0 0,-1 0 0 0 0,0 0 0 0 0,0 0 0 0 0,0 0-1 0 0,0 0 1 0 0,0 0 0 0 0,0 0 0 0 0,1 0 0 0 0,-1 0 169 0 0,1-4 271 0 0,2-3-570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8 0 0,'5'36'2162'0'0,"3"-26"-683"0"0,-8-10-1421 0 0,1 0 0 0 0,0-1 0 0 0,0 1 1 0 0,-1 0-1 0 0,1-1 0 0 0,0 1 1 0 0,-1 0-1 0 0,1-1 0 0 0,0 1 1 0 0,-1-1-1 0 0,1 1 0 0 0,-1-1 1 0 0,1 1-1 0 0,-1-1 0 0 0,1 1 1 0 0,-1-1-1 0 0,1 0 0 0 0,-1 1 1 0 0,0-1-1 0 0,1 0 0 0 0,-1 1 0 0 0,0-1 1 0 0,1 0-59 0 0,-1 0 40 0 0,1 0 0 0 0,-1 0-1 0 0,0 0 1 0 0,1 0 0 0 0,-1 0 0 0 0,0 0 0 0 0,0 0 0 0 0,0 0 0 0 0,0 0 0 0 0,0 0-1 0 0,0 0 1 0 0,0 0 0 0 0,0 0 0 0 0,0 0 0 0 0,0 0 0 0 0,0 0 0 0 0,-1 0-1 0 0,1 0 1 0 0,-1 0 0 0 0,1 0 0 0 0,0 0 0 0 0,-1 0 0 0 0,0 0 0 0 0,1 0 0 0 0,-1 1-1 0 0,1-1 1 0 0,-1 0 0 0 0,0 0 0 0 0,0 1 0 0 0,1-1 0 0 0,-1 0 0 0 0,0 1 0 0 0,0-1-1 0 0,0 1 1 0 0,0-1 0 0 0,0 1 0 0 0,0-1 0 0 0,0 1 0 0 0,-1-1-40 0 0,1 1-2 0 0,1 0 1 0 0,-1 0-1 0 0,0-1 1 0 0,1 1-1 0 0,-1 0 1 0 0,0 0-1 0 0,1 0 1 0 0,-1 0-1 0 0,0 0 1 0 0,0 0-1 0 0,1 0 1 0 0,-1 0-1 0 0,0 0 0 0 0,1 1 1 0 0,-1-1-1 0 0,0 0 1 0 0,1 0-1 0 0,-1 1 1 0 0,0-1-1 0 0,1 0 1 0 0,-1 1-1 0 0,0-1 1 0 0,1 0-1 0 0,-1 1 1 0 0,1-1 1 0 0,-1 2-1 0 0,0-1-1 0 0,0 0 1 0 0,1 0 0 0 0,-1 0 0 0 0,1 0 0 0 0,-1 1-1 0 0,1-1 1 0 0,0 0 0 0 0,-1 1 0 0 0,1-1 0 0 0,0 0-1 0 0,0 1 1 0 0,0-1 0 0 0,0 0 0 0 0,0 1 0 0 0,0-1-1 0 0,0 0 1 0 0,0 1 0 0 0,1 0 1 0 0,-1 0 1 0 0,1-1 0 0 0,-1 1 0 0 0,0 0 0 0 0,1-1 1 0 0,0 1-1 0 0,-1 0 0 0 0,1-1 0 0 0,0 1 0 0 0,0-1 0 0 0,0 1 0 0 0,0-1 0 0 0,0 1 1 0 0,0-1-1 0 0,0 0 0 0 0,0 1 0 0 0,1-1 0 0 0,-1 0 0 0 0,1 0 0 0 0,-1 0 0 0 0,1 0 1 0 0,-1 0-1 0 0,1 0-1 0 0,-1-1 1 0 0,0 0 1 0 0,1 1-1 0 0,-1-1 1 0 0,0 0 0 0 0,0 0-1 0 0,0 0 1 0 0,0 0-1 0 0,0-1 1 0 0,0 1 0 0 0,0 0-1 0 0,0 0 1 0 0,0-1-1 0 0,0 1 1 0 0,0 0-1 0 0,0-1 1 0 0,0 1 0 0 0,0-1-1 0 0,0 1 1 0 0,0-1-1 0 0,0 0 1 0 0,0 1 0 0 0,0-1-1 0 0,-1 0 1 0 0,1 0-1 0 0,0 1 1 0 0,-1-1-1 0 0,1 0 1 0 0,0 0 0 0 0,-1 0-1 0 0,1 0 1 0 0,-1 0-1 0 0,0 0 1 0 0,1 0 0 0 0,-1 0-1 0 0,0 0 1 0 0,1 0-1 0 0,-1-1-1 0 0,0-20-202 0 0,0 20-11 0 0,-1 0 0 0 0,0 1-1 0 0,0-1 1 0 0,1 1-1 0 0,-1-1 1 0 0,0 1 0 0 0,0-1-1 0 0,0 1 1 0 0,-1 0 0 0 0,1-1-1 0 0,0 1 1 0 0,-1 0-1 0 0,1 0 1 0 0,0 0 0 0 0,-1 0-1 0 0,1 0 1 0 0,-1 0 0 0 0,0 0-1 0 0,1 0 1 0 0,-1 1-1 0 0,0-1 1 0 0,1 1 0 0 0,-1-1-1 0 0,0 1 1 0 0,0 0-1 0 0,1-1 1 0 0,-1 1 0 0 0,0 0-1 0 0,-1 0 214 0 0,-2 2-165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24 0 0,'-3'13'1788'0'0,"15"-18"3"0"0,16-18 631 0 0,-27 23-2358 0 0,-1-1-1 0 0,1 0 0 0 0,0 1 1 0 0,-1-1-1 0 0,1 0 0 0 0,0 0 1 0 0,-1 1-1 0 0,1-1 0 0 0,-1 0 1 0 0,0 0-1 0 0,1 0 0 0 0,-1 0 1 0 0,0 0-1 0 0,1 0 1 0 0,-1 0-1 0 0,0 0 0 0 0,0 0 1 0 0,0 1-1 0 0,0-1 0 0 0,0 0 1 0 0,0 0-1 0 0,0 0 0 0 0,0 0 1 0 0,0 0-1 0 0,-1 0 0 0 0,1 0 1 0 0,0 0-1 0 0,-1 0 0 0 0,1 0-63 0 0,-1 1 34 0 0,0-1-1 0 0,0 1 0 0 0,0 0 0 0 0,0 0 0 0 0,1-1 0 0 0,-1 1 1 0 0,0 0-1 0 0,0 0 0 0 0,0 0 0 0 0,0 0 0 0 0,0 0 0 0 0,0 0 1 0 0,0 0-1 0 0,0 0 0 0 0,0 1 0 0 0,1-1 0 0 0,-1 0 0 0 0,0 1 1 0 0,0-1-1 0 0,0 0 0 0 0,0 1 0 0 0,1-1 0 0 0,-1 1-33 0 0,-1-1 2 0 0,1 0 0 0 0,0 1 0 0 0,0-1 0 0 0,0 0-1 0 0,0 1 1 0 0,0-1 0 0 0,1 1 0 0 0,-1-1 0 0 0,0 1 0 0 0,0 0 0 0 0,0-1-1 0 0,0 1 1 0 0,1 0 0 0 0,-1 0 0 0 0,0 0 0 0 0,1-1 0 0 0,-1 1 0 0 0,0 0-1 0 0,1 0 1 0 0,-1 0 0 0 0,1 0 0 0 0,0 0 0 0 0,-1 0 0 0 0,1 0 0 0 0,0 0-1 0 0,-1 0 1 0 0,1 0 0 0 0,0 0 0 0 0,0 0 0 0 0,0 0 0 0 0,0 0 0 0 0,0 0-1 0 0,0 0 1 0 0,0 0 0 0 0,1 0 0 0 0,-1 0 0 0 0,0 0 0 0 0,1 0 0 0 0,-1 0-1 0 0,0 0 1 0 0,1 0 0 0 0,-1 0 0 0 0,1 0 0 0 0,0 0 0 0 0,-1 0 0 0 0,1-1-1 0 0,0 1 1 0 0,-1 0 0 0 0,1 0 0 0 0,0-1 0 0 0,0 1 0 0 0,0 0 0 0 0,0-1-1 0 0,0 1-1 0 0,0 0 64 0 0,0-1-1 0 0,0 1 0 0 0,0 0 1 0 0,0-1-1 0 0,0 1 0 0 0,0-1 1 0 0,0 1-1 0 0,0-1 0 0 0,1 1 1 0 0,-1-1-1 0 0,0 0 0 0 0,0 0 1 0 0,0 1-1 0 0,1-1 0 0 0,-1 0 1 0 0,0 0-1 0 0,1 0-63 0 0,-1 0-20 0 0,-1-1-1 0 0,1 1 1 0 0,-1 0 0 0 0,0 0-1 0 0,1-1 1 0 0,-1 1 0 0 0,1 0 0 0 0,-1-1-1 0 0,1 1 1 0 0,-1-1 0 0 0,0 1-1 0 0,1 0 1 0 0,-1-1 0 0 0,0 1 0 0 0,1-1-1 0 0,-1 1 1 0 0,0-1 0 0 0,0 1-1 0 0,0-1 1 0 0,1 1 0 0 0,-1-1 0 0 0,0 1-1 0 0,0-1 1 0 0,0 1 0 0 0,0-1-1 0 0,0 1 21 0 0,0-3-684 0 0,0 0-1 0 0,0-1 0 0 0,0 1 0 0 0,0 0 0 0 0,-1 0 1 0 0,1 0-1 0 0,-1 0 0 0 0,0 0 0 0 0,0 0 0 0 0,0 0 0 0 0,-1 0 685 0 0,-5-14-1529 0 0,5 5 1325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 0 0,'49'7'2717'0'0,"-44"-7"-2621"0"0,-1 2 1 0 0,1-1-1 0 0,-1 1 1 0 0,1-1-1 0 0,-1 2 1 0 0,1-1-1 0 0,-2 0 1 0 0,2 0-1 0 0,-1 1 1 0 0,-1 0-1 0 0,1 0 1 0 0,0 0-1 0 0,-1 0 1 0 0,1 1-1 0 0,1 3-96 0 0,27 21 626 0 0,-18-17-444 0 0,1 0 0 0 0,-2 1 0 0 0,0 1 0 0 0,-1 0 0 0 0,0 1 0 0 0,-2 0 0 0 0,1 1 0 0 0,2 5-182 0 0,27 36 825 0 0,-23-34-553 0 0,-2 1-1 0 0,0 0 1 0 0,-1 1 0 0 0,-1 1 0 0 0,-2 0 0 0 0,-1 1 0 0 0,0 0 0 0 0,1 12-272 0 0,-1 4 169 0 0,-2 1 1 0 0,-2 0-1 0 0,-2 0 1 0 0,-2 0-1 0 0,-2 4-169 0 0,0 5-30 0 0,-2 1 0 0 0,-3 7 30 0 0,2-39-2 0 0,-2 0 0 0 0,1-1 0 0 0,-2 0-1 0 0,-1 0 1 0 0,0-1 0 0 0,-10 18 2 0 0,3-14 12 0 0,-2 0-1 0 0,0-2 0 0 0,-2 0 1 0 0,0-1-1 0 0,0-1 0 0 0,-3 0 1 0 0,-15 10-12 0 0,-48 49 64 0 0,78-70-272 0 0,-54 49 606 0 0,26-35-1692 0 0,-3-7-3319 0 0,36-15 4473 0 0,1 0 1 0 0,-1 0-1 0 0,0 1 0 0 0,0-1 0 0 0,1 0 0 0 0,-1 0 1 0 0,0 0-1 0 0,0 0 0 0 0,1 0 0 0 0,-1 0 1 0 0,0 0-1 0 0,1 0 0 0 0,-1 0 0 0 0,1-1 1 0 0,-1 1-1 0 0,0 0 0 0 0,0 0 0 0 0,1 0 0 0 0,-1-1 1 0 0,0 1-1 0 0,0-1 0 0 0,1 1 0 0 0,0-1 1 0 0,-1 1-1 0 0,0 0 0 0 0,1-1 0 0 0,-1 1 1 0 0,1-1-1 0 0,0 0 0 0 0,-1 1 140 0 0,0-5-234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21 516 4 0 0,'0'0'13'0'0,"28"-3"1309"0"0,-13-5-1046 0 0,-13 8-261 0 0,0-1 0 0 0,0 0 0 0 0,0 0 0 0 0,0 0 0 0 0,-1 0 0 0 0,1 0 0 0 0,0 0 0 0 0,-1 0 0 0 0,1 0 0 0 0,-1 0 0 0 0,1-1 0 0 0,0-1-15 0 0,9-11 191 0 0,-2-1-1 0 0,0 0 1 0 0,-1-1 0 0 0,-1 0 0 0 0,4-10-191 0 0,-6 13 156 0 0,0 0-1 0 0,-1 0 1 0 0,-1-1 0 0 0,0 1 0 0 0,-1-1 0 0 0,0 0-1 0 0,-1 0 1 0 0,-1-6-156 0 0,-1 0 366 0 0,-1 0 0 0 0,0-1 0 0 0,-2 1 0 0 0,-1-1-366 0 0,3 13 16 0 0,-1 0-1 0 0,0 0 1 0 0,-1 0-1 0 0,0 1 1 0 0,0 0-1 0 0,0-1 1 0 0,-1 1-1 0 0,0 1 1 0 0,-1-1-1 0 0,0 1 1 0 0,0 0-1 0 0,0 0 1 0 0,-1 0 0 0 0,-5-3-16 0 0,-13-9 57 0 0,21 14-766 0 0,-1 0 1 0 0,0 0 0 0 0,0 1-1 0 0,0-1 1 0 0,0 2 0 0 0,-1-1-1 0 0,-3-1 709 0 0,6 2-472 0 0,0-1 217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12 0 0,'49'3'898'0'0,"-37"-1"-822"0"0,-1-1-1 0 0,1-1 1 0 0,0 0-1 0 0,0 0 1 0 0,0-1-1 0 0,4-1-75 0 0,-38 3 208 0 0,0 0 0 0 0,0-1-1 0 0,-11-2-207 0 0,-31-1-1698 0 0,64 3 1522 0 0,2-3 80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 0 0,'0'3'111'0'0,"-1"1"0"0"0,0-1 0 0 0,-1 0 1 0 0,1 1-1 0 0,-1-1 0 0 0,1 0 0 0 0,-1 0 0 0 0,0 0 0 0 0,0 0 0 0 0,0 0 0 0 0,-1-1 1 0 0,1 1-112 0 0,-2 1 3 0 0,1 0 1 0 0,0 1 0 0 0,0-1 0 0 0,0 1 0 0 0,0-1 0 0 0,1 1-1 0 0,0 0 1 0 0,0 0 0 0 0,0 3-4 0 0,-1 5 1 0 0,-1-1-1 0 0,0 1 1 0 0,-1-1-1 0 0,-2 5 0 0 0,2-6 1 0 0,0 1-1 0 0,1 1 1 0 0,0-1-1 0 0,0 4 0 0 0,-2 17 2 0 0,-5 37 5 0 0,12-61-6 0 0,0 0 1 0 0,1 1 0 0 0,0-1-1 0 0,0 0 1 0 0,1 0-1 0 0,1 0 1 0 0,-1 0-1 0 0,1 0 1 0 0,1-1-1 0 0,0 0 1 0 0,0 0 0 0 0,0 0-1 0 0,1 0 1 0 0,0-1-1 0 0,1 0 1 0 0,0 0-1 0 0,3 2-1 0 0,-3-3-29 0 0,4 3 35 0 0,-12-9-27 0 0,1 0-1 0 0,0 0 1 0 0,0 1-1 0 0,0-1 1 0 0,0 0-1 0 0,0 0 0 0 0,0 0 1 0 0,0 1-1 0 0,0-1 1 0 0,0 0-1 0 0,0 0 1 0 0,-1 0-1 0 0,1 0 1 0 0,0 1-1 0 0,0-1 1 0 0,0 0-1 0 0,0 0 1 0 0,-1 0-1 0 0,1 0 1 0 0,0 0-1 0 0,0 1 1 0 0,0-1-1 0 0,-1 0 1 0 0,1 0-1 0 0,0 0 1 0 0,0 0-1 0 0,0 0 0 0 0,-1 0 1 0 0,1 0-1 0 0,0 0 1 0 0,0 0-1 0 0,0 0 1 0 0,-1 0-1 0 0,1 0 1 0 0,0 0-1 0 0,0 0 1 0 0,-1 0-1 0 0,1 0 1 0 0,0 0-1 0 0,0 0 1 0 0,0 0-1 0 0,-1 0 1 0 0,1 0-1 0 0,0-1 1 0 0,0 1-1 0 0,0 0 1 0 0,-1 0-1 0 0,1 0 0 0 0,0 0 1 0 0,0 0-1 0 0,0 0 1 0 0,0-1-1 0 0,-1 1 22 0 0,-5-1-195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0,'56'37'2093'0'0,"-36"-8"-1656"0"0,-10-17-394 0 0,-2 0 0 0 0,1 1 1 0 0,-1 0-1 0 0,-1 0 0 0 0,-1 1 0 0 0,0 0 0 0 0,0 0 1 0 0,-1 1-44 0 0,-3-7-1 0 0,1 0 0 0 0,-1 0 0 0 0,0 0 0 0 0,0 0 0 0 0,-1 0 0 0 0,-1 1 0 0 0,1-1 0 0 0,-1 0 0 0 0,-1 1 0 0 0,0-1 0 0 0,0 0 0 0 0,0 0 0 0 0,-1 1 0 0 0,-1-1 0 0 0,-1 5 1 0 0,1-6 2 0 0,0-1 0 0 0,1 1 0 0 0,-1-1 0 0 0,2 1 0 0 0,-1 0 0 0 0,1-1 0 0 0,0 1 0 0 0,0 5-2 0 0,1-5 0 0 0,0 0 0 0 0,-1-1 0 0 0,0 0 0 0 0,-1 1 0 0 0,1-1 0 0 0,-1 0 0 0 0,-1 1 0 0 0,1-1 0 0 0,-1 0 0 0 0,-1 1 0 0 0,-10 20 64 0 0,12-22-412 0 0,0 0-1 0 0,0 0 1 0 0,-1-1 0 0 0,1 1-1 0 0,-1-1 1 0 0,-1 1-1 0 0,1-1 1 0 0,-2 1 348 0 0,3-3-142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 0 0,'-16'24'202'0'0,"2"1"0"0"0,1 0 0 0 0,1 1 1 0 0,1 0-1 0 0,1 1 0 0 0,-5 27-202 0 0,13-39 19 0 0,1-1-1 0 0,0 0 1 0 0,1 1 0 0 0,1-1 0 0 0,1 1 0 0 0,0-1-1 0 0,1 0 1 0 0,0 0 0 0 0,1 0 0 0 0,1 0-1 0 0,6 12-18 0 0,-4-11 16 0 0,0 0-1 0 0,2 0 0 0 0,8 12-15 0 0,-9-17-18 0 0,-2 0 0 0 0,1 0 0 0 0,-2 0 1 0 0,1 1-1 0 0,-1 0 0 0 0,-1 0 1 0 0,0 0-1 0 0,2 11 18 0 0,-8-14-1108 0 0,-1-13 933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 0 0,'-29'39'2772'0'0,"15"-14"-2754"0"0,1 0-1 0 0,1 1 1 0 0,1 0 0 0 0,1 0-1 0 0,1 1-17 0 0,6-13 6 0 0,0-1 0 0 0,1 1 0 0 0,1 0 0 0 0,0 0-1 0 0,1 0 1 0 0,0 0 0 0 0,1 0 0 0 0,1-1 0 0 0,0 1-1 0 0,1 0 1 0 0,1 1-6 0 0,0-6 30 0 0,0 1-1 0 0,1-1 0 0 0,0 0 0 0 0,1 0 0 0 0,0-1 1 0 0,0 0-1 0 0,1 0 0 0 0,0 0 0 0 0,0-1 1 0 0,4 3-30 0 0,0 1 26 0 0,0-1 1 0 0,-2 2 0 0 0,1-1 0 0 0,6 12-27 0 0,-14-17-245 0 0,-1-3-1542 0 0,0-8 816 0 0,-1-2 706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 0 0,'3'1'127'0'0,"-1"-1"1"0"0,1 1-1 0 0,-1 0 0 0 0,1 0 0 0 0,-1 0 1 0 0,0 0-1 0 0,1 0 0 0 0,-1 0 1 0 0,0 0-1 0 0,0 1 0 0 0,0-1 1 0 0,0 1-1 0 0,0 0 0 0 0,0 0 0 0 0,-1-1 1 0 0,1 1-1 0 0,0 0 0 0 0,-1 0 1 0 0,0 1-1 0 0,1-1 0 0 0,-1 0 1 0 0,0 0-128 0 0,31 65 225 0 0,-17-33-84 0 0,-9-18-113 0 0,-1 0 0 0 0,0 0 0 0 0,-1 1 1 0 0,-1 0-1 0 0,0-1 0 0 0,-1 1 0 0 0,-1 0 0 0 0,-1 0 0 0 0,-1 0 1 0 0,0 0-1 0 0,-1 0 0 0 0,-1 0 0 0 0,-1-1-28 0 0,1-4 1 0 0,-1 0-1 0 0,0 0 1 0 0,-1 0 0 0 0,-1-1-1 0 0,0 0 1 0 0,0 0 0 0 0,-8 8-1 0 0,-16 32 11 0 0,11-22 55 0 0,7-19-785 0 0,12-10 650 0 0,-1 0 1 0 0,1 0-1 0 0,0 0 1 0 0,-1 0-1 0 0,1 0 1 0 0,0 0-1 0 0,-1 0 0 0 0,1 0 1 0 0,0 0-1 0 0,-1 0 1 0 0,1 0-1 0 0,0 0 1 0 0,0 0-1 0 0,-1-1 0 0 0,1 1 1 0 0,0 0-1 0 0,-1 0 1 0 0,1 0-1 0 0,0 0 0 0 0,0-1 1 0 0,-1 1-1 0 0,1 0 1 0 0,0 0-1 0 0,0-1 1 0 0,-1 1-1 0 0,1 0 0 0 0,0 0 1 0 0,0-1-1 0 0,0 1 1 0 0,-1 0-1 0 0,1 0 1 0 0,0-1-1 0 0,0 1 0 0 0,0 0 1 0 0,0-1-1 0 0,0 1 1 0 0,0 0-1 0 0,0-1 69 0 0,-2-3-234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0,'28'20'2111'0'0,"-18"-10"-2048"0"0,0 1 1 0 0,-1 0 0 0 0,0 0-1 0 0,-1 0 1 0 0,0 1 0 0 0,-1 0-1 0 0,0 1 1 0 0,-1-1 0 0 0,-1 1-1 0 0,0 1 1 0 0,-1-1-1 0 0,0 0 1 0 0,-1 1 0 0 0,-1 0-1 0 0,0 0 1 0 0,-1 0 0 0 0,0 0-1 0 0,-2 0-63 0 0,3 30 41 0 0,0-26 41 0 0,-2-1 1 0 0,0 1-1 0 0,-2 12-82 0 0,-2-18 1 0 0,0-1 1 0 0,0 0-1 0 0,-1-1 0 0 0,-1 1 0 0 0,0-1 0 0 0,0 0 0 0 0,-1 0 1 0 0,0-1-1 0 0,-7 8-1 0 0,-26 38-483 0 0,39-55 380 0 0,1 1 0 0 0,-1 0 0 0 0,1 0 0 0 0,-1-1 0 0 0,1 1 0 0 0,-1-1 0 0 0,1 1 0 0 0,-1 0 0 0 0,0-1 0 0 0,1 1 0 0 0,-1-1 0 0 0,0 1-1 0 0,1-1 1 0 0,-1 0 0 0 0,0 1 0 0 0,0-1 0 0 0,0 0 0 0 0,1 1 0 0 0,-1-1 0 0 0,0 0 0 0 0,0 0 0 0 0,0 0 0 0 0,0 0 0 0 0,0 0 0 0 0,1 0 0 0 0,-1 0 0 0 0,0 0 0 0 0,-1 0 103 0 0,-2 0-167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0,'83'1'1979'0'0,"-50"-2"-1498"0"0,-2 6-481 0 0,9 1-1 0 0,-40-5-1 0 0,1 0 1 0 0,-2 3 37 0 0,-1 0-1 0 0,1 1 1 0 0,-1-1-1 0 0,0 0 0 0 0,0 0 1 0 0,0 0-1 0 0,-1-1 1 0 0,-2 4-36 0 0,1-1 33 0 0,-5 10-47 0 0,-5 7 67 0 0,0 1 1 0 0,2 0-1 0 0,1 0 1 0 0,1 1-1 0 0,1 1 1 0 0,1 1-54 0 0,7-17-513 0 0,7-19-1440 0 0,-3 3 1501 0 0,-1 2 302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0,'4'0'777'0'0,"-5"0"-750"0"0,1 0 0 0 0,0 1-1 0 0,0-1 1 0 0,0 0 0 0 0,0 0 0 0 0,0 0 0 0 0,-1 1 0 0 0,1-1-1 0 0,0 0 1 0 0,0 0 0 0 0,0 1 0 0 0,0-1 0 0 0,0 0 0 0 0,0 0-1 0 0,0 1 1 0 0,0-1 0 0 0,0 0 0 0 0,0 0 0 0 0,0 1 0 0 0,0-1-1 0 0,0 0 1 0 0,0 0 0 0 0,0 1 0 0 0,0-1 0 0 0,1 0 0 0 0,-1 0-1 0 0,0 1 1 0 0,0-1 0 0 0,0 0 0 0 0,0 0 0 0 0,0 0-1 0 0,0 1 1 0 0,1-1 0 0 0,-1 0 0 0 0,0 0 0 0 0,0 0 0 0 0,0 0-1 0 0,1 1 1 0 0,-1-1 0 0 0,0 0 0 0 0,0 0 0 0 0,1 0 0 0 0,-1 0-1 0 0,0 0 1 0 0,0 0 0 0 0,1 0 0 0 0,-1 0 0 0 0,0 1 0 0 0,0-1-1 0 0,1 0 1 0 0,-1 0 0 0 0,0 0 0 0 0,0 0 0 0 0,1 0 0 0 0,-1 0-1 0 0,0 0 1 0 0,0-1 0 0 0,1 1 0 0 0,-1 0 0 0 0,0 0-1 0 0,0 0 1 0 0,1 0 0 0 0,-1 0 0 0 0,0 0 0 0 0,0 0 0 0 0,1 0-1 0 0,-1-1 1 0 0,0 1 0 0 0,0 0 0 0 0,1 0-27 0 0,-1-1 51 0 0,0 1 1 0 0,0-1-1 0 0,1 1 1 0 0,-1 0-1 0 0,1-1 1 0 0,-1 1-1 0 0,0 0 1 0 0,1-1-1 0 0,-1 1 1 0 0,1 0-1 0 0,-1-1 1 0 0,1 1-1 0 0,-1 0 1 0 0,1 0-1 0 0,-1-1 1 0 0,1 1-1 0 0,-1 0 1 0 0,1 0-1 0 0,0 0 1 0 0,-1 0-1 0 0,1 0 1 0 0,-1 0-1 0 0,1 0 0 0 0,-1 0 1 0 0,1 0-1 0 0,0 0 1 0 0,-1 0-1 0 0,1 0 1 0 0,-1 0-1 0 0,1 0 1 0 0,-1 1-1 0 0,1-1 1 0 0,-1 0-1 0 0,1 0 1 0 0,-1 1-1 0 0,1-1 1 0 0,-1 0-52 0 0,0 0-10 0 0,-1 0-1 0 0,1-1 1 0 0,0 1 0 0 0,-1 0 0 0 0,0-1-1 0 0,1 1 1 0 0,-1 0 0 0 0,1 0 0 0 0,-1-1 0 0 0,1 1-1 0 0,-1 0 1 0 0,0 0 0 0 0,1 0 0 0 0,-1 0 0 0 0,1 0-1 0 0,-1 0 1 0 0,0 0 0 0 0,1 0 0 0 0,-1 0 0 0 0,1 0-1 0 0,-1 0 1 0 0,0 0 0 0 0,1 0 0 0 0,-1 0 0 0 0,1 1-1 0 0,-1-1 1 0 0,0 0 0 0 0,1 0 0 0 0,-1 1-1 0 0,1-1 1 0 0,-1 0 0 0 0,1 1 0 0 0,-1-1 0 0 0,1 0-1 0 0,0 1 1 0 0,-1-1 0 0 0,1 1 0 0 0,-1-1 0 0 0,1 1-1 0 0,0-1 1 0 0,-1 1 0 0 0,1-1 0 0 0,0 1 0 0 0,0-1-1 0 0,-1 1 1 0 0,1-1 0 0 0,0 1 10 0 0,-6 6-1756 0 0,6-7 959 0 0,0 0 99 0 0,0 0 220 0 0,1 0 223 0 0,3-2 151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1 889 8 0 0,'1'-2'260'0'0,"0"-1"0"0"0,0 1 0 0 0,0-1 0 0 0,0 0 0 0 0,0 1 0 0 0,-1-1 0 0 0,1 1 0 0 0,-1-1 1 0 0,1 0-1 0 0,-1 1 0 0 0,0-1 0 0 0,0 0-260 0 0,0-48 583 0 0,-1 33-224 0 0,1-91 475 0 0,-1-79 1039 0 0,13-60-1873 0 0,-10 228 23 0 0,1-12-22 0 0,1 1 0 0 0,4-13-1 0 0,-6 37 0 0 0,0-1 1 0 0,0-1-1 0 0,1 2 1 0 0,0-1-1 0 0,1 0 1 0 0,0 1-1 0 0,0 0 1 0 0,0-1 0 0 0,1 2-1 0 0,0-1 1 0 0,2-2-1 0 0,-3 7 4 0 0,-1-1 0 0 0,1 1 0 0 0,0 0 0 0 0,-1 0 0 0 0,1 0 0 0 0,0 0 0 0 0,0 0 0 0 0,0 2 0 0 0,0-2 0 0 0,0 1 0 0 0,0 1 0 0 0,1-1 0 0 0,-2 0 0 0 0,2 1 0 0 0,-1 0 0 0 0,0 0 0 0 0,1 1-4 0 0,15 0 14 0 0,-1 1-1 0 0,1 2 1 0 0,0-1-14 0 0,-16-2 2 0 0,15 3 4 0 0,-1 0 1 0 0,0 1-1 0 0,0 1 0 0 0,0 1 1 0 0,0 0-1 0 0,-2 1 1 0 0,9 6-7 0 0,-24-14-52 0 0,-1 0 1 0 0,1 0-1 0 0,-1 1 1 0 0,1-1 0 0 0,0 0-1 0 0,-1 0 1 0 0,0 1 0 0 0,1-1-1 0 0,0 1 1 0 0,-1-1-1 0 0,1 1 1 0 0,-1-1 0 0 0,0 0-1 0 0,1 1 1 0 0,-1 0-1 0 0,1-1 1 0 0,-1 1 0 0 0,1-1-1 0 0,-1 1 1 0 0,0-1-1 0 0,0 1 1 0 0,0 0 0 0 0,0-1-1 0 0,1 1 1 0 0,-1 0 0 0 0,0 0-1 0 0,0-1 1 0 0,0 0-1 0 0,0 1 1 0 0,0 0 0 0 0,0 0-1 0 0,0-1 1 0 0,0 1-1 0 0,0 0 1 0 0,-1-1 0 0 0,1 1-1 0 0,0-1 1 0 0,0 1-1 0 0,0 0 1 0 0,0 0 0 0 0,-1-1-1 0 0,1 0 1 0 0,-1 1 0 0 0,1 0-1 0 0,-1-1 1 0 0,1 1-1 0 0,0-1 1 0 0,-1 0 0 0 0,1 1-1 0 0,-1-1 1 0 0,0 1-1 0 0,1-1 1 0 0,0 1 0 0 0,-1-1-1 0 0,0 0 1 0 0,0 0-1 0 0,1 1 52 0 0,-41 15-3511 0 0,39-15 3436 0 0,-12 2-290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12 0 0,'-3'1'61'0'0,"0"0"1"0"0,0 0-1 0 0,0 0 1 0 0,0 1-1 0 0,0-1 0 0 0,0 1 1 0 0,0-1-1 0 0,1 1 0 0 0,-1 0 1 0 0,1 0-1 0 0,-1 0 1 0 0,1 1-1 0 0,0-1 0 0 0,0 0 1 0 0,0 1-1 0 0,0-1 1 0 0,0 1-1 0 0,0 0 0 0 0,1 0 1 0 0,0 0-1 0 0,-1-1 1 0 0,1 3-62 0 0,-5 7 14 0 0,1 0 1 0 0,0 0 0 0 0,1 1 0 0 0,-2 12-15 0 0,5-21 12 0 0,0 0 0 0 0,1 0 0 0 0,-1 0 1 0 0,1 0-1 0 0,0 0 0 0 0,0 0 0 0 0,0 0 0 0 0,1 0 0 0 0,-1 0 0 0 0,1 0 0 0 0,0 0 0 0 0,1-1 1 0 0,-1 1-1 0 0,0 0 0 0 0,1 0 0 0 0,0-1 0 0 0,0 1 0 0 0,0-1 0 0 0,1 0 0 0 0,-1 1 0 0 0,1-1 0 0 0,0 0 1 0 0,1 1-13 0 0,-1-2 22 0 0,1 0 1 0 0,-1 0-1 0 0,1 0 1 0 0,0 0-1 0 0,0-1 1 0 0,0 1 0 0 0,0-1-1 0 0,0 0 1 0 0,0 0-1 0 0,0-1 1 0 0,0 1-1 0 0,0-1 1 0 0,1 0-1 0 0,-1 0 1 0 0,0 0 0 0 0,0 0-1 0 0,0-1 1 0 0,0 1-1 0 0,0-1 1 0 0,1 0-1 0 0,-1-1 1 0 0,-1 1 0 0 0,2-1-23 0 0,-1 1 8 0 0,0 0 0 0 0,-1-1 0 0 0,1 1 1 0 0,-1-1-1 0 0,1 0 0 0 0,-1 0 0 0 0,0 0 0 0 0,1 0 1 0 0,-1 0-1 0 0,0-1 0 0 0,-1 1 0 0 0,1-1 1 0 0,0 0-1 0 0,-1 0 0 0 0,0 0 0 0 0,1 0 1 0 0,-1 0-1 0 0,0-1 0 0 0,-1 1 0 0 0,1-1 1 0 0,-1 1-1 0 0,0-1 0 0 0,1 1 0 0 0,-2-1 1 0 0,1 0-1 0 0,0 1 0 0 0,-1-1 0 0 0,0 0 1 0 0,1 0-1 0 0,-2 0 0 0 0,1 0-8 0 0,-1-4 45 0 0,-1 0 1 0 0,1 0-1 0 0,-2 0 0 0 0,1 0 0 0 0,-1 1 1 0 0,0-1-1 0 0,-1 1 0 0 0,0 0 1 0 0,0 0-1 0 0,-1 0 0 0 0,0 0 0 0 0,0 1 1 0 0,0 0-1 0 0,-4-3-45 0 0,-12-2 52 0 0,20 11-203 0 0,0-1 0 0 0,-1 1 0 0 0,1 0 0 0 0,0-1 1 0 0,0 1-1 0 0,0-1 0 0 0,-1 1 0 0 0,1-1 0 0 0,0 0 0 0 0,0 1 0 0 0,0-1 0 0 0,0 0 0 0 0,0 0 0 0 0,1 0 0 0 0,-1 0 0 0 0,0 0 0 0 0,0 0 1 0 0,0 0-1 0 0,1 0 0 0 0,-1 0 151 0 0,-1-4-131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 0 0,'0'0'21'0'0,"0"0"8"0"0,0 0 10 0 0,0 0 8 0 0,0 0 2 0 0,0 0 2 0 0,0 0 0 0 0,0 0-3 0 0,0 0-8 0 0,0 0-3 0 0,0 61 1707 0 0,6 6-1537 0 0,-5-43-127 0 0,1 1 0 0 0,2-1 1 0 0,0 0-1 0 0,1-1 0 0 0,4 7-80 0 0,-5-22 45 0 0,-3-10-770 0 0,0-12-1040 0 0,-1 10 1620 0 0,0-2-17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 0 0,'-3'1'91'0'0,"0"1"-1"0"0,-1 0 1 0 0,1 0 0 0 0,0 0-1 0 0,0 0 1 0 0,0 1 0 0 0,0-1-1 0 0,0 1 1 0 0,1-1 0 0 0,-1 1-1 0 0,1 0 1 0 0,0 0 0 0 0,0 0-1 0 0,0 1 1 0 0,-1 1-91 0 0,-32 61-40 0 0,32-58 65 0 0,0 0 0 0 0,1 0 0 0 0,0 0-1 0 0,1 0 1 0 0,0 0 0 0 0,0 0 0 0 0,1 1 0 0 0,0-1 0 0 0,1 0 0 0 0,0 0-1 0 0,0 1 1 0 0,0-1 0 0 0,1 0 0 0 0,1 0 0 0 0,0 0-25 0 0,-2-4 30 0 0,1 1 0 0 0,1 0 0 0 0,-1-1 0 0 0,1 1 1 0 0,0-1-1 0 0,0 0 0 0 0,0 0 0 0 0,1 0 0 0 0,-1 0 0 0 0,1-1 1 0 0,0 1-1 0 0,0-1 0 0 0,0 0 0 0 0,1 0 0 0 0,-1 0 0 0 0,1-1 1 0 0,-1 0-1 0 0,1 0 0 0 0,0 0 0 0 0,0 0 0 0 0,0 0 1 0 0,0-1-1 0 0,0 0 0 0 0,5 0-30 0 0,-8-1 5 0 0,0 1 0 0 0,0-1 1 0 0,0 0-1 0 0,0-1 0 0 0,0 1 0 0 0,0 0 1 0 0,0 0-1 0 0,0-1 0 0 0,0 1 0 0 0,0-1 0 0 0,-1 0 1 0 0,1 0-1 0 0,0 1 0 0 0,0-1 0 0 0,-1 0 1 0 0,1 0-1 0 0,0-1 0 0 0,-1 1 0 0 0,1 0 1 0 0,-1 0-1 0 0,0-1 0 0 0,1 1 0 0 0,-1-1 1 0 0,0 1-1 0 0,0-1 0 0 0,0 1 0 0 0,0-1 1 0 0,0 0-1 0 0,0 0 0 0 0,0 1 0 0 0,-1-1 0 0 0,1 0 1 0 0,-1 0-1 0 0,1 0 0 0 0,-1 0 0 0 0,0 1 1 0 0,0-1-1 0 0,0 0 0 0 0,0 0 0 0 0,0 0 1 0 0,0 0-1 0 0,0 0 0 0 0,-1 0 0 0 0,0 0-5 0 0,1-1 0 0 0,0 0-1 0 0,0 0 1 0 0,-1 1-1 0 0,1-1 0 0 0,-1 0 1 0 0,0 1-1 0 0,0-1 1 0 0,0 1-1 0 0,0-1 1 0 0,0 1-1 0 0,0-1 0 0 0,-1 1 1 0 0,1 0-1 0 0,-1-1 1 0 0,0 1-1 0 0,0 0 1 0 0,0 0-1 0 0,0 0 0 0 0,0 0 1 0 0,0 1-1 0 0,-1-1 1 0 0,1 1-1 0 0,0-1 1 0 0,-1 1-1 0 0,1 0 0 0 0,-1-1 1 0 0,0 1-1 0 0,1 1 1 0 0,-1-1-1 0 0,0 0 0 0 0,0 1 1 0 0,-1-1 0 0 0,1 1-3 0 0,0 0 0 0 0,0 0-1 0 0,1 0 1 0 0,-1 0 0 0 0,0 1 0 0 0,0-1 0 0 0,0 1-1 0 0,0 0 1 0 0,0 0 0 0 0,1 0 0 0 0,-1 0 0 0 0,0 0-1 0 0,1 1 1 0 0,-1-1 0 0 0,1 1 0 0 0,-1-1 0 0 0,1 1 0 0 0,0 0-1 0 0,0 0 1 0 0,0 0 0 0 0,0 0 0 0 0,-2 2 3 0 0,-14 14-879 0 0,12-16-690 0 0,5-2 1466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 0 0,'0'0'33'0'0,"0"0"28"0"0,-42 9 1542 0 0,36 5-1473 0 0,12-9 220 0 0,-5-5-332 0 0,0 0 1 0 0,0 0 0 0 0,0-1-1 0 0,1 1 1 0 0,-1 0 0 0 0,0-1-1 0 0,0 1 1 0 0,-1 0 0 0 0,1-1-1 0 0,0 1 1 0 0,0-1 0 0 0,0 0-1 0 0,0 1 1 0 0,0-1 0 0 0,0 0 0 0 0,-1 1-1 0 0,1-1 1 0 0,0 0 0 0 0,-1 0-1 0 0,1 0 1 0 0,-1 0 0 0 0,1 1-1 0 0,-1-1 1 0 0,1 0 0 0 0,-1-1-19 0 0,1 2 0 0 0,-1 0 1 0 0,0 0-1 0 0,0 0 1 0 0,0 0 0 0 0,1 0-1 0 0,-1-1 1 0 0,0 1-1 0 0,0 0 1 0 0,0 0-1 0 0,0 0 1 0 0,0 0 0 0 0,0 0-1 0 0,1-1 1 0 0,-1 1-1 0 0,0 0 1 0 0,0 0 0 0 0,0 0-1 0 0,0 0 1 0 0,0-1-1 0 0,0 1 1 0 0,0 0 0 0 0,0 0-1 0 0,0 0 1 0 0,0-1-1 0 0,0 1 1 0 0,0 0-1 0 0,0 0 1 0 0,0 0 0 0 0,0-1-1 0 0,0 1 1 0 0,0 0-1 0 0,0 0 1 0 0,0 0 0 0 0,0 0-1 0 0,0-1 1 0 0,0 1-1 0 0,0 0 1 0 0,0 0 0 0 0,-1 0-1 0 0,1 0 1 0 0,0-1-1 0 0,0 1 1 0 0,0 0-1 0 0,0 0 1 0 0,0 0 0 0 0,-1 0-1 0 0,1 0 1 0 0,0 0-1 0 0,0-1 1 0 0,0 1 0 0 0,0 0-1 0 0,-1 0 1 0 0,1 0-1 0 0,0 0 1 0 0,0 0-1 0 0,0 0 1 0 0,0 0 0 0 0,-1 0-1 0 0,1 0 1 0 0,0 0-1 0 0,0 0 1 0 0,0 0 0 0 0,-1 0-1 0 0,1 0 1 0 0,0 0-1 0 0,-11 5-325 0 0,14-7-1627 0 0,-2 1 1698 0 0,2-2 119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 0 0,'0'0'11'0'0,"0"0"12"0"0,0 0 14 0 0,0 0 17 0 0,9 36 1379 0 0,4 148-656 0 0,-13-174-767 0 0,0 0-1 0 0,1 0 1 0 0,0 0 0 0 0,0 0 0 0 0,1 0 0 0 0,2 4-10 0 0,-1-15-626 0 0,1-9-183 0 0,1-11-53 0 0,-4 9 765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4 0 0,'-9'-4'960'0'0,"-20"22"-485"0"0,26-17-473 0 0,0 0-1 0 0,0 0 1 0 0,0 1 0 0 0,1-1-1 0 0,-1 1 1 0 0,1 0 0 0 0,-1 0-1 0 0,1 0 1 0 0,-1 0-1 0 0,1 0 1 0 0,0 0 0 0 0,0 0-1 0 0,0 1 1 0 0,0-1-1 0 0,1 1 1 0 0,-1-1 0 0 0,1 1-1 0 0,0 0 1 0 0,-1 0-1 0 0,1-1 1 0 0,0 1 0 0 0,1 0-1 0 0,-1 1-1 0 0,-1 2 0 0 0,1 1 1 0 0,0-1-1 0 0,1 1 0 0 0,-1-1 1 0 0,2 1-1 0 0,-1 0 0 0 0,0-1 1 0 0,1 1-1 0 0,1 0 0 0 0,-1-1 1 0 0,1 0-1 0 0,0 1 0 0 0,1-1 1 0 0,-1 0-1 0 0,1 0 0 0 0,0 0 1 0 0,1 0-1 0 0,0-1 0 0 0,0 1 1 0 0,1 0-1 0 0,-4-3-1 0 0,1-1 1 0 0,-1 0 0 0 0,1 0-1 0 0,-1 0 1 0 0,1 0 0 0 0,0 0-1 0 0,0 0 1 0 0,0 0-1 0 0,0-1 1 0 0,0 1 0 0 0,1-1-1 0 0,-1 1 1 0 0,0-1 0 0 0,1 0-1 0 0,-1 0 1 0 0,1 0-1 0 0,-1 0 1 0 0,1 0 0 0 0,0-1-1 0 0,-1 1 1 0 0,1-1-1 0 0,0 1 1 0 0,-1-1 0 0 0,1 0-1 0 0,0 0 1 0 0,0 0 0 0 0,-1-1-1 0 0,1 1 1 0 0,0 0-1 0 0,0-1 1 0 0,2-1 0 0 0,1 0-1 0 0,-1-1 0 0 0,0 0 0 0 0,1 1 0 0 0,-2-2 0 0 0,1 1 0 0 0,0 0 0 0 0,-1-1 1 0 0,1 0-1 0 0,-1 0 0 0 0,0 0 0 0 0,0-1 0 0 0,1-2 1 0 0,-2 2 61 0 0,0 1-1 0 0,0-1 1 0 0,0 0 0 0 0,-1-1-1 0 0,0 1 1 0 0,0 0 0 0 0,0-1-1 0 0,-1 1 1 0 0,0-1 0 0 0,0 1-1 0 0,0-1 1 0 0,-1 0 0 0 0,0 1-1 0 0,0-1 1 0 0,0 0-1 0 0,-1 1 1 0 0,0-1 0 0 0,0 1-1 0 0,-1-1 1 0 0,1 1 0 0 0,-1-1-1 0 0,0 1 1 0 0,-1 0 0 0 0,-2-5-61 0 0,-4-9 162 0 0,8 18-135 0 0,1-1 0 0 0,-1 0 0 0 0,1 1 0 0 0,-1-1 0 0 0,0 1 0 0 0,0-1 0 0 0,1 1 0 0 0,-1-1 1 0 0,0 1-1 0 0,-1 0 0 0 0,1-1 0 0 0,0 1 0 0 0,0 0 0 0 0,-1 0 0 0 0,1 0 0 0 0,0 0 0 0 0,-1 0 0 0 0,1 0 0 0 0,-1 0 1 0 0,0 0-1 0 0,1 0 0 0 0,-1 1 0 0 0,1-1 0 0 0,-1 1 0 0 0,0-1 0 0 0,0 1 0 0 0,1 0 0 0 0,-2-1-27 0 0,-9-1-40 0 0,8 1-32 0 0,1 0-1 0 0,-1 1 1 0 0,0-1-1 0 0,1 1 1 0 0,-1-1 0 0 0,0 1-1 0 0,1 0 1 0 0,-1 1-1 0 0,0-1 1 0 0,1 1 0 0 0,-1-1-1 0 0,0 1 1 0 0,1 0-1 0 0,-1 0 1 0 0,1 1 0 0 0,-4 0 72 0 0,-3-2-2504 0 0,8-2 2382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12 0 0,'0'0'25'0'0,"-2"12"560"0"0,3-12-565 0 0,0 0 1 0 0,-1 0-1 0 0,1 0 0 0 0,0-1 0 0 0,-1 1 1 0 0,1 0-1 0 0,0 0 0 0 0,-1-1 0 0 0,1 1 1 0 0,-1 0-1 0 0,1-1 0 0 0,0 1 0 0 0,-1 0 1 0 0,1-1-1 0 0,-1 1 0 0 0,1-1 0 0 0,-1 1 1 0 0,0-1-1 0 0,1 1 0 0 0,-1-1 0 0 0,1 1 0 0 0,-1-1 1 0 0,0 1-1 0 0,0-1 0 0 0,1 0 0 0 0,-1 1 1 0 0,0-1-1 0 0,0 1 0 0 0,0-1 0 0 0,1 0 1 0 0,-1 1-1 0 0,0-1 0 0 0,0 0 0 0 0,0 0-20 0 0,0 1 7 0 0,0 0 0 0 0,0-1 0 0 0,0 1 0 0 0,0-1-1 0 0,0 1 1 0 0,0 0 0 0 0,0-1 0 0 0,0 1-1 0 0,0-1 1 0 0,0 1 0 0 0,-1 0 0 0 0,1-1-1 0 0,0 1 1 0 0,0 0 0 0 0,0-1 0 0 0,0 1-1 0 0,-1 0 1 0 0,1-1 0 0 0,0 1 0 0 0,0 0-1 0 0,-1-1 1 0 0,1 1 0 0 0,0 0 0 0 0,0 0-1 0 0,-1-1 1 0 0,1 1 0 0 0,0 0 0 0 0,-1 0 0 0 0,1-1-1 0 0,0 1 1 0 0,-1 0 0 0 0,1 0 0 0 0,-1 0-1 0 0,1 0 1 0 0,0 0 0 0 0,-1 0 0 0 0,1 0-1 0 0,-1-1 1 0 0,1 1 0 0 0,0 0 0 0 0,-1 0-1 0 0,1 0 1 0 0,-1 0 0 0 0,1 1 0 0 0,0-1-1 0 0,-1 0 1 0 0,1 0 0 0 0,-1 0 0 0 0,1 0 0 0 0,0 0-1 0 0,-1 0 1 0 0,1 1 0 0 0,-1-1-7 0 0,1 0 5 0 0,0 1 1 0 0,-1-1-1 0 0,1 0 1 0 0,-1 1-1 0 0,1-1 1 0 0,0 1-1 0 0,-1-1 1 0 0,1 1-1 0 0,0-1 0 0 0,0 1 1 0 0,-1-1-1 0 0,1 1 1 0 0,0-1-1 0 0,0 1 1 0 0,0 0-1 0 0,0-1 1 0 0,0 1-1 0 0,0-1 1 0 0,0 1-1 0 0,0-1 1 0 0,0 1-1 0 0,0-1 1 0 0,0 1-1 0 0,0 0 0 0 0,0-1-5 0 0,0 0-68 0 0,0 0-1 0 0,0 0 0 0 0,0 0 0 0 0,1 0 1 0 0,-1 0-1 0 0,0 0 0 0 0,0 0 0 0 0,0 0 0 0 0,0 0 1 0 0,0 0-1 0 0,0 0 0 0 0,0 0 0 0 0,0 0 1 0 0,1 0-1 0 0,-1 0 0 0 0,0 0 0 0 0,0 0 0 0 0,0 0 1 0 0,0 0-1 0 0,0 0 0 0 0,0 0 0 0 0,1 0 0 0 0,-1 0 1 0 0,0 0 68 0 0,0-4-135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 0 0,'-4'1'61'0'0,"1"0"-1"0"0,-1 0 1 0 0,1 0-1 0 0,-1 0 1 0 0,1 0 0 0 0,-1 1-1 0 0,1-1 1 0 0,0 1-1 0 0,0 0 1 0 0,0 0 0 0 0,0 0-1 0 0,0 1 1 0 0,1-1-1 0 0,-1 1 1 0 0,1-1 0 0 0,-1 1-1 0 0,-1 2-60 0 0,-40 56-98 0 0,36-49 162 0 0,6-8-59 0 0,0 0 1 0 0,0 0-1 0 0,1 1 0 0 0,-1-1 0 0 0,1 0 1 0 0,0 1-1 0 0,0-1 0 0 0,0 1 1 0 0,1-1-1 0 0,0 1 0 0 0,-1 0 0 0 0,2-1 1 0 0,-1 1-1 0 0,1-1 0 0 0,-1 1 0 0 0,1-1 1 0 0,1 1-1 0 0,-1-1 0 0 0,0 0 1 0 0,1 0-1 0 0,0 1 0 0 0,0-1 0 0 0,1 0 1 0 0,-1-1-1 0 0,1 1 0 0 0,0 0 1 0 0,0-1-1 0 0,0 1 0 0 0,0-1 0 0 0,1 0 1 0 0,-1 0-1 0 0,1 0 0 0 0,0 0 0 0 0,1 0-5 0 0,-3-1 0 0 0,1-1 0 0 0,-1 1 0 0 0,1-1 0 0 0,-1 1 0 0 0,1-1 0 0 0,0 0 0 0 0,0 0 0 0 0,-1 0 0 0 0,1 0 0 0 0,0 0-1 0 0,0 0 1 0 0,0-1 0 0 0,0 0 0 0 0,0 1 0 0 0,0-1 0 0 0,0 0 0 0 0,0 0 0 0 0,0-1 0 0 0,0 1 0 0 0,0-1-1 0 0,0 1 1 0 0,0-1 0 0 0,-1 0 0 0 0,1 0 0 0 0,0 0 0 0 0,0 0 0 0 0,-1-1 0 0 0,1 1 0 0 0,-1-1 0 0 0,1 1 0 0 0,-1-1-1 0 0,0 0 1 0 0,1 0 0 0 0,-1 0 0 0 0,0 0 0 0 0,1-2 0 0 0,-2 4 6 0 0,1-1 0 0 0,-1 0-1 0 0,0 0 1 0 0,1-1 0 0 0,-1 1 0 0 0,0 0 0 0 0,0 0-1 0 0,0 0 1 0 0,1-1 0 0 0,-2 1 0 0 0,1-1 0 0 0,0 1-1 0 0,0-1 1 0 0,0 1 0 0 0,-1-1 0 0 0,1 1 0 0 0,-1-1-1 0 0,1 0 1 0 0,-1 1 0 0 0,0-1 0 0 0,1 0 0 0 0,-1 1-1 0 0,0-1 1 0 0,0 0 0 0 0,0 1 0 0 0,-1-1 0 0 0,1 0-1 0 0,0 1 1 0 0,-1-1 0 0 0,1 0 0 0 0,-1 1-1 0 0,1-1 1 0 0,-1 1 0 0 0,0-1 0 0 0,0 1 0 0 0,0-1-6 0 0,-2-1 34 0 0,1 0-1 0 0,-1 1 1 0 0,-1-1 0 0 0,1 0 0 0 0,0 1 0 0 0,-1 0 0 0 0,1 0 0 0 0,-1 0-1 0 0,0 0 1 0 0,1 1 0 0 0,-1-1 0 0 0,0 1 0 0 0,0 0 0 0 0,-3-1-34 0 0,4 1 0 0 0,-1 0 0 0 0,1 0 1 0 0,0 0-1 0 0,-1 1 0 0 0,1-1 1 0 0,0 1-1 0 0,-1 0 0 0 0,1 0 1 0 0,-1 0-1 0 0,1 0 0 0 0,-1 0 0 0 0,1 1 1 0 0,-1-1-1 0 0,1 1 0 0 0,0 0 1 0 0,0 0-1 0 0,-1 0 0 0 0,1 0 1 0 0,0 1-1 0 0,0 0 0 0 0,0-1 0 0 0,0 1 1 0 0,0 0-1 0 0,1 0 0 0 0,-1 0 1 0 0,1 1-1 0 0,-1-1 0 0 0,1 0 1 0 0,0 1-1 0 0,1-2-90 0 0,0 1 0 0 0,0-1 0 0 0,0 0 1 0 0,0 0-1 0 0,-1 0 0 0 0,1 0 1 0 0,0 0-1 0 0,0 0 0 0 0,-1 0 1 0 0,1 0-1 0 0,0-1 0 0 0,-1 1 1 0 0,1 0-1 0 0,-1-1 0 0 0,1 1 1 0 0,-1-1-1 0 0,1 0 0 0 0,-1 1 1 0 0,0-1-1 0 0,1 0 90 0 0,0 0-78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 0 0,'43'-5'722'0'0,"-36"4"-691"0"0,0-1 1 0 0,1 1 0 0 0,-1 1 0 0 0,0-1-1 0 0,1 1 1 0 0,-1 1 0 0 0,0-1-1 0 0,2 1-31 0 0,-3 2 563 0 0,-21-2-460 0 0,-31 4-152 0 0,42-4 49 0 0,0 1 1 0 0,0-1-1 0 0,0 0 0 0 0,0-1 1 0 0,-1 1-1 0 0,1-1 0 0 0,0 0 0 0 0,0 0 1 0 0,0 0-1 0 0,-1 0 0 0 0,1-1 0 0 0,-4 0 0 0 0,50-14-1485 0 0,-35 13 1391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134 288 4 0 0,'5'-54'1096'0'0,"-6"7"-961"0"0,-1 1 0 0 0,-3-1 0 0 0,-2 1 0 0 0,-3-2-135 0 0,-13 77 20 0 0,1 1 1 0 0,-6 13-21 0 0,15-24 0 0 0,-14 28 3 0 0,27-47-2 0 0,0 1 0 0 0,0-1 0 0 0,0 0 0 0 0,1 1 0 0 0,-1-1 0 0 0,0 0 0 0 0,0 1 0 0 0,1-1 0 0 0,-1 0 0 0 0,0 1 0 0 0,1-1 0 0 0,-1 0 0 0 0,0 0 0 0 0,1 0 0 0 0,-1 1 0 0 0,1-1 0 0 0,-1 0 0 0 0,0 0 0 0 0,1 0 0 0 0,-1 0 0 0 0,1 0 0 0 0,-1 0 0 0 0,0 1 0 0 0,1-1 0 0 0,-1 0 0 0 0,1 0 0 0 0,-1 0 0 0 0,1 0 0 0 0,-1-1 0 0 0,0 1 0 0 0,1 0 0 0 0,-1 0 0 0 0,1 0 0 0 0,-1 0 0 0 0,0 0 0 0 0,1 0 0 0 0,-1-1 0 0 0,0 1 0 0 0,1 0 0 0 0,-1 0 0 0 0,0 0 0 0 0,1-1-1 0 0,25-5 74 0 0,-23 5-59 0 0,2 0 45 0 0,57-10 269 0 0,-59 10-327 0 0,0 1 0 0 0,0-1 0 0 0,1 1 0 0 0,-1 0 0 0 0,0 1 0 0 0,1-1 0 0 0,-1 0 0 0 0,0 1 0 0 0,1 0 0 0 0,-1-1 0 0 0,0 1 0 0 0,0 0 0 0 0,0 1 0 0 0,0-1 0 0 0,0 1 0 0 0,2 0-2 0 0,-5-2-23 0 0,0 0 0 0 0,0 0 1 0 0,-1 0-1 0 0,1 0 1 0 0,0 0-1 0 0,0 0 1 0 0,0 0-1 0 0,0 0 1 0 0,0 0-1 0 0,0 0 1 0 0,-1 0-1 0 0,1 0 1 0 0,0 0-1 0 0,0 0 1 0 0,0 1-1 0 0,0-1 1 0 0,0 0-1 0 0,0 0 1 0 0,-1 0-1 0 0,1 0 1 0 0,0 0-1 0 0,0 0 1 0 0,0 0-1 0 0,0 0 0 0 0,0 0 1 0 0,0 0-1 0 0,0 0 1 0 0,0 0-1 0 0,0 1 1 0 0,-1-1-1 0 0,1 0 1 0 0,0 0-1 0 0,0 0 1 0 0,0 0-1 0 0,0 0 1 0 0,0 0-1 0 0,0 0 1 0 0,0 1-1 0 0,0-1 1 0 0,0 0-1 0 0,0 0 1 0 0,0 0-1 0 0,0 0 1 0 0,0 0-1 0 0,0 0 0 0 0,0 1 1 0 0,0-1-1 0 0,0 0 1 0 0,0 0-1 0 0,0 0 1 0 0,0 0-1 0 0,0 0 1 0 0,0 0-1 0 0,0 1 1 0 0,0-1-1 0 0,1 0 1 0 0,-1 0-1 0 0,0 0 1 0 0,0 0-1 0 0,0 0 1 0 0,0 0-1 0 0,0 0 1 0 0,0 0-1 0 0,0 0 1 0 0,0 1-1 0 0,0-1 0 0 0,1 0 23 0 0,-5 1-577 0 0,2 0 444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44 0 0,'0'0'63'0'0,"1"0"0"0"0,-1 0-1 0 0,1 0 1 0 0,-1 0 0 0 0,0 1 0 0 0,0-1 0 0 0,1 0-1 0 0,-1 0 1 0 0,1 1 0 0 0,-1-1 0 0 0,1 0 0 0 0,-1 0-1 0 0,0 0 1 0 0,0 0 0 0 0,1 0 0 0 0,0 0-1 0 0,-1 0 1 0 0,1 0 0 0 0,-1 0 0 0 0,0 0 0 0 0,0 0-1 0 0,1 0 1 0 0,-1 0 0 0 0,1 0 0 0 0,-1 0 0 0 0,1-1-1 0 0,-1 1 1 0 0,0 0 0 0 0,0 0 0 0 0,1-1 0 0 0,-1 1-1 0 0,1 0 1 0 0,-1 0 0 0 0,1 0 0 0 0,-1 0 0 0 0,0-1-1 0 0,0 1 1 0 0,0-1 0 0 0,0 1 0 0 0,1-1-63 0 0,22-13 1284 0 0,-20 12-990 0 0,5-3 256 0 0,0 0-1 0 0,1 1 0 0 0,-1-1 0 0 0,1 1 0 0 0,0 1 0 0 0,0 0 1 0 0,7-1-550 0 0,-10 2 93 0 0,-1 2 1 0 0,1-1 0 0 0,0 1 0 0 0,0 0-1 0 0,-1 0 1 0 0,1 1 0 0 0,0-1 0 0 0,-1 1-1 0 0,0 0 1 0 0,1 0 0 0 0,0 1 0 0 0,-1 0 0 0 0,4 1-94 0 0,1 2-85 0 0,-1-1 0 0 0,2 0 0 0 0,-1 0 0 0 0,1-1 0 0 0,-1-1 0 0 0,1 0 0 0 0,0 0 85 0 0,-6-2-404 0 0,-1 0-1 0 0,1 0 1 0 0,-2 0 0 0 0,2-1-1 0 0,-1 0 1 0 0,0 0-1 0 0,1 1 1 0 0,-2-2 0 0 0,1 1-1 0 0,1-1 1 0 0,-2 1 0 0 0,1-2-1 0 0,0 2 1 0 0,0-1 0 0 0,-1-1-1 0 0,0 0 1 0 0,1 1-1 0 0,-1-1 1 0 0,2-2 404 0 0,10-12-649 0 0,1 0 390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8 0 0,'13'-3'1788'0'0,"-24"-1"-1318"0"0,11 4-471 0 0,0 0-1 0 0,-1-1 1 0 0,1 1 0 0 0,-1 0-1 0 0,1 0 1 0 0,-1 0 0 0 0,1-1 0 0 0,0 1-1 0 0,-1 0 1 0 0,1 0 0 0 0,-1 0-1 0 0,1 0 1 0 0,-1 0 0 0 0,1 0-1 0 0,-1 0 1 0 0,1 0 0 0 0,-1 0-1 0 0,1 0 1 0 0,-1 0 0 0 0,1 0 0 0 0,0 1-1 0 0,-1-1 1 0 0,1 0 0 0 0,-1 0-1 0 0,1 0 1 0 0,-1 1 0 0 0,1-1-1 0 0,0 0 1 0 0,-1 0 0 0 0,1 1-1 0 0,-1-1 1 0 0,1 0 0 0 0,0 1-1 0 0,0-1 1 0 0,-1 0 0 0 0,1 1 0 0 0,0-1-1 0 0,-1 0 1 0 0,1 1 0 0 0,0-1-1 0 0,0 1 1 0 0,0-1 0 0 0,0 0-1 0 0,-1 1 1 0 0,1-1 0 0 0,0 1-1 0 0,0-1 1 0 0,0 1 0 0 0,0-1 0 0 0,0 1-1 0 0,0-1 1 0 0,0 0 0 0 0,0 1-1 0 0,0-1 1 0 0,0 1 0 0 0,1-1-1 0 0,-1 1 1 0 0,0-1 0 0 0,0 1-1 0 0,0-1 1 0 0,0 0 0 0 0,1 1-1 0 0,-1-1 1 0 0,0 1 0 0 0,0-1 0 0 0,1 0 1 0 0,1-1-2301 0 0,-2-1 2557 0 0,1-3-379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 4 0 0,'-1'0'36'0'0,"0"-1"-1"0"0,1 1 1 0 0,-1-1-1 0 0,0 1 1 0 0,0-1-1 0 0,0 1 1 0 0,1 0-1 0 0,-1-1 1 0 0,0 1-1 0 0,0 0 1 0 0,0 0-1 0 0,0-1 1 0 0,0 1-1 0 0,0 0 1 0 0,0 0-1 0 0,1 0 1 0 0,-1 0-1 0 0,0 0 1 0 0,0 0-1 0 0,0 1 1 0 0,0-1 0 0 0,0 0-1 0 0,0 0 1 0 0,0 1-1 0 0,1-1 1 0 0,-1 0-1 0 0,0 1 1 0 0,0-1-1 0 0,0 1 1 0 0,0-1-36 0 0,-27 27 280 0 0,18-14-286 0 0,1 0 0 0 0,1 1-1 0 0,-5 11 7 0 0,9-18 18 0 0,1 1 0 0 0,0 0 0 0 0,1-1 0 0 0,0 1-1 0 0,0 0 1 0 0,1 0 0 0 0,0 1 0 0 0,0-1-1 0 0,1 0 1 0 0,0 0 0 0 0,0 0 0 0 0,1 1-18 0 0,0-4 5 0 0,1 1 1 0 0,-1 0-1 0 0,1-1 0 0 0,0 0 1 0 0,0 1-1 0 0,1-1 0 0 0,0 0 1 0 0,0 0-1 0 0,0 0 1 0 0,1 0-1 0 0,-1-1 0 0 0,1 1 1 0 0,0-1-1 0 0,0 0 0 0 0,1 0 1 0 0,0-1-1 0 0,3 3-5 0 0,-6-5 9 0 0,0 0-1 0 0,0 0 1 0 0,0 0-1 0 0,0 0 1 0 0,1-1 0 0 0,-1 1-1 0 0,0-1 1 0 0,0 1-1 0 0,1-1 1 0 0,-1 0 0 0 0,0 0-1 0 0,0 0 1 0 0,1 0-1 0 0,-1 0 1 0 0,0 0-1 0 0,0-1 1 0 0,1 1 0 0 0,-1-1-1 0 0,0 0 1 0 0,0 1-1 0 0,0-1 1 0 0,0 0 0 0 0,0 0-1 0 0,0 0 1 0 0,0-1-1 0 0,0 1 1 0 0,0 0-1 0 0,0-1 1 0 0,-1 1 0 0 0,1-1-1 0 0,-1 1 1 0 0,1-1-1 0 0,-1 0 1 0 0,1 0 0 0 0,-1 0-9 0 0,9-10 72 0 0,-2 1 1 0 0,1-1 0 0 0,-2 0 0 0 0,5-10-73 0 0,-9 16 2 0 0,1-1 1 0 0,-2 0-1 0 0,1-1 1 0 0,-1 1-1 0 0,0 0 1 0 0,0-1-1 0 0,-1 1 1 0 0,0-1-1 0 0,-1 1 1 0 0,1-1-1 0 0,-2 0 1 0 0,1 1 0 0 0,-1-1-1 0 0,0 1 1 0 0,-1-1-1 0 0,0 1 1 0 0,0 0-1 0 0,0-1 1 0 0,-1 1-1 0 0,0 0 1 0 0,-1 0-1 0 0,0 1 1 0 0,0-1-1 0 0,0 1 1 0 0,-1 0 0 0 0,-3-4-3 0 0,-14-2-711 0 0,21 12 644 0 0,-1-1-1 0 0,1 1 0 0 0,-1-1 1 0 0,1 1-1 0 0,-1-1 1 0 0,1 0-1 0 0,-1 1 1 0 0,1-1-1 0 0,-1 0 1 0 0,1 0-1 0 0,0 0 1 0 0,0 0-1 0 0,-1 0 0 0 0,1 0 1 0 0,0-1-1 0 0,0 1 1 0 0,0 0-1 0 0,0-1 1 0 0,1 1-1 0 0,-1 0 1 0 0,0-2 67 0 0,1-1-145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8 0 0,'-16'-7'254'0'0,"14"6"-220"0"0,0 0 0 0 0,1-1 0 0 0,-1 1 0 0 0,0 0 0 0 0,0 1 1 0 0,0-1-1 0 0,0 0 0 0 0,1 0 0 0 0,-1 1 0 0 0,0-1 0 0 0,0 1 0 0 0,-2 0-34 0 0,0 0 9 0 0,1 0 1 0 0,-1 1-1 0 0,1-1 0 0 0,-1 1 0 0 0,1 0 0 0 0,-1 0 0 0 0,1 0 0 0 0,-1 1 0 0 0,1-1 0 0 0,0 1 0 0 0,0-1 0 0 0,0 1 0 0 0,0 0 0 0 0,0 0 0 0 0,0 1 0 0 0,1-1 0 0 0,-1 1 1 0 0,1-1-1 0 0,-1 1 0 0 0,1 0 0 0 0,0-1 0 0 0,0 1 0 0 0,0 0 0 0 0,1 0 0 0 0,-1 1 0 0 0,1-1-9 0 0,-3 6 0 0 0,0 0 0 0 0,1 0 0 0 0,1 1 1 0 0,-1-1-1 0 0,2 1 0 0 0,-1-1 0 0 0,1 1 0 0 0,1 7 0 0 0,0-10 15 0 0,0 0 1 0 0,0 0-1 0 0,1-1 0 0 0,0 1 1 0 0,1 0-1 0 0,0 0 0 0 0,0-1 0 0 0,0 1 1 0 0,1-1-1 0 0,0 0 0 0 0,1 3-15 0 0,-2-6 17 0 0,1 0 0 0 0,-1 0 0 0 0,0 0 0 0 0,1 0 0 0 0,-1-1 0 0 0,1 0 0 0 0,0 1-1 0 0,0-1 1 0 0,0 0 0 0 0,0 0 0 0 0,1 0 0 0 0,-1-1 0 0 0,0 1 0 0 0,1-1 0 0 0,-1 0 0 0 0,1 0-1 0 0,-1 0 1 0 0,1 0 0 0 0,0-1 0 0 0,-1 1 0 0 0,1-1 0 0 0,0 0 0 0 0,2 0-17 0 0,-2 0 11 0 0,0-1 0 0 0,1 0 1 0 0,-1 0-1 0 0,0 0 0 0 0,0-1 0 0 0,0 0 0 0 0,0 1 1 0 0,0-1-1 0 0,-1 0 0 0 0,1-1 0 0 0,0 1 1 0 0,-1-1-1 0 0,0 1 0 0 0,1-1 0 0 0,-1 0 1 0 0,-1 0-1 0 0,1-1 0 0 0,0 1 0 0 0,-1 0 1 0 0,1-1-1 0 0,-1 1 0 0 0,0-1 0 0 0,-1 0 1 0 0,1 0-1 0 0,1-4-11 0 0,2-4 2 0 0,-1-1 1 0 0,0 1 0 0 0,0-1-1 0 0,-2 0 1 0 0,0 0 0 0 0,0 0-1 0 0,-1-8-2 0 0,0 18 14 0 0,-1 0 0 0 0,0 1 0 0 0,0-1-1 0 0,-1 1 1 0 0,1-1 0 0 0,0 0 0 0 0,-1 1-1 0 0,0-1 1 0 0,1 1 0 0 0,-1-1 0 0 0,0 1 0 0 0,-1-1-1 0 0,1 1 1 0 0,0 0 0 0 0,-1 0 0 0 0,1-1 0 0 0,-1 1-1 0 0,0 0 1 0 0,1 0 0 0 0,-1 0 0 0 0,0 1-1 0 0,0-1 1 0 0,-1 0 0 0 0,1 1 0 0 0,0-1 0 0 0,-2 0-14 0 0,1 2-1 0 0,1-1 1 0 0,-1 0 0 0 0,0 1-1 0 0,0 0 1 0 0,0-1 0 0 0,0 1 0 0 0,1 0-1 0 0,-1 1 1 0 0,0-1 0 0 0,0 0-1 0 0,0 1 1 0 0,1-1 0 0 0,-1 1 0 0 0,0 0-1 0 0,0 0 1 0 0,1 0 0 0 0,-1 0-1 0 0,1 1 1 0 0,-1-1 0 0 0,1 1 0 0 0,0-1-1 0 0,-1 1 1 0 0,1 0 0 0 0,0 0 0 0 0,0 0 0 0 0,-7 4-416 0 0,16-16-856 0 0,0 1 991 0 0,-2 2 150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 0 0,'0'0'32'0'0,"0"0"21"0"0,14-31 1461 0 0,-15 31-1513 0 0,1-1 0 0 0,0 1 0 0 0,-1 0 0 0 0,1-1 0 0 0,-1 1 1 0 0,1 0-1 0 0,0-1 0 0 0,-1 1 0 0 0,1 0 0 0 0,-1 0 0 0 0,1-1 0 0 0,-1 1 0 0 0,1 0 1 0 0,-1 0-1 0 0,1 0 0 0 0,-1 0 0 0 0,1 0 0 0 0,-1 0 0 0 0,1-1 0 0 0,-1 1 0 0 0,1 0 1 0 0,-1 0-1 0 0,1 1 0 0 0,-1-1 0 0 0,1 0 0 0 0,-1 0 0 0 0,1 0 0 0 0,-1 0 0 0 0,1 0 1 0 0,-1 0-1 0 0,1 1 0 0 0,-1-1 0 0 0,1 0 0 0 0,0 0 0 0 0,-1 1 0 0 0,1-1 0 0 0,-1 0 1 0 0,1 1-1 0 0,0-1 0 0 0,-1 0 0 0 0,1 1 0 0 0,0-1 0 0 0,-1 0 0 0 0,1 1 0 0 0,0-1 1 0 0,0 1-1 0 0,-1-1 0 0 0,1 1 0 0 0,0-1 0 0 0,0 1 0 0 0,0-1 0 0 0,0 1 0 0 0,0-1 1 0 0,-1 1-1 0 0,1-1 0 0 0,0 1-1 0 0,-5 13-28 0 0,5-14 27 0 0,0 0-1 0 0,0 0 1 0 0,0 0-1 0 0,0 0 1 0 0,0 0-1 0 0,0 1 0 0 0,0-1 1 0 0,0 0-1 0 0,0 0 1 0 0,0 0-1 0 0,0 0 1 0 0,0 0-1 0 0,0 1 1 0 0,0-1-1 0 0,0 0 1 0 0,0 0-1 0 0,0 0 1 0 0,0 0-1 0 0,0 0 1 0 0,0 1-1 0 0,0-1 1 0 0,0 0-1 0 0,0 0 1 0 0,0 0-1 0 0,0 0 1 0 0,0 0-1 0 0,0 0 1 0 0,1 0-1 0 0,-1 1 1 0 0,0-1-1 0 0,0 0 1 0 0,0 0-1 0 0,0 0 1 0 0,0 0-1 0 0,0 0 1 0 0,0 0-1 0 0,1 0 1 0 0,-1 0-1 0 0,0 0 1 0 0,0 0-1 0 0,0 0 1 0 0,0 0-1 0 0,0 1 1 0 0,0-1-1 0 0,1 0 1 0 0,-1 0-1 0 0,0 0 1 0 0,0 0-1 0 0,0 0 1 0 0,0 0-1 0 0,0 0 1 0 0,1 0-1 0 0,-1 0 1 0 0,0-1-1 0 0,0 1 1 0 0,0 0-1 0 0,0 0 0 0 0,0 0 1 0 0,1 0-1 0 0,-1 0 2 0 0,7-17-1434 0 0,-4 11 1321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151 333 16 0 0,'3'-30'1550'0'0,"-3"22"-1462"0"0,-1 0-1 0 0,1 1 1 0 0,0-1 0 0 0,1 0-1 0 0,0 1 1 0 0,0-1 0 0 0,2-4-88 0 0,4-35 122 0 0,-8 9-108 0 0,-2 1 0 0 0,-2 0 1 0 0,-9-35-15 0 0,14 72 0 0 0,0 0 1 0 0,0 0-1 0 0,0-1 1 0 0,0 1-1 0 0,0 0 0 0 0,0 0 1 0 0,0 0-1 0 0,0-1 1 0 0,0 1-1 0 0,0 0 0 0 0,-1 0 1 0 0,1 0-1 0 0,0 0 1 0 0,0-1-1 0 0,0 1 0 0 0,0 0 1 0 0,0 0-1 0 0,0 0 1 0 0,0 0-1 0 0,0-1 0 0 0,-1 1 1 0 0,1 0-1 0 0,0 0 1 0 0,0 0-1 0 0,0 0 0 0 0,0 0 1 0 0,0-1-1 0 0,-1 1 1 0 0,1 0-1 0 0,0 0 0 0 0,0 0 1 0 0,0 0-1 0 0,-1 0 1 0 0,1 0-1 0 0,0 0 1 0 0,0 0-1 0 0,0 0 0 0 0,-1 0 1 0 0,1 0-1 0 0,0 0 1 0 0,0 0-1 0 0,0 0 0 0 0,-1 0 1 0 0,1 0-1 0 0,0 0 1 0 0,0 0-1 0 0,0 0 0 0 0,-1 0 1 0 0,1 0-1 0 0,0 0 1 0 0,0 0-1 0 0,0 0 0 0 0,0 0 1 0 0,-1 0-1 0 0,1 1 0 0 0,-11 12-1 0 0,-9 22-11 0 0,20-33 14 0 0,-7 9-37 0 0,0 0 0 0 0,-1 0 0 0 0,0-1 0 0 0,-1 0 0 0 0,-8 8 35 0 0,7-8-120 0 0,1 0 1 0 0,-1 2 0 0 0,2-1-1 0 0,-3 4 120 0 0,65-26 105 0 0,-2 16-96 0 0,-46-4-109 0 0,0 0 0 0 0,0 0 0 0 0,0 0 0 0 0,0-1-1 0 0,1 0 1 0 0,-1 0 0 0 0,0 0 0 0 0,0-1 0 0 0,1 0 0 0 0,-1 0 0 0 0,0-1 0 0 0,0 1 0 0 0,0-1-1 0 0,-1-1 1 0 0,3 0 100 0 0,-3 0-200 0 0,2 0 97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 0 0,'1'-1'86'0'0,"0"0"0"0"0,0 0 0 0 0,0 0 0 0 0,0 0 0 0 0,0 0 0 0 0,0 0 0 0 0,0 0 0 0 0,1 0 0 0 0,-1 0 0 0 0,0 1 0 0 0,0-1 0 0 0,1 1 0 0 0,-1-1 0 0 0,0 1 0 0 0,1-1 0 0 0,-1 1 0 0 0,1 0 0 0 0,-1-1 0 0 0,0 1 0 0 0,1 0 0 0 0,-1 0-1 0 0,1 0 1 0 0,0 0-86 0 0,38-2 618 0 0,-32 2-717 0 0,-6 0 10 0 0,0 1 0 0 0,0-1 0 0 0,-1 0 0 0 0,1 1 0 0 0,0-1 0 0 0,0 0 0 0 0,0 0 0 0 0,-1 0-1 0 0,1-1 1 0 0,0 1 0 0 0,0 0 0 0 0,-1-1 0 0 0,1 1 0 0 0,0-1 0 0 0,0 1 0 0 0,-1-1 0 0 0,1 0 0 0 0,-1 0 0 0 0,1 0 0 0 0,-1 0 0 0 0,1 0 0 0 0,-1 0 0 0 0,1 0 0 0 0,-1 0 0 0 0,1-1 89 0 0,-1-1-226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12 0 0,'23'-3'1099'0'0,"-21"2"-1091"0"0,1 0 0 0 0,-1 1 0 0 0,0-1 0 0 0,1 1 0 0 0,-1-1 0 0 0,0 1 0 0 0,1 0 0 0 0,-1 0 0 0 0,1 0 0 0 0,-1 0 0 0 0,0 0 0 0 0,1 0 0 0 0,-1 1 0 0 0,0-1 0 0 0,1 1 0 0 0,-1 0 0 0 0,0 0 0 0 0,1 0 0 0 0,-1 0 0 0 0,0 0 0 0 0,0 0 0 0 0,0 0 0 0 0,0 1 0 0 0,0-1 0 0 0,0 0 0 0 0,-1 1 0 0 0,2 0-8 0 0,-1 2 2 0 0,1-1 0 0 0,-1 1-1 0 0,0-1 1 0 0,0 1-1 0 0,-1 0 1 0 0,1 0-1 0 0,-1 0 1 0 0,1 0-1 0 0,-1 0 1 0 0,-1 0-1 0 0,1 0 1 0 0,0 0-1 0 0,-1 0 1 0 0,0 0 0 0 0,0 0-1 0 0,-1 1 1 0 0,1-1-1 0 0,-1 0 1 0 0,0 0-1 0 0,0 0 1 0 0,0 0-1 0 0,0 0 1 0 0,-1 0-2 0 0,-2 4 5 0 0,0 1-1 0 0,0-1 1 0 0,-1 1 0 0 0,0-2-1 0 0,-1 1 1 0 0,0 0-1 0 0,0-1 1 0 0,-1 0 0 0 0,0 0-1 0 0,0-1-4 0 0,-42 30 176 0 0,106-36 713 0 0,53 13-715 0 0,-109-13-258 0 0,-1 0 0 0 0,1 0 0 0 0,0 0 1 0 0,-1-1-1 0 0,1 1 0 0 0,-1 0 0 0 0,1 0 1 0 0,-1-1-1 0 0,1 1 0 0 0,-1 0 0 0 0,1-1 1 0 0,-1 1-1 0 0,1-1 0 0 0,-1 1 1 0 0,1-1-1 0 0,-1 1 0 0 0,1-1 0 0 0,-1 1 1 0 0,0-1-1 0 0,1 1 0 0 0,-1-1 0 0 0,0 1 1 0 0,0-1-1 0 0,1 1 0 0 0,-1-1 0 0 0,0 0 84 0 0,4-6-359 0 0,-1 2 252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28 0 0,'5'0'2744'0'0,"-13"-1"-2422"0"0,7 1-3110 0 0,4-6 2542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 0 0,'51'-4'1490'0'0,"-41"3"-1407"0"0,1 0 0 0 0,-1 0 0 0 0,0 1 0 0 0,1 0 0 0 0,-1 1 0 0 0,0 0 0 0 0,1 0 0 0 0,6 3-83 0 0,1 0-83 0 0,-6 0 512 0 0,-31 9-141 0 0,-27 18-286 0 0,-9 4-7 0 0,58-36 22 0 0,0 1 0 0 0,0-1 0 0 0,0 0 0 0 0,0 1 0 0 0,0-1 0 0 0,0 1 0 0 0,1 0 0 0 0,-1 0 0 0 0,0 0 0 0 0,0 0 0 0 0,0 1 0 0 0,0-1 0 0 0,0 1 0 0 0,0 0 1 0 0,1 0-1 0 0,-2 0 0 0 0,1 0 0 0 0,1 1-17 0 0,3 0 6 0 0,0 0 1 0 0,-1 0-1 0 0,1 1 0 0 0,-1 0 1 0 0,0 0-1 0 0,0 1 1 0 0,0 0-1 0 0,0 0 1 0 0,4 4-7 0 0,-8-6 0 0 0,-1 0 0 0 0,1-1 0 0 0,-1 1 0 0 0,0 0 0 0 0,1-1 0 0 0,-1 1 0 0 0,0 0 0 0 0,0 0 0 0 0,0 0 0 0 0,0 0 0 0 0,0 0 0 0 0,-1 0 0 0 0,1 0 0 0 0,-1 0 1 0 0,1 0-1 0 0,-1 1 0 0 0,0-1 0 0 0,0 0 0 0 0,0 0 0 0 0,0 0 0 0 0,0 0 0 0 0,-1 0 0 0 0,1 1 0 0 0,-1-1 0 0 0,1 0 0 0 0,-1 0 0 0 0,0 0 0 0 0,0 0 0 0 0,0 0 0 0 0,0 0 0 0 0,0 0 1 0 0,0-1-1 0 0,-1 2 0 0 0,-2 2 15 0 0,-1 0 0 0 0,0 0 0 0 0,1-1 0 0 0,-1 0 0 0 0,-1 0 0 0 0,1 0 0 0 0,-1-1 0 0 0,1 1 0 0 0,-1-1 0 0 0,-2 0-15 0 0,6-2 39 0 0,0 1-1 0 0,-1-1 1 0 0,1 0 0 0 0,-1 0 0 0 0,1 0-1 0 0,-1 0 1 0 0,0-1 0 0 0,1 1-1 0 0,-1-1 1 0 0,0 1 0 0 0,1-1-1 0 0,-1 0 1 0 0,0 0 0 0 0,0 0-1 0 0,1-1 1 0 0,-1 1 0 0 0,0 0-1 0 0,0-1 1 0 0,1 0 0 0 0,-1 1-1 0 0,1-1 1 0 0,-1 0 0 0 0,1-1-1 0 0,-1 1 1 0 0,0-1-39 0 0,0-1-296 0 0,0 0 0 0 0,1-1-1 0 0,-1 0 1 0 0,1 0 0 0 0,0 1 0 0 0,-1-1 0 0 0,2-1-1 0 0,-1 1 1 0 0,1 0 0 0 0,-1 0 0 0 0,1-1-1 0 0,0 1 1 0 0,1 0 0 0 0,-1-4 296 0 0,1 0-130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147 440 12 0 0,'-48'-17'1648'0'0,"40"11"-1597"0"0,0-1 0 0 0,0 0 0 0 0,1 0-1 0 0,0-1 1 0 0,0 0 0 0 0,1 0 0 0 0,0 0-1 0 0,0-1 1 0 0,1 0 0 0 0,0 0 0 0 0,1 0 0 0 0,0-1-1 0 0,1 1 1 0 0,0-1 0 0 0,0 0 0 0 0,1 0 0 0 0,0-3-51 0 0,0-4 31 0 0,0 0 1 0 0,2 0-1 0 0,0 0 1 0 0,1 0-1 0 0,0 0 1 0 0,2 0-1 0 0,0 0 1 0 0,1 0 0 0 0,6-15-32 0 0,-8 26 59 0 0,1 1 0 0 0,0 0 0 0 0,0-1 1 0 0,0 1-1 0 0,0 0 0 0 0,1 0 0 0 0,2-2-59 0 0,-5 6-8 0 0,0 0 0 0 0,0-1 0 0 0,0 1-1 0 0,0 0 1 0 0,1 0 0 0 0,-1 0-1 0 0,0 0 1 0 0,1 0 0 0 0,-1 0-1 0 0,0 0 1 0 0,1 0 0 0 0,-1 1 0 0 0,1-1-1 0 0,0 1 1 0 0,-1-1 0 0 0,1 1-1 0 0,0-1 1 0 0,-1 1 0 0 0,1 0 0 0 0,0 0-1 0 0,-1-1 1 0 0,1 1 0 0 0,0 0-1 0 0,-1 1 1 0 0,1-1 0 0 0,0 0 0 0 0,-1 0-1 0 0,2 1 9 0 0,-2-1-83 0 0,-1 0 0 0 0,1-1-1 0 0,-1 1 1 0 0,1 0 0 0 0,-1 0-1 0 0,1-1 1 0 0,-1 1 0 0 0,0 0-1 0 0,1-1 1 0 0,-1 1 0 0 0,1 0-1 0 0,-1-1 1 0 0,0 1 0 0 0,1-1-1 0 0,-1 1 1 0 0,0-1 0 0 0,0 1-1 0 0,1 0 1 0 0,-1-1-1 0 0,0 1 1 0 0,0-1 0 0 0,0 1-1 0 0,0-1 1 0 0,0 0 0 0 0,1 1-1 0 0,-1-1 1 0 0,0 1 0 0 0,0-1-1 0 0,0 1 1 0 0,0-1 0 0 0,-1 0 83 0 0,2-2-260 0 0,2-2 125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 0 0,'0'0'97'0'0,"0"0"83"0"0,0 0 76 0 0,0 30 1256 0 0,1 48-992 0 0,3 0 0 0 0,3-1-1 0 0,6 11-519 0 0,-16-193 1901 0 0,1 78-1842 0 0,1-1 1 0 0,2 1 0 0 0,0-1 0 0 0,4-9-60 0 0,-3 21-1 0 0,1-1 1 0 0,1 1-1 0 0,1 0 1 0 0,0 0-1 0 0,1 1 0 0 0,1 0 1 0 0,6-12 0 0 0,-12 26 0 0 0,-1-1 0 0 0,1 2 0 0 0,0-2 1 0 0,-1 1-1 0 0,1 0 0 0 0,0-1 0 0 0,0 2 0 0 0,0-1 1 0 0,0-1-1 0 0,0 2 0 0 0,0-1 0 0 0,0 0 0 0 0,0 0 1 0 0,0 1-1 0 0,1-1 0 0 0,-2 0 0 0 0,2 0 0 0 0,-1 1 1 0 0,0 0-1 0 0,1 0 0 0 0,-1-1 0 0 0,1 1 0 0 0,-2-1 1 0 0,2 1-1 0 0,-1 0 0 0 0,1 0 0 0 0,-1 0 1 0 0,2 0-2 0 0,0 2 3 0 0,2-2 0 0 0,-1 2 0 0 0,-1 0 0 0 0,1 0 0 0 0,0 0-1 0 0,0 0 1 0 0,-1 0 0 0 0,2 1-2 0 0,23 14-181 0 0,-21-14-279 0 0,1 0 1 0 0,0 0 0 0 0,0-1-1 0 0,0 0 1 0 0,1-1 0 0 0,-2 1 0 0 0,1-2-1 0 0,1 1 1 0 0,0-1 0 0 0,-1 0 0 0 0,0-1-1 0 0,2 0 460 0 0,-9 1-71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 0 0,'3'-1'123'0'0,"-1"0"0"0"0,1 1 0 0 0,0-1 1 0 0,0 0-1 0 0,-1 0 0 0 0,1 0 0 0 0,-1-1 0 0 0,1 1 0 0 0,-1 0 1 0 0,1-1-1 0 0,-1 0 0 0 0,0 1 0 0 0,0-1 0 0 0,0 0 0 0 0,0 0 1 0 0,0 0-1 0 0,0-1 0 0 0,-1 1 0 0 0,1 0 0 0 0,-1-1 0 0 0,1 1 0 0 0,0-3-123 0 0,28-66 490 0 0,-23 54-191 0 0,0-3 0 0 0,0 0 1 0 0,-1 0 0 0 0,0 0-1 0 0,-2-1 1 0 0,-1 0-300 0 0,-2 13 93 0 0,-1 0-1 0 0,0 0 0 0 0,0 1 1 0 0,-1-1-1 0 0,0 0 1 0 0,0 0-1 0 0,-1 1 1 0 0,0-1-1 0 0,0 0 0 0 0,-1 1 1 0 0,0 0-1 0 0,0 0 1 0 0,-1 0-1 0 0,0 0 1 0 0,-1 0-93 0 0,-78-97 117 0 0,83 104-344 0 0,-1 0-1 0 0,1 0 1 0 0,-1-1 0 0 0,1 1-1 0 0,-1 0 1 0 0,1 0 0 0 0,-1 0-1 0 0,1 0 1 0 0,-1 0 0 0 0,1 0 0 0 0,-1 0-1 0 0,1 0 1 0 0,-1 0 0 0 0,1 0-1 0 0,-1 0 1 0 0,1 1 0 0 0,-1-1-1 0 0,1 0 1 0 0,-1 0 0 0 0,1 0-1 0 0,0 1 1 0 0,-1-1 0 0 0,1 0 0 0 0,-1 0-1 0 0,1 1 1 0 0,0-1 0 0 0,-1 0-1 0 0,1 1 228 0 0,0-1-135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8 0 0,'1'11'587'0'0,"3"-11"406"0"0,1-20-6 0 0,-5-74-206 0 0,1-33 36 0 0,-10-65-817 0 0,8 192 10 0 0,1-1 0 0 0,0 0 1 0 0,0 1-1 0 0,-1-1 0 0 0,1 1 0 0 0,0-1 0 0 0,0 0 1 0 0,0 1-1 0 0,0-1 0 0 0,0 0 0 0 0,0 1 0 0 0,0-1 1 0 0,0 1-1 0 0,0-1 0 0 0,0 0 0 0 0,0 1 0 0 0,1-1 1 0 0,-1 0-1 0 0,0 1 0 0 0,0-1 0 0 0,1 1 1 0 0,-1-1-1 0 0,0 1 0 0 0,1-1 0 0 0,-1 1 0 0 0,0-1 1 0 0,1 1-1 0 0,-1-1 0 0 0,1 1 0 0 0,-1-1 0 0 0,1 1 1 0 0,-1 0-1 0 0,1-1 0 0 0,0 1 0 0 0,-1 0 0 0 0,1-1-10 0 0,24 8 5 0 0,-7 0 6 0 0,-3-3-28 0 0,-1 0 1 0 0,1-1 0 0 0,-1 0 0 0 0,1-1-1 0 0,0-1 1 0 0,0 0 0 0 0,0-1-1 0 0,0-1 1 0 0,0 0 0 0 0,0-1-1 0 0,-1 0 1 0 0,1-1 0 0 0,6-3 16 0 0,-34 7-4136 0 0,6-1 3952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4 0 0,'-13'10'3279'0'0,"7"-8"-3234"0"0,1 0-1 0 0,0 0 1 0 0,-1-1 0 0 0,1 0-1 0 0,-1 0 1 0 0,1 0 0 0 0,-6-1-45 0 0,11 0 42 0 0,0 0 16 0 0,35-14 1765 0 0,-25 10-1482 0 0,1 1 0 0 0,0 1 1 0 0,-1 0-1 0 0,1 0 0 0 0,8 1-341 0 0,-15 0 13 0 0,1 1 0 0 0,-1 0 0 0 0,0 0 0 0 0,0 1 0 0 0,0-1 0 0 0,0 1 0 0 0,1 0 0 0 0,-1 0 0 0 0,0 0 0 0 0,0 0 0 0 0,-1 1 0 0 0,1 0 0 0 0,0 0 0 0 0,0 0 0 0 0,-1 0 0 0 0,2 1-13 0 0,-5-3-157 0 0,1 1 1 0 0,-1-1-1 0 0,0 1 1 0 0,1 0 0 0 0,-1-1-1 0 0,0 1 1 0 0,1-1 0 0 0,-1 1-1 0 0,0-1 1 0 0,0 1-1 0 0,1 0 1 0 0,-1-1 0 0 0,0 1-1 0 0,0 0 1 0 0,0-1-1 0 0,0 1 1 0 0,0 0 0 0 0,0-1-1 0 0,0 1 1 0 0,0 0-1 0 0,0-1 1 0 0,0 1 0 0 0,-1-1-1 0 0,1 1 1 0 0,0 0-1 0 0,0-1 1 0 0,-1 1 0 0 0,1-1-1 0 0,0 1 1 0 0,-1 0-1 0 0,1-1 1 0 0,0 1 0 0 0,-1-1-1 0 0,1 1 1 0 0,-1-1 0 0 0,1 1-1 0 0,-1-1 1 0 0,1 0-1 0 0,-1 1 1 0 0,0-1 0 0 0,1 0-1 0 0,-1 1 1 0 0,1-1-1 0 0,-1 0 157 0 0,0 1-455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 0 0,'0'0'25'0'0,"0"0"23"0"0,5 43 1743 0 0,15 94-995 0 0,-20-137-677 0 0,0 0 18 0 0,2-29 740 0 0,-4-23-788 0 0,0 35-80 0 0,1 0 0 0 0,1 0 0 0 0,1 0 0 0 0,0 0 0 0 0,2 0 0 0 0,1-4-9 0 0,-3 19 10 0 0,0-1 0 0 0,0 1 0 0 0,0 0 0 0 0,0 0 0 0 0,0 0 0 0 0,1 0 0 0 0,0 0 0 0 0,-1 0 0 0 0,1 0 0 0 0,0 1 0 0 0,0-1-1 0 0,0 1 1 0 0,0-1 0 0 0,0 1 0 0 0,0-1 0 0 0,0 1 0 0 0,0 0 0 0 0,1 0 0 0 0,-1 0 0 0 0,0 0 0 0 0,1 1 0 0 0,-1-1 0 0 0,1 1 0 0 0,0-1-10 0 0,10-1-629 0 0,0 1 1 0 0,0 0-1 0 0,0 0 0 0 0,4 1 629 0 0,-8 0-1393 0 0,-6 0 1162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4 0 0,'-11'16'1780'0'0,"11"-14"-1754"0"0,0 0-1 0 0,1-1 1 0 0,-1 1 0 0 0,1 0-1 0 0,-1-1 1 0 0,1 1-1 0 0,0 0 1 0 0,0-1-1 0 0,0 1 1 0 0,0-1 0 0 0,0 1-1 0 0,0-1 1 0 0,0 0-1 0 0,0 1 1 0 0,0-1 0 0 0,1 0-1 0 0,-1 0 1 0 0,1 0-1 0 0,-1 0 1 0 0,1 0-1 0 0,-1 0 1 0 0,1 0 0 0 0,0 0-1 0 0,-1-1 1 0 0,1 1-1 0 0,0-1 1 0 0,0 1 0 0 0,-1-1-1 0 0,1 0 1 0 0,0 1-1 0 0,0-1 1 0 0,0 0-1 0 0,0 0-25 0 0,3 0 65 0 0,0 1-1 0 0,0-1 1 0 0,1 0-1 0 0,-1 0 0 0 0,0 0 1 0 0,0-1-1 0 0,0 0 0 0 0,1 0 1 0 0,-1 0-1 0 0,0 0 0 0 0,0-1-64 0 0,1-2 17 0 0,0 1-1 0 0,-1-1 0 0 0,1 0 0 0 0,-1 0 0 0 0,0-1 1 0 0,0 0-1 0 0,-1 1 0 0 0,1-2 0 0 0,2-4-16 0 0,-6 9 1 0 0,1 0 0 0 0,-1-1 0 0 0,0 1 0 0 0,0-1 0 0 0,0 0 0 0 0,0 1 0 0 0,0-1 0 0 0,-1 0 0 0 0,1 1 0 0 0,0-1 0 0 0,-1 0 0 0 0,1 0 0 0 0,-1 0 0 0 0,0 1-1 0 0,0-1 1 0 0,0 0 0 0 0,0 0 0 0 0,0 0 0 0 0,0 0 0 0 0,0 0 0 0 0,0 1 0 0 0,-1-1 0 0 0,1 0 0 0 0,-1 0 0 0 0,1 0 0 0 0,-1 1 0 0 0,0-1 0 0 0,0 0 0 0 0,0 1 0 0 0,0-1 0 0 0,0 1 0 0 0,0-1-1 0 0,0 1 1 0 0,-1-1 0 0 0,1 1 0 0 0,-2-1-1 0 0,0 0 0 0 0,1 1 1 0 0,-1 0-1 0 0,0 0 0 0 0,-1 0 0 0 0,1 0 0 0 0,0 0 1 0 0,0 0-1 0 0,0 1 0 0 0,-1-1 0 0 0,1 1 0 0 0,0 0 0 0 0,0 0 1 0 0,-1 0-1 0 0,1 1 0 0 0,0-1 0 0 0,0 1 0 0 0,0-1 0 0 0,-1 1 1 0 0,1 0-1 0 0,0 0 0 0 0,0 1 0 0 0,0-1 0 0 0,0 1 0 0 0,1-1 1 0 0,-4 3-1 0 0,0-1-2 0 0,0 1 1 0 0,0 0-1 0 0,1 0 1 0 0,-1 1 0 0 0,1 0-1 0 0,0-1 1 0 0,0 2-1 0 0,0-1 1 0 0,1 1-1 0 0,0-1 1 0 0,-1 3 1 0 0,3-5 64 0 0,0 0 0 0 0,1 1 0 0 0,-1-1 0 0 0,1 0 0 0 0,0 1 0 0 0,0-1 0 0 0,0 1 0 0 0,0-1 0 0 0,0 1 0 0 0,1-1 0 0 0,0 1 0 0 0,0-1 0 0 0,0 1 0 0 0,0 0 0 0 0,1-1 0 0 0,-1 1 0 0 0,1-1 0 0 0,0 1 0 0 0,0-1 0 0 0,0 1 0 0 0,0-1 0 0 0,1 0 0 0 0,0 1 0 0 0,-1-1 0 0 0,1 0 0 0 0,1 0 0 0 0,0 2-64 0 0,3 0 280 0 0,-1-1-1 0 0,1 1 1 0 0,0-1-1 0 0,0 0 0 0 0,0-1 1 0 0,1 1-1 0 0,-1-1 1 0 0,1-1-1 0 0,0 1 0 0 0,0-1 1 0 0,0 0-1 0 0,0 0 0 0 0,5 0-279 0 0,-4 0-324 0 0,35 4 1166 0 0,-41-6-1200 0 0,1 1 0 0 0,-1-1 0 0 0,0 0 0 0 0,1 0 0 0 0,-1 0 0 0 0,0 0 1 0 0,0-1-1 0 0,1 1 0 0 0,-1-1 0 0 0,0 1 0 0 0,0-1 0 0 0,0 0 0 0 0,1 0 0 0 0,-1 0 0 0 0,1 0 358 0 0,-3 0-1628 0 0,-3-3-305 0 0,1 1 1556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4 0 0,'0'1'62'0'0,"-1"-1"0"0"0,1 0 0 0 0,-1 0 0 0 0,1 1 0 0 0,0-1 0 0 0,-1 0 0 0 0,1 1 0 0 0,0-1 0 0 0,-1 0 0 0 0,1 1 0 0 0,0-1 0 0 0,-1 0 0 0 0,1 1 0 0 0,0-1 1 0 0,0 1-1 0 0,-1-1 0 0 0,1 1 0 0 0,0-1 0 0 0,0 0 0 0 0,0 1 0 0 0,0-1 0 0 0,-1 1 0 0 0,1-1 0 0 0,0 1 0 0 0,0-1 0 0 0,0 1 0 0 0,0-1 0 0 0,0 1 0 0 0,0-1 0 0 0,0 1 0 0 0,1-1 0 0 0,-1 1 0 0 0,0-1 0 0 0,0 1 0 0 0,0-1 0 0 0,0 0 0 0 0,1 1 0 0 0,-1-1 0 0 0,0 1 0 0 0,0-1 0 0 0,1 0 0 0 0,-1 1 0 0 0,0-1 1 0 0,1 1-1 0 0,-1-1 0 0 0,1 0 0 0 0,-1 0 0 0 0,0 1 0 0 0,1-1 0 0 0,-1 0 0 0 0,1 1 0 0 0,-1-1 0 0 0,1 0 0 0 0,-1 0 0 0 0,0 0 0 0 0,1 0 0 0 0,-1 0 0 0 0,1 1 0 0 0,-1-1 0 0 0,1 0 0 0 0,-1 0 0 0 0,1 0 0 0 0,-1 0 0 0 0,1 0 0 0 0,-1 0 0 0 0,1 0 0 0 0,-1-1 0 0 0,1 1 0 0 0,-1 0 0 0 0,1 0-62 0 0,9-2 85 0 0,0 0-1 0 0,0 0 0 0 0,0-1 0 0 0,0-1 0 0 0,-1 1 0 0 0,1-2 1 0 0,-1 1-1 0 0,0-1 0 0 0,0 0 0 0 0,-1-1 0 0 0,0 0 0 0 0,0 0 1 0 0,0-1-1 0 0,-1 0 0 0 0,0 0 0 0 0,1-2-84 0 0,-7 8 1 0 0,-1 1-1 0 0,1-1 1 0 0,0 1-1 0 0,-1-1 1 0 0,1 1-1 0 0,-1-1 1 0 0,1 1-1 0 0,-1-1 1 0 0,0 1-1 0 0,1-1 1 0 0,-1 0-1 0 0,1 1 1 0 0,-1-1-1 0 0,0 1 1 0 0,0-1 0 0 0,1 0-1 0 0,-1 0 1 0 0,0 1-1 0 0,0-1 1 0 0,0 0-1 0 0,0 1 1 0 0,0-1-1 0 0,0 0 1 0 0,0 1-1 0 0,0-1 1 0 0,0 0-1 0 0,0 0 1 0 0,0 1-1 0 0,0-1 1 0 0,-1 0-1 0 0,1 1 1 0 0,0-1-1 0 0,0 0 1 0 0,-1 1-1 0 0,1-1 1 0 0,-1 1-1 0 0,1-1 1 0 0,0 0 0 0 0,-1 1-1 0 0,-1-1 0 0 0,-1 0 1 0 0,1 0-1 0 0,-1 0 1 0 0,1 0 0 0 0,-1 1-1 0 0,1-1 1 0 0,-1 1 0 0 0,1 0-1 0 0,-1 0 1 0 0,0 0-1 0 0,1 0 1 0 0,-2 0-1 0 0,-72 12-28 0 0,70-11 33 0 0,1 0 0 0 0,-1 1 0 0 0,0 0 1 0 0,1 0-1 0 0,0 0 0 0 0,-1 0 0 0 0,1 1 0 0 0,0 0 0 0 0,0 0 0 0 0,1 1 0 0 0,-1-1 0 0 0,1 1 0 0 0,0 0 0 0 0,0 0 0 0 0,0 0 0 0 0,0 1 1 0 0,1-1-1 0 0,-3 5-5 0 0,4-6 196 0 0,1 1 1 0 0,0 0-1 0 0,0 0 1 0 0,0-1-1 0 0,0 1 1 0 0,1 0-1 0 0,-1 0 0 0 0,1 0 1 0 0,0 0-1 0 0,0 0 1 0 0,0 0-1 0 0,1 0 1 0 0,0 0-1 0 0,0 0 1 0 0,0-1-1 0 0,0 1 1 0 0,0 0-1 0 0,1 0 1 0 0,0-1-1 0 0,-1 1 1 0 0,1-1-1 0 0,1 0 1 0 0,-1 1-1 0 0,0-1 1 0 0,1 0-1 0 0,0 0 1 0 0,0 0-197 0 0,2 2 262 0 0,0-1 1 0 0,0 1 0 0 0,1-1 0 0 0,0 0 0 0 0,0 0-1 0 0,0-1 1 0 0,0 1 0 0 0,1-1 0 0 0,-1-1 0 0 0,1 1-1 0 0,0-1 1 0 0,0 0 0 0 0,-1 0 0 0 0,1-1 0 0 0,1 0-1 0 0,5 0-262 0 0,-9-1-295 0 0,0 0 0 0 0,0 0-1 0 0,0 0 1 0 0,0-1 0 0 0,0 1-1 0 0,0-1 1 0 0,0 0-1 0 0,0-1 1 0 0,0 1 0 0 0,0 0-1 0 0,-1-1 1 0 0,1 0-1 0 0,2-1 296 0 0,-3 1-638 0 0,-1-1 0 0 0,1 1 0 0 0,-1 0-1 0 0,1-1 1 0 0,-1 1 0 0 0,0-1 0 0 0,0 0-1 0 0,0 0 1 0 0,0 0 0 0 0,-1 0 0 0 0,1 0-1 0 0,-1 0 1 0 0,0 0 0 0 0,1 0 0 0 0,-2-1-1 0 0,1 1 1 0 0,0-2 638 0 0,0-9-528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20 0 0,'0'0'19'0'0,"0"0"0"0"0,0 0 1 0 0,0 0-1 0 0,0 0 0 0 0,0 1 0 0 0,0-1 0 0 0,0 0 1 0 0,0 0-1 0 0,0 0 0 0 0,0 0 0 0 0,0 1 1 0 0,0-1-1 0 0,0 0 0 0 0,0 0 0 0 0,0 0 0 0 0,0 0 1 0 0,0 0-1 0 0,0 1 0 0 0,1-1 0 0 0,-1 0 0 0 0,0 0 1 0 0,0 0-1 0 0,0 0 0 0 0,0 0 0 0 0,0 0 0 0 0,0 0 1 0 0,1 1-1 0 0,-1-1 0 0 0,0 0 0 0 0,0 0 1 0 0,0 0-1 0 0,0 0 0 0 0,0 0 0 0 0,1 0 0 0 0,-1 0 1 0 0,0 0-1 0 0,0 0 0 0 0,0 0 0 0 0,0 0 0 0 0,1 0 1 0 0,-1 0-1 0 0,0 0 0 0 0,0 0 0 0 0,0 0 0 0 0,0 0 1 0 0,1 0-1 0 0,-1 0 0 0 0,0 0 0 0 0,0 0 1 0 0,0 0-1 0 0,0 0-19 0 0,13-7 565 0 0,8-11 14 0 0,-9 2-479 0 0,-2 0 1 0 0,0-1-1 0 0,0-1 0 0 0,-2 1 0 0 0,0-1 0 0 0,-2-1 0 0 0,0 1 1 0 0,1-7-101 0 0,-1-2-7 0 0,-1-1 1 0 0,-1 1-1 0 0,-1-1 0 0 0,-2 0 1 0 0,-1-15 6 0 0,0 40 0 0 0,0 0 0 0 0,-1 1 0 0 0,1-1 0 0 0,-1 0 0 0 0,0 0 0 0 0,0 0 0 0 0,0 0 0 0 0,0 1 0 0 0,0-1 1 0 0,0 0-1 0 0,-1 1 0 0 0,0-1 0 0 0,1 1 0 0 0,-1-1 0 0 0,0 1 0 0 0,-1-1 0 0 0,2 3 0 0 0,1-1 0 0 0,-1 1 1 0 0,1-1-1 0 0,-1 1 0 0 0,1 0 0 0 0,-1-1 0 0 0,0 1 1 0 0,1 0-1 0 0,-1 0 0 0 0,0 0 0 0 0,1-1 1 0 0,-1 1-1 0 0,0 0 0 0 0,1 0 0 0 0,-1 0 1 0 0,0 0-1 0 0,1 0 0 0 0,-1 0 0 0 0,0 0 0 0 0,1 0 1 0 0,-1 0-1 0 0,0 1 0 0 0,1-1 0 0 0,-1 0 1 0 0,1 0-1 0 0,-1 0 0 0 0,0 1 0 0 0,0 0 1 0 0,-1 0-1 0 0,0 0 1 0 0,1 1 0 0 0,0-1-1 0 0,-1 1 1 0 0,1-1 0 0 0,0 1-1 0 0,0-1 1 0 0,0 1-1 0 0,0 0 1 0 0,0-1 0 0 0,0 1-1 0 0,0 0 1 0 0,0 1-1 0 0,-5 14 5 0 0,1 0 0 0 0,0 1-1 0 0,1 0 1 0 0,1 0 0 0 0,1 1 0 0 0,1-1 0 0 0,0 2-5 0 0,2 29-12 0 0,2 0 1 0 0,2 3 11 0 0,-4-44 45 0 0,1 0 0 0 0,-1 1-1 0 0,2-1 1 0 0,-1 0-1 0 0,1 0 1 0 0,0 0 0 0 0,1 0-1 0 0,0 0 1 0 0,3 3-45 0 0,-4-6 34 0 0,0-1 0 0 0,0 0 0 0 0,1-1 0 0 0,-1 1 0 0 0,1 0 0 0 0,0-1 0 0 0,0 0 0 0 0,0 0 1 0 0,0 0-1 0 0,1 0 0 0 0,-1-1 0 0 0,1 0 0 0 0,0 0 0 0 0,0 0 0 0 0,0 0 0 0 0,0-1 0 0 0,0 1-34 0 0,-5-2-70 0 0,1 0 1 0 0,-1 0-1 0 0,0-1 0 0 0,1 1 1 0 0,-1 0-1 0 0,0 0 0 0 0,1 0 0 0 0,-1 0 1 0 0,0-1-1 0 0,1 1 0 0 0,-1 0 1 0 0,0 0-1 0 0,1-1 0 0 0,-1 1 0 0 0,0 0 1 0 0,0 0-1 0 0,1-1 0 0 0,-1 1 1 0 0,0 0-1 0 0,0-1 0 0 0,0 1 1 0 0,1 0-1 0 0,-1-1 0 0 0,0 1 0 0 0,0 0 1 0 0,0-1-1 0 0,0 1 0 0 0,0-1 1 0 0,0 1-1 0 0,0 0 0 0 0,0-1 1 0 0,0 1-1 0 0,0 0 0 0 0,0-1 0 0 0,0 1 1 0 0,0-1-1 0 0,0 1 0 0 0,0 0 1 0 0,0-1-1 0 0,0 1 0 0 0,0 0 0 0 0,-1-1 1 0 0,1 1-1 0 0,0 0 0 0 0,0-1 1 0 0,0 1-1 0 0,-1 0 0 0 0,1-1 1 0 0,0 1-1 0 0,0 0 0 0 0,-1 0 0 0 0,1-1 1 0 0,-1 1 69 0 0,1-2 4 0 0,-3-4-207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 0 0,'-11'17'2756'0'0,"15"54"-2149"0"0,7 41-607 0 0,-7-78-32 0 0,-2-29-1125 0 0,0-15 82 0 0,-1-18 61 0 0,-1 27 1040 0 0,2-16-169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52 0 0,'-4'-4'228'0'0,"1"1"264"0"0,0-3 284 0 0,1 0-16 0 0,-1-1-148 0 0,1-2-192 0 0,2 3-168 0 0,-2 2-132 0 0,1-1-68 0 0,1 2-76 0 0,0 2-112 0 0,0-1-196 0 0,-4 2-316 0 0,4 0-280 0 0,-2 2 116 0 0,2-2 268 0 0,0 0 272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52 12 0 0,'0'0'48'0'0,"1"-1"0"0"0,-1 1-1 0 0,1-1 1 0 0,-1 1 0 0 0,0 0 0 0 0,1-1-1 0 0,-1 1 1 0 0,0-1 0 0 0,1 1 0 0 0,-1-1-1 0 0,0 0 1 0 0,0 1 0 0 0,0-1 0 0 0,1 1 0 0 0,-1-1-1 0 0,0 1 1 0 0,0-1 0 0 0,0 1 0 0 0,0-1-1 0 0,0 0 1 0 0,0 1 0 0 0,0-1 0 0 0,0 1-1 0 0,0-1 1 0 0,0 0 0 0 0,0 1 0 0 0,-1-1 0 0 0,1 1-1 0 0,0-1 1 0 0,0 1 0 0 0,-1-1 0 0 0,1 1-1 0 0,0-1-47 0 0,-1 0 98 0 0,1 0 0 0 0,0 0 0 0 0,-1-1 0 0 0,1 1 0 0 0,0 0 0 0 0,-1 0 0 0 0,0 0 0 0 0,1 0 0 0 0,-1 0 0 0 0,0 0 0 0 0,1 0 0 0 0,-1 0-1 0 0,0 0 1 0 0,0 0 0 0 0,0 1 0 0 0,0-1 0 0 0,0 0 0 0 0,0 0 0 0 0,0 1 0 0 0,-1-1-98 0 0,-1 1 14 0 0,0 0-1 0 0,0 0 1 0 0,0 0 0 0 0,0 1 0 0 0,0-1-1 0 0,0 1 1 0 0,0 0 0 0 0,0 0-1 0 0,0 0 1 0 0,0 0 0 0 0,0 0 0 0 0,0 1-1 0 0,1-1 1 0 0,-1 1 0 0 0,0 0-1 0 0,1 0 1 0 0,0 0 0 0 0,-1 0 0 0 0,1 0-1 0 0,0 0 1 0 0,0 0 0 0 0,0 1-1 0 0,1-1 1 0 0,-1 1 0 0 0,0-1 0 0 0,1 1-1 0 0,0 0 1 0 0,0 0 0 0 0,-1 0-14 0 0,-1 4-6 0 0,-1 0-1 0 0,1 0 1 0 0,1 1 0 0 0,-1-1 0 0 0,1 0 0 0 0,1 1 0 0 0,-1 0-1 0 0,1-1 1 0 0,1 1 0 0 0,-1-1 0 0 0,2 4 6 0 0,-1-9-1 0 0,0-1 0 0 0,0 1 0 0 0,0 0 0 0 0,1-1 0 0 0,-1 1 0 0 0,1-1 0 0 0,-1 1 1 0 0,1-1-1 0 0,-1 1 0 0 0,1-1 0 0 0,0 1 0 0 0,0-1 0 0 0,0 0 0 0 0,0 1 0 0 0,0-1 0 0 0,0 0 0 0 0,0 0 0 0 0,1 0 0 0 0,-1 0 0 0 0,0 0 0 0 0,1 0 0 0 0,-1 0 0 0 0,0 0 1 0 0,1 0-1 0 0,-1 0 0 0 0,2-1 1 0 0,0 1 9 0 0,-1-1 0 0 0,1 1 0 0 0,0-1 0 0 0,0 0 0 0 0,0 0 0 0 0,0-1 0 0 0,0 1 0 0 0,0 0 1 0 0,0-1-1 0 0,0 0 0 0 0,0 0 0 0 0,0 0 0 0 0,0 0 0 0 0,0 0-9 0 0,6-3 91 0 0,-1 0-1 0 0,0-1 1 0 0,0 1-1 0 0,0-2 1 0 0,0 1-1 0 0,-1-1 1 0 0,0 0 0 0 0,0 0-1 0 0,0-3-90 0 0,-3 4 25 0 0,-1 0 1 0 0,0 0-1 0 0,0 0 0 0 0,-1-1 0 0 0,0 1 1 0 0,0-1-1 0 0,0 0 0 0 0,-1 0 0 0 0,1 1 0 0 0,-2-1 1 0 0,1-6-26 0 0,0 10 3 0 0,-1 0 0 0 0,0 0-1 0 0,0 0 1 0 0,0 0 0 0 0,0 0 0 0 0,-1 0 0 0 0,1 0 0 0 0,-1-1 0 0 0,1 1 0 0 0,-1 0 0 0 0,0 0 0 0 0,1 0 0 0 0,-1 0 0 0 0,0 1 0 0 0,-1-1 0 0 0,1 0 0 0 0,0 0 0 0 0,0 1-1 0 0,-1-1 1 0 0,1 0 0 0 0,-1 1 0 0 0,0-1 0 0 0,1 1 0 0 0,-1 0 0 0 0,0 0 0 0 0,0-1 0 0 0,0 1 0 0 0,0 0 0 0 0,0 1 0 0 0,0-1 0 0 0,0 0 0 0 0,0 0 0 0 0,0 1-1 0 0,-2-1-2 0 0,4 1 0 0 0,0 0 0 0 0,-1 0 0 0 0,1 0 0 0 0,-1 0 0 0 0,1 0 0 0 0,0 0-1 0 0,-1 0 1 0 0,1 0 0 0 0,0 0 0 0 0,-1 0 0 0 0,1 0 0 0 0,0 0 0 0 0,-1 0-1 0 0,1 0 1 0 0,-1 0 0 0 0,1 0 0 0 0,0 0 0 0 0,-1 0 0 0 0,1 1 0 0 0,0-1-1 0 0,-1 0 1 0 0,1 0 0 0 0,0 0 0 0 0,0 1 0 0 0,-1-1 0 0 0,1 0 0 0 0,0 0-1 0 0,0 1 1 0 0,-1-1 0 0 0,1 0 0 0 0,0 1 0 0 0,0-1 0 0 0,0 0 0 0 0,-1 1-1 0 0,1-1 1 0 0,0 0 0 0 0,0 1 0 0 0,1 16-8 0 0,14 23-11 0 0,-13-36 16 0 0,22 51-46 0 0,12 46 49 0 0,-31-83-19 0 0,0 0 1 0 0,-2 0-1 0 0,0 1 0 0 0,-1 0 1 0 0,-1-1-1 0 0,0 1 0 0 0,-3 15 19 0 0,2-32-36 0 0,-1 0 0 0 0,1-1 1 0 0,0 1-1 0 0,-1 0 0 0 0,0 0 0 0 0,1 0 0 0 0,-1-1 0 0 0,0 1 0 0 0,0 0 0 0 0,0-1 1 0 0,0 1-1 0 0,0-1 0 0 0,0 1 0 0 0,-1-1 0 0 0,1 1 0 0 0,0-1 0 0 0,-1 0 0 0 0,1 0 1 0 0,-1 0-1 0 0,0 0 0 0 0,1 0 0 0 0,-1 0 0 0 0,0 0 0 0 0,0 0 0 0 0,1 0 0 0 0,-1-1 1 0 0,0 1-1 0 0,0-1 0 0 0,0 1 0 0 0,0-1 0 0 0,0 0 0 0 0,0 0 0 0 0,0 0 0 0 0,0 0 1 0 0,0 0-1 0 0,0 0 0 0 0,0 0 0 0 0,1-1 0 0 0,-3 1 36 0 0,1-1 0 0 0,0 1 1 0 0,0-1-1 0 0,-1 0 0 0 0,1 0 1 0 0,0 0-1 0 0,0 0 0 0 0,0-1 1 0 0,0 1-1 0 0,0-1 0 0 0,0 1 1 0 0,1-1-1 0 0,-1 0 0 0 0,1 0 1 0 0,-1 0-1 0 0,1-1 0 0 0,0 1 1 0 0,-1-1-1 0 0,1 1 0 0 0,0-1 1 0 0,1 1-1 0 0,-1-1 0 0 0,1 0 1 0 0,-2-2-1 0 0,2-3 39 0 0,0 0 1 0 0,0 0 0 0 0,1 0-1 0 0,0 0 1 0 0,0-1 0 0 0,1 1-1 0 0,0 0 1 0 0,0 0 0 0 0,1 0-1 0 0,0 0 1 0 0,1 1 0 0 0,0-1-1 0 0,0 0 1 0 0,1 1 0 0 0,0 0-1 0 0,0 0 1 0 0,1 0 0 0 0,1-1-40 0 0,0-2-50 0 0,1 1 0 0 0,0 1 1 0 0,1-1-1 0 0,0 1 0 0 0,1 0 0 0 0,0 1 1 0 0,0 0-1 0 0,0 0 0 0 0,1 1 0 0 0,0 0 1 0 0,0 0-1 0 0,11-3 50 0 0,-21 9-126 0 0,1-1 0 0 0,-1 1 0 0 0,0 0 0 0 0,1-1 0 0 0,-1 1 0 0 0,0 0 0 0 0,1-1 0 0 0,-1 1 0 0 0,0-1 0 0 0,0 1 0 0 0,1 0 0 0 0,-1-1 0 0 0,0 1 0 0 0,0-1 0 0 0,0 1 1 0 0,0-1-1 0 0,0 1 0 0 0,0-1 0 0 0,0 1 0 0 0,0-1 0 0 0,0 1 0 0 0,0-1 0 0 0,0 1 0 0 0,0-1 0 0 0,0 1 0 0 0,0 0 0 0 0,0-1 0 0 0,0 0 126 0 0,0-3 19 0 0,0-4-182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89 16 0 0,'-2'1'188'0'0,"0"0"0"0"0,-1 1 0 0 0,0-1-1 0 0,1 1 1 0 0,0 0 0 0 0,0-1 0 0 0,0 1 0 0 0,0 0 0 0 0,0 0 0 0 0,0 1 0 0 0,1-1-1 0 0,-1 0 1 0 0,1 0 0 0 0,-2 2-188 0 0,1-1 103 0 0,0 0 1 0 0,0 0-1 0 0,0 0 0 0 0,1 1 1 0 0,-1-1-1 0 0,1 0 0 0 0,-1 1 1 0 0,1-1-1 0 0,1 0 0 0 0,-1 1 0 0 0,0 0 1 0 0,0 0-1 0 0,1 1-103 0 0,1-4 55 0 0,-1 2 0 0 0,2-1 0 0 0,-2-1 1 0 0,1 2-1 0 0,1-2 0 0 0,-2 1 0 0 0,2 0 0 0 0,-1-1 0 0 0,0 1 0 0 0,1-1 0 0 0,-1 1 1 0 0,1-1-1 0 0,-1 1 0 0 0,1-1 0 0 0,0 1 0 0 0,-1-1 0 0 0,2 0 0 0 0,-2 0 1 0 0,1 0-1 0 0,1-1 0 0 0,-2 1 0 0 0,1 0 0 0 0,1 0 0 0 0,-1-1 0 0 0,-1 0 0 0 0,2 0 1 0 0,-1 0-1 0 0,2 1-55 0 0,7 0 258 0 0,0 0 1 0 0,0-1-1 0 0,1 0 1 0 0,7-1-259 0 0,-9 0 64 0 0,0-1 0 0 0,0 0 0 0 0,1-1 0 0 0,-2 0 0 0 0,1 0 0 0 0,0 0 0 0 0,-1-2 0 0 0,1 1 0 0 0,-1-2 0 0 0,-1 1 0 0 0,6-5-64 0 0,-10 7 2 0 0,-1 0 0 0 0,1 0 0 0 0,-1 0 0 0 0,0 0 0 0 0,0 0 0 0 0,0-1 0 0 0,0 1 0 0 0,0-2 0 0 0,0 2 0 0 0,-1-1-1 0 0,-1-1 1 0 0,2 2 0 0 0,-2-2 0 0 0,1 1 0 0 0,-1-1 0 0 0,1 1 0 0 0,-2-1 0 0 0,1 1 0 0 0,0-1 0 0 0,-1 1 0 0 0,0-1 0 0 0,0 1 0 0 0,0-2-1 0 0,-1 2 1 0 0,1-1 0 0 0,-2-3-2 0 0,1 6 2 0 0,1 0-1 0 0,-1-1 1 0 0,1 1-1 0 0,-1 1 0 0 0,-1-2 1 0 0,2 1-1 0 0,-2 1 1 0 0,1-2-1 0 0,0 2 1 0 0,-1-1-1 0 0,1 1 0 0 0,-1-1 1 0 0,1 0-1 0 0,-1 1 1 0 0,1-1-1 0 0,-1 1 1 0 0,0 0-1 0 0,0 0 0 0 0,0 0 1 0 0,-1-1-2 0 0,0 1 1 0 0,-1 0 1 0 0,0-1-1 0 0,0 2 1 0 0,1-1 0 0 0,-2 0-1 0 0,1 1 1 0 0,1 0-1 0 0,-1 0 1 0 0,-1 0-1 0 0,2 0 1 0 0,-3 1-2 0 0,-3 0 0 0 0,0 2-1 0 0,-1-1 1 0 0,1 1 0 0 0,-1 0 0 0 0,1 1-1 0 0,0-1 1 0 0,1 2 0 0 0,-1-1 0 0 0,-1 2 0 0 0,0 3-6 0 0,1-1 1 0 0,0 0-1 0 0,0 1 1 0 0,1 0-1 0 0,1 1 1 0 0,-1 0-1 0 0,1 0 1 0 0,1 1-1 0 0,0 0 1 0 0,0 0-1 0 0,1 0 1 0 0,1 1-1 0 0,0 0 1 0 0,0 0-1 0 0,0 3 6 0 0,3-6 7 0 0,-1 0-1 0 0,2-1 1 0 0,-1 1 0 0 0,0 0-1 0 0,1 0 1 0 0,1 0-1 0 0,0 0 1 0 0,0-1 0 0 0,1 1-1 0 0,0 2-6 0 0,0-5 32 0 0,0 0-1 0 0,1 0 1 0 0,-1-1-1 0 0,1 1 1 0 0,0-1-1 0 0,1 0 1 0 0,-1 1-1 0 0,1-1 1 0 0,0 0-1 0 0,0 0 1 0 0,1-1-1 0 0,-1 1 1 0 0,1-2-1 0 0,4 4-31 0 0,-1-2 85 0 0,0 0 0 0 0,1-1 0 0 0,0-1 0 0 0,0 1 0 0 0,0-1 0 0 0,0-1 0 0 0,0 1-1 0 0,1-2 1 0 0,0 1 0 0 0,-1-1 0 0 0,1-1 0 0 0,-1 0 0 0 0,2 0-85 0 0,-3 0-40 0 0,0-1-1 0 0,1 1 1 0 0,-1-1 0 0 0,-1-1 0 0 0,2 1-1 0 0,-1-1 1 0 0,-1-1 0 0 0,1 0 0 0 0,0 0 0 0 0,-1 0-1 0 0,0-1 1 0 0,1-1 0 0 0,-1 1 0 0 0,-1-1-1 0 0,3-1 41 0 0,-7 3-278 0 0,-1 1-1 0 0,2 1 1 0 0,-2-2-1 0 0,1 0 0 0 0,-1 1 1 0 0,1 0-1 0 0,-1 0 0 0 0,0-1 1 0 0,0 0-1 0 0,0 0 1 0 0,0 1-1 0 0,0-1 0 0 0,-1 0 1 0 0,1 1-1 0 0,-1-1 0 0 0,0 0 1 0 0,1 0-1 0 0,-2 0 1 0 0,1 1-1 0 0,0-1 0 0 0,-1 0 1 0 0,1 0-1 0 0,0 0 1 0 0,-1 0-1 0 0,0 1 0 0 0,0-1 1 0 0,0 1-1 0 0,-1-1 279 0 0,-3-9-408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0,'2'7'318'0'0,"-1"1"1"0"0,0 0-1 0 0,-1-1 1 0 0,1 1-1 0 0,-1-1 0 0 0,-1 5-318 0 0,1-5 166 0 0,2 61 684 0 0,9 38-850 0 0,-3-39 54 0 0,-2 40-54 0 0,-7-92 9 0 0,1-7 27 0 0,-1 1 0 0 0,1-1 0 0 0,1 1 1 0 0,0-1-1 0 0,0 0 0 0 0,0 1 0 0 0,1-1 0 0 0,1 0 0 0 0,0 1-36 0 0,7-48 905 0 0,-7-9-889 0 0,4-27 0 0 0,-7 71-15 0 0,1 1 0 0 0,0-1 0 0 0,0 1 0 0 0,0-1 0 0 0,1 1 0 0 0,-1 0 0 0 0,1 0 0 0 0,0 0 0 0 0,0-1 0 0 0,0 2 0 0 0,0-1 0 0 0,0 0 0 0 0,1 0 0 0 0,-1 1 0 0 0,1-1 0 0 0,0 1 0 0 0,3-2-1 0 0,-5 3 0 0 0,0 1-1 0 0,0 0 1 0 0,0 0 0 0 0,0-1 0 0 0,0 1 0 0 0,0 0-1 0 0,0 0 1 0 0,0 0 0 0 0,0 0 0 0 0,0 0 0 0 0,0 0-1 0 0,0 0 1 0 0,0 1 0 0 0,0-1 0 0 0,0 0 0 0 0,0 0 0 0 0,0 1-1 0 0,0-1 1 0 0,0 1 0 0 0,-1-1 0 0 0,1 1 0 0 0,0-1-1 0 0,0 1 1 0 0,0-1 0 0 0,0 1 0 0 0,-1 0 0 0 0,1-1-1 0 0,0 1 1 0 0,-1 0 0 0 0,1 0 0 0 0,0 0 0 0 0,-1-1 0 0 0,1 1-1 0 0,-1 0 1 0 0,1 0 0 0 0,-1 0 0 0 0,0 0 0 0 0,1 1 0 0 0,16 40-15 0 0,-16-38 14 0 0,23 88 58 0 0,-22-83-167 0 0,-1-1 1 0 0,0 1-1 0 0,-1-1 0 0 0,0 0 0 0 0,0 1 0 0 0,-1-1 1 0 0,0 1-1 0 0,0-1 0 0 0,-1 1 0 0 0,0-1 110 0 0,2-8-31 0 0,0 1 0 0 0,0-1 0 0 0,0 0-1 0 0,0 0 1 0 0,0 0 0 0 0,0 0 0 0 0,0 1-1 0 0,0-1 1 0 0,0 0 0 0 0,0 0 0 0 0,0 0-1 0 0,0 1 1 0 0,0-1 0 0 0,0 0 0 0 0,0 0 0 0 0,0 0-1 0 0,0 0 1 0 0,-1 0 0 0 0,1 1 0 0 0,0-1-1 0 0,0 0 1 0 0,0 0 0 0 0,0 0 0 0 0,0 0-1 0 0,0 0 1 0 0,0 1 0 0 0,-1-1 0 0 0,1 0 0 0 0,0 0-1 0 0,0 0 1 0 0,0 0 0 0 0,0 0 0 0 0,0 0-1 0 0,-1 0 1 0 0,1 0 0 0 0,0 0 0 0 0,0 0-1 0 0,0 0 1 0 0,0 0 0 0 0,-1 0 0 0 0,1 1-1 0 0,0-1 1 0 0,0 0 0 0 0,0 0 0 0 0,-1-1 0 0 0,1 1-1 0 0,0 0 1 0 0,0 0 0 0 0,0 0 0 0 0,0 0-1 0 0,-1 0 1 0 0,1 0 0 0 0,0 0 0 0 0,0 0-1 0 0,0 0 1 0 0,0 0 0 0 0,-1 0 0 0 0,1 0 0 0 0,0 0-1 0 0,0-1 1 0 0,0 1 0 0 0,0 0 0 0 0,0 0-1 0 0,0 0 1 0 0,-1 0 0 0 0,1 0 31 0 0,-4-11-1020 0 0,2 3 893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0,'13'418'2870'0'0,"-12"-378"-2772"0"0,0-28-116 0 0,-2-5-12 0 0,1-1 1 0 0,1 1 0 0 0,-1-1-1 0 0,1 1 1 0 0,1-1 0 0 0,-1 1-1 0 0,1-1 1 0 0,1 4 29 0 0,-15-44-2568 0 0,7 26 2429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 0 0,'2'-2'184'0'0,"1"-1"-1"0"0,0 1 1 0 0,0 0 0 0 0,0 0-1 0 0,0 0 1 0 0,0 0-1 0 0,0 0 1 0 0,1 1 0 0 0,-1-1-1 0 0,0 1 1 0 0,1 0 0 0 0,-1 0-1 0 0,1 0 1 0 0,0 1 0 0 0,-1-1-1 0 0,1 1 1 0 0,0 0 0 0 0,-1 0-1 0 0,2 0-183 0 0,4 2-193 0 0,0 0 0 0 0,0 0 0 0 0,-1 1-1 0 0,1 0 1 0 0,-1 1 0 0 0,0 0 0 0 0,2 1 193 0 0,5-2-1960 0 0,-10-4 1755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 0 0,'0'-1'38'0'0,"0"1"0"0"0,0-1 0 0 0,0 1 0 0 0,0-1 0 0 0,0 0-1 0 0,-1 1 1 0 0,1-1 0 0 0,0 0 0 0 0,0 1 0 0 0,0-1 0 0 0,-1 1 0 0 0,1-1 0 0 0,0 0 0 0 0,0 1 0 0 0,-1-1 0 0 0,1 1 0 0 0,-1-1-1 0 0,1 1 1 0 0,0-1 0 0 0,-1 1 0 0 0,1-1 0 0 0,-1 1 0 0 0,1 0 0 0 0,-1-1 0 0 0,1 1 0 0 0,-1 0 0 0 0,0-1 0 0 0,1 1-1 0 0,-1 0 1 0 0,1 0 0 0 0,-1-1 0 0 0,0 1 0 0 0,1 0 0 0 0,-1 0 0 0 0,0 0-38 0 0,-29 4 658 0 0,24-1-613 0 0,0-1 0 0 0,0 1 0 0 0,0 0-1 0 0,1 0 1 0 0,-1 0 0 0 0,1 1 0 0 0,0 0 0 0 0,-3 2-45 0 0,3 0-4 0 0,1 0 1 0 0,0 1 0 0 0,0-1 0 0 0,0 1-1 0 0,1 0 1 0 0,0 0 0 0 0,1 0-1 0 0,0 1 1 0 0,0-1 0 0 0,0 0 0 0 0,1 1-1 0 0,0-1 1 0 0,1 1 0 0 0,0 3 3 0 0,0-8 34 0 0,0 0 0 0 0,0 0 0 0 0,1 0 1 0 0,0 0-1 0 0,-1 0 0 0 0,1-1 0 0 0,0 1 0 0 0,1 0 0 0 0,-1 0 0 0 0,0-1 1 0 0,1 1-1 0 0,-1 0 0 0 0,1-1 0 0 0,0 0 0 0 0,0 1 0 0 0,0-1 1 0 0,0 0-1 0 0,1 0 0 0 0,-1 0 0 0 0,1 0 0 0 0,-1 0 0 0 0,1-1 0 0 0,-1 1 1 0 0,1-1-1 0 0,0 0 0 0 0,0 0 0 0 0,0 1 0 0 0,0-2 0 0 0,0 1 1 0 0,0 0-1 0 0,0-1 0 0 0,0 1 0 0 0,0-1 0 0 0,0 0 0 0 0,0 0 1 0 0,0 0-1 0 0,3 0-34 0 0,0-1 43 0 0,-1 0 0 0 0,1 0 0 0 0,-1 0 0 0 0,0 0 0 0 0,0-1 1 0 0,1 0-1 0 0,-1 0 0 0 0,-1 0 0 0 0,1-1 0 0 0,0 1 0 0 0,0-1 1 0 0,-1 0-1 0 0,0 0 0 0 0,1-1 0 0 0,-1 1 0 0 0,-1-1 0 0 0,1 0 0 0 0,-1 0 1 0 0,1 0-1 0 0,-1-1 0 0 0,0 1 0 0 0,-1-1 0 0 0,1 1 0 0 0,-1-1 1 0 0,0 0-1 0 0,0 0 0 0 0,0 0-43 0 0,4-12-9 0 0,0 0 0 0 0,-2 0 0 0 0,0-1 0 0 0,0 1 0 0 0,-2-1 0 0 0,0 0 0 0 0,-1-8 9 0 0,-3-11-32 0 0,-2 0 1 0 0,-7-30 31 0 0,5 31-4 0 0,1-1 0 0 0,0-28 4 0 0,4 99 18 0 0,0 49 27 0 0,8 4-49 0 0,0 5-15 0 0,4 1 1 0 0,10 29 18 0 0,-22-120-12 0 0,-4-7 11 0 0,-2-15 11 0 0,7 1-9 0 0,-1-2 6 0 0,2-1 0 0 0,0 1-1 0 0,2-1-6 0 0,-3 18 2 0 0,1-1-1 0 0,0 1 0 0 0,0-1 0 0 0,0 1 0 0 0,1-1 0 0 0,0 1 0 0 0,0 0 1 0 0,0 0-1 0 0,0-1 0 0 0,1 1 0 0 0,-1 1 0 0 0,1-1 0 0 0,0 0 0 0 0,0 1 1 0 0,1-1-1 0 0,1 0-1 0 0,-4 3 0 0 0,1 1 0 0 0,-1 0-1 0 0,1-1 1 0 0,-1 1 0 0 0,1 0 0 0 0,-1 0 0 0 0,1-1 0 0 0,0 1 0 0 0,-1 0 0 0 0,1 1 0 0 0,-1-1-1 0 0,1 0 1 0 0,0 0 0 0 0,-1 1 0 0 0,1-1 0 0 0,-1 1 0 0 0,1-1 0 0 0,-1 1 0 0 0,1-1 0 0 0,-1 1 0 0 0,0 0-1 0 0,1 0 1 0 0,-1 0 0 0 0,0 0 0 0 0,0 0 0 0 0,1 0 0 0 0,-1 0 0 0 0,0 0 0 0 0,0 0 0 0 0,0 1-1 0 0,0-1 1 0 0,-1 0 0 0 0,1 1 0 0 0,0-1 0 0 0,4 5-2 0 0,-1 0-1 0 0,1 0 1 0 0,-1 0-1 0 0,-1 1 1 0 0,1-1-1 0 0,1 6 3 0 0,-2 3-30 0 0,0-1 0 0 0,-1 0 1 0 0,-1 1-1 0 0,0-1 0 0 0,-1 1 0 0 0,-1 3 30 0 0,1 8-699 0 0,-3-22-1581 0 0,-1-11 1068 0 0,4 2 985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69 32 0 0,'1'-1'53'0'0,"0"0"0"0"0,0 0 1 0 0,-1 0-1 0 0,1 0 0 0 0,0-1 0 0 0,-1 1 1 0 0,1 0-1 0 0,-1 0 0 0 0,1 0 0 0 0,-1 0 1 0 0,1-1-1 0 0,-1 1 0 0 0,0 0 0 0 0,0 0 1 0 0,0-1-1 0 0,0 1 0 0 0,0 0 0 0 0,0-1 1 0 0,0 1-1 0 0,0 0 0 0 0,0 0 0 0 0,0-1 0 0 0,-1 1 1 0 0,1 0-1 0 0,-1 0 0 0 0,1 0 0 0 0,-1-1 1 0 0,1 1-1 0 0,-1 0 0 0 0,0 0 0 0 0,1 0 1 0 0,-1 0-1 0 0,0 0 0 0 0,0 0 0 0 0,0 0 1 0 0,0 0-1 0 0,0 1 0 0 0,0-1 0 0 0,0 0 0 0 0,0 0 1 0 0,0 1-1 0 0,-1-1 0 0 0,1 1 0 0 0,0-1 1 0 0,0 1-1 0 0,-1-1 0 0 0,1 1 0 0 0,0 0 1 0 0,0-1-1 0 0,-1 1 0 0 0,1 0 0 0 0,0 0 1 0 0,-1 0-54 0 0,-4-1 36 0 0,0 1 1 0 0,1 0-1 0 0,-1 0 1 0 0,0 0-1 0 0,0 0 1 0 0,0 1-1 0 0,1 0 1 0 0,-1 0 0 0 0,0 1-1 0 0,1-1 1 0 0,-6 3-37 0 0,3 1-6 0 0,1 0 0 0 0,-1 1 1 0 0,1 0-1 0 0,0 1 1 0 0,0-1-1 0 0,0 1 0 0 0,1 0 1 0 0,0 1-1 0 0,1 0 1 0 0,0 0 5 0 0,3-5 7 0 0,0 0 1 0 0,0 1 0 0 0,0 0-1 0 0,1-1 1 0 0,-1 1 0 0 0,1 0 0 0 0,0 0-1 0 0,0 0 1 0 0,1-1 0 0 0,-1 1-1 0 0,1 4-7 0 0,0-7 25 0 0,0 1 0 0 0,1 0 1 0 0,-1 0-1 0 0,0 0 0 0 0,1 0 0 0 0,0 0 0 0 0,-1 0 0 0 0,1 0 0 0 0,0-1 0 0 0,0 1 0 0 0,0 0 1 0 0,0-1-1 0 0,1 1 0 0 0,-1-1 0 0 0,0 1 0 0 0,1-1 0 0 0,-1 1 0 0 0,1-1 0 0 0,-1 0 0 0 0,1 0 0 0 0,0 0 1 0 0,0 0-1 0 0,0 1-25 0 0,2-1 89 0 0,-1 0 1 0 0,1 0-1 0 0,0-1 1 0 0,-1 1 0 0 0,1-1-1 0 0,0 1 1 0 0,0-1-1 0 0,-1 0 1 0 0,1-1-1 0 0,0 1 1 0 0,-1-1 0 0 0,1 1-1 0 0,0-1 1 0 0,-1 0-1 0 0,1 0 1 0 0,-1-1-1 0 0,1 1 1 0 0,-1-1 0 0 0,0 1-1 0 0,1-1-89 0 0,8-4 156 0 0,-1-1 1 0 0,0 0-1 0 0,0 0 1 0 0,10-9-157 0 0,-13 8 9 0 0,-1 1 1 0 0,1-2 0 0 0,-1 1-1 0 0,-1-1 1 0 0,0 1-1 0 0,2-6-9 0 0,-6 13 3 0 0,-1-1-1 0 0,0 0 1 0 0,0 0-1 0 0,0 0 0 0 0,0 0 1 0 0,0 0-1 0 0,0 0 0 0 0,0 0 1 0 0,-1 0-1 0 0,1 0 0 0 0,-1 0 1 0 0,1 0-1 0 0,-1 0 0 0 0,0 0 1 0 0,0 0-1 0 0,0-1 1 0 0,0 1-1 0 0,0 0 0 0 0,-1 0 1 0 0,1 0-1 0 0,-1 0 0 0 0,1 0 1 0 0,-1 0-1 0 0,0 0 0 0 0,0 0 1 0 0,0 0-1 0 0,0 0 0 0 0,0 0 1 0 0,0 0-1 0 0,-1 1 1 0 0,1-1-1 0 0,-1 0 0 0 0,1 1 1 0 0,-2-1-3 0 0,3 1 0 0 0,-1 1 0 0 0,1-1 0 0 0,-1 1 0 0 0,1 0 0 0 0,0 0 0 0 0,-1-1 0 0 0,1 1 0 0 0,-1 0 0 0 0,1 0 0 0 0,-1-1 0 0 0,1 1 0 0 0,-1 0 0 0 0,1 0 0 0 0,-1 0 0 0 0,0 0 0 0 0,1 0 0 0 0,-1 0 0 0 0,1 0 0 0 0,-1 0 0 0 0,1 0 0 0 0,-1 0 0 0 0,1 0 0 0 0,-1 0 0 0 0,0 0 1 0 0,1 0-1 0 0,-1 0 0 0 0,1 1 0 0 0,-1-1 0 0 0,1 0 0 0 0,-1 0 0 0 0,1 1 0 0 0,0-1 0 0 0,-1 0 0 0 0,1 0 0 0 0,-1 1 0 0 0,1-1 0 0 0,-1 1 0 0 0,1-1 0 0 0,0 0 0 0 0,-1 1 0 0 0,1-1 0 0 0,0 1 0 0 0,-1 0 0 0 0,-6 32-15 0 0,13 39-36 0 0,-2-56 42 0 0,1 1-1 0 0,0-1 1 0 0,5 8 9 0 0,-9-21-2 0 0,1 1 0 0 0,-1-1 0 0 0,1 0 0 0 0,0 0 0 0 0,0 0 0 0 0,0 0 0 0 0,0 0 0 0 0,1 0 1 0 0,-1-1-1 0 0,1 1 0 0 0,-1-1 0 0 0,1 1 0 0 0,0-1 0 0 0,0 0 0 0 0,0 0 0 0 0,0 0 0 0 0,1-1 0 0 0,-1 1 0 0 0,0-1 0 0 0,2 1 2 0 0,-3-2-11 0 0,0 0-1 0 0,0 0 1 0 0,1 0 0 0 0,-1-1-1 0 0,0 1 1 0 0,0-1-1 0 0,0 1 1 0 0,0-1-1 0 0,1 1 1 0 0,-1-1-1 0 0,0 0 1 0 0,0 0 0 0 0,0 0-1 0 0,-1 0 1 0 0,1-1-1 0 0,0 1 1 0 0,0 0-1 0 0,-1-1 1 0 0,1 1 0 0 0,-1-1-1 0 0,1 1 1 0 0,-1-1-1 0 0,1 0 1 0 0,-1 0-1 0 0,0 0 1 0 0,0 1 0 0 0,0-1-1 0 0,0 0 1 0 0,-1 0-1 0 0,1 0 1 0 0,0-2 11 0 0,5-10-361 0 0,-1-1 1 0 0,-1 0 0 0 0,3-15 360 0 0,-6 20-122 0 0,6-38 56 0 0,-7 46 73 0 0,0 0 1 0 0,1 0-1 0 0,-1 1 0 0 0,0-1 0 0 0,0 0 1 0 0,0 0-1 0 0,0 1 0 0 0,-1-1 1 0 0,1 0-1 0 0,0 0 0 0 0,-1 1 1 0 0,1-1-1 0 0,-1 0 0 0 0,0 0 0 0 0,0 1 1 0 0,1-1-1 0 0,-1 1 0 0 0,0-1 1 0 0,0 1-1 0 0,-1-1 0 0 0,1 1 1 0 0,0 0-1 0 0,0-1 0 0 0,-2 0-7 0 0,3 2 5 0 0,-1 0 0 0 0,1 0 0 0 0,-1 0 0 0 0,1-1 0 0 0,-1 1 0 0 0,1 0 0 0 0,-1 0 1 0 0,1 0-1 0 0,-1 0 0 0 0,1 0 0 0 0,-1 0 0 0 0,1 1 0 0 0,-1-1 0 0 0,1 0 0 0 0,-1 0 0 0 0,1 0 0 0 0,0 0 0 0 0,-1 0 0 0 0,1 1 0 0 0,-1-1 0 0 0,1 0 0 0 0,0 0 0 0 0,-1 1 0 0 0,1-1 0 0 0,-1 0 1 0 0,1 1-1 0 0,0-1 0 0 0,-1 0 0 0 0,1 1 0 0 0,0-1 0 0 0,0 0 0 0 0,-1 1 0 0 0,1-1 0 0 0,0 1-5 0 0,-5 20 59 0 0,8 21 55 0 0,-1-31-279 0 0,0 0-1 0 0,0 0 1 0 0,1-1-1 0 0,1 1 0 0 0,0-1 1 0 0,0 1-1 0 0,1-1 0 0 0,0 0 1 0 0,1-1-1 0 0,0 1 1 0 0,1-1-1 0 0,4 5 166 0 0,-11-14-872 0 0,-3-12-1179 0 0,3 5 1819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4 0 0,'-1'2'78'0'0,"0"-1"-1"0"0,-1 0 1 0 0,1 0 0 0 0,0 1 0 0 0,0-1-1 0 0,0 0 1 0 0,0 1 0 0 0,1-1-1 0 0,-1 1 1 0 0,0-1 0 0 0,1 1 0 0 0,-1 0-1 0 0,1-1 1 0 0,-1 1 0 0 0,1 0-1 0 0,0-1 1 0 0,0 1 0 0 0,0 0 0 0 0,0-1-1 0 0,0 1 1 0 0,0 0 0 0 0,0-1-1 0 0,0 1 1 0 0,1 0-78 0 0,-1-1 47 0 0,0 0 1 0 0,0 1-1 0 0,0-1 0 0 0,0 0 0 0 0,0 0 1 0 0,1 0-1 0 0,-1 0 0 0 0,0 0 1 0 0,1 0-1 0 0,-1 0 0 0 0,1 0 0 0 0,-1 0 1 0 0,1 0-1 0 0,-1 0 0 0 0,1-1 0 0 0,0 1 1 0 0,0 0-1 0 0,-1 0 0 0 0,1 0 0 0 0,0-1 1 0 0,0 1-1 0 0,0 0 0 0 0,0-1 1 0 0,0 1-1 0 0,0-1 0 0 0,0 1 0 0 0,0-1 1 0 0,0 1-1 0 0,0-1 0 0 0,0 0 0 0 0,0 1 1 0 0,0-1-1 0 0,0 0 0 0 0,0 0 0 0 0,0 0 1 0 0,0 0-1 0 0,1 0 0 0 0,-1 0 0 0 0,0 0 1 0 0,0 0-1 0 0,0 0-47 0 0,2-1 136 0 0,0 0 0 0 0,0 0 0 0 0,1-1 0 0 0,-2 1 0 0 0,1-1 0 0 0,0 1 0 0 0,0-1-1 0 0,0 0 1 0 0,-1 0 0 0 0,1 0 0 0 0,-1 0 0 0 0,1 0 0 0 0,-1-1 0 0 0,0 1 0 0 0,0-1 0 0 0,0 0-136 0 0,-1 2 46 0 0,-1 0 0 0 0,0 0 0 0 0,1 1-1 0 0,-1-1 1 0 0,0 0 0 0 0,1 0 0 0 0,-1 0 0 0 0,0 0 0 0 0,0 1 0 0 0,0-1-1 0 0,0 0 1 0 0,0 0 0 0 0,0 0 0 0 0,0 0 0 0 0,0 0 0 0 0,0 1 0 0 0,0-1-1 0 0,0 0 1 0 0,-1 0 0 0 0,1 0 0 0 0,0 0 0 0 0,-1 1 0 0 0,1-1-46 0 0,-1-1 19 0 0,-1 1 1 0 0,1 0 0 0 0,0 0-1 0 0,0-1 1 0 0,-1 1 0 0 0,1 0-1 0 0,-1 0 1 0 0,1 1-1 0 0,-1-1 1 0 0,0 0 0 0 0,1 0-1 0 0,-1 1 1 0 0,0-1 0 0 0,1 1-1 0 0,-1-1 1 0 0,0 1 0 0 0,0 0-20 0 0,0 0-67 0 0,0 0 0 0 0,0 0 1 0 0,0 0-1 0 0,0 0 0 0 0,0 0 0 0 0,1 0 1 0 0,-1 1-1 0 0,0-1 0 0 0,0 1 1 0 0,0-1-1 0 0,0 1 0 0 0,0 0 1 0 0,0 0-1 0 0,1 0 0 0 0,-2 0 67 0 0,1 0-344 0 0,0 1 1 0 0,-1-1-1 0 0,1 0 1 0 0,0 1-1 0 0,0 0 0 0 0,0 0 1 0 0,0-1-1 0 0,0 1 0 0 0,0 0 1 0 0,1 1-1 0 0,-1-1 0 0 0,1 0 1 0 0,0 0-1 0 0,-1 1 0 0 0,1-1 1 0 0,0 0-1 0 0,0 2 344 0 0,2 1-372 0 0,3-1 220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28 0 0,'3'29'1563'0'0,"0"-1"-1"0"0,6 19-1562 0 0,-1-10 628 0 0,-2 0 1 0 0,1 38-629 0 0,-6-122 648 0 0,3 0 1 0 0,2 0-1 0 0,8-27-648 0 0,2 30 35 0 0,-16 42-32 0 0,1 0 0 0 0,0 0 0 0 0,0 0-1 0 0,0 0 1 0 0,0 0 0 0 0,1 0 0 0 0,-1 0-1 0 0,1 1 1 0 0,-1-1 0 0 0,1 0 0 0 0,-1 1-1 0 0,1-1 1 0 0,0 1 0 0 0,0-1 0 0 0,0 1-1 0 0,0 0 1 0 0,0 0 0 0 0,1-1-3 0 0,-1 2 1 0 0,-1 1-1 0 0,0-1 1 0 0,0 0 0 0 0,0 1-1 0 0,0-1 1 0 0,0 1 0 0 0,0-1 0 0 0,0 1-1 0 0,0-1 1 0 0,0 1 0 0 0,0 0-1 0 0,0 0 1 0 0,0-1 0 0 0,-1 1 0 0 0,1 0-1 0 0,0 0 1 0 0,0 0 0 0 0,-1 0-1 0 0,1 0 1 0 0,-1 0 0 0 0,1 0-1 0 0,-1 0 1 0 0,1 0 0 0 0,-1 0 0 0 0,0 0-1 0 0,15 33-21 0 0,-13-28 13 0 0,23 67-1 0 0,16 37-1242 0 0,-39-107-1335 0 0,-4-9 557 0 0,1-1 1684 0 0,0 0 152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8 0 0,'0'0'58'0'0,"0"-1"-1"0"0,0 1 1 0 0,0 0-1 0 0,0-1 1 0 0,0 1-1 0 0,0 0 1 0 0,0 0-1 0 0,0-1 1 0 0,0 1-1 0 0,-1 0 1 0 0,1 0-1 0 0,0-1 1 0 0,0 1-1 0 0,0 0 1 0 0,0 0 0 0 0,0 0-1 0 0,-1-1 1 0 0,1 1-1 0 0,0 0 1 0 0,0 0-1 0 0,0 0 1 0 0,-1-1-1 0 0,1 1 1 0 0,0 0-1 0 0,0 0 1 0 0,0 0-1 0 0,-1 0 1 0 0,1 0-1 0 0,0 0 1 0 0,0 0-1 0 0,-1-1 1 0 0,1 1 0 0 0,0 0-1 0 0,-1 0 1 0 0,1 0-1 0 0,0 0 1 0 0,0 0-1 0 0,-1 0 1 0 0,1 0-1 0 0,0 0-57 0 0,-18 5 843 0 0,-20 18-687 0 0,36-21-157 0 0,0 0 0 0 0,0-1-1 0 0,0 1 1 0 0,0 0 0 0 0,0 0 0 0 0,0 0-1 0 0,1 0 1 0 0,-1 1 0 0 0,1-1 0 0 0,-1 0-1 0 0,1 1 1 0 0,0-1 0 0 0,0 1 0 0 0,0-1-1 0 0,1 1 1 0 0,-1-1 0 0 0,0 1-1 0 0,1-1 1 0 0,0 1 0 0 0,0 0 0 0 0,0 2 1 0 0,0-3-1 0 0,1 1 0 0 0,0-1 0 0 0,0 0 1 0 0,0 0-1 0 0,1 0 0 0 0,-1 0 0 0 0,1 1 1 0 0,-1-2-1 0 0,1 1 0 0 0,-1 0 0 0 0,1 0 1 0 0,0 0-1 0 0,0-1 0 0 0,0 1 0 0 0,0-1 1 0 0,0 1-1 0 0,0-1 0 0 0,1 0 0 0 0,-1 0 1 0 0,0 0-1 0 0,1 0 0 0 0,-1 0 0 0 0,2 0 1 0 0,4 3 14 0 0,-1 1 0 0 0,0 0-1 0 0,0 0 1 0 0,0 1 0 0 0,-1 0-1 0 0,0 0 1 0 0,0 0-1 0 0,0 1 1 0 0,-1-1 0 0 0,0 1-1 0 0,-1 1 1 0 0,1-1 0 0 0,-1 1-1 0 0,-1-1 1 0 0,0 1 0 0 0,0 0-1 0 0,0 1-13 0 0,-3-7 21 0 0,1 0 0 0 0,-1 0 1 0 0,0 0-1 0 0,0 0 0 0 0,0 0 0 0 0,0 0 0 0 0,0 0 0 0 0,-1 0 0 0 0,1 0 0 0 0,0 0 0 0 0,-1 0 0 0 0,0 0 0 0 0,1 0 0 0 0,-1 0 0 0 0,0 0 0 0 0,0 0 1 0 0,0 0-1 0 0,0-1 0 0 0,-1 1 0 0 0,1 0 0 0 0,0-1 0 0 0,-1 1 0 0 0,0 0-21 0 0,-1 0 32 0 0,0-1 0 0 0,0 1 0 0 0,0-1 0 0 0,0 0 0 0 0,0 1-1 0 0,0-1 1 0 0,-1-1 0 0 0,1 1 0 0 0,0 0 0 0 0,-1-1 0 0 0,1 1 0 0 0,0-1 0 0 0,-4 0-32 0 0,-9-1 35 0 0,0-1-1 0 0,0 0 1 0 0,-1-1 0 0 0,1 0 0 0 0,-7-4-35 0 0,23 5-321 0 0,1 0 1 0 0,0 1-1 0 0,0-1 1 0 0,0 0-1 0 0,0 1 1 0 0,0-1 0 0 0,0 0-1 0 0,0 1 1 0 0,0-1-1 0 0,1 1 1 0 0,-1 0-1 0 0,0 0 1 0 0,1-1 320 0 0,1-1-147 0 0,4-6-70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8 0 0,'0'0'61'0'0,"0"0"0"0"0,0 0 0 0 0,-1 0 0 0 0,1 0 0 0 0,0 0 1 0 0,0 0-1 0 0,0 0 0 0 0,-1 0 0 0 0,1 0 0 0 0,0 0 0 0 0,0 0 0 0 0,-1 0 0 0 0,1 0 0 0 0,0 0 0 0 0,0 0 0 0 0,0 0 1 0 0,-1 0-1 0 0,1 0 0 0 0,0 1 0 0 0,0-1 0 0 0,0 0 0 0 0,0 0 0 0 0,-1 0 0 0 0,1 0 0 0 0,0 0 0 0 0,0 1 0 0 0,0-1 1 0 0,0 0-1 0 0,-1 0 0 0 0,1 0 0 0 0,0 0 0 0 0,0 1 0 0 0,0-1 0 0 0,0 0 0 0 0,0 0 0 0 0,0 0 0 0 0,0 1 0 0 0,0-1 1 0 0,0 0-1 0 0,0 0 0 0 0,0 0 0 0 0,0 1 0 0 0,0-1 0 0 0,0 0 0 0 0,0 0 0 0 0,0 1-61 0 0,-9-6 2578 0 0,9 4-2551 0 0,-1 1-1 0 0,0 0 1 0 0,1 0-1 0 0,-1 0 0 0 0,1 0 1 0 0,-1 0-1 0 0,0 0 0 0 0,1-1 1 0 0,-1 1-1 0 0,1 1 1 0 0,-1-1-1 0 0,0 0 0 0 0,1 0 1 0 0,-1 0-1 0 0,1 0 0 0 0,-1 0 1 0 0,1 0-1 0 0,-1 1 0 0 0,0-1 1 0 0,1 0-1 0 0,-1 0 1 0 0,1 1-1 0 0,-1-1 0 0 0,1 0 1 0 0,0 1-1 0 0,-1-1 0 0 0,1 1 1 0 0,-1-1-1 0 0,1 0 0 0 0,0 1 1 0 0,-1-1-1 0 0,1 1 1 0 0,0-1-1 0 0,-1 1 0 0 0,1-1 1 0 0,0 1-1 0 0,0-1 0 0 0,-1 1 1 0 0,1 0-1 0 0,0-1 1 0 0,0 1-1 0 0,0-1 0 0 0,0 1 1 0 0,0-1-1 0 0,0 1 0 0 0,0 0 1 0 0,0-1-1 0 0,0 1 0 0 0,0 0-26 0 0,0 0-5 0 0,0 0 0 0 0,-1 0 1 0 0,1 1-1 0 0,0-1 0 0 0,0 0 0 0 0,0 0 0 0 0,0 1 0 0 0,0-1 0 0 0,1 0 0 0 0,-1 0 0 0 0,0 1 0 0 0,1-1 0 0 0,-1 0 0 0 0,0 0 0 0 0,1 0 0 0 0,0 0 0 0 0,-1 1 0 0 0,1-1 0 0 0,0 0 0 0 0,-1 0 0 0 0,1 0 0 0 0,0 0 0 0 0,0 0 0 0 0,0-1 0 0 0,0 1 0 0 0,0 0 0 0 0,0 0 0 0 0,0-1 0 0 0,0 1 0 0 0,0 0 0 0 0,0-1 0 0 0,1 1 5 0 0,-1-1 68 0 0,0 1 0 0 0,1-1 1 0 0,-1 1-1 0 0,0-1 0 0 0,1 0 0 0 0,-1 0 0 0 0,0 1 0 0 0,1-1 0 0 0,-1 0 0 0 0,0 0 0 0 0,1 0 0 0 0,-1-1 0 0 0,1 1 0 0 0,-1 0 1 0 0,0 0-1 0 0,1-1 0 0 0,-1 1 0 0 0,0-1 0 0 0,1 1 0 0 0,-1-1 0 0 0,0 1 0 0 0,0-1 0 0 0,0 0 0 0 0,0 0 0 0 0,0 1 1 0 0,1-1-1 0 0,-1 0 0 0 0,-1 0 0 0 0,1 0 0 0 0,0 0 0 0 0,0 0 0 0 0,0 0 0 0 0,0-1 0 0 0,-1 1 0 0 0,1 0 0 0 0,-1 0 0 0 0,1 0 1 0 0,-1-1-1 0 0,1 1 0 0 0,-1 0 0 0 0,0-1 0 0 0,1 1 0 0 0,-1 0 0 0 0,0 0 0 0 0,0-1 0 0 0,0 1 0 0 0,0 0 0 0 0,0-1 0 0 0,-1 1 1 0 0,1-1-69 0 0,0 1-35 0 0,0-1 1 0 0,0 1 0 0 0,-1 0 0 0 0,1-1 0 0 0,0 1 0 0 0,-1 0 0 0 0,1-1 0 0 0,-1 1 0 0 0,1 0-1 0 0,-1 0 1 0 0,0-1 0 0 0,1 1 0 0 0,-1 0 0 0 0,0 0 0 0 0,0 0 0 0 0,0 0 0 0 0,0 0-1 0 0,0 0 1 0 0,0 0 0 0 0,-1 0 34 0 0,1 0-213 0 0,-1 1 0 0 0,1-1-1 0 0,0 1 1 0 0,-1 0-1 0 0,1 0 1 0 0,0 0 0 0 0,-1-1-1 0 0,1 1 1 0 0,0 0 0 0 0,-1 1-1 0 0,1-1 1 0 0,0 0 0 0 0,-1 0-1 0 0,1 1 1 0 0,0-1 0 0 0,-1 0-1 0 0,1 1 1 0 0,0-1 0 0 0,0 1-1 0 0,-1 0 1 0 0,1-1 0 0 0,0 1-1 0 0,0 0 1 0 0,0 0 0 0 0,0-1-1 0 0,0 1 1 0 0,0 0 213 0 0,-1 1-277 0 0,0-1-1 0 0,1 1 1 0 0,-1-1-1 0 0,0 1 1 0 0,1-1 0 0 0,-1 1-1 0 0,1 0 1 0 0,0 0-1 0 0,0-1 1 0 0,0 1-1 0 0,0 0 1 0 0,-1 2 277 0 0,0 3-154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 0 0,'5'3'739'0'0,"1"0"0"0"0,-1 0 1 0 0,1-1-1 0 0,0 0 0 0 0,-1 0 0 0 0,1 0 0 0 0,4 0-739 0 0,-9-2 120 0 0,0 0-1 0 0,0 0 1 0 0,0 0-1 0 0,0 0 0 0 0,0 0 1 0 0,0-1-1 0 0,0 1 0 0 0,0 0 1 0 0,0-1-1 0 0,0 1 1 0 0,0 0-1 0 0,-1-1 0 0 0,1 1 1 0 0,0-1-1 0 0,0 1 1 0 0,0-1-1 0 0,-1 0 0 0 0,1 1 1 0 0,0-1-1 0 0,-1 0 0 0 0,1 1 1 0 0,-1-1-1 0 0,1 0 1 0 0,-1 0-1 0 0,1 1 0 0 0,-1-1 1 0 0,1 0-1 0 0,-1 0 0 0 0,0 0 1 0 0,1 0-1 0 0,-1 0 1 0 0,0 0-1 0 0,0 0-119 0 0,0 0 102 0 0,-1-1 1 0 0,0 1-1 0 0,1 0 1 0 0,-1 0-1 0 0,0 0 1 0 0,0 0-1 0 0,0 0 1 0 0,0 0-1 0 0,0 0 1 0 0,0 0-1 0 0,0 1 1 0 0,0-1-1 0 0,0 0 0 0 0,-1 0 1 0 0,1 1-1 0 0,0-1 1 0 0,0 1-1 0 0,-1-1 1 0 0,1 1-103 0 0,-1-1 35 0 0,0 0 1 0 0,1 1 0 0 0,-1-1-1 0 0,0 1 1 0 0,1 0 0 0 0,-1-1-1 0 0,0 1 1 0 0,0 0 0 0 0,1 0-1 0 0,-1 0 1 0 0,0 0-1 0 0,0 0 1 0 0,1 1 0 0 0,-1-1-1 0 0,0 0 1 0 0,0 1-36 0 0,2-1-5 0 0,-1 1 0 0 0,0-1 0 0 0,1 1 0 0 0,-1-1 0 0 0,1 1 0 0 0,-1 0 0 0 0,1-1 0 0 0,-1 1 0 0 0,1 0 0 0 0,-1-1 0 0 0,1 1 0 0 0,0 0 0 0 0,-1-1 0 0 0,1 1 0 0 0,0 0 0 0 0,0-1 0 0 0,-1 1 0 0 0,1 0 0 0 0,0 0 0 0 0,0 0 0 0 0,0-1 0 0 0,0 1 0 0 0,0 0 0 0 0,0 0 0 0 0,0-1 0 0 0,0 1 0 0 0,1 0 0 0 0,-1 0 0 0 0,0-1-1 0 0,0 1 1 0 0,1 0 0 0 0,-1 0 0 0 0,0-1 0 0 0,1 1 0 0 0,-1 0 0 0 0,1-1 0 0 0,-1 1 0 0 0,1-1 5 0 0,-1 1-21 0 0,0 0-1 0 0,0-1 1 0 0,0 1-1 0 0,0-1 1 0 0,0 1-1 0 0,1-1 1 0 0,-1 1-1 0 0,0-1 0 0 0,0 1 1 0 0,1-1-1 0 0,-1 1 1 0 0,0-1-1 0 0,1 1 1 0 0,-1-1-1 0 0,0 0 1 0 0,1 1-1 0 0,-1-1 1 0 0,1 1-1 0 0,-1-1 0 0 0,1 0 1 0 0,-1 1-1 0 0,1-1 1 0 0,-1 0-1 0 0,1 0 1 0 0,-1 1-1 0 0,1-1 1 0 0,-1 0-1 0 0,1 0 1 0 0,-1 0-1 0 0,1 0 0 0 0,0 0 1 0 0,-1 0-1 0 0,1 0 1 0 0,-1 0-1 0 0,1 0 1 0 0,-1 0-1 0 0,1 0 1 0 0,0 0-1 0 0,-1 0 1 0 0,1 0-1 0 0,-1 0 0 0 0,1-1 1 0 0,-1 1-1 0 0,1 0 1 0 0,-1 0-1 0 0,1-1 1 0 0,-1 1-1 0 0,1 0 22 0 0,0-1-373 0 0,0 0-1 0 0,0 0 0 0 0,0 0 1 0 0,0 0-1 0 0,0 0 0 0 0,-1-1 1 0 0,1 1-1 0 0,0 0 0 0 0,-1 0 1 0 0,1 0-1 0 0,-1-1 0 0 0,1 1 1 0 0,-1 0-1 0 0,0-1 1 0 0,0 1-1 0 0,1 0 0 0 0,-1-1 1 0 0,0 1-1 0 0,0-2 374 0 0,0-31-3132 0 0,2 19 2949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32 0 0,'6'30'3966'0'0,"-2"-27"-3853"0"0,0 0 0 0 0,-1 0 0 0 0,1 0 0 0 0,1 0 0 0 0,-2-1 0 0 0,2 0 0 0 0,-1 0 0 0 0,1 1 0 0 0,-1-2 0 0 0,1 1 0 0 0,0-1 0 0 0,0 0 0 0 0,-1 0 0 0 0,1-1 0 0 0,0 1 0 0 0,5-1-113 0 0,-1 1 169 0 0,0-1 0 0 0,1-1 0 0 0,0 0 0 0 0,-1 1 0 0 0,1-3 0 0 0,-1 2 1 0 0,0-2-1 0 0,3-1-169 0 0,-5 1 34 0 0,0-1 1 0 0,0 1 0 0 0,-1-1 0 0 0,0-1-1 0 0,0 1 1 0 0,0-1 0 0 0,0 0 0 0 0,0 0 0 0 0,-1 0-1 0 0,0-1 1 0 0,3-5-35 0 0,-6 9 0 0 0,-1 0 0 0 0,1-1 0 0 0,-1 1 0 0 0,1 0 1 0 0,-1 0-1 0 0,0-1 0 0 0,0 1 0 0 0,0-1 0 0 0,-1 1 0 0 0,1-1 0 0 0,0 1 0 0 0,-1-1 0 0 0,1 0 0 0 0,-1 0 1 0 0,0 1-1 0 0,0-1 0 0 0,0 1 0 0 0,-1-1 0 0 0,1 1 0 0 0,-1-1 0 0 0,0 0 0 0 0,1 1 0 0 0,-1-1 1 0 0,0 1-1 0 0,0 0 0 0 0,0-1 0 0 0,-1 0 0 0 0,2 1 0 0 0,-2 0 0 0 0,1 0 0 0 0,-2 0 0 0 0,2 0 0 0 0,-1 0 1 0 0,0 0-1 0 0,0 0 0 0 0,-2-1-2 0 0,1 0 1 0 0,-1 1-1 0 0,1-1 1 0 0,-1 0 0 0 0,0 1-1 0 0,0 0 1 0 0,1 0 0 0 0,-2 1-1 0 0,1-1 1 0 0,0 1-1 0 0,-1 0 1 0 0,2 0 0 0 0,-2 0-1 0 0,1 1 1 0 0,-1-1-1 0 0,1 1 1 0 0,0 0 0 0 0,-1 0-1 0 0,1 1 1 0 0,-1-1-1 0 0,1 1 1 0 0,0 0 0 0 0,0 0-1 0 0,-1 0 1 0 0,1 1-1 0 0,0-1 1 0 0,0 2 0 0 0,0-1-1 0 0,1 0 1 0 0,-1 0-1 0 0,0 1 2 0 0,-3 2-3 0 0,-1 1 0 0 0,1 0 0 0 0,0 0 0 0 0,0 1 0 0 0,0-1 0 0 0,1 2 0 0 0,1-1 0 0 0,-1 1-1 0 0,2 0 1 0 0,-2 0 0 0 0,2 0 0 0 0,0 1 0 0 0,0-1 0 0 0,1 2 3 0 0,-1 5 402 0 0,0 0 1 0 0,1 0-1 0 0,1 0 0 0 0,0 0 0 0 0,1 0 1 0 0,1 1-1 0 0,0-1 0 0 0,1 0 0 0 0,1 0 1 0 0,2 8-403 0 0,-3-16 263 0 0,1-1 0 0 0,0 0 0 0 0,0 0 0 0 0,1 1 0 0 0,-1-1 0 0 0,2 0 0 0 0,-1 0 0 0 0,1-1 0 0 0,0 1 0 0 0,0 0 0 0 0,2 0-263 0 0,-2-2 99 0 0,0 0 0 0 0,-1-1 0 0 0,2 0 0 0 0,-1 0 0 0 0,0-1 0 0 0,1 1 0 0 0,-1-1 0 0 0,1 0 0 0 0,0 0 0 0 0,-1 0 0 0 0,2-1 0 0 0,-2 1 0 0 0,1-2 0 0 0,0 1 0 0 0,0 0 0 0 0,2-1-99 0 0,3 1 216 0 0,0-1 1 0 0,1-1-1 0 0,-2 0 1 0 0,2 0-1 0 0,-1-2 0 0 0,-1 1 1 0 0,2 0-1 0 0,-2-2 0 0 0,1 1 1 0 0,5-4-217 0 0,-9 4-540 0 0,0 0 1 0 0,1-1 0 0 0,-1-1-1 0 0,0 1 1 0 0,-1-1 0 0 0,1 1-1 0 0,0-2 540 0 0,-3 2-1104 0 0,0 0-1 0 0,1 0 1 0 0,-1-1-1 0 0,0 1 0 0 0,-1-1 1 0 0,1 1-1 0 0,-1-1 1 0 0,0 0-1 0 0,0 0 0 0 0,0 0 1105 0 0,8-35-2904 0 0,-7 19 2532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 0 0,'17'32'3167'0'0,"-11"36"-2716"0"0,-1 39-451 0 0,-5-60 55 0 0,2-1 1 0 0,3 0-1 0 0,1 0 1 0 0,9 27-56 0 0,-12-60-192 0 0,-7-23-1197 0 0,-6-22-688 0 0,7 20 1899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12 0 0,'15'-15'726'0'0,"-15"15"-673"0"0,0 0 0 0 0,0 0-1 0 0,0 1 1 0 0,0-1 0 0 0,0 0 0 0 0,0 0-1 0 0,0 0 1 0 0,0 0 0 0 0,0 0-1 0 0,0 0 1 0 0,0 0 0 0 0,0 0-1 0 0,0 0 1 0 0,1 0 0 0 0,-1 0 0 0 0,0 1-1 0 0,0-1 1 0 0,0 0 0 0 0,0 0-1 0 0,0 0 1 0 0,0 0 0 0 0,0 0-1 0 0,0 0 1 0 0,0 0 0 0 0,0 0 0 0 0,1 0-1 0 0,-1 0 1 0 0,0 0-53 0 0,-3 16 182 0 0,-3 11-99 0 0,-2-1-1 0 0,0 1 1 0 0,-2-1-1 0 0,-1-1 1 0 0,-1 0 0 0 0,-10 15-83 0 0,4-5 5 0 0,16-32 19 0 0,0 1 0 0 0,-1-1 0 0 0,1 1 0 0 0,-1-1 0 0 0,1 0 0 0 0,-1 0 0 0 0,0 0 0 0 0,0 0-1 0 0,0-1 1 0 0,-1 1 0 0 0,1-1 0 0 0,-3 1-24 0 0,6-3 4 0 0,0 0 0 0 0,0 0 3 0 0,0 0 14 0 0,0 0-1 0 0,1-1 1 0 0,-1 1-1 0 0,0 0 1 0 0,1-1 0 0 0,-1 1-1 0 0,0 0 1 0 0,1-1 0 0 0,-1 1-1 0 0,0 0 1 0 0,1-1-1 0 0,-1 1 1 0 0,1 0 0 0 0,-1 0-1 0 0,1 0 1 0 0,-1 0 0 0 0,0-1-1 0 0,1 1 1 0 0,-1 0-1 0 0,1 0 1 0 0,-1 0 0 0 0,1 0-1 0 0,-1 0 1 0 0,1 0-1 0 0,-1 0 1 0 0,1 0 0 0 0,-1 0-1 0 0,1 0 1 0 0,-1 0 0 0 0,1 1-1 0 0,-1-1 1 0 0,1 0-1 0 0,-1 0 1 0 0,0 0 0 0 0,1 0-1 0 0,-1 1 1 0 0,1-1-21 0 0,19 5 260 0 0,-12 1-244 0 0,-1 0-1 0 0,0 1 1 0 0,0 0 0 0 0,0 0 0 0 0,-1 0 0 0 0,0 1 0 0 0,0 0-1 0 0,3 6-15 0 0,-5-6-19 0 0,1-1-1 0 0,0 1 0 0 0,1-1 0 0 0,0 0 1 0 0,0 0-1 0 0,0-1 0 0 0,1 0 1 0 0,0 0-1 0 0,0-1 0 0 0,6 4 20 0 0,-13-9-74 0 0,0 0-1 0 0,1 0 1 0 0,-1 0 0 0 0,1 0 0 0 0,-1 0-1 0 0,1 0 1 0 0,-1 0 0 0 0,1 0-1 0 0,-1 0 1 0 0,0 0 0 0 0,1 0 0 0 0,-1 0-1 0 0,1 0 1 0 0,-1 0 0 0 0,1 0-1 0 0,-1-1 1 0 0,0 1 0 0 0,1 0 0 0 0,-1 0-1 0 0,1 0 1 0 0,-1-1 0 0 0,0 1-1 0 0,1 0 1 0 0,-1-1 0 0 0,0 1 0 0 0,1 0-1 0 0,-1-1 1 0 0,0 1 0 0 0,0 0-1 0 0,1-1 1 0 0,-1 1 0 0 0,0 0-1 0 0,0-1 1 0 0,0 1 0 0 0,0-1 0 0 0,1 1-1 0 0,-1 0 1 0 0,0-1 0 0 0,0 1-1 0 0,0-1 1 0 0,0 1 0 0 0,0 0 0 0 0,0-1-1 0 0,0 1 1 0 0,0-1 0 0 0,0 1-1 0 0,0-1 1 0 0,0 1 0 0 0,0 0 0 0 0,-1-1-1 0 0,1 1 1 0 0,0-1 74 0 0,0 0 65 0 0,1-9-358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20 0 0,'1'-2'147'0'0,"-1"0"0"0"0,0-1 0 0 0,0 1 0 0 0,-1 0 0 0 0,1-1 0 0 0,-1 1 0 0 0,1 0 0 0 0,-1-1 0 0 0,0 1 0 0 0,1 0 0 0 0,-1 0 0 0 0,0 0 0 0 0,-1 0 0 0 0,1 0 0 0 0,0 0 0 0 0,-1 0 0 0 0,1 0 0 0 0,-2-1-147 0 0,2 3 25 0 0,-1-1-1 0 0,1 0 1 0 0,-1 1-1 0 0,1-1 0 0 0,-1 1 1 0 0,1 0-1 0 0,-1-1 1 0 0,1 1-1 0 0,-1 0 1 0 0,1 0-1 0 0,-1 0 0 0 0,0 0 1 0 0,1 0-1 0 0,-1 0 1 0 0,1 1-1 0 0,-1-1 1 0 0,1 0-1 0 0,-1 1 0 0 0,1-1 1 0 0,-1 1-1 0 0,1-1 1 0 0,-1 1-1 0 0,1 0 1 0 0,0 0-1 0 0,-1-1 0 0 0,1 1 1 0 0,0 0-1 0 0,0 0 1 0 0,0 0-1 0 0,0 1 1 0 0,-1-1-25 0 0,-4 4-1 0 0,0 1 1 0 0,1 1-1 0 0,0-1 1 0 0,0 1-1 0 0,0-1 1 0 0,0 1-1 0 0,1 1 1 0 0,1-1-1 0 0,-1 1 1 0 0,1 0 0 0 0,2-5 0 0 0,-1-1 1 0 0,1 1-1 0 0,0 0 0 0 0,0 0 0 0 0,0 0 1 0 0,0 0-1 0 0,1 0 0 0 0,-1 0 1 0 0,1 0-1 0 0,0 0 0 0 0,0 0 1 0 0,0 0-1 0 0,0 0 0 0 0,0 0 1 0 0,1 1-1 0 0,-1-1 0 0 0,1 0 1 0 0,0-1-1 0 0,0 1 0 0 0,0 0 1 0 0,1 0-1 0 0,-1 0 0 0 0,1 0 1 0 0,-1-1-1 0 0,1 1 0 0 0,0-1 1 0 0,2 2-1 0 0,-2-3 28 0 0,1 0 1 0 0,-1 0 0 0 0,1 0 0 0 0,0 0-1 0 0,0 0 1 0 0,-1-1 0 0 0,1 1 0 0 0,0-1-1 0 0,0 0 1 0 0,-1 0 0 0 0,1 0 0 0 0,0 0-1 0 0,0 0 1 0 0,0 0 0 0 0,-1-1 0 0 0,1 0-1 0 0,0 1 1 0 0,0-1 0 0 0,-1 0 0 0 0,1 0-1 0 0,-1 0 1 0 0,1-1 0 0 0,-1 1-1 0 0,1-1 1 0 0,-1 1 0 0 0,0-1 0 0 0,0 0-1 0 0,1 0-28 0 0,5-4 324 0 0,-1 0-1 0 0,1 0 0 0 0,-2 0 0 0 0,1-1 0 0 0,-1 0 0 0 0,0 0 0 0 0,5-8-323 0 0,-9 10 118 0 0,1 1 0 0 0,-1-1 0 0 0,0 1-1 0 0,0-1 1 0 0,-1 0 0 0 0,0 0 0 0 0,0 0 0 0 0,0 0 0 0 0,0 0 0 0 0,-1-4-118 0 0,0 7 7 0 0,0 0 1 0 0,0 0 0 0 0,0 0 0 0 0,-1 1 0 0 0,1-1 0 0 0,0 0 0 0 0,-1 0-1 0 0,0 1 1 0 0,1-1 0 0 0,-1 0 0 0 0,0 0 0 0 0,0 1 0 0 0,0-1-1 0 0,0 1 1 0 0,0-1 0 0 0,-1 1 0 0 0,1 0 0 0 0,0-1 0 0 0,-1 1-1 0 0,1 0 1 0 0,-1 0 0 0 0,1 0 0 0 0,-1 0 0 0 0,1 0 0 0 0,-1 0 0 0 0,0 0-1 0 0,0 0 1 0 0,0 1 0 0 0,-1-1-8 0 0,3 1 0 0 0,-1-1-1 0 0,1 1 1 0 0,0 0 0 0 0,0 0-1 0 0,-1 0 1 0 0,1 0 0 0 0,0 0-1 0 0,-1 0 1 0 0,1 0-1 0 0,0 0 1 0 0,0 0 0 0 0,-1 0-1 0 0,1 0 1 0 0,0 0 0 0 0,-1 0-1 0 0,1 0 1 0 0,0 1-1 0 0,0-1 1 0 0,-1 0 0 0 0,1 0-1 0 0,0 0 1 0 0,0 0 0 0 0,-1 0-1 0 0,1 0 1 0 0,0 1 0 0 0,0-1-1 0 0,-1 0 1 0 0,1 0-1 0 0,0 0 1 0 0,0 1 0 0 0,0-1-1 0 0,0 0 1 0 0,-1 0 0 0 0,1 1-1 0 0,0-1 1 0 0,0 0 0 0 0,0 0-1 0 0,0 1 1 0 0,0-1 0 0 0,-1 16-4 0 0,8 19 1 0 0,-6-32 0 0 0,4 18-450 0 0,1 1 0 0 0,1-1-1 0 0,1-1 1 0 0,1 0 0 0 0,2 1 453 0 0,-11-21-3859 0 0,-1-5 2732 0 0,0-2 807 0 0,1-5 48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 0 0,'21'214'1633'0'0,"-3"-66"-1555"0"0,-18-148-78 0 0,0 0 0 0 0,0 0 0 0 0,0 0 0 0 0,-1-1-1 0 0,1 1 1 0 0,0 0 0 0 0,0 0 0 0 0,0 0-1 0 0,-1 0 1 0 0,1 0 0 0 0,0 0 0 0 0,0 0-1 0 0,0 0 1 0 0,-1 0 0 0 0,1 0 0 0 0,0 0 0 0 0,0 0-1 0 0,-1 0 1 0 0,1 0 0 0 0,0 0 0 0 0,0 0-1 0 0,0 0 1 0 0,-1 0 0 0 0,1 0 0 0 0,0 0-1 0 0,0 1 1 0 0,0-1 0 0 0,-1 0 0 0 0,1 0 0 0 0,0 0-1 0 0,0 0 1 0 0,0 0 0 0 0,0 0 0 0 0,-1 1-1 0 0,1-1 1 0 0,0 0 0 0 0,0 0 0 0 0,0 0 0 0 0,0 1-1 0 0,0-1 1 0 0,0 0 0 0 0,0 0 0 0 0,-1 0-1 0 0,1 0 1 0 0,0 1 0 0 0,0-1 0 0 0,0 0-1 0 0,0 0 1 0 0,0 1 0 0 0,0-1 0 0 0,0 0 0 0 0,0 0-1 0 0,0 0 1 0 0,0 1 0 0 0,0-1 0 0 0,0 0 0 0 0,-8-16-16 0 0,3-14-5 0 0,-9-50 118 0 0,4 0 0 0 0,1-52-97 0 0,9 131 7 0 0,0-1 0 0 0,1 0 0 0 0,-1 1 0 0 0,0-1 0 0 0,1 0 0 0 0,-1 1 0 0 0,1-1 0 0 0,0 1 0 0 0,0-1-1 0 0,-1 1 1 0 0,1-1 0 0 0,0 1 0 0 0,0 0 0 0 0,0-1 0 0 0,0 1 0 0 0,1 0 0 0 0,-1 0 0 0 0,0 0 0 0 0,0 0 0 0 0,1 0 0 0 0,-1 0 0 0 0,1 0 0 0 0,-1 0-1 0 0,1 0 1 0 0,-1 1 0 0 0,1-1 0 0 0,1 0-7 0 0,3-1 9 0 0,0 0 0 0 0,0 1 0 0 0,0 0-1 0 0,1 0 1 0 0,-1 0 0 0 0,1 1 0 0 0,3-1-9 0 0,-6 2 0 0 0,0 0 0 0 0,0 0 1 0 0,0 0-1 0 0,-1 0 0 0 0,1 1 1 0 0,0 0-1 0 0,-1-1 0 0 0,1 1 1 0 0,-1 0-1 0 0,0 1 0 0 0,1-1 1 0 0,-1 1-1 0 0,0-1 0 0 0,-1 1 1 0 0,1 0-1 0 0,0 0 0 0 0,-1 0 1 0 0,0 0-1 0 0,1 0 0 0 0,-1 1 0 0 0,-1-1 1 0 0,1 1-1 0 0,0-1 0 0 0,-1 1 1 0 0,0-1-1 0 0,0 1 0 0 0,0 0 1 0 0,0 0-1 0 0,-1-1 0 0 0,0 1 1 0 0,1 0-1 0 0,-1 0 0 0 0,-1 0 1 0 0,1 2-1 0 0,-2 0 11 0 0,-1-1 0 0 0,1 0 1 0 0,-1 0-1 0 0,0 1 0 0 0,0-2 1 0 0,-1 1-1 0 0,0 0 0 0 0,0-1 1 0 0,-2 3-12 0 0,5-6-3 0 0,-1 0 0 0 0,1 0 0 0 0,0 0 0 0 0,-1 0 0 0 0,1 0 0 0 0,-1 0 0 0 0,1-1 0 0 0,-1 1 0 0 0,0 0 0 0 0,1-1 0 0 0,-1 1 0 0 0,1-1 0 0 0,-1 0 0 0 0,0 1 0 0 0,0-1 0 0 0,1 0 0 0 0,-1 0 0 0 0,0 0 0 0 0,0 0 0 0 0,1 0 0 0 0,-1-1 0 0 0,0 1 0 0 0,1 0 0 0 0,-1-1 0 0 0,0 1 0 0 0,1-1 0 0 0,-1 0 0 0 0,1 1 0 0 0,-1-1 0 0 0,1 0 0 0 0,-1 0 0 0 0,1 0 0 0 0,-1 0 0 0 0,1 0 0 0 0,0 0 0 0 0,-1-2 3 0 0,2 0-1899 0 0,3 2 1728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0,'9'64'1463'0'0,"35"271"-534"0"0,-58-401-504 0 0,3 21-211 0 0,2 0 0 0 0,-1-28-214 0 0,9 59 54 0 0,0 0 0 0 0,1 1 0 0 0,1-1 0 0 0,0 1 0 0 0,1-1 0 0 0,0 1 0 0 0,1 0 0 0 0,1 0 1 0 0,0 0-1 0 0,1 0 0 0 0,2-4-54 0 0,-6 16 9 0 0,-1 0 0 0 0,1 0 0 0 0,-1 0 1 0 0,1 0-1 0 0,-1 1 0 0 0,1-1 0 0 0,-1 0 1 0 0,1 0-1 0 0,0 0 0 0 0,-1 0 0 0 0,1 1 0 0 0,0-1 1 0 0,0 0-1 0 0,0 1 0 0 0,0-1 0 0 0,-1 1 1 0 0,1-1-1 0 0,0 1 0 0 0,0-1 0 0 0,0 1 1 0 0,0 0-1 0 0,0-1 0 0 0,0 1 0 0 0,0 0 0 0 0,1 0 1 0 0,-1-1-1 0 0,0 1 0 0 0,0 0 0 0 0,0 0 1 0 0,0 0-1 0 0,0 0 0 0 0,0 1 0 0 0,0-1-9 0 0,3 1 5 0 0,-1 0 0 0 0,0 1 0 0 0,0-1 0 0 0,-1 1 0 0 0,1 0-1 0 0,0 0 1 0 0,-1 0 0 0 0,1 0 0 0 0,-1 0 0 0 0,1 0 0 0 0,1 3-5 0 0,3 4-5 0 0,1 1 1 0 0,-1-1 0 0 0,0 2 0 0 0,-1-1 0 0 0,0 1-1 0 0,0 1 5 0 0,-5-8 8 0 0,1 1-1 0 0,-1-1 1 0 0,0 0-1 0 0,0 1 1 0 0,0-1-1 0 0,0 0 1 0 0,-1 1-1 0 0,0-1 1 0 0,0 1-1 0 0,0-1 1 0 0,-1 1-1 0 0,1-1 1 0 0,-1 0-1 0 0,-1 4-7 0 0,1-6 10 0 0,0-1-1 0 0,0 1 0 0 0,-1 0 1 0 0,1-1-1 0 0,0 0 0 0 0,-1 1 1 0 0,1-1-1 0 0,-1 0 0 0 0,1 0 1 0 0,-1 1-1 0 0,1-1 0 0 0,-1 0 1 0 0,0-1-1 0 0,0 1 0 0 0,1 0 1 0 0,-1 0-1 0 0,0-1 0 0 0,0 1 1 0 0,0-1-1 0 0,0 0 0 0 0,0 1 1 0 0,0-1-1 0 0,0 0 0 0 0,0 0 1 0 0,0 0-1 0 0,0 0 0 0 0,0 0 0 0 0,0-1 1 0 0,0 1-1 0 0,0-1 0 0 0,1 1 1 0 0,-1-1-1 0 0,0 0 0 0 0,0 1 1 0 0,0-1-10 0 0,-4-1-129 0 0,-1 1-121 0 0,0-1 0 0 0,0 0 0 0 0,1 0 0 0 0,-1-1 0 0 0,1 0 1 0 0,-1 0-1 0 0,1 0 0 0 0,-2-2 250 0 0,8 4-832 0 0,12 0-698 0 0,-2-2 1416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48 8 0 0,'20'-18'1777'0'0,"-20"17"-1709"0"0,1 0-1 0 0,-1 0 0 0 0,0 0 0 0 0,0 0 0 0 0,0 0 0 0 0,-1 0 0 0 0,1 0 0 0 0,0 0 0 0 0,0 1 0 0 0,0-1 0 0 0,-1 0 1 0 0,1 0-1 0 0,0 0 0 0 0,-1 0 0 0 0,1 0 0 0 0,-1 1 0 0 0,1-1 0 0 0,-1 0 0 0 0,1 0 0 0 0,-1 1 0 0 0,0-1 0 0 0,1 0 0 0 0,-1 1 1 0 0,0-1-1 0 0,0 1 0 0 0,0-1 0 0 0,1 0 0 0 0,-2 1-67 0 0,0-1 35 0 0,1 1 0 0 0,-1 0-1 0 0,0 0 1 0 0,0 0 0 0 0,1 0 0 0 0,-1 0 0 0 0,0 0 0 0 0,1 0 0 0 0,-1 1 0 0 0,0-1-1 0 0,0 0 1 0 0,1 1 0 0 0,-1 0 0 0 0,1-1 0 0 0,-2 1-35 0 0,-2 2-4 0 0,0-1 0 0 0,0 1 0 0 0,0 0 0 0 0,0 0 0 0 0,0 1 0 0 0,1 0 0 0 0,-1-1 1 0 0,1 1-1 0 0,0 1 0 0 0,0-1 4 0 0,1 2-5 0 0,0-1 0 0 0,0 1 0 0 0,1-1 0 0 0,0 1 0 0 0,0 0 0 0 0,0 0 0 0 0,1 0 0 0 0,0 0 0 0 0,0 1 0 0 0,0-1 0 0 0,1 0 0 0 0,0 0 1 0 0,0 0-1 0 0,2 6 5 0 0,-2-10 9 0 0,0 0 0 0 0,1 0 0 0 0,-1 0-1 0 0,1 0 1 0 0,0 0 0 0 0,0 0 0 0 0,0 0 0 0 0,0 0 0 0 0,0 0 0 0 0,0 0 0 0 0,1-1 0 0 0,-1 1 0 0 0,0-1 0 0 0,1 1 0 0 0,-1-1 0 0 0,1 1 0 0 0,0-1 0 0 0,1 1-9 0 0,0-1 45 0 0,-1 0 0 0 0,1 0 0 0 0,0 0 0 0 0,-1-1 0 0 0,1 1 0 0 0,0-1 0 0 0,-1 0 0 0 0,1 0 0 0 0,0 0 0 0 0,-1 0 0 0 0,1 0 0 0 0,0 0 0 0 0,-1-1 0 0 0,1 1 0 0 0,0-1 0 0 0,-1 0 0 0 0,1 0 0 0 0,-1 0 0 0 0,1 0-45 0 0,5-2 171 0 0,-1-1 1 0 0,0 0-1 0 0,0 0 0 0 0,-1 0 1 0 0,1-1-1 0 0,-1 0 0 0 0,0 0 1 0 0,0-1-1 0 0,-1 1 0 0 0,0-1 1 0 0,0 0-1 0 0,0-1-171 0 0,-2 4 9 0 0,-1-1-1 0 0,1 0 0 0 0,-1 1 1 0 0,0-1-1 0 0,0 0 1 0 0,0 0-1 0 0,0 0 1 0 0,-1-1-1 0 0,0 1 1 0 0,0 0-1 0 0,0 0 1 0 0,-1-1-1 0 0,1 1 0 0 0,-1-1 1 0 0,0 1-1 0 0,0 0 1 0 0,-1-1-1 0 0,1 1 1 0 0,-1 0-1 0 0,0-1 1 0 0,-1-3-9 0 0,2 8 1 0 0,0-1 0 0 0,-1 0 0 0 0,1 0 0 0 0,0 1-1 0 0,0-1 1 0 0,0 0 0 0 0,-1 0 0 0 0,1 1 0 0 0,0-1 0 0 0,-1 0 0 0 0,1 1 0 0 0,0-1 0 0 0,-1 0 0 0 0,1 1 0 0 0,-1-1 0 0 0,0 1 0 0 0,1-1 0 0 0,-1 1 0 0 0,1-1 0 0 0,-1 1 0 0 0,0-1 0 0 0,1 1 0 0 0,-1-1 0 0 0,0 1 0 0 0,1 0 0 0 0,-1-1 0 0 0,0 1-1 0 0,0 0 1 0 0,1 0 0 0 0,-1 0 0 0 0,0-1 0 0 0,0 1 0 0 0,0 0 0 0 0,1 0 0 0 0,-1 0 0 0 0,0 0 0 0 0,0 0 0 0 0,0 0 0 0 0,1 1 0 0 0,-1-1 0 0 0,0 0 0 0 0,0 0 0 0 0,0 0 0 0 0,1 1 0 0 0,-1-1 0 0 0,0 1-1 0 0,0 0 16 0 0,0 0 1 0 0,-1 0-1 0 0,1 0 0 0 0,0 1 1 0 0,0-1-1 0 0,0 0 1 0 0,1 1-1 0 0,-1-1 0 0 0,0 1 1 0 0,0-1-1 0 0,1 1 1 0 0,-1-1-1 0 0,1 1 0 0 0,-1 0 1 0 0,1-1-1 0 0,0 1 1 0 0,0 0-1 0 0,0-1 1 0 0,0 1-1 0 0,0 0 0 0 0,0 0-16 0 0,6 38 247 0 0,1-1 0 0 0,2 0-1 0 0,2-1 1 0 0,9 21-247 0 0,-23-71-6692 0 0,-1-13 4948 0 0,2 9 1492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 0 0,'0'-18'1753'0'0,"2"35"-453"0"0,1 32-865 0 0,-3 5-426 0 0,9 52-9 0 0,-6-85 3 0 0,1-1-1 0 0,1 1 0 0 0,7 19-2 0 0,-8-21 200 0 0,1 0-214 0 0,-5-19 32 0 0,0 0 19 0 0,0 0 27 0 0,0 0 28 0 0,0 0 22 0 0,27-19 456 0 0,-15 18-561 0 0,-1 0-1 0 0,0 1 0 0 0,1 0 1 0 0,-1 1-1 0 0,0 0 1 0 0,0 1-1 0 0,0 0 1 0 0,10 3-9 0 0,22 4 15 0 0,-37-8-41 0 0,25 2-138 0 0,-24-8-1116 0 0,-15-6-1699 0 0,4 8 2776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16 0 0,'-3'-1'146'0'0,"0"-1"-1"0"0,0 1 1 0 0,0 0-1 0 0,0 0 1 0 0,0 0-1 0 0,-1 1 1 0 0,1-1-1 0 0,0 1 1 0 0,0 0-1 0 0,-1-1 0 0 0,1 2 1 0 0,0-1-1 0 0,-1 0 1 0 0,1 0-1 0 0,0 1 1 0 0,0 0-1 0 0,-1 0 1 0 0,1 0-1 0 0,0 0 1 0 0,0 0-1 0 0,-1 1-145 0 0,-5 1 13 0 0,-1 1 0 0 0,1 0 0 0 0,0 1 0 0 0,1-1-1 0 0,-1 2 1 0 0,-6 5-13 0 0,8-4 1 0 0,0 0-1 0 0,0 0 0 0 0,1 0 1 0 0,0 1-1 0 0,1 0 0 0 0,-5 9 0 0 0,9-15 0 0 0,-1 0 0 0 0,1 0-1 0 0,0 1 1 0 0,0-1-1 0 0,0 0 1 0 0,0 1 0 0 0,0-1-1 0 0,1 1 1 0 0,-1 0-1 0 0,1-1 1 0 0,-1 1 0 0 0,1-1-1 0 0,0 1 1 0 0,0 0-1 0 0,0-1 1 0 0,0 1 0 0 0,1-1-1 0 0,-1 1 1 0 0,1-1-1 0 0,0 1 1 0 0,0-1 0 0 0,0 1-1 0 0,0-1 1 0 0,0 1-1 0 0,0-1 1 0 0,1 0 0 0 0,-1 0 0 0 0,1 0 34 0 0,1-1 0 0 0,-1 1 1 0 0,0-1-1 0 0,1 0 1 0 0,-1 0-1 0 0,1 0 0 0 0,0 0 1 0 0,-1 0-1 0 0,1-1 1 0 0,0 1-1 0 0,0-1 0 0 0,-1 0 1 0 0,1 0-1 0 0,0 0 1 0 0,0 0-1 0 0,-1 0 0 0 0,1 0 1 0 0,0-1-1 0 0,0 1 1 0 0,-1-1-1 0 0,1 0 1 0 0,-1 1-1 0 0,1-1 0 0 0,0-1 1 0 0,-1 1-1 0 0,0 0 1 0 0,2-1-35 0 0,6-3 156 0 0,0 0 0 0 0,0-1 1 0 0,-1 0-1 0 0,0-1 1 0 0,0 0-1 0 0,1-1-156 0 0,-4 2 9 0 0,0-1-1 0 0,0 0 1 0 0,-1 0-1 0 0,0 0 1 0 0,0 0-1 0 0,-1-1 1 0 0,1 0-1 0 0,1-7-8 0 0,-5 13 2 0 0,0 1 0 0 0,0-1-1 0 0,-1 0 1 0 0,1 0-1 0 0,0 0 1 0 0,-1 0 0 0 0,0 0-1 0 0,1 0 1 0 0,-1 0-1 0 0,0 0 1 0 0,0 0 0 0 0,0 1-1 0 0,-1-1 1 0 0,1 0-1 0 0,0 0 1 0 0,-1 0 0 0 0,1 0-1 0 0,-1 0 1 0 0,0 0-1 0 0,1 0 1 0 0,-1 1 0 0 0,0-1-1 0 0,0 0 1 0 0,0 1-1 0 0,-1-1 1 0 0,1 1 0 0 0,0-1-1 0 0,-1 1 1 0 0,1-1-1 0 0,0 1 1 0 0,-1 0 0 0 0,0 0-1 0 0,1-1 1 0 0,-1 1 0 0 0,0 0-1 0 0,0 1 1 0 0,0-1-1 0 0,1 0 1 0 0,-1 0 0 0 0,0 1-1 0 0,-1-1-1 0 0,2 2 2 0 0,1 0-1 0 0,-1 0 1 0 0,1 0-1 0 0,-1 0 1 0 0,1-1-1 0 0,-1 1 1 0 0,1 0-1 0 0,0 0 1 0 0,-1 0-1 0 0,1 0 1 0 0,0 0 0 0 0,0 1-1 0 0,0-1 1 0 0,0 0-1 0 0,0 0 1 0 0,0 0-1 0 0,0 0 1 0 0,0 0-1 0 0,1 0 1 0 0,-1 0-1 0 0,0 0 1 0 0,1 0-2 0 0,4 39-8 0 0,-4-34 13 0 0,13 60 57 0 0,-13-62-118 0 0,1 1 1 0 0,-1-1-1 0 0,1 1 1 0 0,0-1-1 0 0,0 0 1 0 0,0 0-1 0 0,1 0 1 0 0,0 0-1 0 0,0 0 1 0 0,0-1-1 0 0,0 1 1 0 0,0-1-1 0 0,2 1 56 0 0,-5-4-86 0 0,1 0-1 0 0,-1 0 1 0 0,1 0-1 0 0,-1 0 0 0 0,1 0 1 0 0,-1 0-1 0 0,1 0 1 0 0,-1-1-1 0 0,1 1 0 0 0,-1 0 1 0 0,1 0-1 0 0,-1 0 1 0 0,1 0-1 0 0,-1-1 0 0 0,0 1 1 0 0,1 0-1 0 0,-1-1 1 0 0,1 1-1 0 0,-1 0 0 0 0,0-1 1 0 0,1 1-1 0 0,-1 0 1 0 0,0-1-1 0 0,1 1 0 0 0,-1 0 1 0 0,0-1-1 0 0,0 1 1 0 0,1-1-1 0 0,-1 1 0 0 0,0-1 1 0 0,0 1-1 0 0,0-1 1 0 0,0 1-1 0 0,0-1 0 0 0,1 1 1 0 0,-1-1-1 0 0,0 1 1 0 0,0-1-1 0 0,0 1 0 0 0,0 0 1 0 0,-1-1-1 0 0,1 1 1 0 0,0-1-1 0 0,0 1 0 0 0,0-1 1 0 0,0 1-1 0 0,0-1 1 0 0,-1 1 86 0 0,2-4-63 0 0,1-5-186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 0 0,'7'84'2874'0'0,"-4"-67"-2813"0"0,1 0 0 0 0,0-1 0 0 0,1 1-1 0 0,1-1 1 0 0,0 0 0 0 0,6 8-61 0 0,-12-23 33 0 0,0-1 20 0 0,0 0 24 0 0,-9-39 273 0 0,7 27-353 0 0,1 0 0 0 0,1 1 0 0 0,0-1 0 0 0,1 0-1 0 0,2-12 4 0 0,-2 19 1 0 0,0 0-1 0 0,0 0 0 0 0,0 0 1 0 0,0 0-1 0 0,1 0 0 0 0,0 0 0 0 0,0 1 1 0 0,0-1-1 0 0,1 0 0 0 0,0 1 0 0 0,0 0 1 0 0,0 0-1 0 0,0 0 0 0 0,4-4 0 0 0,-7 8 1 0 0,1 0-1 0 0,-1-1 0 0 0,1 1 1 0 0,0 0-1 0 0,-1-1 0 0 0,1 1 1 0 0,-1 0-1 0 0,1 0 1 0 0,0-1-1 0 0,-1 1 0 0 0,1 0 1 0 0,0 0-1 0 0,-1 0 0 0 0,1 0 1 0 0,-1 0-1 0 0,1 0 0 0 0,0 0 1 0 0,-1 0-1 0 0,1 0 0 0 0,0 0 1 0 0,-1 0-1 0 0,1 0 0 0 0,0 1 1 0 0,-1-1-1 0 0,1 0 0 0 0,0 0 1 0 0,-1 1-1 0 0,1-1 1 0 0,-1 0-1 0 0,1 1 0 0 0,-1-1 1 0 0,1 1-1 0 0,15 21 9 0 0,3 30 1 0 0,-19-51-9 0 0,1 2-1 0 0,3 11 5 0 0,0 0-1 0 0,-1 1 0 0 0,-1-1 0 0 0,-1 1 0 0 0,0 2-4 0 0,-5-87-33 0 0,4 59 33 0 0,1 1 0 0 0,0 0-1 0 0,1 0 1 0 0,1 0-1 0 0,-1 0 1 0 0,2 0-1 0 0,-1 0 1 0 0,2 1 0 0 0,-1-1-1 0 0,1 1 1 0 0,3-4 0 0 0,-7 12 0 0 0,-1 1 0 0 0,0 0 0 0 0,0 0 1 0 0,0 0-1 0 0,1-1 0 0 0,-1 1 0 0 0,0 0 0 0 0,0 0 1 0 0,1 0-1 0 0,-1 0 0 0 0,0 0 0 0 0,0 0 0 0 0,1 0 1 0 0,-1 0-1 0 0,0 0 0 0 0,1 0 0 0 0,-1 0 0 0 0,0 0 1 0 0,0 0-1 0 0,1 0 0 0 0,-1 0 0 0 0,0 0 0 0 0,1 0 1 0 0,-1 0-1 0 0,0 0 0 0 0,0 0 0 0 0,1 0 1 0 0,-1 0-1 0 0,0 0 0 0 0,0 0 0 0 0,1 1 0 0 0,-1-1 1 0 0,0 0-1 0 0,0 0 0 0 0,1 0 0 0 0,-1 0 0 0 0,0 1 1 0 0,0-1-1 0 0,0 0 0 0 0,0 0 0 0 0,1 0 0 0 0,-1 1 0 0 0,11 16 6 0 0,3 18-3 0 0,-7-15-60 0 0,-3-9-112 0 0,0 0 1 0 0,0 0-1 0 0,-1 0 1 0 0,-1 0-1 0 0,0 0 0 0 0,0 0 1 0 0,-1 1-1 0 0,-1-1 1 0 0,-1 9 168 0 0,0-18-1174 0 0,1-5 119 0 0,0 2 1230 0 0,-2-7-340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12 0 0,'11'65'2559'0'0,"16"285"-1678"0"0,-26-307-464 0 0,-3-41 47 0 0,-1-27-220 0 0,2 14-237 0 0,1-1 0 0 0,1 1-1 0 0,0-1 1 0 0,0 1 0 0 0,1 0 0 0 0,1-1 0 0 0,1 0-7 0 0,-3 6-6 0 0,1-1 0 0 0,0 1 0 0 0,1 0 1 0 0,0 0-1 0 0,0 1 0 0 0,0-1 0 0 0,1 1 1 0 0,-1-1-1 0 0,1 1 0 0 0,1 0 0 0 0,-1 0 1 0 0,1 1-1 0 0,2-3 6 0 0,-5 6-31 0 0,-1 0 1 0 0,0 0-1 0 0,1 1 1 0 0,-1-1-1 0 0,0 0 1 0 0,1 1 0 0 0,-1-1-1 0 0,1 0 1 0 0,-1 1-1 0 0,1 0 1 0 0,-1-1-1 0 0,1 1 1 0 0,0 0-1 0 0,-1 0 1 0 0,1 0-1 0 0,-1 0 1 0 0,1 0-1 0 0,-1 0 1 0 0,1 0 0 0 0,0 1-1 0 0,-1-1 1 0 0,1 1-1 0 0,-1-1 1 0 0,1 1 30 0 0,1 0-50 0 0,0 1 0 0 0,-1 0 0 0 0,1 0 0 0 0,0-1 1 0 0,-1 2-1 0 0,0-1 0 0 0,1 0 0 0 0,-1 0 0 0 0,0 1 0 0 0,0-1 1 0 0,1 3 49 0 0,1 2-38 0 0,0-1 1 0 0,-1 1 0 0 0,0-1-1 0 0,0 1 1 0 0,0 0 0 0 0,-1 0-1 0 0,0 0 1 0 0,-1 0 0 0 0,0 0 0 0 0,0 2 37 0 0,-1-4 35 0 0,0 1 1 0 0,0 0-1 0 0,-1 0 1 0 0,0-1-1 0 0,0 1 1 0 0,-1 0-1 0 0,0-1 1 0 0,0 1-1 0 0,0-1 1 0 0,-1 0 0 0 0,1 0-1 0 0,-1 0 1 0 0,-1 0-1 0 0,-1 2-35 0 0,4-5 29 0 0,-1-1-1 0 0,0 1 1 0 0,0-1-1 0 0,0 1 1 0 0,1-1-1 0 0,-1 0 1 0 0,0 0-1 0 0,-1 0 1 0 0,1 0 0 0 0,0 0-1 0 0,0 0 1 0 0,0-1-1 0 0,-1 1 1 0 0,1 0-1 0 0,0-1 1 0 0,-1 0-1 0 0,1 0 1 0 0,0 0-1 0 0,-1 0 1 0 0,1 0-1 0 0,0 0 1 0 0,-1 0 0 0 0,1-1-1 0 0,0 1 1 0 0,-1-1-1 0 0,1 1 1 0 0,0-1-1 0 0,0 0 1 0 0,0 0-1 0 0,0 0 1 0 0,0 0-1 0 0,0 0 1 0 0,0-1-1 0 0,0 1 1 0 0,0-1 0 0 0,0 1-1 0 0,-1-2-28 0 0,-4-2-225 0 0,0-1 0 0 0,0 0 0 0 0,0 0 0 0 0,1 0-1 0 0,0-1 1 0 0,1 0 0 0 0,-1 0 0 0 0,1 0 0 0 0,0 0 0 0 0,1-1 0 0 0,0 0-1 0 0,0 0 1 0 0,1 0 0 0 0,0 0 0 0 0,1-1 0 0 0,-1 1 0 0 0,2-1 0 0 0,-1-1 225 0 0,2-5-323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26 710 28 0 0,'1'0'116'0'0,"-1"0"-1"0"0,1 1 1 0 0,-1 0-1 0 0,1-1 1 0 0,-1 1 0 0 0,1-1-1 0 0,-1 0 1 0 0,1 0 0 0 0,0 1-1 0 0,-1-1 1 0 0,0 0-1 0 0,1 1 1 0 0,0-1 0 0 0,0 0-1 0 0,-1 0 1 0 0,1 1 0 0 0,-1-1-1 0 0,1 0 1 0 0,0 0-1 0 0,-1 0 1 0 0,1 0 0 0 0,0 0-1 0 0,0 0 1 0 0,-1-1-116 0 0,1 0 67 0 0,1 0 0 0 0,-1 1 0 0 0,1-1 0 0 0,-2 0 0 0 0,2 0 0 0 0,-1 0 0 0 0,0-1 0 0 0,0 2-1 0 0,0-2 1 0 0,0 1 0 0 0,0 0 0 0 0,0-1-67 0 0,14-22 347 0 0,0-1 0 0 0,-2-1 0 0 0,-1 1 1 0 0,-1-2-1 0 0,4-16-347 0 0,9-37 123 0 0,1-24-123 0 0,-22 92 4 0 0,11-51 39 0 0,0-19-43 0 0,-12 64-3 0 0,0 0 0 0 0,-2-1-1 0 0,0 1 1 0 0,0 0 0 0 0,-2-1 0 0 0,-4-15 3 0 0,6 32-1 0 0,0-1 1 0 0,-1 1-1 0 0,1 0 1 0 0,-1 0-1 0 0,0-1 1 0 0,0 1-1 0 0,1 1 1 0 0,-1-2-1 0 0,-1 1 1 0 0,2 1-1 0 0,-2-2 1 0 0,1 2-1 0 0,-1-1 1 0 0,1 0-1 0 0,-1 1 1 0 0,1-1-1 0 0,-1 1 1 0 0,0-1-1 0 0,0 1 1 0 0,0 0-1 0 0,1-1 1 0 0,-2 2-1 0 0,2-2 1 0 0,-1 1-1 0 0,-1 1 1 0 0,0-1 0 0 0,0 0 0 0 0,0 1 1 0 0,0 0 0 0 0,0 1 0 0 0,0-1 0 0 0,0 1 0 0 0,0-1-1 0 0,0 0 1 0 0,1 2 0 0 0,-1-1 0 0 0,0-1 0 0 0,1 2 0 0 0,-1-1 0 0 0,1 1-1 0 0,-1-1 1 0 0,1 1 0 0 0,0-1 0 0 0,0 2 0 0 0,-1-2 0 0 0,1 1-1 0 0,-1 1 1 0 0,-5 6 4 0 0,0 0 0 0 0,1 1 0 0 0,0 0 1 0 0,1 0-1 0 0,0 1 0 0 0,1-1 1 0 0,0 2-1 0 0,0-1 0 0 0,1 0 1 0 0,1 3-6 0 0,-9 28 13 0 0,3 1 0 0 0,0 5-13 0 0,8-39-1 0 0,-10 56 79 0 0,3 0 0 0 0,3 2-78 0 0,4-42 155 0 0,1-1 1 0 0,2 0-1 0 0,0 1 1 0 0,2-1 0 0 0,-1 0-1 0 0,3-1 1 0 0,2 5-156 0 0,-7-23 155 0 0,1 0 0 0 0,-1-1 0 0 0,2 1 1 0 0,-1-1-1 0 0,0 1 0 0 0,0-2 0 0 0,1 2 0 0 0,0-1 1 0 0,0-1-1 0 0,0 1 0 0 0,1 0 0 0 0,0 0 0 0 0,0-1 0 0 0,-1 0 1 0 0,1 0-1 0 0,1 0 0 0 0,-2-1 0 0 0,6 2-155 0 0,-3-1 359 0 0,0-2-1 0 0,0 1 1 0 0,0-1 0 0 0,0 0-1 0 0,0 0 1 0 0,0-1 0 0 0,0 0-1 0 0,0 0 1 0 0,1 0-1 0 0,-1 0 1 0 0,0-2 0 0 0,0 1-1 0 0,0 0 1 0 0,5-3-359 0 0,6-1 341 0 0,-1-1-1 0 0,-1-1 1 0 0,1 0 0 0 0,0-2-1 0 0,-2 0 1 0 0,1 0 0 0 0,-1-1-1 0 0,-1-1 1 0 0,1 0-1 0 0,2-5-340 0 0,-9 10-6 0 0,0-1 0 0 0,-1 0 0 0 0,0 0 0 0 0,0-1 0 0 0,-1 0 0 0 0,-1 0 0 0 0,1-1 0 0 0,-1 1 0 0 0,0-1 0 0 0,0 0 0 0 0,-1 0 0 0 0,0 0 0 0 0,-1 0 0 0 0,0 0 0 0 0,-1-1 0 0 0,1 1 0 0 0,-2 0 0 0 0,0-1 0 0 0,0-4 6 0 0,-4-5 2 0 0,0 17-12 0 0,-3 12 0 0 0,2 3 17 0 0,1 0-1 0 0,-1-1 1 0 0,1 2-1 0 0,2-1 1 0 0,-1 0-1 0 0,2 1 1 0 0,-1-1-1 0 0,2 1 1 0 0,0-1-1 0 0,1 7-6 0 0,2 14 49 0 0,1-1-1 0 0,2 0 1 0 0,7 22-49 0 0,-2-24 59 0 0,-11-30-61 0 0,0 1 0 0 0,0-2 0 0 0,1 2 1 0 0,0-1-1 0 0,0 0 0 0 0,-1 1 0 0 0,1-2 1 0 0,0 2-1 0 0,0-1 0 0 0,-1 0 0 0 0,1 0 1 0 0,0 0-1 0 0,0-1 0 0 0,0 2 0 0 0,0-1 1 0 0,0-1-1 0 0,0 1 0 0 0,1 0 0 0 0,-1-1 1 0 0,0 1-1 0 0,0-1 0 0 0,1 1 2 0 0,-1-2-118 0 0,-1 1 0 0 0,1 0 1 0 0,-1 0-1 0 0,1 0 0 0 0,0-1 0 0 0,-1 0 0 0 0,0 1 0 0 0,1-1 1 0 0,0 1-1 0 0,-1 0 0 0 0,1-1 0 0 0,-1 1 0 0 0,0-1 1 0 0,1 0-1 0 0,-1 1 0 0 0,0-1 0 0 0,1 1 0 0 0,-1-1 0 0 0,1 0 1 0 0,-1 1-1 0 0,0-1 0 0 0,0 0 0 0 0,0 0 0 0 0,0 1 0 0 0,0 0 1 0 0,0-1-1 0 0,0 0 0 0 0,0 0 0 0 0,0 0 118 0 0,1-25-4015 0 0,-1 23 3315 0 0,-4-53-5670 0 0,-2 0 3627 0 0,1 24 2164 0 0,0-4 292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175 317 4 0 0,'-3'-2'103'0'0,"0"1"0"0"0,1 0 1 0 0,-1 1-1 0 0,0-1 0 0 0,0 0 0 0 0,0 1 0 0 0,0 0 0 0 0,0 0 1 0 0,0-1-1 0 0,1 1 0 0 0,-1 1 0 0 0,0-1 0 0 0,0 0 0 0 0,0 1 1 0 0,0 0-1 0 0,0-1 0 0 0,0 1 0 0 0,-1 1-103 0 0,-53 21 129 0 0,52-20-125 0 0,-1 1 0 0 0,2 0 0 0 0,-1 1 0 0 0,0-1-1 0 0,1 1 1 0 0,0 0 0 0 0,0 0 0 0 0,0 1 0 0 0,1-1 0 0 0,-1 1-1 0 0,1-1 1 0 0,1 1 0 0 0,-2 4-4 0 0,3-8 16 0 0,0-1 0 0 0,1 1 0 0 0,-1 0 0 0 0,1-1 0 0 0,-1 1 0 0 0,1 0 0 0 0,0-1 0 0 0,0 1 0 0 0,0 0 0 0 0,0-1 0 0 0,0 1 0 0 0,0 0 0 0 0,0-1 0 0 0,0 1 0 0 0,1 0 0 0 0,-1-1 0 0 0,1 1 0 0 0,-1 0 0 0 0,1-1 0 0 0,0 1 0 0 0,0-1 0 0 0,-1 1 0 0 0,1-1 0 0 0,0 0 0 0 0,0 1 0 0 0,1-1-1 0 0,-1 0 1 0 0,0 1 0 0 0,0-1 0 0 0,1 0 0 0 0,-1 0 0 0 0,0 0 0 0 0,1 0 0 0 0,-1 0 0 0 0,1-1 0 0 0,0 1 0 0 0,-1 0 0 0 0,1-1 0 0 0,0 1 0 0 0,-1-1 0 0 0,1 1 0 0 0,0-1 0 0 0,0 0 0 0 0,-1 0 0 0 0,1 0 0 0 0,0 0 0 0 0,0 0 0 0 0,-1 0 0 0 0,1 0 0 0 0,0 0 0 0 0,0-1-16 0 0,4 1 49 0 0,-1-1 1 0 0,1 0-1 0 0,-1 0 1 0 0,1 0-1 0 0,-1-1 0 0 0,0 0 1 0 0,1 1-1 0 0,-1-2 1 0 0,0 1-1 0 0,0-1 1 0 0,-1 0-1 0 0,1 0 0 0 0,0 0 1 0 0,-1 0-1 0 0,0-1 1 0 0,0 0-1 0 0,0 1 1 0 0,0-2-1 0 0,-1 1 0 0 0,0 0 1 0 0,0-1-1 0 0,0 1 1 0 0,0-1-1 0 0,-1 0 1 0 0,0 0-1 0 0,0 0 0 0 0,1-2-49 0 0,2-6 0 0 0,-1 0-1 0 0,0 0 1 0 0,-1 0-1 0 0,-1-1 1 0 0,0 1-1 0 0,0-1 1 0 0,-2 0-1 0 0,0 0 1 0 0,0 1-1 0 0,-2-4 1 0 0,-3-6 12 0 0,0 1-1 0 0,-2-1 1 0 0,-4-7-12 0 0,4 14-1 0 0,1-1 0 0 0,1 0 0 0 0,1 0 0 0 0,0-1 0 0 0,2 1 0 0 0,-1-9 1 0 0,24 164 55 0 0,-13-48-98 0 0,-8-61-18 0 0,3 0 0 0 0,0 1 0 0 0,2-1 0 0 0,1-1 0 0 0,1 1 0 0 0,2-1 0 0 0,5 10 61 0 0,-3-23-601 0 0,-3-17-774 0 0,2-26-295 0 0,-8 13 1530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67 16 0 0,'1'-2'59'0'0,"0"1"1"0"0,0 0-1 0 0,0-1 1 0 0,0 1-1 0 0,0-1 1 0 0,-1 1-1 0 0,1-1 0 0 0,0 1 1 0 0,-1-1-1 0 0,1 0 1 0 0,-1 1-1 0 0,1-1 1 0 0,-1 0-1 0 0,0 1 1 0 0,0-1-1 0 0,0 0 0 0 0,0 0 1 0 0,0 1-1 0 0,0-1 1 0 0,0 0-1 0 0,-1 1 1 0 0,1-1-1 0 0,-1 0 0 0 0,1 1 1 0 0,-1-1-1 0 0,1 1 1 0 0,-1-1-1 0 0,0 1 1 0 0,0-1-1 0 0,0 1 1 0 0,0-1-1 0 0,0 1 0 0 0,0 0 1 0 0,-1-1-1 0 0,1 1 1 0 0,0 0-1 0 0,-1 0 1 0 0,1 0-1 0 0,0 0 0 0 0,-1 0 1 0 0,0 0-1 0 0,1 1 1 0 0,-1-1-1 0 0,1 0 1 0 0,-1 1-1 0 0,0-1 1 0 0,0 1-1 0 0,1 0 0 0 0,-1-1 1 0 0,0 1-1 0 0,0 0 1 0 0,1 0-1 0 0,-1 0 1 0 0,0 0-1 0 0,0 0 0 0 0,1 1 1 0 0,-1-1-1 0 0,0 0 1 0 0,0 1-1 0 0,1-1 1 0 0,-1 1-60 0 0,-5 3 4 0 0,1-1 0 0 0,0 1 0 0 0,0 1 0 0 0,0-1 0 0 0,0 1 0 0 0,1 0 0 0 0,0 0 0 0 0,0 1 0 0 0,0 0 0 0 0,1 0 0 0 0,-1 0 0 0 0,-2 6-4 0 0,6-10 5 0 0,-1 0 0 0 0,1 0 0 0 0,0 1 0 0 0,0-1 0 0 0,0 0 1 0 0,0 1-1 0 0,0-1 0 0 0,0 1 0 0 0,1-1 0 0 0,-1 1 0 0 0,1-1 0 0 0,0 1 0 0 0,0-1 0 0 0,0 1 0 0 0,0-1 0 0 0,0 1 0 0 0,1-1 0 0 0,-1 1 0 0 0,1-1 0 0 0,-1 1 1 0 0,1-1-1 0 0,0 0 0 0 0,0 1 0 0 0,0-1 0 0 0,0 0 0 0 0,1 0 0 0 0,-1 1 0 0 0,1-1 0 0 0,-1 0 0 0 0,1 0 0 0 0,0-1 0 0 0,0 1 0 0 0,0 0 0 0 0,0 0 1 0 0,0-1-1 0 0,0 1 0 0 0,2 0-5 0 0,-1-1 51 0 0,0 0 1 0 0,0 0-1 0 0,0 0 0 0 0,0-1 1 0 0,1 1-1 0 0,-1-1 1 0 0,0 0-1 0 0,0 0 0 0 0,0 0 1 0 0,0 0-1 0 0,0-1 1 0 0,0 1-1 0 0,1-1 1 0 0,-1 1-1 0 0,0-1 0 0 0,0 0 1 0 0,0 0-1 0 0,-1 0 1 0 0,1-1-1 0 0,0 1 1 0 0,0-1-1 0 0,-1 0 0 0 0,1 1 1 0 0,-1-1-1 0 0,1 0 1 0 0,-1 0-1 0 0,0 0 1 0 0,0-1-1 0 0,0 1 0 0 0,0-1-51 0 0,1 0 11 0 0,0 0 0 0 0,0 0-1 0 0,-1 0 1 0 0,1-1 0 0 0,-1 1-1 0 0,0-1 1 0 0,0 1 0 0 0,0-1-1 0 0,0 0 1 0 0,-1 0 0 0 0,1 0-1 0 0,-1 1 1 0 0,0-1 0 0 0,-1-1-1 0 0,1 1 1 0 0,-1 0 0 0 0,1 0-1 0 0,-1 0 1 0 0,-1 0 0 0 0,1 0 0 0 0,-1-4-11 0 0,0 6 1 0 0,1 0 0 0 0,-1 0 1 0 0,0 0-1 0 0,0 0 1 0 0,0 0-1 0 0,0 0 0 0 0,0 1 1 0 0,0-1-1 0 0,0 0 1 0 0,-1 1-1 0 0,1-1 0 0 0,-1 1 1 0 0,1-1-1 0 0,-1 1 1 0 0,0 0-1 0 0,-1-2-1 0 0,3 3 0 0 0,-1 0 0 0 0,1 0 0 0 0,0 0 1 0 0,0 1-1 0 0,-1-1 0 0 0,1 0 0 0 0,0 0 0 0 0,0 0 0 0 0,-1 0 0 0 0,1 0 0 0 0,0 0 1 0 0,0 0-1 0 0,0 0 0 0 0,-1 0 0 0 0,1 0 0 0 0,0 1 0 0 0,0-1 0 0 0,0 0 0 0 0,-1 0 1 0 0,1 0-1 0 0,0 0 0 0 0,0 1 0 0 0,0-1 0 0 0,0 0 0 0 0,-1 0 0 0 0,1 0 0 0 0,0 1 1 0 0,0-1-1 0 0,0 0 0 0 0,0 0 0 0 0,0 0 0 0 0,0 1 0 0 0,0-1 0 0 0,0 0 0 0 0,0 0 1 0 0,0 1-1 0 0,0-1 0 0 0,0 0 0 0 0,0 0 0 0 0,0 1 0 0 0,2 23 4 0 0,2-7-62 0 0,16 52 176 0 0,-19-65-167 0 0,1 0 0 0 0,-1-1 0 0 0,1 1 0 0 0,0 0 0 0 0,0-1 0 0 0,1 1 0 0 0,-1-1 0 0 0,1 0 0 0 0,-1 0 0 0 0,1 0 0 0 0,0 0 1 0 0,0 0-1 0 0,1-1 0 0 0,-1 1 0 0 0,1-1 49 0 0,-3-1-85 0 0,-1-1 0 0 0,0 0 0 0 0,1 0 0 0 0,-1 0 0 0 0,1 0 0 0 0,-1 0 0 0 0,1 0 0 0 0,-1 0 0 0 0,0 0 0 0 0,1 0 0 0 0,-1 0 0 0 0,1 0 0 0 0,-1 0 0 0 0,1 0 0 0 0,-1 0 1 0 0,0 0-1 0 0,1 0 0 0 0,-1-1 0 0 0,1 1 0 0 0,-1 0 0 0 0,0 0 0 0 0,1 0 0 0 0,-1-1 0 0 0,0 1 0 0 0,1 0 0 0 0,-1 0 0 0 0,0-1 0 0 0,1 1 0 0 0,-1 0 0 0 0,0-1 0 0 0,1 1 0 0 0,-1 0 0 0 0,0-1 0 0 0,0 1 0 0 0,0-1 0 0 0,1 1 0 0 0,-1 0 0 0 0,0-1 1 0 0,0 1-1 0 0,0-1 0 0 0,0 1 0 0 0,0 0 0 0 0,0-1 0 0 0,0 1 0 0 0,0-1 0 0 0,0 1 0 0 0,0-1 0 0 0,0 1 0 0 0,0 0 0 0 0,0-1 0 0 0,0 1 0 0 0,0-1 0 0 0,-1 1 85 0 0,2-5-31 0 0,2-8-349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4 0 0,'-3'0'156'0'0,"-1"1"1"0"0,1-1-1 0 0,0 1 1 0 0,0 0-1 0 0,0 0 1 0 0,0 0-1 0 0,0 0 1 0 0,1 0-1 0 0,-1 1 1 0 0,0-1-1 0 0,0 1 1 0 0,1-1-1 0 0,-1 1 1 0 0,1 0-1 0 0,0 0 1 0 0,0 1-1 0 0,-1-1 1 0 0,1 1-157 0 0,-5 5 105 0 0,1 0 1 0 0,0 1-1 0 0,0 0 1 0 0,1 0 0 0 0,0 0-1 0 0,-1 5-105 0 0,-1 1 95 0 0,2 1-1 0 0,0 0 1 0 0,0 0-1 0 0,2 0 1 0 0,0 0-1 0 0,1 1 1 0 0,0-1-1 0 0,2 13-94 0 0,1-15 352 0 0,0 0 1 0 0,2 1-1 0 0,0-1 0 0 0,0 0 0 0 0,4 8-352 0 0,-5-17 53 0 0,-1-1 0 0 0,1 0 1 0 0,0 0-1 0 0,1 0 1 0 0,-1 0-1 0 0,1-1 0 0 0,0 1 1 0 0,0 0-1 0 0,0-1 0 0 0,0 0 1 0 0,0 0-1 0 0,1 0 0 0 0,0 0 1 0 0,-1 0-1 0 0,1-1 1 0 0,0 0-1 0 0,0 1 0 0 0,1-1 1 0 0,3 1-54 0 0,-7-3-60 0 0,-1 0 1 0 0,1 1 0 0 0,-1-1-1 0 0,1 0 1 0 0,-1 0 0 0 0,1 0-1 0 0,-1 0 1 0 0,1 1 0 0 0,-1-1-1 0 0,1 0 1 0 0,-1 0-1 0 0,1 0 1 0 0,-1 0 0 0 0,1 0-1 0 0,0 0 1 0 0,-1-1 0 0 0,1 1-1 0 0,-1 0 1 0 0,1 0 0 0 0,-1 0-1 0 0,1 0 1 0 0,-1-1 0 0 0,1 1-1 0 0,-1 0 1 0 0,1 0 0 0 0,-1-1-1 0 0,1 1 1 0 0,-1 0 0 0 0,0-1-1 0 0,1 1 1 0 0,-1 0 0 0 0,1-1-1 0 0,-1 1 1 0 0,0-1-1 0 0,0 1 1 0 0,1-1 0 0 0,-1 1-1 0 0,0-1 1 0 0,0 1 0 0 0,1-1 59 0 0,0-22-4108 0 0,-2 14 3697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13 432 20 0 0,'-4'-60'3443'0'0,"2"11"-3029"0"0,-2 11-282 0 0,2-1 0 0 0,2 0-1 0 0,1 1 1 0 0,2-1 0 0 0,2 1 0 0 0,6-19-132 0 0,-10 55 3 0 0,0 0 0 0 0,0 0 0 0 0,1 0 0 0 0,-1 0 1 0 0,0 0-1 0 0,1 0 0 0 0,0 0 0 0 0,-1 0 0 0 0,1 0 0 0 0,0 1 0 0 0,0-1 1 0 0,0 1-1 0 0,0 0 0 0 0,0-1 0 0 0,1 1 0 0 0,-1 0 0 0 0,0 0 1 0 0,1 0-1 0 0,-1 0 0 0 0,1 1 0 0 0,-1-1 0 0 0,0 1 0 0 0,1-1 0 0 0,0 1 1 0 0,-1 0-1 0 0,1 0 0 0 0,-1 0 0 0 0,1 0 0 0 0,2 0-3 0 0,6 1 10 0 0,1-1 0 0 0,-1 1 0 0 0,0 1-1 0 0,1 0 1 0 0,-1 0 0 0 0,3 2-10 0 0,-11-2 1 0 0,-1-1 0 0 0,1 0 0 0 0,-1 1 0 0 0,0 0 0 0 0,1-1 0 0 0,-1 1 0 0 0,0 0 0 0 0,0 0 0 0 0,0 0 0 0 0,0 0 0 0 0,-1 0 0 0 0,1 1 0 0 0,-1-1 0 0 0,1 0 0 0 0,-1 1 0 0 0,0-1 0 0 0,0 1 0 0 0,0 0 0 0 0,0-1 0 0 0,0 1 0 0 0,-1 0 0 0 0,1-1 0 0 0,-1 1 0 0 0,0 0 0 0 0,0 0 0 0 0,0-1 0 0 0,0 1 0 0 0,0 0 0 0 0,-1 0 0 0 0,0 2-1 0 0,0 4 4 0 0,0 0 0 0 0,-1-1 0 0 0,-1 1 0 0 0,1 0 0 0 0,-1-1 0 0 0,-1 1 0 0 0,0-1 0 0 0,-5 8-4 0 0,5-9 2 0 0,0-1 0 0 0,-1 0 0 0 0,0 0 1 0 0,0 0-1 0 0,0 0 0 0 0,-1-1 0 0 0,0 0 0 0 0,-5 4-2 0 0,6-7 2 0 0,-1 1-1 0 0,1-1 0 0 0,0 0 1 0 0,-1 0-1 0 0,0-1 1 0 0,1 1-1 0 0,-1-1 0 0 0,0 0 1 0 0,0-1-1 0 0,1 1 0 0 0,-1-1 1 0 0,-2-1-2 0 0,9 0-1 0 0,-1 0 0 0 0,1 0 0 0 0,0 0 0 0 0,0 0 0 0 0,0 0 0 0 0,-1 0 0 0 0,1 0 0 0 0,0 0 1 0 0,0 0-1 0 0,0 0 0 0 0,1 1 0 0 0,-1-1 0 0 0,0 0 0 0 0,0 1 0 0 0,0-1 0 0 0,1 0 1 0 0,-1 1-1 0 0,0 0 0 0 0,0-1 0 0 0,1 1 0 0 0,-1 0 0 0 0,0 0 0 0 0,1-1 0 0 0,-1 1 1 0 0,0 0-1 0 0,1 0 0 0 0,0 1 1 0 0,8 2 66 0 0,0 1 0 0 0,-1 1 0 0 0,0 0 0 0 0,0 0 0 0 0,0 1 0 0 0,-1 0 0 0 0,0 0 0 0 0,0 1-1 0 0,0 0 1 0 0,-1 1 0 0 0,0-1 0 0 0,-1 1 0 0 0,3 3-66 0 0,26 28-39 0 0,-23-31-183 0 0,-12-17-1945 0 0,-11-21-947 0 0,11 30 3145 0 0,-4-11-247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50 12 0 0,'0'-5'798'0'0,"-2"-11"1071"0"0,2 15-1827 0 0,-1 0 0 0 0,0-1 0 0 0,1 1 0 0 0,-1 0 0 0 0,0 0 0 0 0,0-1 0 0 0,0 1 0 0 0,0 0 0 0 0,0 0 0 0 0,0 0 0 0 0,0 0 0 0 0,0 0 0 0 0,0 0 0 0 0,0 0 0 0 0,0 1 0 0 0,-1-1-1 0 0,1 0 1 0 0,0 1 0 0 0,-1-1 0 0 0,1 1 0 0 0,-1-1 0 0 0,1 1 0 0 0,0-1 0 0 0,-1 1 0 0 0,1 0 0 0 0,-1 0-42 0 0,-1 0 22 0 0,0 0 0 0 0,0 1 0 0 0,0-1-1 0 0,0 1 1 0 0,0 0 0 0 0,0 0 0 0 0,0 0-1 0 0,1 0 1 0 0,-1 0 0 0 0,0 0 0 0 0,1 1-1 0 0,-3 1-21 0 0,-1 1-3 0 0,0 0-1 0 0,1 1 1 0 0,-1-1-1 0 0,1 1 1 0 0,1 0-1 0 0,-1 0 1 0 0,1 1-1 0 0,0-1 0 0 0,0 1 1 0 0,0 0-1 0 0,0 1 4 0 0,3-5-3 0 0,0 1 0 0 0,1-1 0 0 0,-1 0 0 0 0,0 1 1 0 0,1-1-1 0 0,-1 1 0 0 0,1 0 0 0 0,0-1 0 0 0,0 1 0 0 0,0-1 0 0 0,0 1 0 0 0,1-1 0 0 0,-1 1 0 0 0,1-1 0 0 0,-1 1 0 0 0,1-1 0 0 0,0 1 0 0 0,0 0 3 0 0,0-2 11 0 0,0 1 0 0 0,1-1-1 0 0,-1 1 1 0 0,0-1 0 0 0,0 0 0 0 0,1 0 0 0 0,-1 1 0 0 0,1-1 0 0 0,-1 0-1 0 0,1 0 1 0 0,0 0 0 0 0,-1 0 0 0 0,1-1 0 0 0,0 1 0 0 0,0 0 0 0 0,0-1-1 0 0,-1 1 1 0 0,1-1 0 0 0,2 1-11 0 0,0-1 67 0 0,1 0 1 0 0,-1 0-1 0 0,1 0 0 0 0,-1 0 0 0 0,1-1 0 0 0,-1 1 1 0 0,1-1-1 0 0,-1 0 0 0 0,0 0 0 0 0,1-1 0 0 0,-1 1 1 0 0,0-1-1 0 0,0 0 0 0 0,0 0 0 0 0,0 0 0 0 0,-1-1 1 0 0,1 1-1 0 0,0-1 0 0 0,-1 0 0 0 0,1-1-67 0 0,1-2 37 0 0,0 0 0 0 0,0-1 1 0 0,0 0-1 0 0,-1 0 0 0 0,0 0 0 0 0,-1 0 0 0 0,2-6-37 0 0,-4 11 12 0 0,0 1-1 0 0,0-1 1 0 0,0 0 0 0 0,-1 0 0 0 0,1 1 0 0 0,-1-1-1 0 0,1 0 1 0 0,-1 0 0 0 0,0 0 0 0 0,0 0-1 0 0,0 0 1 0 0,0 1 0 0 0,0-1 0 0 0,0 0-1 0 0,0 0 1 0 0,-1 0 0 0 0,1 0 0 0 0,-1 0-1 0 0,1 1 1 0 0,-1-1 0 0 0,0 0 0 0 0,0 1-1 0 0,0-1 1 0 0,0 0 0 0 0,0 1 0 0 0,0-1-1 0 0,0 1 1 0 0,0-1 0 0 0,-1 1 0 0 0,1 0 0 0 0,-1-1-1 0 0,1 1 1 0 0,-1 0 0 0 0,0 0 0 0 0,0 0-12 0 0,1 4 5 0 0,-1 0 0 0 0,1 0 1 0 0,0 1-1 0 0,0-1 1 0 0,0 0-1 0 0,0 1 0 0 0,1-1 1 0 0,-1 1-1 0 0,1-1 0 0 0,0 1 1 0 0,0-1-1 0 0,0 1-5 0 0,7 69 20 0 0,-7-68-29 0 0,1-1 0 0 0,0 1 0 0 0,0-1-1 0 0,1 1 1 0 0,-1-1 0 0 0,1 0 0 0 0,0 0-1 0 0,0 0 1 0 0,1 0 0 0 0,-1 0 0 0 0,1 0-1 0 0,0 0 1 0 0,0-1 0 0 0,3 4 9 0 0,-5-7-40 0 0,-1 0 1 0 0,0 0-1 0 0,0 0 0 0 0,0 0 0 0 0,0 0 1 0 0,1 1-1 0 0,-1-1 0 0 0,0 0 1 0 0,0 0-1 0 0,0 0 0 0 0,0 0 1 0 0,1 0-1 0 0,-1 0 0 0 0,0 0 1 0 0,0 0-1 0 0,1 0 0 0 0,-1 0 0 0 0,0 0 1 0 0,0 0-1 0 0,0 0 0 0 0,1 0 1 0 0,-1 0-1 0 0,0 0 0 0 0,0 0 1 0 0,0 0-1 0 0,1 0 0 0 0,-1 0 1 0 0,0 0-1 0 0,0 0 0 0 0,0 0 1 0 0,1 0-1 0 0,-1 0 0 0 0,0 0 0 0 0,0 0 1 0 0,0-1-1 0 0,1 1 0 0 0,-1 0 1 0 0,0 0-1 0 0,0 0 0 0 0,0 0 1 0 0,0 0-1 0 0,0-1 0 0 0,1 1 1 0 0,-1 0-1 0 0,0 0 40 0 0,3-14-1884 0 0,-4-15-198 0 0,-1 15 1774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0,'8'147'3828'0'0,"0"-80"-3590"0"0,3 0 0 0 0,8 18-238 0 0,-13-67-21 0 0,-4-22-1386 0 0,-8-30-1152 0 0,3 22 2290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 0 0,'0'0'47'0'0,"42"-5"6043"0"0,-19 4-4984 0 0,-4 0-1198 0 0,0-1-1 0 0,0 0 0 0 0,-1-2 1 0 0,1 0-1 0 0,3-1 93 0 0,-22 4-110 0 0,0 1 0 0 0,0 0 0 0 0,0 0 0 0 0,0 0 0 0 0,0 0 0 0 0,1-1 0 0 0,-1 1 0 0 0,0 0 0 0 0,0 0 0 0 0,0-1-1 0 0,0 1 1 0 0,0 0 0 0 0,0 0 0 0 0,0 0 0 0 0,0-1 0 0 0,0 1 0 0 0,0 0 0 0 0,0 0 0 0 0,0 0 0 0 0,0-1 0 0 0,0 1 0 0 0,0 0 0 0 0,0 0 0 0 0,-1 0 0 0 0,1-1 0 0 0,0 1 0 0 0,0 0 0 0 0,0 0 0 0 0,0 0 0 0 0,0-1 0 0 0,0 1 0 0 0,-1 0 0 0 0,1 0 0 0 0,0 0-1 0 0,0 0 1 0 0,0-1 0 0 0,0 1 0 0 0,-1 0 0 0 0,1 0 0 0 0,0 0 0 0 0,0 0 0 0 0,0 0 0 0 0,-1 0 0 0 0,1 0 0 0 0,0 0 0 0 0,0 0 0 0 0,0 0 0 0 0,-1 0 0 0 0,1 0 0 0 0,0-1 0 0 0,0 1 0 0 0,-1 1 0 0 0,1-1 0 0 0,0 0 0 0 0,0 0 0 0 0,-1 0 0 0 0,1 0 0 0 0,0 0-1 0 0,0 0 1 0 0,0 0 0 0 0,-1 0 110 0 0,1 0 196 0 0,-3-1-439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0,'1'0'79'0'0,"-1"1"0"0"0,1-1 0 0 0,-1 0 1 0 0,1 0-1 0 0,0 0 0 0 0,-1 1 0 0 0,1-1 0 0 0,-1 0 0 0 0,1 1 0 0 0,0-1 0 0 0,-1 0 1 0 0,1 1-1 0 0,-1-1 0 0 0,0 1 0 0 0,1-1 0 0 0,-1 1 0 0 0,1-1 0 0 0,-1 1 0 0 0,0-1 1 0 0,1 1-1 0 0,-1-1 0 0 0,0 1 0 0 0,1-1 0 0 0,-1 1 0 0 0,0 0 0 0 0,0-1 0 0 0,0 1 1 0 0,0 0-1 0 0,1-1 0 0 0,-1 1 0 0 0,0-1 0 0 0,0 1 0 0 0,0 0 0 0 0,0-1 0 0 0,-1 1-79 0 0,10 37 785 0 0,-8-32-581 0 0,4 25 132 0 0,-4-23-305 0 0,0 1 0 0 0,0-1 1 0 0,1 0-1 0 0,0 0 0 0 0,1 0 0 0 0,0 0 0 0 0,0-1 1 0 0,4 7-32 0 0,-7-13-16 0 0,0-1 0 0 0,0 0 0 0 0,0 0 0 0 0,0 0 0 0 0,0 1 0 0 0,0-1 0 0 0,0 0 0 0 0,0 0 0 0 0,0 0 1 0 0,0 0-1 0 0,0 1 0 0 0,0-1 0 0 0,0 0 0 0 0,0 0 0 0 0,1 0 0 0 0,-1 0 0 0 0,0 1 0 0 0,0-1 0 0 0,0 0 0 0 0,0 0 0 0 0,0 0 1 0 0,1 0-1 0 0,-1 0 0 0 0,0 0 0 0 0,0 1 0 0 0,0-1 0 0 0,1 0 0 0 0,-1 0 0 0 0,0 0 0 0 0,0 0 0 0 0,0 0 0 0 0,1 0 0 0 0,-1 0 1 0 0,0 0-1 0 0,0 0 0 0 0,0 0 0 0 0,1 0 0 0 0,-1 0 0 0 0,0 0 0 0 0,0 0 0 0 0,0 0 0 0 0,1 0 0 0 0,-1 0 0 0 0,0 0 0 0 0,0 0 1 0 0,0-1-1 0 0,1 1 0 0 0,-1 0 0 0 0,0 0 0 0 0,0 0 0 0 0,0 0 0 0 0,0 0 0 0 0,0 0 0 0 0,1-1 16 0 0,1-13-1524 0 0,-4-20-190 0 0,1 18 1492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48 0 0,'0'-4'180'0'0,"-3"0"200"0"0,2 3 156 0 0,-2 0 0 0 0,-2 1-88 0 0,1 0-124 0 0,-1 1-116 0 0,2 0-92 0 0,0 2-60 0 0,2-1-32 0 0,-1 1-68 0 0,-1-2-104 0 0,3 2-164 0 0,-1-2-284 0 0,1-1-104 0 0,0 0 148 0 0,0 0 212 0 0,1-4 196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8 0 0,'0'0'97'0'0,"0"0"0"0"0,-1-1 0 0 0,1 1 0 0 0,-1 0 0 0 0,1 0 1 0 0,-1 0-1 0 0,1 0 0 0 0,-1-1 0 0 0,1 1 0 0 0,-1 0 0 0 0,1 0 0 0 0,-1 0 0 0 0,1 0 0 0 0,-1 0 0 0 0,1 0 1 0 0,0 0-1 0 0,-1 0 0 0 0,1 0 0 0 0,-1 1 0 0 0,1-1 0 0 0,-1 0 0 0 0,1 0 0 0 0,-1 0 0 0 0,1 0 0 0 0,-1 1 0 0 0,1-1 1 0 0,0 0-1 0 0,-1 0 0 0 0,1 1 0 0 0,0-1 0 0 0,-1 0 0 0 0,1 1 0 0 0,0-1 0 0 0,-1 0 0 0 0,1 1 0 0 0,0-1 1 0 0,-1 1-98 0 0,-16 24 792 0 0,-5 30-677 0 0,21-52-46 0 0,1 1 1 0 0,-1-1-1 0 0,1 1 0 0 0,0-1 0 0 0,0 1 0 0 0,0-1 0 0 0,0 1 0 0 0,1-1 0 0 0,-1 0 0 0 0,1 1 0 0 0,0-1 0 0 0,0 1 0 0 0,0-1 0 0 0,0 0 0 0 0,1 0 0 0 0,0 0 0 0 0,-1 0 0 0 0,1 0 1 0 0,0 0-1 0 0,1 0 0 0 0,-1 0 0 0 0,0-1 0 0 0,1 1 0 0 0,-1-1 0 0 0,1 0 0 0 0,0 1 0 0 0,0-1 0 0 0,0-1 0 0 0,0 1 0 0 0,0 0 0 0 0,1-1 0 0 0,-1 1 0 0 0,1-1 0 0 0,-1 0 0 0 0,0 0 1 0 0,1 0-1 0 0,0-1 0 0 0,-1 1 0 0 0,3-1-69 0 0,-2 1 73 0 0,0-1 0 0 0,0 0 0 0 0,0 0 0 0 0,1 0 0 0 0,-1 0 1 0 0,0-1-1 0 0,0 1 0 0 0,0-1 0 0 0,0 0 0 0 0,0 0 0 0 0,0-1 0 0 0,0 1 1 0 0,0-1-1 0 0,0 0 0 0 0,0 0 0 0 0,-1 0 0 0 0,1 0 0 0 0,-1-1 0 0 0,0 1 1 0 0,0-1-1 0 0,0 0 0 0 0,0 0 0 0 0,0 0 0 0 0,-1 0 0 0 0,1-1 1 0 0,-1 1-1 0 0,0 0 0 0 0,0-1 0 0 0,0 0 0 0 0,0 1 0 0 0,-1-1 0 0 0,0 0 1 0 0,1-3-74 0 0,-1 3-3 0 0,-1-1 0 0 0,0 1 0 0 0,-1 0 0 0 0,1 0 0 0 0,-1-1 0 0 0,1 1 0 0 0,-1 0 1 0 0,-1 0-1 0 0,1 0 0 0 0,-1 0 0 0 0,1 0 0 0 0,-1 0 0 0 0,0 0 0 0 0,-1 1 1 0 0,1-1-1 0 0,-1 1 0 0 0,1-1 0 0 0,-1 1 0 0 0,0 0 0 0 0,0 0 0 0 0,-3-1 3 0 0,-9-10-35 0 0,-1 1 0 0 0,-1 1 0 0 0,-17-10 35 0 0,34 22-73 0 0,0 0 0 0 0,0 0 1 0 0,-1-1-1 0 0,1 1 1 0 0,0 0-1 0 0,0 0 1 0 0,0 0-1 0 0,-1-1 0 0 0,1 1 1 0 0,0 0-1 0 0,0 0 1 0 0,0 0-1 0 0,-1 0 1 0 0,1-1-1 0 0,0 1 0 0 0,-1 0 1 0 0,1 0-1 0 0,0 0 1 0 0,0 0-1 0 0,-1 0 0 0 0,1 0 1 0 0,0 0-1 0 0,-1 0 1 0 0,1 0-1 0 0,0 0 1 0 0,0 0-1 0 0,-1 0 0 0 0,1 0 1 0 0,0 0-1 0 0,-1 0 1 0 0,1 0-1 0 0,0 0 1 0 0,0 0-1 0 0,-1 0 0 0 0,1 0 1 0 0,0 1-1 0 0,0-1 1 0 0,-1 0-1 0 0,1 0 1 0 0,0 0-1 0 0,0 0 0 0 0,-1 1 1 0 0,1-1-1 0 0,0 0 1 0 0,0 0-1 0 0,0 0 1 0 0,-1 1-1 0 0,1-1 0 0 0,0 0 1 0 0,0 0-1 0 0,0 1 1 0 0,0-1-1 0 0,0 0 1 0 0,-1 0-1 0 0,1 1 0 0 0,0-1 1 0 0,0 0-1 0 0,0 0 1 0 0,0 1-1 0 0,0-1 1 0 0,0 0-1 0 0,0 1 0 0 0,0-1 1 0 0,0 0 72 0 0,0 1-170 0 0,1 0 1 0 0,-1 0-1 0 0,0-1 1 0 0,0 1-1 0 0,0 0 1 0 0,1-1-1 0 0,-1 1 1 0 0,0 0-1 0 0,1-1 0 0 0,-1 1 1 0 0,1 0-1 0 0,-1-1 1 0 0,1 1-1 0 0,-1-1 1 0 0,1 1-1 0 0,-1-1 1 0 0,1 1-1 0 0,-1-1 1 0 0,1 1-1 0 0,0-1 1 0 0,-1 1-1 0 0,1-1 0 0 0,0 0 1 0 0,-1 0-1 0 0,1 1 1 0 0,0-1-1 0 0,0 0 170 0 0,7 1-215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12 0 0,'6'-19'2665'0'0,"-5"20"-1182"0"0,-8 10-1184 0 0,6-9-245 0 0,0 1-1 0 0,-1-1 0 0 0,2 1 1 0 0,-2-1-1 0 0,1 0 1 0 0,1 1-1 0 0,-1 0 1 0 0,0-1-1 0 0,1 1 0 0 0,-1-1 1 0 0,1 1-1 0 0,0-1 1 0 0,0 1-1 0 0,0 0 1 0 0,0 0-1 0 0,1 0 0 0 0,-1-1 1 0 0,1 1-1 0 0,0-1 1 0 0,-1 0-1 0 0,1 1 1 0 0,1 0-1 0 0,-2-1 0 0 0,2 0 1 0 0,-1 0-1 0 0,1 1-53 0 0,-1-1 71 0 0,0-1-1 0 0,1 1 1 0 0,-2-1-1 0 0,2 0 1 0 0,-1 0-1 0 0,1 0 1 0 0,-1 0 0 0 0,1 0-1 0 0,-1 0 1 0 0,1-1-1 0 0,-1 1 1 0 0,1 0-1 0 0,0 0 1 0 0,0-1-1 0 0,-1 0 1 0 0,1 1-1 0 0,0-1 1 0 0,-1 0-1 0 0,2 0 1 0 0,-2 0 0 0 0,1 0-1 0 0,0 0 1 0 0,-1 0-1 0 0,1-1 1 0 0,0 1-1 0 0,0 0 1 0 0,-1 0-1 0 0,1-1 1 0 0,0 0-1 0 0,-1 0 1 0 0,1 1 0 0 0,-1-1-1 0 0,1 0 1 0 0,-1 0-1 0 0,1 0 1 0 0,-1 0-1 0 0,0 0 1 0 0,1-2-71 0 0,0 3 41 0 0,-1-1 0 0 0,0 1 1 0 0,0-2-1 0 0,0 2 0 0 0,0-1 1 0 0,0 0-1 0 0,0 0 0 0 0,-1 0 1 0 0,2 0-1 0 0,-1 0 0 0 0,-1 0 1 0 0,0 0-1 0 0,1 0 0 0 0,0-1 1 0 0,0 1-1 0 0,-1 0 0 0 0,0 0 1 0 0,0 0-1 0 0,1-1 0 0 0,-1 1 1 0 0,0 0-1 0 0,1-1 0 0 0,-1 1 1 0 0,0-1-1 0 0,0 2 0 0 0,-1-2 0 0 0,1 1 1 0 0,0 0-1 0 0,0-1 0 0 0,-1 1 1 0 0,1-1-1 0 0,0 2 0 0 0,-1-2 1 0 0,1 1-1 0 0,-1 0 0 0 0,0-1 1 0 0,1 2-1 0 0,-1-1 0 0 0,0-1 1 0 0,0 2-1 0 0,1-2 0 0 0,-2 1-41 0 0,0-1 6 0 0,0 0 0 0 0,0 0-1 0 0,0 1 1 0 0,0-1-1 0 0,-1 1 1 0 0,1-1 0 0 0,-1 1-1 0 0,1 0 1 0 0,0 0-1 0 0,-1 0 1 0 0,0 0 0 0 0,0 0-1 0 0,1 1 1 0 0,-1-1-1 0 0,0 1 1 0 0,1 0 0 0 0,-1-1-1 0 0,0 1 1 0 0,-2 1-6 0 0,1 0-345 0 0,-1 0 0 0 0,2 1 0 0 0,-1-1 0 0 0,0 1 0 0 0,0 0 0 0 0,1-1 0 0 0,0 2-1 0 0,-1-1 1 0 0,1 1 0 0 0,0-1 0 0 0,-3 3 345 0 0,4-3-221 0 0,2-1 0 0 0,-2 0 0 0 0,1 1 0 0 0,0-2 0 0 0,-1 2 0 0 0,2-1 1 0 0,-1 1-1 0 0,-1-1 0 0 0,2 1 0 0 0,-1-1 0 0 0,0 1 0 0 0,1-1 0 0 0,-1 1 0 0 0,1-1 0 0 0,0 1 0 0 0,-1 0 0 0 0,1 0 0 0 0,-1-1 0 0 0,1 1 0 0 0,0 0 0 0 0,0-1 0 0 0,0 1 0 0 0,1 0 0 0 0,-1 0 0 0 0,0-1 0 0 0,1 1 0 0 0,-1-1 0 0 0,0 1 0 0 0,2 1 221 0 0,2 5-163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 0 0,'0'0'28'0'0,"0"0"-1"0"0,0-1 1 0 0,0 1 0 0 0,0 0-1 0 0,0 0 1 0 0,0-1-1 0 0,0 1 1 0 0,0 0 0 0 0,0 0-1 0 0,0-1 1 0 0,1 1 0 0 0,-1 0-1 0 0,0 0 1 0 0,0-1 0 0 0,0 1-1 0 0,0 0 1 0 0,1 0-1 0 0,-1 0 1 0 0,0-1 0 0 0,0 1-1 0 0,0 0 1 0 0,1 0 0 0 0,-1 0-1 0 0,0 0 1 0 0,0 0 0 0 0,1-1-1 0 0,-1 1 1 0 0,0 0 0 0 0,0 0-1 0 0,1 0 1 0 0,-1 0-1 0 0,0 0 1 0 0,1 0 0 0 0,-1 0-1 0 0,0 0 1 0 0,1 0-28 0 0,18-9 384 0 0,-17 8-376 0 0,0 0 0 0 0,0 0 1 0 0,1 1-1 0 0,-1-1 0 0 0,0 0 0 0 0,1 1 1 0 0,-1-1-1 0 0,1 1 0 0 0,-1 0 1 0 0,1-1-1 0 0,-1 1 0 0 0,1 0 0 0 0,-1 1 1 0 0,0-1-1 0 0,1 0 0 0 0,-1 1 1 0 0,1-1-1 0 0,-1 1 0 0 0,0 0 0 0 0,1 0 1 0 0,-1 0-1 0 0,0 0 0 0 0,0 0 0 0 0,0 0 1 0 0,0 0-1 0 0,0 1 0 0 0,0-1 1 0 0,0 1-1 0 0,0 0 0 0 0,0-1 0 0 0,-1 1 1 0 0,1 0-1 0 0,-1 0 0 0 0,1 0 1 0 0,-1 0-1 0 0,0 0 0 0 0,0 0 0 0 0,0 0 1 0 0,0 1-1 0 0,0-1 0 0 0,-1 0 0 0 0,1 0 1 0 0,-1 1-1 0 0,1-1 0 0 0,-1 0 1 0 0,0 1-1 0 0,0-1 0 0 0,0 1 0 0 0,0-1 1 0 0,0 0-1 0 0,-1 1 0 0 0,1-1 1 0 0,-1 0-1 0 0,0 1 0 0 0,1-1 0 0 0,-1 0 1 0 0,0 0-1 0 0,0 0 0 0 0,-1 0 0 0 0,1 0 1 0 0,0 0-1 0 0,-1 0 0 0 0,1 0 1 0 0,-1 0-1 0 0,0 0-8 0 0,-22 12 230 0 0,24-13-217 0 0,-1-1 1 0 0,1 1-1 0 0,-1-1 1 0 0,0 0-1 0 0,0 1 1 0 0,1-1-1 0 0,-1 0 1 0 0,0 1-1 0 0,0-1 1 0 0,1 0-1 0 0,-1 0 1 0 0,0 0-1 0 0,0 0 1 0 0,0 0-1 0 0,1 0 1 0 0,-1 0-1 0 0,0 0 1 0 0,0 0-1 0 0,0 0 1 0 0,1 0-1 0 0,-1 0 1 0 0,0 0-1 0 0,0-1 1 0 0,0 1-1 0 0,1 0 1 0 0,-1 0-1 0 0,0-1 1 0 0,1 1-1 0 0,-1-1 1 0 0,0 1-14 0 0,1-1 0 0 0,-1 1 0 0 0,1 0 1 0 0,0 0-1 0 0,0 0 1 0 0,0 0-1 0 0,0-1 0 0 0,0 1 1 0 0,0 0-1 0 0,0 0 1 0 0,0 0-1 0 0,0 0 0 0 0,0-1 1 0 0,0 1-1 0 0,0 0 1 0 0,0 0-1 0 0,0 0 0 0 0,0-1 1 0 0,0 1-1 0 0,0 0 1 0 0,0 0-1 0 0,0 0 0 0 0,0-1 1 0 0,0 1-1 0 0,0 0 1 0 0,0 0-1 0 0,0 0 0 0 0,0 0 1 0 0,0-1-1 0 0,0 1 1 0 0,1 0-1 0 0,-1 0 0 0 0,0 0 1 0 0,0 0-1 0 0,0 0 1 0 0,0-1-1 0 0,0 1 0 0 0,1 0 1 0 0,-1 0-1 0 0,0 0 1 0 0,0 0-1 0 0,0 0 0 0 0,0 0 1 0 0,1 0-1 0 0,-1 0 1 0 0,0 0-1 0 0,0 0 1 0 0,0 0-1 0 0,1 0 0 0 0,-1 0 1 0 0,0-1-1 0 0,17 1 1 0 0,13 6-9 0 0,-27-5 7 0 0,0 0 0 0 0,0 0 1 0 0,0 1-1 0 0,0-1 0 0 0,0 1 1 0 0,-1 0-1 0 0,1 0 0 0 0,0 0 0 0 0,-1 0 1 0 0,0 0-1 0 0,1 0 0 0 0,-1 0 0 0 0,0 1 1 0 0,0-1-1 0 0,0 1 0 0 0,-1 0 1 0 0,1 0-1 0 0,-1-1 0 0 0,0 1 0 0 0,1 0 1 0 0,-1 0-1 0 0,0 0 0 0 0,-1 0 0 0 0,1 0 1 0 0,-1 0-1 0 0,1 1 0 0 0,-1-1 1 0 0,0 0 0 0 0,-1 0 0 0 0,1-1 0 0 0,-1 1 0 0 0,1 0 0 0 0,-1-1 0 0 0,0 1 0 0 0,0 0 0 0 0,-1-1 0 0 0,1 1 0 0 0,0-1 0 0 0,-1 0 0 0 0,1 1 0 0 0,-1-1 0 0 0,0 0 0 0 0,0 0 0 0 0,0 0 0 0 0,0 0 0 0 0,0 0 0 0 0,-1 0 0 0 0,1-1 0 0 0,0 1 0 0 0,-1-1 0 0 0,1 0 0 0 0,-1 1 0 0 0,0-1 0 0 0,1 0 0 0 0,-1 0 0 0 0,0-1 0 0 0,0 1 0 0 0,-3 0 0 0 0,4-1 5 0 0,-1 1-1 0 0,0-1 1 0 0,0 1-1 0 0,1-1 1 0 0,-1 0 0 0 0,0 0-1 0 0,0 0 1 0 0,1 0-1 0 0,-1-1 1 0 0,0 1 0 0 0,0-1-1 0 0,1 0 1 0 0,-1 0 0 0 0,0 1-1 0 0,1-2 1 0 0,-1 1-1 0 0,1 0 1 0 0,-3-2-5 0 0,4 2-25 0 0,0 0-1 0 0,0 0 1 0 0,0 0-1 0 0,1 0 1 0 0,-1 0 0 0 0,0 0-1 0 0,1 0 1 0 0,-1-1 0 0 0,0 1-1 0 0,1 0 1 0 0,-1 0-1 0 0,1-1 1 0 0,0 1 0 0 0,-1 0-1 0 0,1-1 1 0 0,0 1-1 0 0,0 0 1 0 0,0-1 0 0 0,0 1-1 0 0,0 0 1 0 0,0-1 0 0 0,1 1-1 0 0,-1 0 1 0 0,0 0-1 0 0,1-1 1 0 0,-1 1 0 0 0,1 0-1 0 0,-1 0 1 0 0,1-1 0 0 0,0 1-1 0 0,-1 0 1 0 0,1 0-1 0 0,0 0 1 0 0,0 0 0 0 0,0 0-1 0 0,0 0 1 0 0,0 0 25 0 0,14-19-1578 0 0,-10 15 1471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 0 0,'0'0'51'0'0,"0"0"39"0"0,0 0 53 0 0,-24 19 1281 0 0,24-18-1422 0 0,0-1 0 0 0,0 1 0 0 0,-1 0 0 0 0,1 0 0 0 0,0-1-1 0 0,0 1 1 0 0,0 0 0 0 0,0-1 0 0 0,0 1 0 0 0,0 0 0 0 0,0 0 0 0 0,0-1 0 0 0,0 1-1 0 0,0 0 1 0 0,0-1 0 0 0,0 1 0 0 0,0 0 0 0 0,1 0 0 0 0,-1-1 0 0 0,0 1 0 0 0,1-1-1 0 0,-1 1 1 0 0,0 0 0 0 0,1-1 0 0 0,-1 1 0 0 0,1-1 0 0 0,-1 1 0 0 0,1 0 0 0 0,-1-1-1 0 0,1 1 1 0 0,-1-1 0 0 0,1 1-2 0 0,0-1 3 0 0,-1 0 0 0 0,0 0-1 0 0,0 0 1 0 0,0 1 0 0 0,1-1-1 0 0,-1 0 1 0 0,0 0 0 0 0,0 0-1 0 0,1 0 1 0 0,-1 1 0 0 0,0-1 0 0 0,1 0-1 0 0,-1 0 1 0 0,0 0 0 0 0,0 0-1 0 0,1 0 1 0 0,-1 0 0 0 0,0 0 0 0 0,1 0-1 0 0,-1 0 1 0 0,0 0 0 0 0,1 0-1 0 0,-1 0 1 0 0,0 0 0 0 0,0 0-1 0 0,1 0 1 0 0,-1 0 0 0 0,0 0 0 0 0,1 0-1 0 0,-1 0 1 0 0,0-1 0 0 0,0 1-1 0 0,1 0 1 0 0,-1 0 0 0 0,0 0-1 0 0,1 0 1 0 0,-1-1 0 0 0,0 1 0 0 0,0 0-1 0 0,0 0 1 0 0,1-1 0 0 0,-1 1-1 0 0,0 0 1 0 0,0 0 0 0 0,0-1 0 0 0,0 1-1 0 0,0 0 1 0 0,1 0 0 0 0,-1-1-1 0 0,0 1 1 0 0,0 0 0 0 0,0 0-1 0 0,0-1 1 0 0,0 1 0 0 0,0-1-3 0 0,-10-18-1744 0 0,8 14 1587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 0 0,'31'-5'956'0'0,"-29"4"-943"0"0,1 0 0 0 0,-1 0 0 0 0,0 0 1 0 0,0 1-1 0 0,1-1 0 0 0,-1 1 0 0 0,0 0 0 0 0,0 0 0 0 0,1 0 0 0 0,-1 0 1 0 0,0 0-1 0 0,1 0 0 0 0,-1 0 0 0 0,0 1 0 0 0,1-1 0 0 0,-1 1 0 0 0,0 0 1 0 0,0-1-1 0 0,0 1 0 0 0,0 0 0 0 0,0 0 0 0 0,0 1 0 0 0,0-1 0 0 0,1 0-13 0 0,-1 1 5 0 0,0-1 1 0 0,1 1-1 0 0,-1-1 0 0 0,0 1 0 0 0,0 0 0 0 0,0-1 0 0 0,0 1 0 0 0,-1 0 0 0 0,1 0 0 0 0,0 0 0 0 0,-1 1 0 0 0,0-1 0 0 0,1 0 0 0 0,-1 1 0 0 0,0-1 0 0 0,0 0 0 0 0,0 1 0 0 0,-1-1 0 0 0,1 1 0 0 0,0 1-5 0 0,-2 0 21 0 0,0 0-1 0 0,0 1 0 0 0,0-1 0 0 0,0 0 1 0 0,-1 0-1 0 0,0 0 0 0 0,0 0 0 0 0,0 0 1 0 0,0 0-1 0 0,-1-1 0 0 0,1 1 0 0 0,-2 0-20 0 0,-8 10 29 0 0,14-18 31 0 0,-1 3-57 0 0,0 0 0 0 0,1 0 0 0 0,-1 1 0 0 0,0-1 0 0 0,0 0 0 0 0,0 1 0 0 0,0-1 0 0 0,1 1 0 0 0,-1-1 0 0 0,0 1 0 0 0,0-1-1 0 0,1 1 1 0 0,-1 0 0 0 0,0 0 0 0 0,1 0 0 0 0,-1 0 0 0 0,1 0 0 0 0,-1 0 0 0 0,0 0 0 0 0,1 0 0 0 0,-1 0 0 0 0,0 0 0 0 0,1 1 0 0 0,-1-1 0 0 0,0 1-1 0 0,0-1 1 0 0,1 1 0 0 0,-1-1 0 0 0,0 1 0 0 0,0 0-3 0 0,2 1 0 0 0,0 0-1 0 0,0 0 1 0 0,0 0-1 0 0,-1 1 1 0 0,1-1-1 0 0,-1 1 1 0 0,0-1 0 0 0,0 1-1 0 0,0 0 1 0 0,0 0-1 0 0,0 0 1 0 0,0 0-1 0 0,-1 1 1 0 0,0-1-1 0 0,0 0 1 0 0,0 0-1 0 0,0 1 1 0 0,0-1 0 0 0,-1 1-1 0 0,1-1 1 0 0,-1 1-1 0 0,0 0 1 0 0,0 0 0 0 0,0 0-1 0 0,0 1 0 0 0,0-1 1 0 0,-1 0-1 0 0,1 0 1 0 0,-1 0-1 0 0,0 0 1 0 0,0 0-1 0 0,-1 0 1 0 0,1 0-1 0 0,-1 0 0 0 0,0 0 1 0 0,0 0-1 0 0,-1-1 1 0 0,1 1-1 0 0,-1-1 1 0 0,1 0-1 0 0,-3 2 1 0 0,4-4 1 0 0,-1 0 1 0 0,0-1-1 0 0,0 1 0 0 0,1 0 1 0 0,-1-1-1 0 0,0 1 0 0 0,0-1 1 0 0,0 0-1 0 0,1 0 0 0 0,-1 0 1 0 0,0 0-1 0 0,0 0 0 0 0,0 0 1 0 0,0 0-1 0 0,0 0 0 0 0,1-1 1 0 0,-1 1-1 0 0,0 0 0 0 0,0-1 0 0 0,1 0 1 0 0,-1 1-1 0 0,0-1 0 0 0,1 0 1 0 0,-1 0-1 0 0,-1-1-1 0 0,-40-27-76 0 0,43 29 33 0 0,0-1 0 0 0,0 1 0 0 0,0 0 0 0 0,0-1 0 0 0,0 1 0 0 0,0 0 0 0 0,0-1 0 0 0,0 1 0 0 0,0-1 0 0 0,0 1 0 0 0,0 0 0 0 0,0-1 0 0 0,1 1-1 0 0,-1 0 1 0 0,0-1 0 0 0,0 1 0 0 0,0 0 0 0 0,0 0 0 0 0,1-1 0 0 0,-1 1 0 0 0,0 0 0 0 0,0-1 0 0 0,0 1 0 0 0,1 0 0 0 0,-1 0 0 0 0,0-1-1 0 0,1 1 1 0 0,-1 0 0 0 0,0 0 0 0 0,1 0 0 0 0,-1 0 0 0 0,0-1 0 0 0,1 1 0 0 0,-1 0 0 0 0,0 0 0 0 0,1 0 0 0 0,-1 0 0 0 0,0 0 43 0 0,7-3-93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 0 0,'55'-1'3092'0'0,"-21"15"-2874"0"0,-30-12-246 0 0,-1 0 0 0 0,1 0 0 0 0,0 0 0 0 0,0 0 0 0 0,0-1 0 0 0,0 0 0 0 0,0 0 0 0 0,0 0 0 0 0,0 0 0 0 0,0 0 0 0 0,0-1 0 0 0,2 0 28 0 0,-5 0-103 0 0,-1 0-1 0 0,1-1 0 0 0,0 1 1 0 0,-1-1-1 0 0,1 1 1 0 0,0-1-1 0 0,-1 1 0 0 0,1-1 1 0 0,-1 0-1 0 0,1 1 0 0 0,-1-1 1 0 0,1 1-1 0 0,-1-1 1 0 0,1 0-1 0 0,-1 0 0 0 0,0 1 1 0 0,1-1-1 0 0,-1 0 0 0 0,0 0 1 0 0,0 1-1 0 0,0-1 1 0 0,0 0-1 0 0,1 0 0 0 0,-1 1 1 0 0,0-1-1 0 0,-1 0 104 0 0,2-8-236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 0 0,'0'0'9'0'0,"0"0"3"0"0,0 0 4 0 0,0 0 3 0 0,-3 10 982 0 0,3 7-980 0 0,-1 30 165 0 0,3 0 0 0 0,1 0 0 0 0,6 20-186 0 0,-2-51-167 0 0,0-22-214 0 0,1-28-313 0 0,-8 22 460 0 0,0 0 98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35 12 0 0,'0'0'32'0'0,"0"0"1"0"0,1 0-1 0 0,-1-1 1 0 0,0 1-1 0 0,0 0 0 0 0,0 0 1 0 0,0 0-1 0 0,0 0 1 0 0,0 0-1 0 0,0-1 0 0 0,0 1 1 0 0,0 0-1 0 0,0 0 1 0 0,0 0-1 0 0,0 0 0 0 0,0-1 1 0 0,0 1-1 0 0,0 0 1 0 0,0 0-1 0 0,0 0 0 0 0,0 0 1 0 0,0-1-1 0 0,0 1 1 0 0,0 0-1 0 0,0 0 0 0 0,0 0 1 0 0,0 0-1 0 0,0 0 1 0 0,0-1-1 0 0,0 1 0 0 0,0 0 1 0 0,0 0-1 0 0,0 0 1 0 0,-1 0-1 0 0,1 0 0 0 0,0-1 1 0 0,0 1-1 0 0,0 0 1 0 0,0 0-1 0 0,0 0 0 0 0,0 0 1 0 0,-1 0-1 0 0,1 0 1 0 0,0 0-1 0 0,0 0 0 0 0,0 0 1 0 0,0 0-1 0 0,-1 0 1 0 0,1-1-1 0 0,0 1 0 0 0,0 0 1 0 0,0 0-1 0 0,0 0 1 0 0,-1 0-1 0 0,1 0-32 0 0,-19-4 611 0 0,15 4-586 0 0,-1-1-1 0 0,1 1 1 0 0,-1 0-1 0 0,1 0 1 0 0,-1 0-1 0 0,1 1 0 0 0,-1 0 1 0 0,-3 0-25 0 0,6 0 1 0 0,0 1 1 0 0,0-1-1 0 0,0 0 0 0 0,0 0 1 0 0,0 1-1 0 0,1-1 0 0 0,-1 1 1 0 0,0 0-1 0 0,1-1 1 0 0,-1 1-1 0 0,1 0 0 0 0,0 0 1 0 0,0 0-1 0 0,0 0 0 0 0,0 0 1 0 0,0 0-1 0 0,0 0 0 0 0,0 0 1 0 0,1 0-1 0 0,-1 1 1 0 0,1-1-1 0 0,-1 0 0 0 0,1 0 1 0 0,0 0-1 0 0,0 1 0 0 0,0-1 1 0 0,0 0-1 0 0,1 0 0 0 0,-1 1 1 0 0,0-1-1 0 0,1 0 0 0 0,0 0 1 0 0,-1 0-1 0 0,2 1-1 0 0,-2-1 0 0 0,1 0 0 0 0,0 0 0 0 0,0 0 0 0 0,0 0 0 0 0,0 0 0 0 0,0 0 0 0 0,1-1 0 0 0,-1 1 0 0 0,1 0 0 0 0,-1-1 0 0 0,1 1 0 0 0,-1-1 0 0 0,1 1 0 0 0,0-1 0 0 0,0 0 0 0 0,0 0 0 0 0,0 0 0 0 0,0 0 0 0 0,0 0 0 0 0,0 0 0 0 0,0 0 0 0 0,0-1 0 0 0,0 1 0 0 0,0-1 0 0 0,1 1 0 0 0,-1-1 0 0 0,0 0 0 0 0,0 0 1 0 0,1 0-1 0 0,-1 0 0 0 0,0 0 0 0 0,0-1 0 0 0,1 1 0 0 0,-1 0 0 0 0,0-1 0 0 0,2 0 0 0 0,0-2-1 0 0,1 1 0 0 0,-1 0 1 0 0,0-1-1 0 0,-1 0 1 0 0,1 0-1 0 0,0 0 1 0 0,-1 0-1 0 0,0 0 1 0 0,1-1-1 0 0,-2 0 1 0 0,1 1-1 0 0,0-1 1 0 0,-1 0-1 0 0,1 0 0 0 0,-1-2 1 0 0,-1 4-1 0 0,1 0 0 0 0,-1 0 0 0 0,0 0 1 0 0,0-1-1 0 0,0 1 0 0 0,-1-1 0 0 0,1 1 0 0 0,0 0 0 0 0,-1-1 0 0 0,0 1 0 0 0,0-1 0 0 0,0 1 0 0 0,0-1 0 0 0,0 1 0 0 0,0-1 0 0 0,0 1 0 0 0,-1-1 0 0 0,0 1 0 0 0,1-1 0 0 0,-1 1 0 0 0,0 0 0 0 0,0-1 0 0 0,0 1 0 0 0,-1 0 0 0 0,1 0 0 0 0,0 0 0 0 0,-1 0 0 0 0,-1-2 1 0 0,3 4 0 0 0,0-1 0 0 0,-1 1 0 0 0,1 0 0 0 0,0 0 0 0 0,0 0 0 0 0,0 0 0 0 0,-1-1 0 0 0,1 1 0 0 0,0 0 0 0 0,0 0 0 0 0,-1 0 0 0 0,1 0 0 0 0,0 0 0 0 0,0 0 0 0 0,-1-1 0 0 0,1 1 0 0 0,0 0 0 0 0,0 0 0 0 0,-1 0 0 0 0,1 0 0 0 0,0 0 0 0 0,0 0 0 0 0,-1 0 0 0 0,1 0 0 0 0,0 0 0 0 0,0 0 0 0 0,-1 0 0 0 0,1 0 0 0 0,0 1 0 0 0,0-1 0 0 0,-1 0 0 0 0,1 0 0 0 0,0 0 0 0 0,0 0 0 0 0,-1 0 1 0 0,1 0-1 0 0,0 1 0 0 0,0-1 0 0 0,0 0 0 0 0,-1 0 0 0 0,1 0 0 0 0,0 0 0 0 0,0 1 0 0 0,-6 14 9 0 0,3 15 5 0 0,0 38-13 0 0,1-52-94 0 0,0-1 0 0 0,1 1 0 0 0,2 0-1 0 0,-1 0 1 0 0,2 0 0 0 0,0-1 0 0 0,1 1-1 0 0,0 0 1 0 0,2 1 93 0 0,-5-17-27 0 0,0 0-1 0 0,0 0 1 0 0,1 0-1 0 0,-1 0 0 0 0,0 0 1 0 0,0-1-1 0 0,0 1 1 0 0,0 0-1 0 0,0 0 1 0 0,0 0-1 0 0,0 0 1 0 0,0 0-1 0 0,0 0 0 0 0,0 0 1 0 0,0 0-1 0 0,0 0 1 0 0,0 0-1 0 0,0 0 1 0 0,0 0-1 0 0,0 0 1 0 0,0 0-1 0 0,0 0 0 0 0,0 0 1 0 0,1-1-1 0 0,-1 1 1 0 0,0 0-1 0 0,0 0 1 0 0,0 0-1 0 0,0 0 1 0 0,0 0-1 0 0,0 0 0 0 0,0 0 1 0 0,0 0-1 0 0,0 0 1 0 0,0 0-1 0 0,0 0 1 0 0,1 0-1 0 0,-1 0 1 0 0,0 0-1 0 0,0 0 0 0 0,0 0 1 0 0,0 0-1 0 0,0 0 1 0 0,0 0-1 0 0,0 1 1 0 0,0-1-1 0 0,0 0 1 0 0,0 0-1 0 0,0 0 0 0 0,0 0 1 0 0,0 0-1 0 0,1 0 1 0 0,-1 0-1 0 0,0 0 1 0 0,0 0-1 0 0,0 0 1 0 0,0 0-1 0 0,0 0 28 0 0,2-5-164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 0 0,'-1'1'24'0'0,"0"0"0"0"0,0 0 0 0 0,1 0 0 0 0,-1 0 0 0 0,0 0 0 0 0,1 0 0 0 0,-1 0 0 0 0,1 0 0 0 0,-1 0 0 0 0,1 0 0 0 0,0 1 0 0 0,-1-1 0 0 0,1 0 0 0 0,0 0 0 0 0,0 0 0 0 0,0 1 0 0 0,0-1 0 0 0,0 0 1 0 0,0 0-1 0 0,0 1 0 0 0,1-1 0 0 0,-1 0 0 0 0,0 0 0 0 0,1 0 0 0 0,-1 1-24 0 0,0-2 18 0 0,0 1 0 0 0,1-1 1 0 0,-1 1-1 0 0,0-1 1 0 0,0 1-1 0 0,1-1 1 0 0,-1 1-1 0 0,0-1 0 0 0,1 1 1 0 0,-1-1-1 0 0,0 0 1 0 0,1 1-1 0 0,-1-1 0 0 0,1 1 1 0 0,-1-1-1 0 0,1 0 1 0 0,-1 1-1 0 0,1-1 0 0 0,-1 0 1 0 0,1 0-1 0 0,-1 0 1 0 0,1 1-1 0 0,-1-1 0 0 0,1 0 1 0 0,0 0-1 0 0,-1 0 1 0 0,1 0-1 0 0,-1 0 0 0 0,1 0 1 0 0,-1 0-1 0 0,1 0 1 0 0,0 0-1 0 0,-1 0 1 0 0,1 0-1 0 0,-1 0 0 0 0,1 0 1 0 0,-1 0-1 0 0,1-1 1 0 0,0 1-1 0 0,-1 0 0 0 0,1 0 1 0 0,-1-1-1 0 0,1 1 1 0 0,-1 0-1 0 0,1-1 0 0 0,-1 1 1 0 0,0 0-1 0 0,1-1 1 0 0,-1 1-1 0 0,1-1 0 0 0,-1 1-18 0 0,-20-18-1468 0 0,18 16 1393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95 268 4 0 0,'0'0'31'0'0,"0"0"15"0"0,0 0 25 0 0,0 0 25 0 0,7-41 931 0 0,-3 14-926 0 0,-1 0 0 0 0,-2 1 0 0 0,0-1 0 0 0,-4-22-101 0 0,1-21 106 0 0,2 70-105 0 0,0 0-1 0 0,0 0 0 0 0,0 0 0 0 0,0 0 0 0 0,0 1 0 0 0,0-1 0 0 0,0 0 0 0 0,0 0 0 0 0,0 0 0 0 0,0 0 0 0 0,0 0 0 0 0,0 0 0 0 0,0 0 0 0 0,0 1 0 0 0,0-1 0 0 0,-1 0 0 0 0,1 0 0 0 0,0 0 0 0 0,0 0 0 0 0,0 0 0 0 0,0 0 0 0 0,0 0 0 0 0,0 0 0 0 0,0 1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0,0-1 0 0 0,0 1 0 0 0,0 0 0 0 0,0 0 0 0 0,0 0 0 0 0,0 0 0 0 0,0 0 0 0 0,0 0 0 0 0,-1 0 0 0 0,1 0 0 0 0,-12 16 2 0 0,-9 18 1 0 0,14-23 2 0 0,-1 0 0 0 0,0 0-1 0 0,-1-1 1 0 0,0 0 0 0 0,-1-1 0 0 0,-5 5-6 0 0,16-15 14 0 0,1 0-1 0 0,-1 0 1 0 0,1 0-1 0 0,0 0 0 0 0,0 1 1 0 0,-1-1-1 0 0,1 1 1 0 0,0-1-1 0 0,0 1 0 0 0,0-1 1 0 0,0 1-1 0 0,0 0 1 0 0,0 0-1 0 0,-1 0 0 0 0,1 0 1 0 0,0 0-1 0 0,0 0 1 0 0,0 1-1 0 0,1-1-12 0 0,47 14 237 0 0,-42-11-278 0 0,0 0 1 0 0,1 0-1 0 0,0-1 1 0 0,-1 0 0 0 0,10 0 40 0 0,-21-11-1960 0 0,1 3 1838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8 0 0,'0'0'23'0'0,"0"0"11"0"0,0 0 6 0 0,0 0 2 0 0,-30 6 1604 0 0,24-7-1618 0 0,1-1 0 0 0,-1 2 0 0 0,1-1 0 0 0,-1 1 0 0 0,1-1 0 0 0,-1 1 0 0 0,0 1 0 0 0,0-1-28 0 0,4 1 0 0 0,1-1 0 0 0,0 0 0 0 0,0 1 0 0 0,-1-1 0 0 0,1 1 0 0 0,0-1 0 0 0,0 1 0 0 0,0-1 0 0 0,-1 1 0 0 0,1 0 0 0 0,0 0 0 0 0,0-1 0 0 0,0 1 0 0 0,0 0 0 0 0,1 0 0 0 0,-1 0 0 0 0,0 0 0 0 0,0 0 0 0 0,0 0 0 0 0,1 0 0 0 0,-1 1 0 0 0,1-1 0 0 0,-1 0 0 0 0,1 0 0 0 0,-1 0 0 0 0,1 1 0 0 0,0-1 0 0 0,-1 0 0 0 0,1 0 0 0 0,0 1 0 0 0,0-1 0 0 0,0 0 0 0 0,0 1 0 0 0,0-1 0 0 0,12 126 5 0 0,-12-129-5 0 0,0 1 0 0 0,0 0 0 0 0,-1-1 0 0 0,1 1 0 0 0,0-1 0 0 0,0 1 0 0 0,1-1 0 0 0,-1 1 0 0 0,0-1 0 0 0,0 1 0 0 0,1 0 0 0 0,-1-1 0 0 0,1 1 0 0 0,-1-1 0 0 0,1 1 0 0 0,0 0 0 0 0,0 0 0 0 0,-1-1 0 0 0,1 1 0 0 0,0 0 0 0 0,0 0 0 0 0,0 0 0 0 0,0 0 0 0 0,0 0 0 0 0,1 0 0 0 0,-1 0 0 0 0,0 0 0 0 0,0 1 0 0 0,1-1 0 0 0,-1 0 0 0 0,0 1 0 0 0,1-1 0 0 0,-1 0 0 0 0,1 1 0 0 0,-1 0 0 0 0,1-1 0 0 0,-1 1 0 0 0,1 0 1 0 0,-1 0-1 0 0,1 0 0 0 0,-1 0 0 0 0,1 0 0 0 0,-1 0 0 0 0,1 0 0 0 0,-1 1 0 0 0,1-1 0 0 0,2 1 0 0 0,0 0-1 0 0,0 0 1 0 0,0 1 0 0 0,0-1 0 0 0,-1 1 0 0 0,1 0 0 0 0,0 0 0 0 0,-1 0 0 0 0,0 1 0 0 0,1-1-1 0 0,-1 1 1 0 0,0 0 0 0 0,0-1 0 0 0,-1 1 0 0 0,1 0 0 0 0,-1 1 0 0 0,2 1 0 0 0,-3-2-1 0 0,1 0 0 0 0,-1 0 0 0 0,0 0 0 0 0,0 0 0 0 0,0 1-1 0 0,-1-1 1 0 0,1 0 0 0 0,-1 1 0 0 0,1-1 0 0 0,-1 1 0 0 0,0-1 0 0 0,-1 0 0 0 0,1 1 0 0 0,-1-1 0 0 0,1 1 0 0 0,-1-1 0 0 0,0 0 0 0 0,0 0 0 0 0,-1 1-1 0 0,0 1 2 0 0,1-3 0 0 0,0 0 0 0 0,0 0 0 0 0,-1 0 0 0 0,1 0 0 0 0,0-1 0 0 0,-1 1 0 0 0,0 0-1 0 0,1-1 1 0 0,-1 1 0 0 0,0-1 0 0 0,0 0 0 0 0,1 1 0 0 0,-1-1 0 0 0,0 0 0 0 0,0 0-1 0 0,-1 0 1 0 0,1 0 0 0 0,0-1 0 0 0,0 1 0 0 0,0 0 0 0 0,-1-1 0 0 0,1 0 0 0 0,0 1-1 0 0,0-1 1 0 0,-1 0 0 0 0,1 0 0 0 0,0 0 0 0 0,-1 0 0 0 0,1-1 0 0 0,0 1 0 0 0,-2-1 0 0 0,-2-1-41 0 0,0 1 1 0 0,0-1 0 0 0,0 0-1 0 0,0-1 1 0 0,0 0 0 0 0,1 0-1 0 0,-1 0 1 0 0,1 0 0 0 0,0-1 40 0 0,11-2-1534 0 0,-1 3 1443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8 0 0,'0'0'26'0'0,"0"0"-1"0"0,0 0 1 0 0,0 0-1 0 0,1 0 1 0 0,-1 0 0 0 0,0 0-1 0 0,0 0 1 0 0,0 0-1 0 0,0 0 1 0 0,1 0 0 0 0,-1 0-1 0 0,0 0 1 0 0,0 0-1 0 0,0 0 1 0 0,0 0 0 0 0,0 0-1 0 0,1 0 1 0 0,-1 1-1 0 0,0-1 1 0 0,0 0 0 0 0,0 0-1 0 0,0 0 1 0 0,0 0-1 0 0,0 0 1 0 0,0 1 0 0 0,0-1-1 0 0,1 0 1 0 0,-1 0-1 0 0,0 0 1 0 0,0 0 0 0 0,0 1-26 0 0,0-1 11 0 0,0-1 0 0 0,1 1 0 0 0,-1 0 0 0 0,0 0 0 0 0,0 0 0 0 0,1 0 0 0 0,-1 0 0 0 0,0 0 0 0 0,0 0 0 0 0,1-1 1 0 0,-1 1-1 0 0,0 0 0 0 0,0 0 0 0 0,0 0 0 0 0,1 0 0 0 0,-1-1 0 0 0,0 1 0 0 0,0 0 0 0 0,0 0 0 0 0,0 0 0 0 0,1-1 0 0 0,-1 1 1 0 0,0 0-1 0 0,0 0 0 0 0,0-1 0 0 0,0 1 0 0 0,0 0 0 0 0,0 0 0 0 0,0-1 0 0 0,0 1 0 0 0,0 0 0 0 0,0-1 0 0 0,0 1 0 0 0,0 0 0 0 0,0 0 1 0 0,0-1-1 0 0,0 1 0 0 0,0 0 0 0 0,0 0 0 0 0,0-1 0 0 0,0 1 0 0 0,0 0 0 0 0,-1 0 0 0 0,1-1 0 0 0,0 1 0 0 0,0 0 0 0 0,0 0 1 0 0,0 0-1 0 0,0-1 0 0 0,-1 1 0 0 0,1 0 0 0 0,0 0 0 0 0,0 0 0 0 0,-1 0 0 0 0,1-1 0 0 0,0 1 0 0 0,0 0 0 0 0,0 0 0 0 0,-1 0-11 0 0,1 0 12 0 0,0 0-4 0 0,-6 2-1256 0 0,5-4 1073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3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3409 12 0 0,'1'1'49'0'0,"-1"0"0"0"0,0 0 0 0 0,0 0 0 0 0,1 0 0 0 0,-1 0 0 0 0,0 0 0 0 0,1 0 1 0 0,-1 1-1 0 0,0-2 0 0 0,0 1 0 0 0,0 1 0 0 0,0-2 0 0 0,-1 1 0 0 0,1 1 0 0 0,0-2 0 0 0,0 2 0 0 0,-1-1 0 0 0,1-1 0 0 0,0 1 0 0 0,0 1 0 0 0,-1-2 0 0 0,0 1 1 0 0,0 0-1 0 0,1 0 0 0 0,0 0 0 0 0,-1 0 0 0 0,0 0 0 0 0,0-1-49 0 0,-21 27 226 0 0,13-20-178 0 0,0 0-1 0 0,-1 0 1 0 0,0-1-1 0 0,1 0 1 0 0,-1-1 0 0 0,-1 0-1 0 0,1 0 1 0 0,-1-2-1 0 0,0 0 1 0 0,0 0-1 0 0,-4 1-47 0 0,-6-1 97 0 0,-1 0 0 0 0,1-1 0 0 0,-1-2 0 0 0,1 0 0 0 0,-15-3-97 0 0,7 2 28 0 0,-1 1 0 0 0,-27 4-28 0 0,31-2 1 0 0,15-1 14 0 0,2-1 0 0 0,-2 0 1 0 0,1 0-1 0 0,0-1 0 0 0,0-1 0 0 0,0 1 0 0 0,0-1 1 0 0,0-1-1 0 0,0 0 0 0 0,1-1 0 0 0,0 0 0 0 0,0 0 1 0 0,0-1-1 0 0,0 1 0 0 0,0-2 0 0 0,1 0 1 0 0,0 0-1 0 0,0 0 0 0 0,0-1 0 0 0,1-1 0 0 0,1 1 1 0 0,-4-4-16 0 0,5 3 2 0 0,1 1 0 0 0,0-1 0 0 0,0 1 0 0 0,1-1 0 0 0,0 0 1 0 0,0 0-1 0 0,2 0 0 0 0,-1 0 0 0 0,0 0 0 0 0,1-4-2 0 0,-2-18 13 0 0,1-1 0 0 0,2-5-13 0 0,0 31 1 0 0,2-16-4 0 0,0 0 1 0 0,2 0 0 0 0,-1 0-1 0 0,3 0 1 0 0,0 0 2 0 0,12-50 0 0 0,-12 43 1 0 0,3 1 0 0 0,0 0 0 0 0,1 1 0 0 0,3-2-1 0 0,13-36 8 0 0,-4-7-7 0 0,-16 46 5 0 0,1 2 1 0 0,2-1-1 0 0,2-5-6 0 0,8-15 15 0 0,-3-1-1 0 0,2-10-14 0 0,19-54-9 0 0,-5 32 9 0 0,47-125-4 0 0,-32 64 28 0 0,19-43 29 0 0,-64 177-53 0 0,12-33-13 0 0,-2-1 1 0 0,-2 0 12 0 0,-7 26-3 0 0,-3 0 0 0 0,1 0 0 0 0,0 0 0 0 0,-2 0 0 0 0,0 0 0 0 0,1 0 0 0 0,-3 1 0 0 0,1-4 3 0 0,-2-11-2 0 0,-1-12 28 0 0,4 20 8 0 0,-2 0 0 0 0,0 0 0 0 0,0 1 0 0 0,-2-1 0 0 0,-1 0 0 0 0,-4-9-34 0 0,-76-195 170 0 0,85 219-146 0 0,-32-69 246 0 0,-25-34-270 0 0,44 79-3 0 0,1-1 0 0 0,2 0 0 0 0,0 0 0 0 0,1-5 3 0 0,-26-66 12 0 0,22 64 0 0 0,2 0 0 0 0,-5-29-12 0 0,-10-31 20 0 0,24 84-22 0 0,1-1 0 0 0,-1 0 0 0 0,2 0 0 0 0,0 0 0 0 0,0 0 0 0 0,1 0 0 0 0,1 0 0 0 0,0 0 2 0 0,15-97-36 0 0,-16 108 36 0 0,7-41-6 0 0,-6 30 6 0 0,0-1 0 0 0,2 1-1 0 0,-1 0 1 0 0,1 0 0 0 0,1 0 0 0 0,0 1 0 0 0,1-1 0 0 0,0 1 0 0 0,0 0-1 0 0,7-9 1 0 0,-7 14 2 0 0,1-2-1 0 0,0 2 1 0 0,0-1-1 0 0,1 1 1 0 0,0 0-1 0 0,0 1 1 0 0,0 0-1 0 0,4-2-1 0 0,-2 2 1 0 0,1 0 0 0 0,0 1 0 0 0,0 0 0 0 0,4 0-1 0 0,47-20 22 0 0,-46 18-15 0 0,0 0 0 0 0,1 0 0 0 0,1 1 0 0 0,-2 1 0 0 0,6 0-7 0 0,-7 2-1 0 0,-1 1 1 0 0,0 0-1 0 0,1 1 0 0 0,-1 1 0 0 0,0 0 1 0 0,9 2 0 0 0,-17-2 0 0 0,-1 1 1 0 0,2-2 0 0 0,-2 3-1 0 0,1-2 1 0 0,-1 1-1 0 0,1 0 1 0 0,-1 0 0 0 0,1 1-1 0 0,-2 0 1 0 0,2-1-1 0 0,-1 2 1 0 0,-1-1 0 0 0,1 0-1 0 0,0 1 1 0 0,-1 0 0 0 0,0-1-1 0 0,0 2 1 0 0,0-1-1 0 0,0 0 0 0 0,1 4 2 0 0,0 0 0 0 0,0-1 0 0 0,0 2 0 0 0,-1-1 0 0 0,-1 0 0 0 0,1 0 0 0 0,-2 1 0 0 0,1 0 0 0 0,-1-1 0 0 0,0 1 0 0 0,0-1 0 0 0,-1 4-2 0 0,1 40 553 0 0,7 26-553 0 0,-2-26-17 0 0,1 2 52 0 0,4-2-1 0 0,10 34-34 0 0,-13-55-9 0 0,13 44 0 0 0,-5-20-10 0 0,4 33 19 0 0,-8-25 6 0 0,-5-30 1 0 0,-1 2 1 0 0,-2-1-1 0 0,0 22-7 0 0,-3-46 4 0 0,0-1-1 0 0,1 0 0 0 0,-1 0 0 0 0,2 1 0 0 0,0-1 1 0 0,3 6-4 0 0,9 38 21 0 0,-12-36-21 0 0,1-1 1 0 0,1-1-1 0 0,1 0 1 0 0,0 0-1 0 0,2 4 0 0 0,11 25-7 0 0,-12-26 9 0 0,1-2-1 0 0,1 1 0 0 0,1-2 0 0 0,8 11-1 0 0,-3-4-1 0 0,-3-3-1 0 0,-10-14 0 0 0,1 0 1 0 0,0-1-1 0 0,1 1 0 0 0,0-1 1 0 0,0 1-1 0 0,3 3 2 0 0,12 12 3 0 0,-18-18-2 0 0,1 0-1 0 0,-1 0 1 0 0,2 0-1 0 0,-2 0 1 0 0,1 0-1 0 0,0 0 1 0 0,0-1 0 0 0,0 1-1 0 0,0-1 1 0 0,0 1-1 0 0,0-1 1 0 0,1 0-1 0 0,0 0 1 0 0,-1 0-1 0 0,0 0 1 0 0,1 0-1 0 0,-1 0 1 0 0,1-1 0 0 0,0 0-1 0 0,-1 0 1 0 0,1 1-1 0 0,-1-1 1 0 0,1 0-1 0 0,2-1 1 0 0,1 1 1 0 0,0-1-1 0 0,-1 0 0 0 0,0 0 1 0 0,0-1-1 0 0,1 1 1 0 0,-2-2-1 0 0,1 1 0 0 0,0 0 1 0 0,0 0-1 0 0,1-3-1 0 0,52-38 13 0 0,-25 18 0 0 0,-7 4 6 0 0,-1-1-1 0 0,18-20-18 0 0,10-10 26 0 0,174-165 236 0 0,-33 32 573 0 0,-179 168-820 0 0,-2-1 1 0 0,0 0 0 0 0,5-9-16 0 0,23-32 24 0 0,0 5-2 0 0,-15 20 5 0 0,0 2 1 0 0,3 1 0 0 0,7-6-28 0 0,69-56-60 0 0,-85 75 41 0 0,-1 0 1 0 0,11-14 18 0 0,-15 15 4 0 0,1 0 0 0 0,1 2 0 0 0,13-10-4 0 0,-23 21 1 0 0,1 0 0 0 0,-1 1 1 0 0,1 0-1 0 0,-1 1 0 0 0,1 0 1 0 0,-1 0-1 0 0,1 1 0 0 0,1 0-1 0 0,33-9-5 0 0,-30 7 6 0 0,0 2 1 0 0,0-1-1 0 0,0 2 0 0 0,0 0 0 0 0,1 0 1 0 0,-1 0-1 0 0,1 2 0 0 0,-1-1 1 0 0,0 2-2 0 0,-8-2-1 0 0,-1 1 0 0 0,0-2 1 0 0,0 2-1 0 0,0-1 0 0 0,-1 2 1 0 0,1-2-1 0 0,0 1 0 0 0,-1 1 1 0 0,0-2-1 0 0,1 2 0 0 0,0-1 1 0 0,-1 1-1 0 0,1 1 1 0 0,0 0 113 0 0,0-1-1 0 0,0 1 1 0 0,1-1-1 0 0,-1-1 0 0 0,0 1 1 0 0,1 0-1 0 0,0-1 1 0 0,0 0-113 0 0,2 1 37 0 0,-2 0 1 0 0,1 0 0 0 0,0 0-1 0 0,-1 1 1 0 0,1 0-1 0 0,-1 0 1 0 0,0 0-1 0 0,0 1 1 0 0,0-2-1 0 0,-1 3 1 0 0,0-2-1 0 0,0 1 1 0 0,0 0 0 0 0,0 0-1 0 0,-1 0 1 0 0,0 1-1 0 0,0-1 1 0 0,-1 1-1 0 0,1-1 1 0 0,-1 1-1 0 0,0-1 1 0 0,0 1-1 0 0,-1 0-37 0 0,9 66-15 0 0,-3 1 0 0 0,-3 47 15 0 0,-3-113-2 0 0,0 0-1 0 0,0-1 1 0 0,-1 0 0 0 0,0 1 0 0 0,0-1 0 0 0,-1 1 0 0 0,0-1-1 0 0,0 0 1 0 0,-1 1 0 0 0,1-1 0 0 0,-1-1 0 0 0,0 1 0 0 0,-1 0-1 0 0,1-1 1 0 0,-1 0 0 0 0,0 1 0 0 0,0-2 0 0 0,-1 1 0 0 0,0-1-1 0 0,0 1 1 0 0,0-1 0 0 0,0 0 0 0 0,0 0 0 0 0,-3-1 2 0 0,-4 7-1 0 0,-1 0-1 0 0,2 0 1 0 0,0 1 0 0 0,-7 8 1 0 0,-31 29-3 0 0,-93 75 47 0 0,-34 27 9 0 0,79-81-105 0 0,53-39 10 0 0,1 3 1 0 0,1 0-1 0 0,0 4 42 0 0,-9 10-39 0 0,22-20 37 0 0,-21 25 2 0 0,28-29 12 0 0,-1-2 1 0 0,-9 7-13 0 0,1-1 7 0 0,-39 33 8 0 0,24-22 63 0 0,-37 42-78 0 0,13-16 6 0 0,39-37-28 0 0,-6 5-3 0 0,24-22 13 0 0,1-1-1 0 0,0 2 1 0 0,1 0-1 0 0,1 1 1 0 0,-1 0-1 0 0,1 0 1 0 0,-6 14 12 0 0,-73 136 8 0 0,-60 126 99 0 0,66-123-111 0 0,54-96-99 0 0,3 6 103 0 0,7-19-16 0 0,-2-1 0 0 0,-11 17 16 0 0,-31 67 36 0 0,16-30 24 0 0,37-86-68 0 0,2 0 0 0 0,0 2 0 0 0,-1 13 8 0 0,7-28-12 0 0,-2 5-2 0 0,2-1 8 0 0,-1-2-1 0 0,-1 1 1 0 0,1 0-1 0 0,-3 0 0 0 0,1-1 1 0 0,0 0-1 0 0,-1 0 1 0 0,-1-1-1 0 0,-6 9 7 0 0,8-15 431 0 0,-14 15-2560 0 0,17-19 1907 0 0,1-1 1 0 0,1 0-1 0 0,-2 1 1 0 0,1-1 0 0 0,0 1-1 0 0,0-1 1 0 0,0 1 0 0 0,0-1-1 0 0,-1 0 1 0 0,2 0 0 0 0,-2 0-1 0 0,1 0 1 0 0,0 0-1 0 0,0 0 1 0 0,0 0 0 0 0,0-1-1 0 0,0 1 1 0 0,0 0 0 0 0,0-1-1 0 0,-1 1 1 0 0,2-1-1 0 0,-2 1 1 0 0,1 0 0 0 0,0-1 221 0 0,-3-2-301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254 588 12 0 0,'13'-24'1818'0'0,"-13"22"-1791"0"0,1 1-1 0 0,-1-1 1 0 0,1 1 0 0 0,-1-1-1 0 0,0 1 1 0 0,0-1-1 0 0,0 1 1 0 0,0-1 0 0 0,0 0-1 0 0,0 0 1 0 0,-1 1-1 0 0,1-1 1 0 0,-1 1 0 0 0,1-1-1 0 0,0 1 1 0 0,-1-1-1 0 0,0 1 1 0 0,0 0 0 0 0,1 0-1 0 0,-1-1 1 0 0,0 1-1 0 0,0 0 1 0 0,-1-1-27 0 0,0-1 112 0 0,0 1 0 0 0,-1 1 1 0 0,0-2-1 0 0,0 2 0 0 0,0-1 1 0 0,0 0-1 0 0,0 1 0 0 0,0 0 1 0 0,0-1-1 0 0,0 2 0 0 0,-1-2-112 0 0,-4 1 176 0 0,1-1 1 0 0,-1 1-1 0 0,1 0 0 0 0,-1 0 0 0 0,1 1 0 0 0,-1 0 1 0 0,1 1-1 0 0,-1 0 0 0 0,1-1 0 0 0,-1 2-176 0 0,-1 2 0 0 0,0-1 0 0 0,1 1 0 0 0,0 1 0 0 0,0 0 0 0 0,1 0 0 0 0,-1 0 0 0 0,1 1 0 0 0,0 0-1 0 0,0 0 1 0 0,1 1 0 0 0,0 0 0 0 0,0 0 0 0 0,1 1 0 0 0,0-1 0 0 0,-1 4 0 0 0,2-5 0 0 0,0 0 0 0 0,1 1 0 0 0,0-1 0 0 0,0 0 0 0 0,1 1 1 0 0,0 0-1 0 0,0 0 0 0 0,0-1 0 0 0,1 1 0 0 0,0 1 0 0 0,0-2 0 0 0,1 1 0 0 0,0 1 0 0 0,0-2 0 0 0,1 2 0 0 0,0-1 1 0 0,0-1-1 0 0,1 2 0 0 0,-1-1 0 0 0,2 0 0 0 0,-2-4 1 0 0,0 0 1 0 0,1 0 0 0 0,-1 0-1 0 0,1 0 1 0 0,0-1-1 0 0,0 1 1 0 0,0 0 0 0 0,0-1-1 0 0,0 0 1 0 0,1 0-1 0 0,-1 1 1 0 0,0-2 0 0 0,1 1-1 0 0,-1 0 1 0 0,1-1-1 0 0,0 1 1 0 0,0-1-1 0 0,0 1 1 0 0,0-1-2 0 0,1 0 42 0 0,1 0 0 0 0,-1 0 0 0 0,1-1 0 0 0,-1 1 0 0 0,1-1 0 0 0,0 0 0 0 0,-1-1 0 0 0,1 1 0 0 0,-1 0 0 0 0,1-1 0 0 0,-1 0 0 0 0,2-1-42 0 0,6-2 114 0 0,0 0 0 0 0,-1-2 1 0 0,0 1-1 0 0,0-1 0 0 0,0-1 0 0 0,-1 1 0 0 0,1-2 0 0 0,-1 1 0 0 0,1-4-114 0 0,-1 1 20 0 0,0 0 0 0 0,-1-1 0 0 0,-1 1 0 0 0,1-1 0 0 0,-1-1 0 0 0,5-12-20 0 0,-10 20 0 0 0,-1 0 0 0 0,-1 0 1 0 0,1 1-1 0 0,-1-2 0 0 0,1 1 0 0 0,-1 0 0 0 0,0-1 1 0 0,0 2-1 0 0,-1-2 0 0 0,1 1 0 0 0,-1 0 0 0 0,0-1 0 0 0,0 1 1 0 0,-1-1-1 0 0,0 2 0 0 0,0-2 0 0 0,1 1 0 0 0,-1 0 0 0 0,-1-1 1 0 0,1 2-1 0 0,-1-2 0 0 0,0 1 0 0 0,0 1 0 0 0,0-1 0 0 0,2 3 1 0 0,-1 0-1 0 0,0 0 1 0 0,0 0-1 0 0,1 0 0 0 0,-1 0 1 0 0,0 0-1 0 0,0 0 1 0 0,1 1-1 0 0,-1-1 0 0 0,-1 0 1 0 0,2 0-1 0 0,-1 1 1 0 0,-1-1-1 0 0,2 0 0 0 0,-2 1 1 0 0,1-1-1 0 0,1 1 1 0 0,-3 0-1 0 0,3 0 0 0 0,0 0 0 0 0,-1 0 0 0 0,0 0 1 0 0,0 0-1 0 0,1 0 0 0 0,0 0 1 0 0,-1 0-1 0 0,1 1 0 0 0,-1-1 0 0 0,0 0 1 0 0,1 1-1 0 0,0-1 0 0 0,-1 1 0 0 0,1-1 1 0 0,-1 0-1 0 0,0 0 0 0 0,1 1 1 0 0,0-1-1 0 0,0 1 0 0 0,0 0 0 0 0,-1-1 1 0 0,1 0-1 0 0,-1 1 0 0 0,1-1 0 0 0,0 1 0 0 0,-1 3 2 0 0,-1-1 0 0 0,1 0-1 0 0,0 1 1 0 0,0-1 0 0 0,0 1-1 0 0,1 0 1 0 0,0-1 0 0 0,-1 0-1 0 0,1 1 1 0 0,0 1-2 0 0,10 91 14 0 0,-2-36 55 0 0,-2 45-69 0 0,-6-77 10 0 0,1 8-14 0 0,-3 1 0 0 0,-2 15 4 0 0,3-43-9 0 0,-1 0 0 0 0,1 0 0 0 0,-1 0 0 0 0,-1 0 0 0 0,0 0 0 0 0,0-1 0 0 0,-1 0 0 0 0,-1 0 0 0 0,1 1 0 0 0,-1-1 0 0 0,0-1 0 0 0,0 1 9 0 0,2-6-33 0 0,1 0 0 0 0,-1 1 1 0 0,0-2-1 0 0,0 1 0 0 0,0 0 1 0 0,0-1-1 0 0,0 1 1 0 0,0-1-1 0 0,0 0 0 0 0,0 1 1 0 0,0-2-1 0 0,-1 1 0 0 0,1-1 1 0 0,-1 1-1 0 0,1-1 0 0 0,-1 1 1 0 0,1-1-1 0 0,0-1 1 0 0,-1 1-1 0 0,1 0 0 0 0,-1-1 1 0 0,1 0-1 0 0,0 1 0 0 0,-1-2 1 0 0,1 1-1 0 0,0 0 0 0 0,0-1 1 0 0,0 1-1 0 0,0-1 0 0 0,0 0 1 0 0,0 1-1 0 0,1-2 1 0 0,-1 1-1 0 0,1 0 0 0 0,0 0 1 0 0,-1-1-1 0 0,1 0 0 0 0,0 0 1 0 0,0 0-1 0 0,0 1 0 0 0,0-1 1 0 0,0 0-1 0 0,1-1 33 0 0,-1 0 1 0 0,2 1-1 0 0,-1 0 1 0 0,1-1-1 0 0,-1 1 1 0 0,1-1-1 0 0,0 1 0 0 0,0 0 1 0 0,0-1-1 0 0,1 1 1 0 0,-1-1-1 0 0,1 1 1 0 0,-1-1-1 0 0,2 0 0 0 0,17-48 21 0 0,-11 32-12 0 0,6-15-10 0 0,2 0 1 0 0,1 1 0 0 0,2 1 0 0 0,12-16 0 0 0,14-13-27 0 0,41-43 27 0 0,-70 89 3 0 0,-1-2 1 0 0,-2 0 0 0 0,0-1 0 0 0,0 0-1 0 0,-2-2 1 0 0,-1 1 0 0 0,0-1 0 0 0,-2 0 0 0 0,1-1-1 0 0,-3 1 1 0 0,0-2 0 0 0,3-21-4 0 0,-8 24-2 0 0,0 2 0 0 0,-1-1 1 0 0,-1-1-1 0 0,0 2 0 0 0,-2-1 1 0 0,0 0-1 0 0,-1 0 0 0 0,-1 1 1 0 0,-1 0-1 0 0,0 0 0 0 0,-2 0 1 0 0,0 1-1 0 0,0 0 0 0 0,-2 0 1 0 0,-11-14 1 0 0,21 31-1 0 0,0 0 1 0 0,0 0 0 0 0,-1 0 0 0 0,1-1 0 0 0,0 1 0 0 0,0 0-1 0 0,0 0 1 0 0,0 0 0 0 0,0 0 0 0 0,-1 0 0 0 0,1 0 0 0 0,0 0 0 0 0,0 0-1 0 0,0 0 1 0 0,0 0 0 0 0,0 0 0 0 0,0 0 0 0 0,0 0 0 0 0,0 0 0 0 0,0 0-1 0 0,0 0 1 0 0,-1 0 0 0 0,1 0 0 0 0,0 0 0 0 0,0 0 0 0 0,0 0-1 0 0,-1 0 1 0 0,1 0 0 0 0,0 0 0 0 0,0 0 0 0 0,0 0 0 0 0,0 0 0 0 0,0 0-1 0 0,-1 0 1 0 0,1 1 0 0 0,0-1 0 0 0,0 0 0 0 0,0 0 0 0 0,0 0 0 0 0,0 0-1 0 0,0 0 1 0 0,0 1 0 0 0,0-1 0 0 0,0 0 0 0 0,0 0 0 0 0,0 0-1 0 0,0 0 1 0 0,0 0 0 0 0,0 0 0 0 0,0 0 0 0 0,0 0 0 0 0,0 0 0 0 0,0 0-1 0 0,0 1 1 0 0,0-1 0 0 0,0 0 0 0 0,0 0 0 0 0,0 0 0 0 0,0 0 0 0 0,0 1-1 0 0,0-1 1 0 0,-5 17 3 0 0,0 21 9 0 0,-3 135 50 0 0,-10 139-121 0 0,7-170 151 0 0,6 24-92 0 0,8-196 173 0 0,1 0 1 0 0,2 0-1 0 0,0 0 0 0 0,3 1 0 0 0,0 0 0 0 0,2 1 0 0 0,5-10-173 0 0,-12 32 1 0 0,0-1 1 0 0,0 0-1 0 0,2 1 0 0 0,-2 0 0 0 0,1 0 0 0 0,1 0 0 0 0,0 1 0 0 0,0 0 0 0 0,4-4-1 0 0,-7 8 1 0 0,-1-1-1 0 0,1 0 1 0 0,0 1-1 0 0,0-1 0 0 0,0 1 1 0 0,0-1-1 0 0,0 1 1 0 0,0 0-1 0 0,0 0 0 0 0,0 0 1 0 0,0 1-1 0 0,0-1 0 0 0,0 1 1 0 0,0-1-1 0 0,0 1 1 0 0,1 0-1 0 0,-1 0 0 0 0,0 1 1 0 0,0-1-1 0 0,1 1 1 0 0,-1-1-1 0 0,0 1 0 0 0,0 1 1 0 0,3 0-1 0 0,-5-1 0 0 0,0 0 1 0 0,1 1-1 0 0,-2-2 1 0 0,2 2-1 0 0,-1-1 1 0 0,-1 1-1 0 0,2-1 1 0 0,-1 1-1 0 0,-1-1 1 0 0,1 1-1 0 0,0-1 1 0 0,0 1-1 0 0,-1-1 1 0 0,0 1-1 0 0,0 0 1 0 0,1 0-1 0 0,-1-1 1 0 0,0 1-1 0 0,0 0 1 0 0,0-1-1 0 0,0 2 0 0 0,-4 45 16 0 0,3-34-14 0 0,-13 53 20 0 0,1 2 3 0 0,12-63-21 0 0,0 0-1 0 0,1 0 1 0 0,0 0 0 0 0,0 1-1 0 0,1-1 1 0 0,0 0-1 0 0,0 0 1 0 0,1 0 0 0 0,0 4-4 0 0,-1-9 0 0 0,-1 0 0 0 0,1 1 0 0 0,-1-1 0 0 0,1 1 0 0 0,0-2 0 0 0,-1 2 0 0 0,1-1 0 0 0,0 0 0 0 0,0 0 1 0 0,0 0-1 0 0,-1 0 0 0 0,1 0 0 0 0,1 0 0 0 0,-2 0 0 0 0,2 0 0 0 0,-1 0 0 0 0,0-1 0 0 0,0 1 0 0 0,0 0 0 0 0,1 0 1 0 0,-1-1-1 0 0,0 0 0 0 0,1 0 0 0 0,-1 1 0 0 0,1-1 0 0 0,1 1 1 0 0,0-2-1 0 0,0 1 1 0 0,0 0 0 0 0,0-1 0 0 0,-1 1-1 0 0,1 0 1 0 0,0-1 0 0 0,-1-1 0 0 0,1 2-1 0 0,-1-2 1 0 0,1 1 0 0 0,1-1-1 0 0,6-5 0 0 0,0 1 0 0 0,0-1 0 0 0,-1-1 1 0 0,0 0-1 0 0,5-5 0 0 0,1-4 90 0 0,0 0 1 0 0,-2 0-1 0 0,0-2 1 0 0,-1 0-1 0 0,-1 0 1 0 0,0-2-1 0 0,-2 1 1 0 0,0 0-1 0 0,-1-2 1 0 0,-1-2-91 0 0,2-10 217 0 0,-3 0 1 0 0,0-1-1 0 0,-2 0 1 0 0,-2 1-1 0 0,-1-2 1 0 0,-2-3-218 0 0,-9-237 230 0 0,10 266-231 0 0,-1-4 982 0 0,-6 28-439 0 0,3 5-517 0 0,0-1-1 0 0,1 2 1 0 0,1-1 0 0 0,0 0 0 0 0,2 1-1 0 0,0-1 1 0 0,2 1 0 0 0,1 4-25 0 0,0 30-30 0 0,1 50-63 0 0,1-20-70 0 0,-4 0-1 0 0,-9 77 164 0 0,7-154-119 0 0,-1 10-481 0 0,0 0-1 0 0,-2-1 1 0 0,-1 4 600 0 0,5-17-285 0 0,-1 0 0 0 0,0 0 1 0 0,0-1-1 0 0,0 1 0 0 0,0 0 1 0 0,0-1-1 0 0,-1 0 0 0 0,1 1 0 0 0,-1 0 1 0 0,0-1-1 0 0,1 0 0 0 0,-2 0 0 0 0,2 1 1 0 0,-1-2-1 0 0,-1 1 0 0 0,1 0 1 0 0,0-1-1 0 0,0 2 0 0 0,-1-2 0 0 0,0 0 1 0 0,-1 1 284 0 0,2-2-122 0 0,1 1 0 0 0,-1-1 1 0 0,2 0-1 0 0,-2-1 0 0 0,1 1 1 0 0,-1 0-1 0 0,1-1 0 0 0,0 1 1 0 0,-1 0-1 0 0,1 0 0 0 0,-1-1 0 0 0,2 0 1 0 0,-2 1-1 0 0,1-1 0 0 0,0 1 1 0 0,0-1-1 0 0,0-1 0 0 0,0 2 1 0 0,-1-1-1 0 0,2 0 0 0 0,-1 0 1 0 0,0 0-1 0 0,0 0 0 0 0,0 0 122 0 0,-4-7-95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 0 0,'0'1'52'0'0,"1"1"1"0"0,-1-1-1 0 0,1 0 0 0 0,-1 0 0 0 0,1 0 1 0 0,-1 0-1 0 0,1 0 0 0 0,0-1 0 0 0,0 1 1 0 0,-1 0-1 0 0,1 0 0 0 0,0 0 0 0 0,0-1 1 0 0,0 1-1 0 0,0 0 0 0 0,0-1 0 0 0,0 1 1 0 0,0-1-1 0 0,0 1 0 0 0,1-1 1 0 0,-1 1-1 0 0,0-1 0 0 0,0 0 0 0 0,0 0 1 0 0,0 1-1 0 0,1-1 0 0 0,-1 0 0 0 0,0 0 1 0 0,0 0-1 0 0,0 0 0 0 0,1 0 0 0 0,-1 0 1 0 0,0-1-1 0 0,0 1 0 0 0,0 0 0 0 0,1-1-52 0 0,62-7 57 0 0,-41 4 14 0 0,-1 5-70 0 0,-16 7 4 0 0,-22 21 11 0 0,-2-1-7 0 0,9-5-314 0 0,2 1-1 0 0,0 0 1 0 0,2 1-1 0 0,0-1 1 0 0,2 1-1 0 0,1 0 306 0 0,2-32-179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 0 0,'8'3'335'0'0,"-1"0"0"0"0,1-1-1 0 0,0 0 1 0 0,0-1 0 0 0,0 0 0 0 0,0 0-1 0 0,0 0 1 0 0,0-1 0 0 0,1 0 0 0 0,7-2-335 0 0,-2 2-86 0 0,-9-2-1787 0 0,-10-2 611 0 0,2 1 1075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 0 0,'0'0'9'0'0,"53"-18"934"0"0,-51 17-934 0 0,1 1 1 0 0,0 0-1 0 0,-1 1 0 0 0,1-1 1 0 0,-1 0-1 0 0,1 1 0 0 0,0-1 1 0 0,-1 1-1 0 0,1 0 0 0 0,-1 0 1 0 0,1 0-1 0 0,-1 0 0 0 0,0 0 1 0 0,1 0-1 0 0,-1 1 0 0 0,0-1 1 0 0,0 1-1 0 0,0 0 0 0 0,0-1 1 0 0,0 1-1 0 0,0 0 0 0 0,-1 0 1 0 0,1 0-1 0 0,-1 0 0 0 0,1 0 1 0 0,-1 1-1 0 0,0-1 0 0 0,0 0 1 0 0,1 3-10 0 0,1 1 7 0 0,-1-1 0 0 0,1 1 0 0 0,-1 0 0 0 0,-1 1 0 0 0,1-1 0 0 0,-1 0 0 0 0,0 0 0 0 0,-1 0 1 0 0,1 1-1 0 0,-1-1 0 0 0,-1 4-7 0 0,0-6-1 0 0,0 1 1 0 0,0 0-1 0 0,-1-1 1 0 0,0 1-1 0 0,0 0 1 0 0,0-1-1 0 0,0 0 1 0 0,-1 1-1 0 0,1-1 1 0 0,-1 0-1 0 0,0 0 1 0 0,-1-1-1 0 0,1 1 1 0 0,-1-1-1 0 0,1 1 1 0 0,-1-1-1 0 0,0 0 1 0 0,-1-1-1 0 0,1 1 1 0 0,0 0-1 0 0,-1-1 1 0 0,1 0-1 0 0,-1 0 1 0 0,0-1-1 0 0,0 1 1 0 0,0-1-1 0 0,-4 1 1 0 0,8-4-4 0 0,7-3 79 0 0,8-2 124 0 0,-8 7-167 0 0,1 0 0 0 0,0 0-1 0 0,-1 0 1 0 0,1 0-1 0 0,-1 1 1 0 0,1 0 0 0 0,-1 0-1 0 0,1 1 1 0 0,-1 0-1 0 0,0 0 1 0 0,1 0 0 0 0,-1 1-1 0 0,0 0 1 0 0,-1 0-1 0 0,3 2-31 0 0,18 7-41 0 0,-26-12-15 0 0,0 0-1 0 0,1-1 0 0 0,-1 1 1 0 0,1 0-1 0 0,-1-1 1 0 0,0 1-1 0 0,1 0 0 0 0,-1-1 1 0 0,0 1-1 0 0,1 0 1 0 0,-1-1-1 0 0,0 1 0 0 0,0-1 1 0 0,1 1-1 0 0,-1-1 1 0 0,0 1-1 0 0,0 0 0 0 0,0-1 1 0 0,0 1-1 0 0,1-1 1 0 0,-1 1-1 0 0,0-1 0 0 0,0 1 1 0 0,0-1-1 0 0,0 1 1 0 0,0-1-1 0 0,0 1 0 0 0,0-1 1 0 0,-1 1-1 0 0,1-1 1 0 0,0 1-1 0 0,0-1 0 0 0,0 1 1 0 0,0-1 56 0 0,0 0 77 0 0,0-6-208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 0 0,'-25'13'1338'0'0,"19"-7"-1334"0"0,1 0 0 0 0,0 0 0 0 0,0 0-1 0 0,1 1 1 0 0,0 0 0 0 0,0 0 0 0 0,1 0 0 0 0,0 0-1 0 0,0 0 1 0 0,0 1 0 0 0,1-1 0 0 0,1 1 0 0 0,-1-1 0 0 0,1 5-4 0 0,0-7 9 0 0,0 1 0 0 0,0-1 0 0 0,1 1 0 0 0,0-1 0 0 0,0 1 0 0 0,1 0 0 0 0,0-1 0 0 0,0 1 0 0 0,0-1 0 0 0,1 0 0 0 0,-1 1 0 0 0,1-1 0 0 0,1 0 0 0 0,-1 0 0 0 0,1 0 1 0 0,0 0-1 0 0,0 0 0 0 0,0-1 0 0 0,1 1 0 0 0,1 1-9 0 0,-3-5 3 0 0,-1 0 1 0 0,1 0 0 0 0,0 0-1 0 0,0 0 1 0 0,0-1 0 0 0,-1 1-1 0 0,1 0 1 0 0,0-1-1 0 0,0 1 1 0 0,0-1 0 0 0,0 0-1 0 0,0 1 1 0 0,0-1-1 0 0,0 0 1 0 0,0 0 0 0 0,0 0-1 0 0,0-1 1 0 0,0 1 0 0 0,0 0-1 0 0,0-1 1 0 0,0 1-1 0 0,0-1 1 0 0,-1 0 0 0 0,1 1-1 0 0,0-1 1 0 0,0 0 0 0 0,-1 0-1 0 0,1 0 1 0 0,0 0-1 0 0,-1 0 1 0 0,1-1 0 0 0,-1 1-1 0 0,1 0 1 0 0,-1-1-1 0 0,0 1 1 0 0,0-1 0 0 0,0 1-1 0 0,0-1 1 0 0,1-1-4 0 0,0 1 1 0 0,-1 0 0 0 0,1 0 0 0 0,-1 0 0 0 0,0 0-1 0 0,1 0 1 0 0,-1 0 0 0 0,0 0 0 0 0,0-1 0 0 0,0 1 0 0 0,-1 0 0 0 0,1-1 0 0 0,-1 1 0 0 0,1 0 0 0 0,-1-1-1 0 0,0 1 1 0 0,0-1 0 0 0,0 1 0 0 0,0-1 0 0 0,0 1 0 0 0,-1 0 0 0 0,1-1 0 0 0,-1 1 0 0 0,0 0 0 0 0,1-1 0 0 0,-1 1-1 0 0,0 0 1 0 0,0 0 0 0 0,-1-1 0 0 0,1 1 0 0 0,0 0 0 0 0,-1 0 0 0 0,0 0-1 0 0,0 1 0 0 0,1 0 0 0 0,-1 0 0 0 0,0 0 0 0 0,0 0 0 0 0,0 0 0 0 0,0 0 0 0 0,0 1 0 0 0,0-1 0 0 0,0 0 0 0 0,0 1 0 0 0,0 0 0 0 0,0 0 0 0 0,0-1 0 0 0,0 1 0 0 0,0 0 0 0 0,0 1 0 0 0,0-1 0 0 0,0 0 0 0 0,0 0 0 0 0,0 1 0 0 0,0-1 0 0 0,0 1 1 0 0,-2 0-1 0 0,-1 2-7 0 0,-1-1 1 0 0,1 0 0 0 0,0 1 0 0 0,0 0 0 0 0,0 0-1 0 0,0 0 1 0 0,-3 4 6 0 0,19-21-1627 0 0,-7 9 1554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24 0 0,'0'0'27'0'0,"0"0"1"0"0,1 0-1 0 0,-1 0 1 0 0,0 0-1 0 0,0 0 1 0 0,0 0-1 0 0,0-1 0 0 0,1 1 1 0 0,-1 0-1 0 0,0 0 1 0 0,0 0-1 0 0,0 0 0 0 0,0 0 1 0 0,1 0-1 0 0,-1 0 1 0 0,0 0-1 0 0,0 0 1 0 0,0 0-1 0 0,0-1 0 0 0,0 1 1 0 0,1 0-1 0 0,-1 0 1 0 0,0 0-1 0 0,0 0 1 0 0,0 0-1 0 0,0 0 0 0 0,0-1 1 0 0,0 1-1 0 0,0 0 1 0 0,0 0-1 0 0,0 0 1 0 0,0 0-1 0 0,0-1 0 0 0,0 1 1 0 0,1 0-1 0 0,-1 0 1 0 0,0 0-1 0 0,0 0 0 0 0,0-1 1 0 0,0 1-1 0 0,-1 0 1 0 0,1 0-1 0 0,0 0 1 0 0,0 0-1 0 0,0-1 0 0 0,0 1 1 0 0,0 0-1 0 0,0 0 1 0 0,0 0-1 0 0,0 0 1 0 0,0-1-1 0 0,0 1 0 0 0,0 0 1 0 0,-1 0-1 0 0,1 0 1 0 0,0 0-1 0 0,0 0 1 0 0,0 0-1 0 0,0-1 0 0 0,0 1 1 0 0,0 0-1 0 0,-1 0 1 0 0,1 0-1 0 0,0 0 0 0 0,0 0-27 0 0,-3 2-1653 0 0,4-7 1516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 0 0,'15'0'646'0'0,"2"-1"-422"0"0,1 1 0 0 0,0 1 1 0 0,-1 1-1 0 0,1 0 0 0 0,5 3-224 0 0,-22-4 1 0 0,-1 0 0 0 0,0 1 0 0 0,0-1 0 0 0,0 0 0 0 0,0 0 0 0 0,0 0 0 0 0,-1 1 0 0 0,1-1 0 0 0,0 0 0 0 0,-1 0 0 0 0,1 0 0 0 0,0 1 0 0 0,-1-1 0 0 0,0 0 0 0 0,1 0-1 0 0,-1 0 1 0 0,0 0 0 0 0,1 0 0 0 0,-1 0 0 0 0,0 0 0 0 0,0 0 0 0 0,0 0 0 0 0,0 0-1 0 0,-24 30 3 0 0,-14 4 25 0 0,41-36-16 0 0,0-1 0 0 0,0 0 0 0 0,0 1 0 0 0,0 0 0 0 0,0-1 0 0 0,0 1 0 0 0,0 0 0 0 0,1 0 0 0 0,-1 0 1 0 0,0 0-1 0 0,1 0 0 0 0,-1 1 0 0 0,1-1 0 0 0,-1 0 0 0 0,1 1 0 0 0,-1 0 0 0 0,1 0 0 0 0,-1 0 1 0 0,1 0-1 0 0,-1 0 0 0 0,1 0 0 0 0,-1 1 0 0 0,1-1 0 0 0,-1 1 0 0 0,0-1 0 0 0,3 2-12 0 0,-2 0-2 0 0,1 0 1 0 0,-1 0-1 0 0,1 0 0 0 0,-1 0 0 0 0,0 1 0 0 0,0 0 0 0 0,0-1 0 0 0,-1 1 0 0 0,1 0 0 0 0,-1 0 1 0 0,1 0-1 0 0,-1 1 0 0 0,0-1 0 0 0,0 1 0 0 0,1 2 2 0 0,-2-2 0 0 0,1-1-1 0 0,-1 1 1 0 0,0 0-1 0 0,0 0 0 0 0,0 0 1 0 0,0-1-1 0 0,-1 1 1 0 0,0 0-1 0 0,0 0 1 0 0,0 0-1 0 0,0 0 1 0 0,0 0-1 0 0,-1 0 1 0 0,0 0-1 0 0,-1 2 1 0 0,1-3 15 0 0,0-1-1 0 0,0 0 1 0 0,0 0-1 0 0,-1 0 1 0 0,1 1-1 0 0,-1-1 1 0 0,1 0-1 0 0,-1-1 1 0 0,0 1-1 0 0,0 0 1 0 0,0 0-1 0 0,0-1 1 0 0,0 1 0 0 0,0-1-1 0 0,-1 0 1 0 0,1 1-1 0 0,0-1 1 0 0,-1 0-1 0 0,1 0 1 0 0,-1-1-1 0 0,1 1 1 0 0,-1 0-1 0 0,1-1 1 0 0,-1 0-1 0 0,0 1 1 0 0,0-1-15 0 0,-3-1-9 0 0,-1 1 1 0 0,0-1 0 0 0,0 0 0 0 0,1-1 0 0 0,-1 0 0 0 0,1 0 0 0 0,-1 0 0 0 0,1-1 0 0 0,-6-3 8 0 0,4 3-684 0 0,8-5-856 0 0,3 4 1361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 0 0,'-12'13'381'0'0,"0"0"-1"0"0,1 0 1 0 0,1 1 0 0 0,0 1-1 0 0,-5 12-380 0 0,-28 37 53 0 0,40-58-39 0 0,-1 0-1 0 0,1 1 1 0 0,0-1-1 0 0,1 1 1 0 0,-1-1-1 0 0,2 1 1 0 0,-1 0-1 0 0,1 0 1 0 0,0 0-1 0 0,0 0 1 0 0,0 0-1 0 0,1 0 1 0 0,1 0-1 0 0,-1 0 1 0 0,1 0-1 0 0,0 0 1 0 0,1-1-1 0 0,0 1 1 0 0,0 0 0 0 0,0-1-1 0 0,1 1 1 0 0,1 1-14 0 0,7 12 139 0 0,-3-5 180 0 0,2 1 1 0 0,0-1-1 0 0,11 13-319 0 0,-17-24 29 0 0,0 0 0 0 0,0 1 0 0 0,1-1 1 0 0,0-1-1 0 0,0 1 0 0 0,0-1 0 0 0,0 0 0 0 0,0 0 0 0 0,1 0 0 0 0,-1-1 0 0 0,1 0 0 0 0,0 0 0 0 0,-1 0 0 0 0,2 0-29 0 0,-5-3-1283 0 0,-7-2 121 0 0,-9-4 52 0 0,6 4 919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 0 0,'11'9'2625'0'0,"-5"-6"-2460"0"0,0 1 1 0 0,0 1-1 0 0,0-1 0 0 0,0 1 1 0 0,-1 0-1 0 0,4 4-165 0 0,8 15 526 0 0,-10-15-370 0 0,0 1 1 0 0,0-1-1 0 0,-1 1 0 0 0,-1 0 0 0 0,0 1 1 0 0,0-1-1 0 0,-1 1 0 0 0,0 0 0 0 0,0 5-156 0 0,1 4-23 0 0,-2-10 71 0 0,0 1 0 0 0,-1 0 0 0 0,0 0 0 0 0,-1-1 0 0 0,0 1-1 0 0,-1 0 1 0 0,0 0 0 0 0,0 0 0 0 0,-1 0 0 0 0,-1 0 0 0 0,0 0 0 0 0,-1-1 0 0 0,-3 9-48 0 0,0-7 165 0 0,-2 1 0 0 0,0-2 0 0 0,0 1 1 0 0,-1-1-1 0 0,0-1 0 0 0,-1 1 1 0 0,-8 5-166 0 0,-12 14 103 0 0,30-29-194 0 0,0-1 0 0 0,-1 1 0 0 0,1-1 0 0 0,0 0 0 0 0,0 1 0 0 0,-1-1 0 0 0,1 0 0 0 0,0 1 1 0 0,0-1-1 0 0,-1 0 0 0 0,1 0 0 0 0,0 1 0 0 0,-1-1 0 0 0,1 0 0 0 0,-1 0 0 0 0,1 1 0 0 0,0-1 0 0 0,-1 0 0 0 0,1 0 1 0 0,-1 0-1 0 0,1 0 0 0 0,0 0 0 0 0,-1 1 0 0 0,1-1 0 0 0,-1 0 0 0 0,1 0 0 0 0,-1 0 0 0 0,1 0 0 0 0,0 0 1 0 0,-1 0-1 0 0,1 0 0 0 0,-1-1 0 0 0,1 1 0 0 0,-1 0 0 0 0,1 0 0 0 0,0 0 0 0 0,-1 0 0 0 0,1 0 0 0 0,-1-1 1 0 0,1 1-1 0 0,0 0 0 0 0,-1 0 0 0 0,1-1 0 0 0,0 1 0 0 0,-1 0 0 0 0,1 0 0 0 0,0-1 0 0 0,0 1 0 0 0,-1 0 0 0 0,1-1 1 0 0,0 1-1 0 0,0-1 0 0 0,-1 1 0 0 0,1 0 0 0 0,0-1 0 0 0,0 1 0 0 0,0 0 0 0 0,0-1 0 0 0,0 1 0 0 0,0-1 1 0 0,0 1-1 0 0,-1-1 0 0 0,1 1 0 0 0,0 0 0 0 0,1-1 91 0 0,-9-12-1223 0 0,2 7 978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4 0 0,'0'-2'15'0'0,"-1"1"1"0"0,1 0-1 0 0,-1 0 0 0 0,1-1 1 0 0,-1 1-1 0 0,0 0 0 0 0,0 0 1 0 0,0 0-1 0 0,0 0 1 0 0,0 0-1 0 0,0 0 0 0 0,0 0 1 0 0,0 0-1 0 0,0 0 0 0 0,0 0 1 0 0,0 0-1 0 0,-1 1 0 0 0,1-1 1 0 0,0 0-1 0 0,0 1 0 0 0,-1-1 1 0 0,1 1-1 0 0,-1 0 0 0 0,1-1 1 0 0,0 1-1 0 0,-1 0 1 0 0,1 0-1 0 0,-1 0 0 0 0,1 0 1 0 0,-1 0-1 0 0,1 0 0 0 0,0 0 1 0 0,-1 0-1 0 0,1 1 0 0 0,-1-1 1 0 0,1 0-1 0 0,0 1 0 0 0,-1-1 1 0 0,1 1-1 0 0,0 0 0 0 0,-1-1 1 0 0,1 1-1 0 0,0 0 1 0 0,-1 0-16 0 0,-3 4 14 0 0,-1-1 1 0 0,1 1-1 0 0,0 0 1 0 0,1 1-1 0 0,-1-1 1 0 0,1 1 0 0 0,0-1-1 0 0,-1 5-14 0 0,1-4 0 0 0,1 1 0 0 0,0 0 0 0 0,0 0-1 0 0,0 0 1 0 0,1 1 0 0 0,0-1 0 0 0,1 0 0 0 0,0 1-1 0 0,0-1 1 0 0,1 1 0 0 0,0-1 0 0 0,0 1 0 0 0,0-1-1 0 0,1 1 1 0 0,1-1 0 0 0,-1 0 0 0 0,1 1 0 0 0,1-1-1 0 0,-1 0 1 0 0,1 0 0 0 0,1 2 0 0 0,-2-7 6 0 0,0 1 0 0 0,1-1 0 0 0,-1 1 0 0 0,0-1 0 0 0,1 0 0 0 0,0 0 0 0 0,-1 0 0 0 0,1 0 0 0 0,0-1-1 0 0,0 1 1 0 0,0-1 0 0 0,0 1 0 0 0,0-1 0 0 0,0 0 0 0 0,1 0 0 0 0,-1 0 0 0 0,0-1 0 0 0,1 1 0 0 0,-1-1 0 0 0,3 0-6 0 0,-1 1 10 0 0,1-1 0 0 0,-1 0-1 0 0,0 0 1 0 0,1 0 0 0 0,-1-1 0 0 0,1 0 0 0 0,-1 0-1 0 0,0 0 1 0 0,1-1 0 0 0,-1 0 0 0 0,0 0 0 0 0,3-1-10 0 0,-4 0 8 0 0,-1 1 0 0 0,0-1-1 0 0,-1 1 1 0 0,1-1 0 0 0,0 0 0 0 0,-1 0 0 0 0,0 0 0 0 0,1 0 0 0 0,-1 0 0 0 0,-1 0 0 0 0,1-1-1 0 0,0 1 1 0 0,-1-1 0 0 0,0 1 0 0 0,0-1 0 0 0,0 0 0 0 0,0 1 0 0 0,0-3-8 0 0,4-70 352 0 0,-6 63-279 0 0,-2 5-34 0 0,0 0 1 0 0,-1 0-1 0 0,0 1 0 0 0,0-1 0 0 0,-1 1 0 0 0,0 0 1 0 0,0 0-1 0 0,-1 0 0 0 0,0 1 0 0 0,-3-3-39 0 0,8 8 5 0 0,-1 0 0 0 0,0 0 0 0 0,1 0 1 0 0,-1 0-1 0 0,0 0 0 0 0,0 0 0 0 0,0 1 0 0 0,0-1 0 0 0,0 1 0 0 0,0-1 0 0 0,0 1 0 0 0,0-1 0 0 0,0 1-5 0 0,0 0-63 0 0,1 0 0 0 0,-1 0 0 0 0,1 0-1 0 0,-1 0 1 0 0,1-1 0 0 0,0 1 0 0 0,-1-1-1 0 0,1 1 1 0 0,-1-1 0 0 0,1 1 0 0 0,0-1-1 0 0,0 0 1 0 0,-1 0 0 0 0,1 1 0 0 0,0-1-1 0 0,0 0 1 0 0,0 0 0 0 0,0 0 0 0 0,0 0-1 0 0,0 0 1 0 0,0-1 0 0 0,0 1 0 0 0,0 0-1 0 0,1 0 1 0 0,-1 0 0 0 0,0-1 0 0 0,1 1-1 0 0,-1-1 64 0 0,-1-3-191 0 0,1 1 103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24 0 0,'1'0'52'0'0,"0"1"-1"0"0,0-1 1 0 0,0 0-1 0 0,0 0 1 0 0,0 0-1 0 0,0 1 1 0 0,0-1-1 0 0,0 0 1 0 0,0 0-1 0 0,0 0 1 0 0,0 0 0 0 0,0-1-1 0 0,0 1 1 0 0,0 0-1 0 0,0 0 1 0 0,0-1-1 0 0,0 1 1 0 0,0 0-1 0 0,0-1 1 0 0,0 1-1 0 0,0-1 1 0 0,0 1 0 0 0,0-1-52 0 0,-1 1 14 0 0,0 0 0 0 0,1 0 0 0 0,-1-1 0 0 0,0 1 0 0 0,0 0 1 0 0,1 0-1 0 0,-1-1 0 0 0,0 1 0 0 0,0 0 0 0 0,0-1 1 0 0,1 1-1 0 0,-1 0 0 0 0,0-1 0 0 0,0 1 0 0 0,0 0 1 0 0,0-1-1 0 0,0 1 0 0 0,0 0 0 0 0,0-1 0 0 0,0 1 1 0 0,0 0-1 0 0,0-1 0 0 0,0 1 0 0 0,0 0 0 0 0,0-1 1 0 0,0 1-1 0 0,0 0 0 0 0,0-1 0 0 0,0 1 0 0 0,0 0 1 0 0,0-1-1 0 0,-1 1 0 0 0,1 0 0 0 0,0-1 0 0 0,0 1 1 0 0,0 0-1 0 0,-1-1 0 0 0,1 1 0 0 0,0 0 0 0 0,0 0 0 0 0,-1-1 1 0 0,1 1-1 0 0,0 0 0 0 0,-1 0 0 0 0,1 0 0 0 0,0-1 1 0 0,-1 1-1 0 0,1 0 0 0 0,0 0 0 0 0,-1 0 0 0 0,1 0 1 0 0,0 0-1 0 0,-1 0 0 0 0,1 0 0 0 0,-1 0-14 0 0,-1 1-148 0 0,0 0-1 0 0,0 0 1 0 0,0 0 0 0 0,1 0-1 0 0,-1 1 1 0 0,0-1-1 0 0,0 1 1 0 0,1 0 0 0 0,-1-1-1 0 0,1 1 1 0 0,0 0-1 0 0,-1 0 149 0 0,2-1-173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36 0 0,'0'-1'119'0'0,"1"0"-1"0"0,-1 0 1 0 0,0 0 0 0 0,1 0-1 0 0,-1 0 1 0 0,0 0 0 0 0,1 0-1 0 0,0 0 1 0 0,0 0-1 0 0,-1 0 1 0 0,1 1 0 0 0,0-1-1 0 0,0 0 1 0 0,-1 0 0 0 0,1 1-1 0 0,0-1 1 0 0,0 0 0 0 0,-1 1-1 0 0,2-1 1 0 0,-1 1-1 0 0,-1 0 1 0 0,1-1 0 0 0,1 1-1 0 0,-2-1-118 0 0,33-10 1850 0 0,-21 8-962 0 0,-2 0-28 0 0,1 0 0 0 0,-1 1 0 0 0,1-1-1 0 0,0 3 1 0 0,-1-2 0 0 0,2 2 0 0 0,-2 0-1 0 0,1 1 1 0 0,10 1-860 0 0,1 2 900 0 0,1 0 0 0 0,10 6-900 0 0,-10-5 544 0 0,-7-8-3900 0 0,-15 3 2792 0 0,1-2-1 0 0,0 1 0 0 0,-1-1 0 0 0,1 1 1 0 0,-1-1-1 0 0,0 0 0 0 0,1 0 0 0 0,-1 1 0 0 0,0-1 1 0 0,0 0-1 0 0,0 0 0 0 0,0 0 0 0 0,0 0 1 0 0,-1 0-1 0 0,1 0 0 0 0,-1-1 0 0 0,1 0 565 0 0,12-46-2455 0 0,-2 15 2176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 0 0,'46'-30'1640'0'0,"-44"29"-1636"0"0,0 0-1 0 0,-1 1 1 0 0,1-1 0 0 0,0 0-1 0 0,0 1 1 0 0,0 0-1 0 0,0-1 1 0 0,0 1 0 0 0,0 0-1 0 0,-1 0 1 0 0,1 0-1 0 0,0 0 1 0 0,0 0 0 0 0,0 0-1 0 0,0 1 1 0 0,0-1-1 0 0,0 1 1 0 0,0-1 0 0 0,-1 1-1 0 0,1 0 1 0 0,0-1-1 0 0,0 1 1 0 0,-1 0 0 0 0,1 0-1 0 0,0 0 1 0 0,-1 0-1 0 0,1 1 1 0 0,-1-1 0 0 0,0 0-1 0 0,1 0 1 0 0,-1 1-1 0 0,0-1 1 0 0,0 1 0 0 0,0-1-1 0 0,0 1 1 0 0,0 0 0 0 0,0-1-1 0 0,-1 1 1 0 0,1 0-1 0 0,0 0 1 0 0,-1-1 0 0 0,1 1-1 0 0,-1 2-3 0 0,2 1 1 0 0,-1 0-1 0 0,0 0 0 0 0,0 1 1 0 0,-1-1-1 0 0,1 0 1 0 0,-1 1-1 0 0,0-1 0 0 0,-1 1 1 0 0,1-1-1 0 0,-1 0 1 0 0,0 0-1 0 0,-1 1 0 0 0,1-1 1 0 0,-3 5-1 0 0,-20 23 7 0 0,22-31-7 0 0,1 0 0 0 0,-1 0-1 0 0,1 0 1 0 0,-1 0 0 0 0,0-1-1 0 0,0 1 1 0 0,0 0 0 0 0,0-1 0 0 0,0 0-1 0 0,0 1 1 0 0,0-1 0 0 0,-1 0-1 0 0,1 0 1 0 0,-3 1 0 0 0,5-2 3 0 0,6-3 134 0 0,0 2 0 0 0,0-1 0 0 0,0 0 0 0 0,1 1-1 0 0,-1 0 1 0 0,0 1 0 0 0,1-1 0 0 0,2 1-137 0 0,24 7 37 0 0,-29-5-49 0 0,-1-1 1 0 0,1 0-1 0 0,0 0 0 0 0,-1 0 0 0 0,1-1 1 0 0,0 1-1 0 0,0-1 0 0 0,0 0 1 0 0,-1 0-1 0 0,1 0 0 0 0,2-1 12 0 0,-5 1-117 0 0,-1-1 1 0 0,1 0-1 0 0,-1 0 0 0 0,1 0 0 0 0,-1 0 0 0 0,1 0 1 0 0,-1 0-1 0 0,1 1 0 0 0,-1-1 0 0 0,0 0 0 0 0,0 0 0 0 0,1 0 1 0 0,-1 0-1 0 0,0 0 0 0 0,0 0 0 0 0,0 0 0 0 0,0 0 1 0 0,0 0-1 0 0,0 0 0 0 0,-1-1 117 0 0,1-5-345 0 0,2-1 220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 0 0,'-3'1'135'0'0,"1"1"1"0"0,-1-1-1 0 0,1 1 1 0 0,-1 0-1 0 0,1 0 1 0 0,0 0-1 0 0,0 0 1 0 0,0 0-1 0 0,0 0 1 0 0,0 1-1 0 0,0-1 1 0 0,1 1-1 0 0,-2 2-135 0 0,-22 38-36 0 0,20-28 45 0 0,1 0 0 0 0,0 1 0 0 0,1-1 0 0 0,1 0 0 0 0,1 1 0 0 0,0 0 0 0 0,1-1 0 0 0,1 4-9 0 0,-1-15 27 0 0,0-1 1 0 0,1 1 0 0 0,0-1-1 0 0,0 1 1 0 0,0-1-1 0 0,0 0 1 0 0,0 1-1 0 0,1-1 1 0 0,-1 0-1 0 0,1 0 1 0 0,0 0-1 0 0,0 0 1 0 0,0 0-1 0 0,1 0 1 0 0,-1-1-1 0 0,3 3-27 0 0,-2-3 48 0 0,0-1 0 0 0,1 1 1 0 0,-1-1-1 0 0,0 0 0 0 0,1 1 0 0 0,-1-1 0 0 0,1-1 0 0 0,-1 1 0 0 0,1 0 0 0 0,-1-1 0 0 0,1 0 0 0 0,0 0 0 0 0,-1 0 0 0 0,1 0 0 0 0,-1 0 0 0 0,1-1 0 0 0,-1 0 0 0 0,1 1 0 0 0,-1-1 0 0 0,3-1-48 0 0,-3 1 1 0 0,-1 0 0 0 0,1 0 0 0 0,-1 0 0 0 0,1 0-1 0 0,-1 0 1 0 0,0-1 0 0 0,0 1 0 0 0,1-1 0 0 0,-1 1 0 0 0,0-1-1 0 0,0 0 1 0 0,0 0 0 0 0,-1 0 0 0 0,1 0 0 0 0,0 0 0 0 0,-1 0-1 0 0,1 0 1 0 0,-1 0 0 0 0,0-1 0 0 0,0 1 0 0 0,0 0 0 0 0,0-1-1 0 0,0 1 1 0 0,-1-1 0 0 0,1 1 0 0 0,-1-1 0 0 0,1 0-1 0 0,-1 1 1 0 0,0-1 0 0 0,0 1 0 0 0,0-1 0 0 0,-1 0-1 0 0,1 1-1 0 0,0-1 1 0 0,-1 1-1 0 0,1 0 1 0 0,-1 0-1 0 0,0 0 1 0 0,0 0-1 0 0,1-1 1 0 0,-1 1 0 0 0,-1 0-1 0 0,1 0 1 0 0,0 1-1 0 0,0-1 1 0 0,-1 0-1 0 0,1 0 1 0 0,-1 0-1 0 0,0 1 1 0 0,1-1-1 0 0,-1 1 1 0 0,0 0-1 0 0,0-1 1 0 0,0 1-1 0 0,0 0 1 0 0,0 0-1 0 0,0 0 1 0 0,-1 0-1 0 0,1 0 1 0 0,0 1-1 0 0,0-1 1 0 0,-1 1-1 0 0,1-1 1 0 0,0 1 0 0 0,-1 0-1 0 0,1 0 1 0 0,-1 0-1 0 0,1 0 1 0 0,-2 0 0 0 0,-60 15-13 0 0,63-16-95 0 0,1 1 0 0 0,0-1 0 0 0,0 1 0 0 0,0-1 1 0 0,-1 0-1 0 0,1 1 0 0 0,0-1 0 0 0,0 1 0 0 0,0-1 0 0 0,0 1 0 0 0,0-1 0 0 0,0 1 0 0 0,0-1 1 0 0,0 0-1 0 0,0 1 0 0 0,0-1 0 0 0,1 1 0 0 0,-1-1 0 0 0,0 1 0 0 0,0-1 0 0 0,0 1 0 0 0,1-1 1 0 0,-1 1-1 0 0,0-1 0 0 0,1 1 0 0 0,-1-1 0 0 0,1 1 108 0 0,3-6-242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0,'46'8'1579'0'0,"-8"-10"-1525"0"0,-37 2-51 0 0,-1 0 1 0 0,-1 0-91 0 0,-1 1-1 0 0,1-1 0 0 0,0 1 1 0 0,0-1-1 0 0,0 0 0 0 0,0 1 1 0 0,-1-1-1 0 0,1 0 1 0 0,0 0-1 0 0,0 0 0 0 0,0 0 1 0 0,-1 0-1 0 0,1 0 1 0 0,0 0-1 0 0,0 0 0 0 0,-1 0 1 0 0,1 0 87 0 0,-3-2-143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16 0 0,'-3'-10'1149'0'0,"-4"17"-667"0"0,-3 21-293 0 0,5 16-183 0 0,2-1 0 0 0,2 1 0 0 0,3-1 0 0 0,1 1 0 0 0,2 1-6 0 0,1-29 25 0 0,0-24-545 0 0,1-27-702 0 0,-6 24 1093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 0 0,'0'1'29'0'0,"0"-1"0"0"0,0 1 0 0 0,0-1 0 0 0,0 1 0 0 0,0-1 1 0 0,0 1-1 0 0,0-1 0 0 0,0 1 0 0 0,0 0 0 0 0,0-1 0 0 0,0 1 0 0 0,0-1 0 0 0,0 1 0 0 0,0-1 0 0 0,1 1 1 0 0,-1-1-1 0 0,0 1 0 0 0,1-1 0 0 0,-1 1 0 0 0,0-1 0 0 0,1 1 0 0 0,-1-1 0 0 0,0 0 0 0 0,1 1 0 0 0,-1-1 1 0 0,1 0-1 0 0,-1 1 0 0 0,1-1 0 0 0,-1 0 0 0 0,1 1 0 0 0,-1-1 0 0 0,1 0 0 0 0,-1 0 0 0 0,1 1 0 0 0,-1-1 1 0 0,1 0-1 0 0,-1 0 0 0 0,1 0 0 0 0,0 0 0 0 0,-1 0 0 0 0,1 0 0 0 0,-1 0 0 0 0,1 0 0 0 0,-1 0 0 0 0,1 0 1 0 0,0 0-1 0 0,-1 0 0 0 0,1 0 0 0 0,-1-1 0 0 0,1 1 0 0 0,-1 0 0 0 0,1 0 0 0 0,-1 0 0 0 0,1-1 0 0 0,-1 1 1 0 0,1-1-30 0 0,6-7 313 0 0,-8 8-359 0 0,1-1-1 0 0,0 1 1 0 0,-1-1-1 0 0,1 1 1 0 0,-1 0 0 0 0,1-1-1 0 0,0 1 1 0 0,-1 0-1 0 0,1-1 1 0 0,-1 1 0 0 0,1 0-1 0 0,-1 0 1 0 0,1-1-1 0 0,-1 1 1 0 0,1 0-1 0 0,-1 0 1 0 0,1 0 0 0 0,-1 0-1 0 0,1 0 1 0 0,-1 0-1 0 0,1 0 1 0 0,-1-1-1 0 0,1 2 1 0 0,-1-1 0 0 0,1 0-1 0 0,-1 0 1 0 0,1 0-1 0 0,-1 0 47 0 0,-1-5-549 0 0,2 0 455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12 0 0,'0'0'18'0'0,"0"0"0"0"0,0 0 0 0 0,0 0 0 0 0,0 0 0 0 0,0 0 0 0 0,0 0 0 0 0,0 0 0 0 0,-1 0-1 0 0,1 0 1 0 0,0 0 0 0 0,0 0 0 0 0,0 0 0 0 0,0 1 0 0 0,0-1 0 0 0,0 0 0 0 0,0 0 0 0 0,0 0 0 0 0,-1 0 0 0 0,1 0 0 0 0,0 0 0 0 0,0 0 0 0 0,0 0 0 0 0,0 0 0 0 0,0 0 0 0 0,0 0-1 0 0,0 0 1 0 0,0 0 0 0 0,-1 0 0 0 0,1-1 0 0 0,0 1 0 0 0,0 0 0 0 0,0 0 0 0 0,0 0 0 0 0,0 0 0 0 0,0 0 0 0 0,0 0 0 0 0,0 0 0 0 0,0 0 0 0 0,0 0 0 0 0,-1 0 0 0 0,1 0 0 0 0,0 0-1 0 0,0 0 1 0 0,0 0 0 0 0,0-1 0 0 0,0 1 0 0 0,0 0 0 0 0,0 0 0 0 0,0 0 0 0 0,0 0 0 0 0,0 0 0 0 0,0 0 0 0 0,0 0 0 0 0,0 0 0 0 0,0-1 0 0 0,0 1 0 0 0,0 0 0 0 0,0 0 0 0 0,0 0-1 0 0,0 0 1 0 0,0 0-18 0 0,-10 13 366 0 0,-7 18-292 0 0,9-14-47 0 0,1 0 0 0 0,1 0 0 0 0,0 0-1 0 0,1 0 1 0 0,-2 16-27 0 0,6-27 13 0 0,0-1-1 0 0,0 1 0 0 0,1-1 1 0 0,0 0-1 0 0,0 1 0 0 0,0-1 1 0 0,1 1-1 0 0,0-1 0 0 0,0 0 1 0 0,0 1-1 0 0,1-1 0 0 0,-1 0 1 0 0,1 0-1 0 0,1 0 0 0 0,-1 0 1 0 0,1 0-1 0 0,0-1 0 0 0,0 1 1 0 0,0-1-1 0 0,1 0 1 0 0,2 3-13 0 0,-5-6 8 0 0,1 0 1 0 0,0 0 0 0 0,-1 0 0 0 0,1-1 0 0 0,0 1 0 0 0,0 0 0 0 0,-1-1 0 0 0,1 0 0 0 0,0 1 0 0 0,0-1 0 0 0,0 0 0 0 0,0 0 0 0 0,0 0 0 0 0,-1 0 0 0 0,1 0-1 0 0,0 0 1 0 0,0 0 0 0 0,0-1 0 0 0,0 1 0 0 0,0-1 0 0 0,-1 1 0 0 0,1-1 0 0 0,0 0 0 0 0,-1 1 0 0 0,1-1 0 0 0,0 0 0 0 0,-1 0 0 0 0,1 0 0 0 0,-1-1 0 0 0,1 1-1 0 0,-1 0 1 0 0,0 0 0 0 0,0-1 0 0 0,1 1 0 0 0,-1-1 0 0 0,0 1 0 0 0,0-1 0 0 0,0 0-9 0 0,1 0 0 0 0,0 0 0 0 0,-1 0 0 0 0,1 0 0 0 0,-1 0 0 0 0,1 0 0 0 0,-1 0 0 0 0,0-1 1 0 0,0 1-1 0 0,0 0 0 0 0,0-1 0 0 0,0 1 0 0 0,0 0 0 0 0,-1-1 0 0 0,1 1 0 0 0,-1-1 0 0 0,0 0 0 0 0,0 1 0 0 0,0-1 0 0 0,0 1 0 0 0,0-1 1 0 0,-1 1-1 0 0,1-1 0 0 0,-1 1 0 0 0,0-1 0 0 0,1 1 0 0 0,-2-2 0 0 0,-5 0 0 0 0,0 1 0 0 0,1 0 1 0 0,-2 1-1 0 0,1-1 0 0 0,0 1 0 0 0,0 1 1 0 0,-1-1-1 0 0,1 1 0 0 0,-1 0 1 0 0,-1 1-1 0 0,8 0-1 0 0,0 0 0 0 0,0 0 1 0 0,0 0-1 0 0,0 0 1 0 0,1 0-1 0 0,-1 1 0 0 0,0-1 1 0 0,0 0-1 0 0,1 0 1 0 0,-1 1-1 0 0,0-1 1 0 0,0 1-1 0 0,1-1 0 0 0,-1 0 1 0 0,0 1-1 0 0,1-1 1 0 0,-1 1-1 0 0,1 0 0 0 0,-1-1 1 0 0,0 1-1 0 0,1-1 1 0 0,-1 1-1 0 0,1 0 1 0 0,0-1-1 0 0,-1 1 0 0 0,1 0 1 0 0,0 0-1 0 0,-1-1 1 0 0,1 1-1 0 0,0 0 0 0 0,0 0 1 0 0,0 0-1 0 0,0-1 1 0 0,-1 1 0 0 0,3 6-532 0 0,4-14-1003 0 0,-4 3 1378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 0 0,'-27'8'1453'0'0,"7"-10"-1340"0"0,17 1-100 0 0,0 0 1 0 0,0 1 0 0 0,-1-1 0 0 0,1 1 0 0 0,0 0 0 0 0,0 0 0 0 0,-1 0 0 0 0,1 1-1 0 0,0-1 1 0 0,0 1 0 0 0,0-1 0 0 0,-1 1 0 0 0,1 0 0 0 0,0 0 0 0 0,0 0-1 0 0,-2 2-13 0 0,8 44 5 0 0,0-24-15 0 0,1 2-5 0 0,-4-25 9 0 0,0 0 1 0 0,0 0 1 0 0,32-14-7 0 0,-28 14 11 0 0,1 1 1 0 0,-1 1-1 0 0,0-1 0 0 0,0 0 1 0 0,1 1-1 0 0,-1 0 0 0 0,0 0 1 0 0,-1 0-1 0 0,1 0 0 0 0,0 1 1 0 0,-1 0-1 0 0,1-1 1 0 0,-1 1-1 0 0,0 0 0 0 0,0 1 1 0 0,2 1-1 0 0,-3-2 0 0 0,-1-1 1 0 0,1 0-1 0 0,-1 1 1 0 0,0-1-1 0 0,0 1 1 0 0,0-1-1 0 0,0 1 1 0 0,0-1-1 0 0,-1 1 1 0 0,1 0-1 0 0,-1-1 1 0 0,0 1-1 0 0,1 0 1 0 0,-1-1-1 0 0,-1 1 1 0 0,1 0-1 0 0,0-1 1 0 0,-1 1-1 0 0,1 0 1 0 0,-1-1-1 0 0,0 1 1 0 0,0-1-1 0 0,0 1 1 0 0,0-1-1 0 0,-1 2 0 0 0,0-2 1 0 0,1 1-1 0 0,-1-1 1 0 0,0 0-1 0 0,0 0 0 0 0,0 0 1 0 0,0 0-1 0 0,0 0 0 0 0,0 0 1 0 0,-1-1-1 0 0,1 1 0 0 0,-1-1 1 0 0,1 1-1 0 0,-1-1 0 0 0,1 0 1 0 0,-3 1-1 0 0,4-2-1 0 0,-1 0 1 0 0,1 1 0 0 0,0-1 0 0 0,-1 0 0 0 0,1 0 0 0 0,-1 0 0 0 0,1 0 0 0 0,-1 0 0 0 0,1 0 0 0 0,-1 0 0 0 0,1 0-1 0 0,0 0 1 0 0,-1-1 0 0 0,1 1 0 0 0,-1-1 0 0 0,1 1 0 0 0,0-1 0 0 0,-1 1 0 0 0,1-1 0 0 0,0 0 0 0 0,0 1 0 0 0,0-1-1 0 0,-1 0 1 0 0,1 0 0 0 0,0 0 0 0 0,0 0 0 0 0,0 0 0 0 0,1 0 0 0 0,-1 0 0 0 0,0-1 0 0 0,0 1 0 0 0,0 0-1 0 0,1 0 1 0 0,0 0-66 0 0,0 0 0 0 0,-1 0 0 0 0,1 1 0 0 0,0-1 0 0 0,0 0 0 0 0,1 0-1 0 0,-1 0 1 0 0,0 1 0 0 0,0-1 0 0 0,0 0 0 0 0,0 0 0 0 0,1 0 0 0 0,-1 1-1 0 0,0-1 1 0 0,1 0 0 0 0,-1 0 0 0 0,1 1 0 0 0,-1-1 0 0 0,1 0-1 0 0,-1 1 1 0 0,1-1 66 0 0,2-3-230 0 0,-1 0 100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4 0 0,'10'5'1428'0'0,"-7"-4"517"0"0,-2-17 69 0 0,3-164 13198 0 0,0 89-9020 0 0,-2 1-4962 0 0,-6 39-713 0 0,2 41-399 0 0,1-1 0 0 0,0 1 0 0 0,1-1 0 0 0,1 0 0 0 0,-1 1 0 0 0,1-1 0 0 0,3-7-118 0 0,0 34-121 0 0,1 0 0 0 0,1-1-1 0 0,0 1 1 0 0,1-1 0 0 0,1-1 0 0 0,3 5 121 0 0,18 40-330 0 0,-19-41 248 0 0,0-1-1 0 0,1 0 1 0 0,1 0-1 0 0,1-1 1 0 0,0 0-1 0 0,1-2 1 0 0,5 6 82 0 0,2-3-267 0 0,15 17-437 0 0,-16-3-3784 0 0,7 7 769 0 0,-11-19 3575 0 0,-15-18 132 0 0,10 13-616 0 0,-8-10 258 0 0,-6-11 206 0 0,1 0 154 0 0,0 0 0 0 0,0 0 1 0 0,1 0-1 0 0,0-1 0 0 0,0 1 1 0 0,1 0-1 0 0,0-1 0 0 0,0 1 1 0 0,1-2 9 0 0,-1-22-26 0 0,-3-43 11 0 0,6-53 15 0 0,0 12 106 0 0,-2 106-390 0 0,0-15 707 0 0,-8 16-4523 0 0,7 7-2333 0 0,-2-2-168 0 0,2 3 6404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55 16 0 0,'1'-6'278'0'0,"-5"-4"1285"0"0,3 8-1399 0 0,0 0 0 0 0,0 1 1 0 0,0-1-1 0 0,0 1 0 0 0,-1 0 0 0 0,1-1 0 0 0,0 1 1 0 0,-1 0-1 0 0,1 0 0 0 0,-1 0 0 0 0,0 0 1 0 0,1 0-1 0 0,-1 0 0 0 0,0 0 0 0 0,0 0 1 0 0,1 1-1 0 0,-1-1 0 0 0,0 1 0 0 0,0 0 0 0 0,0-1 1 0 0,0 1-1 0 0,0 0 0 0 0,0 0 0 0 0,1 0 1 0 0,-1 0-1 0 0,0 0 0 0 0,0 1 0 0 0,0-1 1 0 0,0 0-1 0 0,0 1 0 0 0,0 0-164 0 0,-3 1 418 0 0,0-1-1 0 0,0 1 1 0 0,1 0 0 0 0,-1 1-1 0 0,1-1 1 0 0,0 1 0 0 0,-1 0-1 0 0,1 0 1 0 0,1 0-1 0 0,-1 0 1 0 0,0 1 0 0 0,1 0-418 0 0,-4 4 659 0 0,0 1 0 0 0,1 0 0 0 0,1 0-1 0 0,-1 1 1 0 0,2-1 0 0 0,-1 1 0 0 0,1 0 0 0 0,1 0 0 0 0,0 0 0 0 0,0 1 0 0 0,1-1 0 0 0,0 1 0 0 0,1 0 0 0 0,0 0 0 0 0,1-1-1 0 0,0 1 1 0 0,1 0 0 0 0,0 0 0 0 0,0-1 0 0 0,1 1 0 0 0,2 3-659 0 0,-1-6 41 0 0,1-1-1 0 0,0 0 1 0 0,0 0 0 0 0,1-1 0 0 0,-1 1-1 0 0,2-1 1 0 0,-1 0 0 0 0,1 0-1 0 0,-1-1 1 0 0,2 0 0 0 0,-1 0 0 0 0,1 0-1 0 0,-1-1 1 0 0,1 1 0 0 0,0-2-1 0 0,1 1 1 0 0,4 1-41 0 0,-9-3-1 0 0,0-1 0 0 0,0 1 0 0 0,1-1 0 0 0,-1 0 0 0 0,0 0 0 0 0,0 0 0 0 0,1-1 0 0 0,-1 1 0 0 0,0-1 0 0 0,0 0 0 0 0,1 1 0 0 0,-1-2 0 0 0,1 1 0 0 0,-1 0 0 0 0,0-1 0 0 0,0 1 0 0 0,1-1 0 0 0,-1 0 0 0 0,0 0 0 0 0,0 0 0 0 0,0 0 0 0 0,0-1 0 0 0,0 0 0 0 0,0 1 0 0 0,0-1 0 0 0,0 0 0 0 0,-1 0 0 0 0,1 0 0 0 0,-1-1 0 0 0,1 1 0 0 0,-1-1 0 0 0,0 1 0 0 0,0-1 0 0 0,0 0 0 0 0,0 1 0 0 0,-1-1 0 0 0,1 0 0 0 0,0-2 1 0 0,5-10-5 0 0,-1-1 0 0 0,-1 0 1 0 0,0-1-1 0 0,-1 1 0 0 0,0-1 0 0 0,0-13 5 0 0,-2 17 9 0 0,-1 1-1 0 0,0-1 0 0 0,0 0 1 0 0,-2 0-1 0 0,1 0 0 0 0,-2-2-8 0 0,1 9-2 0 0,-1 0 0 0 0,1 1 0 0 0,-1-1 0 0 0,0 0 0 0 0,-1 1 0 0 0,1 0-1 0 0,-1 0 1 0 0,0 0 0 0 0,-1 0 0 0 0,1 0 0 0 0,-1 1 0 0 0,0-1 0 0 0,0 1-1 0 0,-3-3 3 0 0,-13-11-1504 0 0,15 15 1959 0 0,1-1 0 0 0,-1 1-1 0 0,1 0 1 0 0,-1 0 0 0 0,0 0 0 0 0,0 1-1 0 0,-4-2-454 0 0,-24 1-2919 0 0,14 8-3465 0 0,-3 3-4802 0 0,20-7 10672 0 0,0 0 0 0 0,0 0 0 0 0,1 0 0 0 0,-1 0 0 0 0,0 0 0 0 0,0 0 0 0 0,1 1 0 0 0,-1-1 0 0 0,1 0 0 0 0,-1 1 0 0 0,1 0 0 0 0,0-1 0 0 0,-1 1 0 0 0,0 1 514 0 0,-1 6-380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190 376 12 0 0,'0'19'2727'0'0,"-1"-36"139"0"0,-1-37 260 0 0,-3-37 885 0 0,2 63-2902 0 0,2 0-1 0 0,0 1 0 0 0,2-1 0 0 0,5-27-1108 0 0,-3 21 138 0 0,-5 20-39 0 0,2 14-95 0 0,-1 0 0 0 0,1 0 0 0 0,0-1 0 0 0,0 1 0 0 0,0 0 0 0 0,0 0 0 0 0,-1 0 0 0 0,1 0 0 0 0,0 0 0 0 0,0 0 1 0 0,-1-1-1 0 0,1 1 0 0 0,0 0 0 0 0,0 0 0 0 0,0 0 0 0 0,-1 0 0 0 0,1 0 0 0 0,0 0 0 0 0,0 0 0 0 0,-1 0 0 0 0,1 0 0 0 0,0 0 0 0 0,0 0 0 0 0,-1 0 1 0 0,1 0-1 0 0,0 0 0 0 0,0 0 0 0 0,0 1 0 0 0,-1-1 0 0 0,1 0 0 0 0,0 0 0 0 0,0 0 0 0 0,0 0 0 0 0,-1 0 0 0 0,1 0 0 0 0,0 1 0 0 0,0-1 0 0 0,0 0 1 0 0,0 0-1 0 0,-1 0 0 0 0,1 0 0 0 0,0 1 0 0 0,0-1 0 0 0,0 0 0 0 0,0 0-4 0 0,-4 2 3 0 0,0 0-1 0 0,-1-1 1 0 0,1 0 0 0 0,0 0-1 0 0,0 0 1 0 0,-1 0 0 0 0,1-1 0 0 0,-1 1-1 0 0,1-1 1 0 0,0 0 0 0 0,-1-1-1 0 0,1 1 1 0 0,-5-2-3 0 0,-23 2-14 0 0,-46 12-36 0 0,77-12 32 0 0,1 0 7 0 0,0 0 0 0 0,46-2 13 0 0,48-2 181 0 0,-1-5 1 0 0,29-8-184 0 0,-95 11 124 0 0,-47 6-15 0 0,-43 7-135 0 0,41-6 5 0 0,0 2-1 0 0,-1 0 1 0 0,-17 6 21 0 0,39-8-4 0 0,-1 0-1 0 0,0 0 1 0 0,1 0 0 0 0,-1 0 0 0 0,1 0 0 0 0,0 0 0 0 0,-1 1 0 0 0,1-1 0 0 0,0 0 0 0 0,0 1 0 0 0,-1 0 0 0 0,1-1 0 0 0,0 1 0 0 0,1-1-1 0 0,-1 1 1 0 0,0 0 0 0 0,0 0 0 0 0,1-1 0 0 0,-1 1 0 0 0,1 0 0 0 0,0 0 0 0 0,-1 0 0 0 0,1 0 0 0 0,0 0 0 0 0,0 1 4 0 0,1 61-50 0 0,0-37 22 0 0,1 34 41 0 0,8 53-13 0 0,-8-61 61 0 0,4-109-167 0 0,-14-208 114 0 0,7 251 3 0 0,-7 15 9 0 0,-6 3-11 0 0,1-1-12 0 0,0-1 0 0 0,0 0 0 0 0,0-1 0 0 0,0-1 1 0 0,0 0-1 0 0,0 0 0 0 0,0-1 0 0 0,0-1 0 0 0,-2-1 3 0 0,2-5-30 0 0,30 7-10 0 0,16 3 53 0 0,0-1 1 0 0,0-2-1 0 0,0-1 0 0 0,1-1 1 0 0,-1-2-1 0 0,31-8-13 0 0,24-2 0 0 0,-75 9-810 0 0,-18-3-5771 0 0,-12-2-2066 0 0,5 5 6330 0 0,8 4 3250 0 0,-3-2-1305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4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269 623 32 0 0,'1'-1'108'0'0,"0"0"0"0"0,0-1 1 0 0,0 1-1 0 0,1-1 0 0 0,-2 1 0 0 0,1-1 0 0 0,0 1 0 0 0,0-1 1 0 0,-1 1-1 0 0,1-2 0 0 0,-1 2 0 0 0,1-1 0 0 0,-1 0 0 0 0,1 1 1 0 0,-1-1-1 0 0,0 0 0 0 0,0 0 0 0 0,0 1 0 0 0,0-1 0 0 0,0 0 1 0 0,0 0-1 0 0,-1 0 0 0 0,1 1 0 0 0,-1-1 0 0 0,0 0 0 0 0,1 1 1 0 0,-1-1-1 0 0,0 1 0 0 0,0-1 0 0 0,1 1 0 0 0,-1-1 0 0 0,-1 1 1 0 0,2-1-1 0 0,-3 0-108 0 0,1-1 55 0 0,1 0 0 0 0,-2 1 0 0 0,0-1 0 0 0,1 0 0 0 0,-1 1 0 0 0,1 0 0 0 0,-1 0 1 0 0,0-1-1 0 0,0 1 0 0 0,0 1 0 0 0,0-1 0 0 0,-1 1 0 0 0,1-1 0 0 0,-1 1 0 0 0,1 0 0 0 0,0 0 0 0 0,-1 0-55 0 0,-4 1 5 0 0,-1 0-1 0 0,1 1 1 0 0,0 1-1 0 0,0-1 1 0 0,-1 1-1 0 0,2 0 1 0 0,-1 0-1 0 0,0 1 1 0 0,1 0-1 0 0,-1 1 0 0 0,1 0 1 0 0,-1 0-1 0 0,1 1 1 0 0,1-1-1 0 0,-1 1 1 0 0,1 1-1 0 0,0 0 1 0 0,0 0-1 0 0,1 0 0 0 0,-1 0 1 0 0,1 0-1 0 0,1 1 1 0 0,-2 3-5 0 0,-1 0 0 0 0,1 0 0 0 0,0 1 1 0 0,1 0-1 0 0,0-1 0 0 0,1 2 0 0 0,0-1 1 0 0,0 1-1 0 0,2-1 0 0 0,-1 1 1 0 0,1 0-1 0 0,1-1 0 0 0,0 1 0 0 0,1 0 1 0 0,1 0-1 0 0,0 0 0 0 0,0 0 0 0 0,0-6 7 0 0,0 0 0 0 0,0-1 0 0 0,1 1 0 0 0,0-1 0 0 0,-1 0 1 0 0,2 0-1 0 0,0 0 0 0 0,0 0 0 0 0,0 0 0 0 0,0-1 0 0 0,0 1 0 0 0,0-1 0 0 0,1 1 0 0 0,0-1 0 0 0,0-1 0 0 0,0 1 0 0 0,3 1-7 0 0,-3-2 47 0 0,2 0 0 0 0,-2-1 1 0 0,1-1-1 0 0,0 2 0 0 0,0-2 0 0 0,0 1 0 0 0,1-2 0 0 0,-1 2 0 0 0,0-1 0 0 0,0-1 0 0 0,1 0 0 0 0,-1 0 0 0 0,0 0 0 0 0,0 0 0 0 0,1-1 0 0 0,-1 0 0 0 0,0 0 1 0 0,3-2-48 0 0,4 0 126 0 0,-1 0 0 0 0,-1-2 0 0 0,2 1 0 0 0,-2-2 0 0 0,1 0 0 0 0,-1 0 0 0 0,0 0 0 0 0,0-1 0 0 0,-1-1 0 0 0,1-1-126 0 0,3-3 58 0 0,-1 0-1 0 0,0-2 1 0 0,-2 0 0 0 0,1 0 0 0 0,-1-1 0 0 0,4-9-58 0 0,2-9-4 0 0,-1 0 1 0 0,-3 0 0 0 0,0-1 0 0 0,-1-1-1 0 0,-3 0 1 0 0,2-17 3 0 0,-4 4 1 0 0,-2 0 0 0 0,-3 0-1 0 0,-2-1 1 0 0,-2 0 0 0 0,-1 1 0 0 0,-4 0-1 0 0,-1 0 1 0 0,-5-12-1 0 0,12 54 0 0 0,0 1-1 0 0,0 0 1 0 0,-1-1 0 0 0,1 1 0 0 0,-1 0-1 0 0,-2-3 1 0 0,4 8 0 0 0,1-1 0 0 0,0 0 0 0 0,-1 1 0 0 0,1-1 0 0 0,-1 1 0 0 0,1 0 0 0 0,0-1 0 0 0,-1 1 0 0 0,1-1 0 0 0,-1 0 0 0 0,0 1 0 0 0,1 0 0 0 0,0 0 0 0 0,-1 0 0 0 0,0-1 0 0 0,0 1 1 0 0,1 0-1 0 0,0 0 0 0 0,-1-1 0 0 0,0 1 0 0 0,0 0 0 0 0,1 0 0 0 0,-1 0 0 0 0,0 1 0 0 0,0-1 0 0 0,1 1 0 0 0,0-1 0 0 0,-1 1 0 0 0,0 0 0 0 0,0 0 0 0 0,1-1 0 0 0,0 1 0 0 0,0 0 1 0 0,-1 0-1 0 0,1-1 0 0 0,-1 1 0 0 0,1 1 0 0 0,-1-2 0 0 0,1 1 0 0 0,0 0 0 0 0,0 0 0 0 0,0 0 0 0 0,0 0 0 0 0,0 0 1 0 0,0-1-1 0 0,0 2 0 0 0,0 17 17 0 0,0-1 0 0 0,1 1 0 0 0,1-1 1 0 0,1 1-1 0 0,3 11-17 0 0,6 37 54 0 0,-4 71-64 0 0,-6 0-1 0 0,-7 32 11 0 0,0 53 94 0 0,5-209-71 0 0,-1-4 4 0 0,1 0 1 0 0,0 1-1 0 0,1-1 1 0 0,0 0-1 0 0,1 0 1 0 0,0 0-1 0 0,0 0 1 0 0,2 2-28 0 0,-4-12 6 0 0,0 1 1 0 0,0-1-1 0 0,0 0 1 0 0,0 0-1 0 0,0 0 1 0 0,0 0-1 0 0,0 0 0 0 0,0 0 1 0 0,0 0-1 0 0,0 0 1 0 0,0 0-1 0 0,0 0 1 0 0,0 0-1 0 0,0 0 1 0 0,1 0-1 0 0,-1 0 1 0 0,0 0-1 0 0,0 1 1 0 0,0-1-1 0 0,0 0 0 0 0,0 0 1 0 0,0 0-1 0 0,0 0 1 0 0,0 0-1 0 0,0 0 1 0 0,0 0-1 0 0,0 0 1 0 0,0 0-1 0 0,0 0 1 0 0,0 0-1 0 0,0 0 1 0 0,0 0-1 0 0,1 0 1 0 0,-1 0-1 0 0,0 0 0 0 0,0 0 1 0 0,0 0-1 0 0,0 0 1 0 0,0 0-1 0 0,0 0 1 0 0,1 0-1 0 0,-1 0 1 0 0,0 0-1 0 0,0 0 1 0 0,0 0-1 0 0,0 0 1 0 0,0 0-1 0 0,0 0 1 0 0,1 0-1 0 0,-1 0 0 0 0,0 0 1 0 0,0 0-1 0 0,0 0 1 0 0,0 0-1 0 0,0-1 1 0 0,0 1-1 0 0,0 0-6 0 0,4-8 190 0 0,1-9-42 0 0,-5-6-92 0 0,0-1 1 0 0,-3-16-57 0 0,1 19-14 0 0,1 0 0 0 0,1 0 0 0 0,3-14 14 0 0,-1 19-8 0 0,1 1 1 0 0,1-1-1 0 0,1 1 0 0 0,0 1 0 0 0,1-1 0 0 0,0 1 1 0 0,2-1 7 0 0,-3 5 0 0 0,1 0-1 0 0,0 1 1 0 0,0-1 0 0 0,1 2 0 0 0,0-1 0 0 0,1 1 0 0 0,-1 0 0 0 0,1 1 0 0 0,1-1 0 0 0,3-1 0 0 0,-11 9 0 0 0,1-1 1 0 0,-1 0-1 0 0,1 0 0 0 0,-1 1 1 0 0,1-1-1 0 0,-1 0 0 0 0,1 1 1 0 0,-1-1-1 0 0,1 1 0 0 0,0 0 1 0 0,-1 0-1 0 0,1 0 1 0 0,0 0-1 0 0,0 0 0 0 0,-1 0 1 0 0,1 0-1 0 0,0 0 0 0 0,-1 1 1 0 0,1-1-1 0 0,-1 1 0 0 0,1 0 1 0 0,-1-1-1 0 0,1 0 1 0 0,-1 1-1 0 0,1 0 0 0 0,-1 0 1 0 0,1 0-1 0 0,-1 0 0 0 0,1 0 1 0 0,-1 0-1 0 0,0 1 0 0 0,0-2 1 0 0,0 2-1 0 0,0-1 1 0 0,0 1-1 0 0,0-1 0 0 0,0 1 1 0 0,0-1-1 0 0,0 1 0 0 0,-1 0 0 0 0,6 8 1 0 0,-2 0 0 0 0,1-1-1 0 0,-2 1 1 0 0,0 1-1 0 0,2 7 0 0 0,6 39 40 0 0,-3 0-1 0 0,-2 6-39 0 0,4 27 28 0 0,-5-72-843 0 0,0-12-1044 0 0,-4-8 1683 0 0,0 1 0 0 0,0 1 0 0 0,0-2 0 0 0,-1 1 0 0 0,2 1 0 0 0,-2-2 0 0 0,1 1 0 0 0,-1 0 0 0 0,1-1 0 0 0,0 2 0 0 0,-1-2 0 0 0,1 1 0 0 0,-1 0 0 0 0,0-1 0 0 0,0 1 0 0 0,0-1 0 0 0,0 2 0 0 0,0-2 0 0 0,0 0 176 0 0,11-45-2395 0 0,-7 29 2207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9 384 12 0 0,'6'17'1064'0'0,"-4"-10"1356"0"0,-2-22-676 0 0,-1-60 3948 0 0,-3 0-3434 0 0,-1-75-1871 0 0,5 88-315 0 0,0 62-68 0 0,1 0-12 0 0,4-1 14 0 0,0 0 0 0 0,0 0 1 0 0,1 0-1 0 0,-1-1 1 0 0,0 1-1 0 0,0-1 1 0 0,-1-1-1 0 0,1 1-6 0 0,38-13 85 0 0,-36 14-76 0 0,1 1-1 0 0,-1 0 1 0 0,1 0 0 0 0,-1 0-1 0 0,1 1 1 0 0,-1 0 0 0 0,0 1-1 0 0,1 0 1 0 0,-1 0-1 0 0,0 0 1 0 0,0 1 0 0 0,0 0-1 0 0,-1 0 1 0 0,1 1-1 0 0,1 1-7 0 0,-4-2 346 0 0,0 0 0 0 0,0 0 0 0 0,0 0 0 0 0,-1 1 0 0 0,1 0 0 0 0,-1 0 0 0 0,0 0 0 0 0,0 0 0 0 0,0 2-347 0 0,-2-4 295 0 0,0 0 0 0 0,0 0 1 0 0,0 1-1 0 0,0-1 1 0 0,-1 0-1 0 0,1 0 1 0 0,-1 1-1 0 0,1-1 1 0 0,-1 0-1 0 0,0 1 1 0 0,0-1-1 0 0,0 0 0 0 0,0 1-295 0 0,-1 2 85 0 0,0 0 0 0 0,-1 0 0 0 0,1-1 0 0 0,-1 1 0 0 0,0-1-1 0 0,0 0 1 0 0,0 1 0 0 0,0-1 0 0 0,-1 0 0 0 0,-1 1-85 0 0,-34 36 655 0 0,14-26 2845 0 0,17-12-2905 0 0,-1-1-1 0 0,1 0 1 0 0,0-1 0 0 0,-1 1 0 0 0,1-2 0 0 0,-1 1 0 0 0,1-1 0 0 0,-2 0-595 0 0,-49 7-719 0 0,58-7 702 0 0,-1 1 0 0 0,0-1 1 0 0,0 0-1 0 0,0 1 0 0 0,0-1 0 0 0,0 0 0 0 0,0 1 0 0 0,0-1 0 0 0,0 0 1 0 0,0 0-1 0 0,0 0 0 0 0,0 0 0 0 0,0 0 0 0 0,0 0 0 0 0,0 0 1 0 0,0-1-1 0 0,0 1 0 0 0,0 0 0 0 0,0 0 0 0 0,0-1 0 0 0,0 1 0 0 0,0-1 1 0 0,1 1-1 0 0,-1-1 0 0 0,0 1 0 0 0,0-1 0 0 0,0 1 0 0 0,1-1 1 0 0,-1 0-1 0 0,0 0 17 0 0,-4-28-358 0 0,-2-61 39 0 0,5 72 203 0 0,3 21 68 0 0,4 91-113 0 0,1 5 5 0 0,-3-83-565 0 0,6 51-712 0 0,-9-45-2438 0 0,-4-4-3610 0 0,4-18 7327 0 0,0 0 1 0 0,0 0-1 0 0,0 0 0 0 0,0 0 0 0 0,0 0 0 0 0,0 1 0 0 0,0-1 0 0 0,0 0 0 0 0,0 0 0 0 0,0 0 0 0 0,0 0 0 0 0,0 0 0 0 0,0 0 0 0 0,0 0 1 0 0,-1 0-1 0 0,1 1 0 0 0,0-1 0 0 0,0 0 0 0 0,0 0 0 0 0,0 0 0 0 0,0 0 0 0 0,0 0 0 0 0,0 0 0 0 0,0 0 0 0 0,0 0 0 0 0,-1 0 0 0 0,1 0 0 0 0,0 0 1 0 0,0 0-1 0 0,0 0 0 0 0,0 0 0 0 0,0 0 0 0 0,0 0 0 0 0,0 0 0 0 0,-1 0 0 0 0,1 0 0 0 0,0 0 0 0 0,0 0 0 0 0,0 0 0 0 0,0 0 0 0 0,0 0 1 0 0,0 0-1 0 0,0 0 0 0 0,-1 0 0 0 0,1 0 0 0 0,0 0 0 0 0,0 0 0 0 0,0 0 0 0 0,0 0 0 0 0,0 0 0 0 0,0 0 0 0 0,0 0 0 0 0,0 0 0 0 0,-1 0 1 0 0,1-1-1 0 0,0 1 0 0 0,0 0 0 0 0,0 0 0 0 0,0 0 0 0 0,0 0 0 0 0,0 0 154 0 0,-6-11-3742 0 0,-3-12 2381 0 0,8 8 1124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38 351 12 0 0,'0'0'61'0'0,"1"0"0"0"0,-1 1 1 0 0,0-1-1 0 0,0 0 0 0 0,0 0 0 0 0,1 1 0 0 0,-1-1 1 0 0,0 0-1 0 0,0 0 0 0 0,0 1 0 0 0,1-1 0 0 0,-1 0 1 0 0,0 1-1 0 0,0-1 0 0 0,0 0 0 0 0,0 1 1 0 0,0-1-1 0 0,0 0 0 0 0,0 1 0 0 0,0-1 0 0 0,0 0 1 0 0,0 1-1 0 0,0-1 0 0 0,0 0 0 0 0,0 0 0 0 0,0 1 1 0 0,0-1-1 0 0,0 0 0 0 0,0 1 0 0 0,0-1 0 0 0,-1 0 1 0 0,1 1-1 0 0,0-1 0 0 0,0 0 0 0 0,0 0 0 0 0,0 1 1 0 0,-1-1-1 0 0,1 0 0 0 0,0 0 0 0 0,0 1 0 0 0,-1-1-61 0 0,-3 1 1427 0 0,1-16-606 0 0,-14-105 2758 0 0,15 63-2877 0 0,2 29 59 0 0,-2 1 0 0 0,0-1 1 0 0,-4-11-762 0 0,5 38 75 0 0,1-1-1 0 0,0 1 1 0 0,0 0 0 0 0,0 0 0 0 0,0 0 0 0 0,0-1 0 0 0,0 1 0 0 0,0 0 0 0 0,0 0 0 0 0,1 0-1 0 0,-1-1 1 0 0,0 1 0 0 0,1 0 0 0 0,-1 0 0 0 0,1 0 0 0 0,-1 0 0 0 0,1 0 0 0 0,0 0 0 0 0,-1 0 0 0 0,1 0-1 0 0,0 0 1 0 0,0 0 0 0 0,-1 0 0 0 0,1 0 0 0 0,0 0-75 0 0,2-1 35 0 0,0 0 0 0 0,0 0 1 0 0,0 0-1 0 0,1 1 0 0 0,-1-1 0 0 0,0 1 0 0 0,1 0 1 0 0,-1 0-1 0 0,3 0-35 0 0,1-1-18 0 0,1 0 0 0 0,0 1 0 0 0,0 1 0 0 0,0-1 0 0 0,0 1 0 0 0,-1 1 0 0 0,1-1 0 0 0,4 2 18 0 0,-8-1-2 0 0,0 0 1 0 0,0 0 0 0 0,0 0 0 0 0,0 1 0 0 0,0-1-1 0 0,-1 1 1 0 0,1 0 0 0 0,0 0 0 0 0,-1 0-1 0 0,0 1 1 0 0,1-1 0 0 0,-1 1 0 0 0,2 2 1 0 0,-3-2 0 0 0,0 0 0 0 0,-1 0 0 0 0,0 0 1 0 0,1 0-1 0 0,-1 0 0 0 0,0 0 0 0 0,-1 0 0 0 0,1 0 0 0 0,0 0 1 0 0,-1 1-1 0 0,0-1 0 0 0,1 0 0 0 0,-2 0 0 0 0,1 1 1 0 0,0-1-1 0 0,0 0 0 0 0,-2 3 0 0 0,2-1 2 0 0,0-1 0 0 0,-1 1 0 0 0,1 0 0 0 0,-1-1 0 0 0,0 1 0 0 0,-1-1 0 0 0,1 1 0 0 0,-1-1 0 0 0,0 1 0 0 0,0-1 0 0 0,0 0-1 0 0,-1 0 1 0 0,0 0 0 0 0,1 0 0 0 0,-1-1 0 0 0,0 1 0 0 0,-1-1 0 0 0,1 0 0 0 0,-1 1 0 0 0,1-2 0 0 0,-1 1 0 0 0,0 0 0 0 0,0-1 0 0 0,0 0 0 0 0,-1 1 0 0 0,1-2 0 0 0,0 1 0 0 0,-1 0 0 0 0,1-1 0 0 0,-1 0 0 0 0,0 0 0 0 0,1 0 0 0 0,-1-1 0 0 0,0 0 0 0 0,1 0 0 0 0,-1 0 0 0 0,-4 0-2 0 0,13 0 924 0 0,-1 1 0 0 0,1-1 0 0 0,-1 1 0 0 0,1 0 1 0 0,-1 1-1 0 0,0-1 0 0 0,0 0 0 0 0,1 1 1 0 0,-1 0-1 0 0,1 1-924 0 0,43 32 2235 0 0,-32-21-2307 0 0,0 1 0 0 0,0 0 0 0 0,-2 1 0 0 0,0 0 0 0 0,0 2 72 0 0,-9-17-9716 0 0,-2-13 2968 0 0,-2-29 64 0 0,0 12 5566 0 0,2 6 840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213 288 20 0 0,'7'4'1222'0'0,"-14"5"310"0"0,-11 5 1183 0 0,7-9-1551 0 0,1 0-1 0 0,-1-1 0 0 0,0-1 1 0 0,-10 3-1164 0 0,2-2 338 0 0,0-1 0 0 0,-1 0-1 0 0,1-2 1 0 0,-6 0-338 0 0,24-2 61 0 0,0 1-1 0 0,0-1 0 0 0,0 1 0 0 0,0-1 1 0 0,1 1-1 0 0,-1-1 0 0 0,0 0 0 0 0,0 1 1 0 0,1-1-1 0 0,-1 0 0 0 0,0 0 0 0 0,1 1 1 0 0,-1-1-1 0 0,1 0 0 0 0,-1 0 0 0 0,1 0 1 0 0,-1 0-1 0 0,1 0 0 0 0,0 0 0 0 0,-1 0 1 0 0,1 0-1 0 0,0 0 0 0 0,0 0 0 0 0,0 0 1 0 0,0 0-1 0 0,0 1 0 0 0,0-1 0 0 0,0 0 1 0 0,0 0-1 0 0,0 0 0 0 0,0 0 0 0 0,0-1-60 0 0,4-43 2316 0 0,-3 35-1176 0 0,-1-15 469 0 0,-1 0 1 0 0,-1-1 0 0 0,-5-23-1610 0 0,-3-53 857 0 0,10 101-854 0 0,1 0-1 0 0,-1-1 1 0 0,0 1 0 0 0,1 0-1 0 0,-1 0 1 0 0,1-1 0 0 0,-1 1-1 0 0,1 0 1 0 0,0 0 0 0 0,-1 0 0 0 0,1 0-1 0 0,0 0 1 0 0,0 0 0 0 0,0 0-1 0 0,0 0 1 0 0,0 0 0 0 0,0 0-1 0 0,0 1 1 0 0,0-1 0 0 0,0 0-1 0 0,0 0 1 0 0,1 1 0 0 0,-1-1-1 0 0,0 1 1 0 0,0 0 0 0 0,1-1-1 0 0,-1 1 1 0 0,0 0 0 0 0,1-1-1 0 0,-1 1 1 0 0,0 0 0 0 0,1 0-1 0 0,-1 0 1 0 0,0 0 0 0 0,1 1-3 0 0,62 1 56 0 0,-38 1 13 0 0,-5-5-1419 0 0,20-2 4381 0 0,-18-1-5630 0 0,-22 2-3442 0 0,-11 1-4638 0 0,-9-2 5683 0 0,19 4 4851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 0 0,'0'-1'203'0'0,"1"0"-1"0"0,-1 0 1 0 0,0 1-1 0 0,1-1 1 0 0,-1 1 0 0 0,1-1-1 0 0,0 0 1 0 0,-1 1-1 0 0,1-1 1 0 0,-1 1-1 0 0,1-1 1 0 0,0 1 0 0 0,0 0-1 0 0,-1-1 1 0 0,1 1-1 0 0,0 0 1 0 0,-1-1 0 0 0,1 1-1 0 0,0 0 1 0 0,0 0-1 0 0,0 0 1 0 0,-1 0-1 0 0,1 0 1 0 0,0 0 0 0 0,0 0-1 0 0,0 0 1 0 0,0 0-203 0 0,28-5 3539 0 0,4 9-2263 0 0,-29-3-1519 0 0,1 0 1 0 0,0 0-1 0 0,-1 0 1 0 0,1-1-1 0 0,0 0 1 0 0,-1 0-1 0 0,1 0 1 0 0,3-1 242 0 0,-3-8-7945 0 0,-4 8 8076 0 0,0-4-582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50 8 0 0,'0'0'17'0'0,"0"0"9"0"0,6-5 3560 0 0,-6 3-3479 0 0,0 0 1 0 0,-1 0-1 0 0,1 0 0 0 0,-1 0 1 0 0,0 0-1 0 0,0 0 0 0 0,0 0 1 0 0,0 0-1 0 0,0 0 0 0 0,0 0 1 0 0,0 0-1 0 0,-1 1 0 0 0,1-1 1 0 0,-1 0-1 0 0,1 1 0 0 0,-1 0 1 0 0,0-1-1 0 0,1 1 0 0 0,-1 0 1 0 0,0 0-1 0 0,0 0 0 0 0,0 0 1 0 0,0 0-1 0 0,0 0 0 0 0,0 0 1 0 0,0 1-1 0 0,0-1 0 0 0,0 1 0 0 0,0-1 1 0 0,0 1-1 0 0,-1 0 0 0 0,1 0 1 0 0,-1 0-108 0 0,-9-1 462 0 0,0 0 0 0 0,1 1 1 0 0,-1 1-1 0 0,1 0 0 0 0,-8 1-462 0 0,13 0 8 0 0,0-1-1 0 0,0 1 0 0 0,0 0 1 0 0,0 1-1 0 0,1 0 0 0 0,-1 0 1 0 0,1 0-1 0 0,0 0 1 0 0,-3 3-8 0 0,6-5-1 0 0,0 1 1 0 0,0-1-1 0 0,1 0 1 0 0,-1 1-1 0 0,1-1 1 0 0,0 1-1 0 0,-1-1 1 0 0,1 1-1 0 0,0 0 1 0 0,0 0-1 0 0,0-1 1 0 0,0 1-1 0 0,0 0 1 0 0,0 0-1 0 0,0 0 1 0 0,1 0-1 0 0,-1 0 1 0 0,1 0-1 0 0,-1 0 1 0 0,1 0-1 0 0,0 0 1 0 0,0 0-1 0 0,0 0 1 0 0,0 0-1 0 0,0 1 1 0 0,1-1-1 0 0,-1 0 1 0 0,0 0-1 0 0,1 0 1 0 0,0 1 0 0 0,0 0 15 0 0,1 0-1 0 0,0 0 1 0 0,-1-1 0 0 0,1 1 0 0 0,0 0 0 0 0,1-1 0 0 0,-1 0 0 0 0,0 1 0 0 0,1-1 0 0 0,-1 0 0 0 0,3 2-15 0 0,4 1 1130 0 0,0-1-1 0 0,0 1 1 0 0,0-2-1 0 0,0 1 1 0 0,7 0-1130 0 0,31 14 3029 0 0,-20 0-3816 0 0,-24-15 800 0 0,0 0 0 0 0,-1 1 1 0 0,1-1-1 0 0,-1 1 1 0 0,0-1-1 0 0,0 1 0 0 0,0 0 1 0 0,-1 0-1 0 0,1 0 1 0 0,-1 0-1 0 0,0 0 0 0 0,0 0 1 0 0,0 0-1 0 0,-1 0 0 0 0,1 0 1 0 0,-1 0-1 0 0,0 1 1 0 0,0-1-1 0 0,-1 0 0 0 0,1 0 1 0 0,-1 0-1 0 0,0 0 1 0 0,0 0-1 0 0,0 0 0 0 0,-1 0 1 0 0,1 0-1 0 0,-1 0 1 0 0,0 0-1 0 0,0-1 0 0 0,0 1 1 0 0,-1-1-1 0 0,1 1 0 0 0,-1-1 1 0 0,0 0-1 0 0,0 0 1 0 0,-2 2-14 0 0,-24 10-842 0 0,21-13 1737 0 0,1-1-1 0 0,-1 1 1 0 0,0-2 0 0 0,1 1 0 0 0,-1-1-1 0 0,-3 0-894 0 0,-47-8 6250 0 0,26 1-5526 0 0,22 2 1055 0 0,-1-4-5001 0 0,0 0-6534 0 0,-1 5-6127 0 0,15-2 13606 0 0,2 2 2062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237 323 20 0 0,'-51'3'8718'0'0,"-38"0"-6947"0"0,37-5-1111 0 0,50 2-649 0 0,1 0 0 0 0,-1 0 0 0 0,0 0 0 0 0,0 0-1 0 0,0-1 1 0 0,0 1 0 0 0,1 0 0 0 0,-1-1 0 0 0,0 1 0 0 0,0-1 0 0 0,1 0 0 0 0,-1 0 0 0 0,0 0 0 0 0,1 1-1 0 0,-1-1 1 0 0,1-1 0 0 0,-1 1 0 0 0,1 0 0 0 0,0 0 0 0 0,-1 0 0 0 0,1-1 0 0 0,0 1 0 0 0,0-1-1 0 0,0 1 1 0 0,0-1 0 0 0,0 1 0 0 0,0-1 0 0 0,0 0 0 0 0,1 0-11 0 0,-1-3 176 0 0,1 0 0 0 0,-1-1 0 0 0,2 1 0 0 0,-1-1 1 0 0,0 1-1 0 0,1 0 0 0 0,0-1 0 0 0,1 1 0 0 0,-1 0-176 0 0,4-18 19 0 0,-4 7 229 0 0,0-1-1 0 0,0 1 1 0 0,-2-1-1 0 0,0 1 1 0 0,-1-1-1 0 0,-1-1-247 0 0,-4-59 1706 0 0,7 76-1707 0 0,0 1 0 0 0,0-1 0 0 0,1 1 1 0 0,-1-1-1 0 0,0 1 0 0 0,0 0 0 0 0,0-1 0 0 0,1 1 0 0 0,-1-1 0 0 0,0 1 0 0 0,0 0 1 0 0,1-1-1 0 0,-1 1 0 0 0,0 0 0 0 0,1-1 0 0 0,-1 1 0 0 0,1 0 0 0 0,-1-1 0 0 0,0 1 0 0 0,1 0 1 0 0,-1 0-1 0 0,1-1 0 0 0,-1 1 0 0 0,1 0 0 0 0,-1 0 0 0 0,0 0 0 0 0,1 0 0 0 0,-1 0 0 0 0,1 0 1 0 0,-1 0-1 0 0,1 0 0 0 0,-1 0 0 0 0,1 0 0 0 0,-1 0 0 0 0,1 0 0 0 0,-1 0 0 0 0,1 0 0 0 0,-1 0 1 0 0,1 0 0 0 0,28 5 45 0 0,-8-2 23 0 0,161-31-140 0 0,-189 29-6734 0 0,-17 0-755 0 0,9 0 5990 0 0,9-1 1278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 0 0,'-1'0'202'0'0,"0"1"0"0"0,0-1-1 0 0,0 1 1 0 0,0 0 0 0 0,1 0 0 0 0,-1-1 0 0 0,0 1 0 0 0,0 0-1 0 0,0 0 1 0 0,1 0 0 0 0,-1 0 0 0 0,0 0 0 0 0,1 0-1 0 0,-1 0 1 0 0,1 0 0 0 0,-1 0 0 0 0,1 0 0 0 0,0 1-1 0 0,-1-1 1 0 0,1 0 0 0 0,0 0 0 0 0,0 0-202 0 0,1 0 344 0 0,0 0 1 0 0,0 0-1 0 0,1 0 1 0 0,-1-1-1 0 0,0 1 1 0 0,1 0 0 0 0,-1-1-1 0 0,0 0 1 0 0,1 1-1 0 0,-1-1 1 0 0,1 0-1 0 0,-1 1 1 0 0,0-1-1 0 0,1 0 1 0 0,-1 0-1 0 0,1 0 1 0 0,-1 0-1 0 0,1 0 1 0 0,0-1-345 0 0,54 6 4456 0 0,-1 1-6954 0 0,-59-9-7703 0 0,0-2 7974 0 0,4 1 1791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13 390 16 0 0,'-3'-14'15088'0'0,"2"-12"-5635"0"0,-2-22-1391 0 0,1 27-8040 0 0,0 1-1 0 0,1-1 1 0 0,0 0 0 0 0,2 0 0 0 0,1 0-1 0 0,1 0 1 0 0,2-7-22 0 0,-3 9-4 0 0,-1 12 4 0 0,0 2 0 0 0,0 0 0 0 0,0 0 0 0 0,0 0 0 0 0,0 0 0 0 0,1 0 0 0 0,0 1 0 0 0,0-1 0 0 0,0 1 0 0 0,0-1 0 0 0,2 0 0 0 0,-4 4 0 0 0,2 9-190 0 0,1 1-1 0 0,0-1 1 0 0,0 1 0 0 0,1-1 0 0 0,0 0-1 0 0,1-1 1 0 0,-1 1 0 0 0,1-1 0 0 0,5 5 190 0 0,17 32-749 0 0,-14-20-22 0 0,0-2 1 0 0,2 1-1 0 0,0-2 1 0 0,1 0-1 0 0,2-1 0 0 0,0-1 1 0 0,7 6 770 0 0,-21-22 2 0 0,0 0 0 0 0,0 1 0 0 0,0-1 0 0 0,1 0 0 0 0,-1-1 0 0 0,1 1 0 0 0,0-1 0 0 0,0 0-2 0 0,-1 0 10 0 0,2 1-43 0 0,12 2 69 0 0,-17-20 77 0 0,-1-4-153 0 0,3-55 55 0 0,6-29-15 0 0,-1 30-180 0 0,-3-29 180 0 0,-14 118-14425 0 0,-4 7 6228 0 0,15-7 6281 0 0,3-8 1633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1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187 414 8 0 0,'8'-25'6274'0'0,"-2"-38"-2701"0"0,-5 45-2158 0 0,0-73 5947 0 0,-16-44-5412 0 0,13 125-1927 0 0,-8-42 2634 0 0,9 51-2657 0 0,0 0-1 0 0,-1 1 1 0 0,1-1 0 0 0,-1 0-1 0 0,1 1 1 0 0,-1-1 0 0 0,1 1-1 0 0,-1 0 1 0 0,1 0 0 0 0,-1-1-1 0 0,1 1 1 0 0,-1 0 0 0 0,1 0-1 0 0,-1 0 1 0 0,0 1 0 0 0,1-1-1 0 0,-1 0 1 0 0,1 1 0 0 0,-1-1-1 0 0,-1 1 1 0 0,-53 10 4 0 0,34-6-50 0 0,-11 1 15 0 0,2-1-29 0 0,65-7 163 0 0,61-8 1933 0 0,-16 1 446 0 0,49 3-2482 0 0,-112 5 4121 0 0,-8 1-7358 0 0,-5-2-3324 0 0,-9-4-8974 0 0,-7 0 9457 0 0,8 4 5685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74 16 0 0,'-10'-12'2594'0'0,"13"7"-2509"0"0,0 1 0 0 0,0 0 1 0 0,0 0-1 0 0,1 1 1 0 0,-1-1-1 0 0,1 1 0 0 0,0-1 1 0 0,0 1-1 0 0,0 1 0 0 0,0-1 1 0 0,0 0-1 0 0,1 1 1 0 0,-1 0-1 0 0,3-1-85 0 0,-3 1 67 0 0,0 0-1 0 0,0 0 1 0 0,0 1-1 0 0,0 0 1 0 0,0-1-1 0 0,0 1 1 0 0,0 1-1 0 0,1-1 1 0 0,-1 1 0 0 0,0-1-1 0 0,0 1 1 0 0,1 0-1 0 0,-1 1 1 0 0,0-1-1 0 0,0 1 1 0 0,0 0-1 0 0,4 1-66 0 0,-5-1 0 0 0,1 1 0 0 0,-1 0 0 0 0,0 0 0 0 0,0 0 0 0 0,1 0 0 0 0,-1 0 0 0 0,-1 1 0 0 0,1 0 0 0 0,0-1 0 0 0,-1 1 0 0 0,1 0 0 0 0,-1 0 0 0 0,0 1 0 0 0,1 1 0 0 0,-1 1 0 0 0,0 0 0 0 0,-1 0 0 0 0,0 0 0 0 0,0 1 0 0 0,-1-1 0 0 0,0 0 0 0 0,0 0 0 0 0,0 1 0 0 0,0-6 0 0 0,-1 6 2 0 0,0 1 0 0 0,0 0-1 0 0,-1-1 1 0 0,0 1-1 0 0,0-1 1 0 0,-1 0-1 0 0,0 1 1 0 0,0-1-1 0 0,0-1 1 0 0,-1 1-1 0 0,0 0 1 0 0,-1-1-1 0 0,-1 2-1 0 0,-3 4 4 0 0,-1-1-1 0 0,0 0 0 0 0,-1 0 1 0 0,0-1-1 0 0,-1-1 0 0 0,-5 4-3 0 0,-50 20 16 0 0,66-33-16 0 0,135-12-20 0 0,-96 14 26 0 0,-25-1-47 0 0,1 0 0 0 0,-1-1-1 0 0,0-1 1 0 0,6 0 41 0 0,-19 0-109 0 0,1 1 1 0 0,-1-1-1 0 0,0 1 0 0 0,0-1 1 0 0,0 1-1 0 0,0-1 0 0 0,0 1 1 0 0,0-1-1 0 0,0 1 0 0 0,0-1 1 0 0,0 1-1 0 0,0-1 0 0 0,0 1 1 0 0,0-1-1 0 0,0 1 0 0 0,-1-1 1 0 0,1 1-1 0 0,0-1 0 0 0,0 1 1 0 0,0-1-1 0 0,-1 1 0 0 0,1-1 1 0 0,0 1-1 0 0,-1 0 0 0 0,1-1 1 0 0,0 1-1 0 0,-1-1 0 0 0,1 1 1 0 0,0 0-1 0 0,-1-1 0 0 0,1 1 1 0 0,-1 0-1 0 0,1 0 0 0 0,-1-1 1 0 0,1 1-1 0 0,0 0 0 0 0,-1 0 1 0 0,0 0 108 0 0,-2-4-401 0 0,-2-2 146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261 110 60 0 0,'13'-3'1550'0'0,"-14"-6"80"0"0,0 7-1546 0 0,0 1 0 0 0,0 0 0 0 0,0 0 1 0 0,0 0-1 0 0,0 0 0 0 0,0 0 1 0 0,0 0-1 0 0,-1 0 0 0 0,1 0 1 0 0,0 0-1 0 0,0 1 0 0 0,-1-1 1 0 0,1 1-1 0 0,-1-1 0 0 0,1 0 0 0 0,-2 1-84 0 0,-6-1 23 0 0,-1 1-1 0 0,0 0 1 0 0,0 1-1 0 0,0-1 1 0 0,0 2-1 0 0,0-1 1 0 0,1 2-1 0 0,0 0 0 0 0,-1 0 1 0 0,1 0-1 0 0,-1 1 1 0 0,1 1-1 0 0,1-1 1 0 0,-1 1-1 0 0,1 1 1 0 0,-5 3-23 0 0,6-4-1 0 0,0 1 1 0 0,0-1 0 0 0,1 1 0 0 0,-1 1 0 0 0,2 0 0 0 0,-1-1 0 0 0,1 1 0 0 0,-1 1-1 0 0,2-1 1 0 0,-1 1 0 0 0,2 0 0 0 0,-1 0 0 0 0,1 0 0 0 0,0 1 0 0 0,0-1-1 0 0,1 0 1 0 0,0 1 0 0 0,0 6 0 0 0,2-12 7 0 0,-1 0 0 0 0,1 0 0 0 0,0 0 0 0 0,1 0 1 0 0,-1 0-1 0 0,0 0 0 0 0,1 0 0 0 0,-1 0 0 0 0,1 0 0 0 0,1 0 0 0 0,-2-1 0 0 0,2 1 0 0 0,-1 0 0 0 0,0 0 0 0 0,1 0 0 0 0,-1-1 0 0 0,1 0 1 0 0,0 1-1 0 0,0-1 0 0 0,0 1-7 0 0,1-1 42 0 0,0 0 1 0 0,1 0-1 0 0,-1 0 0 0 0,0-1 1 0 0,1 2-1 0 0,-1-3 1 0 0,1 2-1 0 0,-1-1 0 0 0,1 0 1 0 0,-1 0-1 0 0,1 0 1 0 0,0-1-1 0 0,-1 0 1 0 0,3 0-43 0 0,6 0 202 0 0,0 0 1 0 0,0-2-1 0 0,-1 1 1 0 0,0-2 0 0 0,0 0-1 0 0,1 0 1 0 0,-1 0-1 0 0,-1-2 1 0 0,11-5-203 0 0,-12 6 88 0 0,0-1 0 0 0,-1-1 0 0 0,0 0 0 0 0,0-1 0 0 0,0 0 0 0 0,-1 0 0 0 0,0 0 0 0 0,0-1 0 0 0,-1 0 0 0 0,0 0 0 0 0,0 0-1 0 0,3-8-87 0 0,-6 10-1 0 0,0 0 0 0 0,-1 0 0 0 0,0 0-1 0 0,0 0 1 0 0,0-1 0 0 0,-1 1-1 0 0,0-1 1 0 0,0 1 0 0 0,0 0-1 0 0,-1-1 1 0 0,0 0 0 0 0,0 0 0 0 0,-1 1-1 0 0,0 0 1 0 0,0-1 0 0 0,-1 1-1 0 0,1 0 1 0 0,-1-1 0 0 0,-1 1-1 0 0,0-1 2 0 0,3 5 1 0 0,0 1 0 0 0,-1 0-1 0 0,0-1 1 0 0,1 2-1 0 0,-1-2 1 0 0,1 1 0 0 0,-1 0-1 0 0,0 0 1 0 0,0 0-1 0 0,1 0 1 0 0,-1 0 0 0 0,0 0-1 0 0,0 0 1 0 0,0 0-1 0 0,0 0 1 0 0,0 1 0 0 0,0-1-1 0 0,-1 0 1 0 0,2 0-1 0 0,-2 1 1 0 0,1 0 0 0 0,0-1-1 0 0,-1 1 1 0 0,2-1-1 0 0,-3 1 0 0 0,2 0 1 0 0,-1 1-1 0 0,2 0 1 0 0,-1-1-1 0 0,-1 0 1 0 0,2 1-1 0 0,-1 0 1 0 0,-1 0-1 0 0,2-1 0 0 0,-1 2 1 0 0,0-1-1 0 0,0-1 1 0 0,1 1-1 0 0,-1 1 1 0 0,0-2-1 0 0,0 2 1 0 0,1-1-1 0 0,0-1 1 0 0,-1 2-1 0 0,1-1 1 0 0,-1 0-1 0 0,1 1 0 0 0,-1-2 1 0 0,1 2-1 0 0,0-1 1 0 0,0 0-1 0 0,0 1 1 0 0,0-1-1 0 0,-3 19 6 0 0,0 1 0 0 0,1 0 0 0 0,1 0 0 0 0,1 0 0 0 0,1 0-6 0 0,-1-15 4 0 0,1 1 1 0 0,0 0 0 0 0,-1 0-1 0 0,2-1 1 0 0,0 1-1 0 0,0 0 1 0 0,0-1-1 0 0,1 1 1 0 0,0-1-1 0 0,0 0 1 0 0,0 0-1 0 0,1-1 1 0 0,-1 1-1 0 0,2-1 1 0 0,-1 0 0 0 0,1 1-1 0 0,1 0-4 0 0,-4-4 5 0 0,0-1 0 0 0,1 1-1 0 0,-1-1 1 0 0,0 0 0 0 0,0 1 0 0 0,1-2-1 0 0,-1 2 1 0 0,0-1 0 0 0,1-1 0 0 0,-1 1-1 0 0,1 0 1 0 0,0-1 0 0 0,-1 1 0 0 0,1-1-1 0 0,-1 0 1 0 0,1 0 0 0 0,-1 0-1 0 0,1 0 1 0 0,0-1 0 0 0,0 0-5 0 0,3 0 26 0 0,-2-1-1 0 0,1 1 1 0 0,-1-2 0 0 0,1 1 0 0 0,-1 0-1 0 0,1-1 1 0 0,-2 1 0 0 0,2-1-1 0 0,-1 0 1 0 0,2-3-26 0 0,6-6 33 0 0,-1 0 0 0 0,-1-1-1 0 0,0-1 1 0 0,0 1 0 0 0,-1-1-1 0 0,0-2-32 0 0,-3 4-2 0 0,0 0-1 0 0,-1-1 1 0 0,0 0-1 0 0,-2 1 1 0 0,1-2-1 0 0,-1 1 0 0 0,-1 0 1 0 0,0-1-1 0 0,-1 1 1 0 0,-1-1-1 0 0,0 1 1 0 0,0-1-1 0 0,-1 1 1 0 0,-1-1-1 0 0,-1 0 3 0 0,3 13 0 0 0,0 1 1 0 0,0 0-1 0 0,0-1 0 0 0,0 0 0 0 0,0 1 0 0 0,0-1 1 0 0,0 1-1 0 0,0 0 0 0 0,0-1 0 0 0,0 0 1 0 0,0 1-1 0 0,-1-1 0 0 0,1 1 0 0 0,0 0 0 0 0,-1 0 1 0 0,1-1-1 0 0,-1 0 0 0 0,1 1 0 0 0,0 0 0 0 0,0-1 1 0 0,0 1-1 0 0,-1 0 0 0 0,0 0 0 0 0,1-1 1 0 0,-1 1-1 0 0,1 0 0 0 0,0-1 0 0 0,-8 11 13 0 0,1 20 9 0 0,4-11-4 0 0,3 1 0 0 0,0-1-1 0 0,0 2 1 0 0,2-2 0 0 0,2 9-18 0 0,21 97 82 0 0,-23-115-76 0 0,-1-6-13 0 0,0 1-8 0 0,0 0 0 0 0,1 0 0 0 0,-1 1 0 0 0,1-2 0 0 0,0 1 0 0 0,0 1 0 0 0,1-2 0 0 0,-1 1 0 0 0,3 3 15 0 0,-5-8-63 0 0,1 0 0 0 0,-1 0 0 0 0,0 0 0 0 0,1 0 0 0 0,-1 0 0 0 0,0 0 0 0 0,0 0 0 0 0,0 0 0 0 0,0 0 0 0 0,1-1 0 0 0,-1 1 0 0 0,0 0 0 0 0,0 0 0 0 0,1 0 0 0 0,-1 0 1 0 0,0-1-1 0 0,1 1 0 0 0,-1 0 0 0 0,0 0 0 0 0,0 0 0 0 0,0 0 0 0 0,0 0 0 0 0,0 0 0 0 0,0-1 0 0 0,0 1 0 0 0,0 0 0 0 0,0 0 0 0 0,1-1 0 0 0,-1 1 0 0 0,0 0 1 0 0,0-1-1 0 0,0 1 0 0 0,0 0 0 0 0,0 0 0 0 0,0 0 0 0 0,0 0 0 0 0,0-1 0 0 0,0 1 0 0 0,0 0 0 0 0,0-1 0 0 0,0 1 0 0 0,0 0 0 0 0,0 0 0 0 0,0-1 0 0 0,0 1 0 0 0,-1 0 1 0 0,1 0-1 0 0,0 0 0 0 0,0 0 63 0 0,0-15-2068 0 0,0-31-1539 0 0,1 26 3204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2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0,'5'-4'389'0'0,"0"0"1"0"0,0 1-1 0 0,0-1 1 0 0,1 1-1 0 0,0 0 1 0 0,0 0-1 0 0,5-1-389 0 0,2-2 686 0 0,-9 4-624 0 0,-1 1 0 0 0,1-1-1 0 0,0 1 1 0 0,0 0 0 0 0,0 1 0 0 0,0-1 0 0 0,0 0 0 0 0,1 1 0 0 0,-1 0 0 0 0,0 0 0 0 0,0 1 0 0 0,0-1 0 0 0,0 1 0 0 0,0 0 0 0 0,0 0 0 0 0,0 0-1 0 0,0 0 1 0 0,0 1 0 0 0,0-1 0 0 0,-1 1 0 0 0,1 0 0 0 0,-1 0 0 0 0,1 1 0 0 0,-1-1 0 0 0,0 1 0 0 0,3 2-62 0 0,-4-3 5 0 0,1 0 0 0 0,-1 1 0 0 0,0-1 0 0 0,0 1 0 0 0,0 0 0 0 0,0-1 0 0 0,0 1 0 0 0,0 0 0 0 0,-1 0 0 0 0,0 0 0 0 0,1 0 0 0 0,-1 0 0 0 0,0 1 0 0 0,-1-1 0 0 0,1 0 0 0 0,-1 0 0 0 0,1 1 0 0 0,-1-1 0 0 0,0 0 0 0 0,0 1 0 0 0,0-1 0 0 0,-1 0 1 0 0,1 0-1 0 0,-1 1 0 0 0,0-1 0 0 0,1 0 0 0 0,-2 0 0 0 0,1 0 0 0 0,0 0 0 0 0,-1 0 0 0 0,1 0 0 0 0,-1 0 0 0 0,-1 2-5 0 0,-11 15-5 0 0,-1 0 0 0 0,-1 0-1 0 0,0-1 1 0 0,-2-1 0 0 0,0-1 0 0 0,-17 13 5 0 0,-10-9 3 0 0,53-23 45 0 0,1 1-1 0 0,-1 0 1 0 0,1 0 0 0 0,0 1 0 0 0,-1 0 0 0 0,1 0-48 0 0,-3 0 140 0 0,119 5 547 0 0,-124-5-821 0 0,-1 0 0 0 0,1 0 1 0 0,-1 0-1 0 0,1 0 0 0 0,-1 0 0 0 0,1 0 1 0 0,-1-1-1 0 0,0 1 0 0 0,1 0 0 0 0,-1 0 1 0 0,1 0-1 0 0,-1 0 0 0 0,0-1 0 0 0,1 1 0 0 0,-1 0 1 0 0,1 0-1 0 0,-1-1 0 0 0,0 1 0 0 0,1 0 1 0 0,-1 0-1 0 0,0-1 0 0 0,0 1 0 0 0,1 0 1 0 0,-1-1-1 0 0,0 1 0 0 0,0-1 0 0 0,1 1 1 0 0,-1 0-1 0 0,0-1 0 0 0,0 1 0 0 0,0-1 0 0 0,0 1 1 0 0,0 0-1 0 0,1-1 0 0 0,-1 1 0 0 0,0-1 1 0 0,0 1-1 0 0,0-1 0 0 0,0 1 0 0 0,0-1 1 0 0,-1 1-1 0 0,1 0 0 0 0,0-1 0 0 0,0 1 1 0 0,0-1-1 0 0,0 1 134 0 0,0-3 38 0 0,0 2-197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12 0 0,'0'0'68'0'0,"0"0"61"0"0,0 0 79 0 0,-13 18 3488 0 0,14-18-3656 0 0,-1 0-1 0 0,0 0 0 0 0,0 0 1 0 0,1 0-1 0 0,-1 0 1 0 0,0 0-1 0 0,1 0 1 0 0,-1 0-1 0 0,0 0 1 0 0,0 0-1 0 0,1 0 1 0 0,-1 0-1 0 0,0 0 1 0 0,0 0-1 0 0,1 0 1 0 0,-1 0-1 0 0,0-1 1 0 0,0 1-1 0 0,1 0 1 0 0,-1 0-1 0 0,0 0 1 0 0,0 0-1 0 0,1-1 1 0 0,-1 1-1 0 0,0 0 1 0 0,0 0-1 0 0,0-1 1 0 0,0 1-1 0 0,1 0 0 0 0,-1 0 1 0 0,0-1-1 0 0,0 1 1 0 0,0 0-1 0 0,0 0 1 0 0,0-1-1 0 0,0 1 1 0 0,0 0-1 0 0,0-1 1 0 0,0 1-1 0 0,0 0 1 0 0,0 0-1 0 0,0-1 1 0 0,0 1-1 0 0,0 0 1 0 0,0 0-1 0 0,0-1 1 0 0,0 1-1 0 0,0 0 1 0 0,0-1-1 0 0,0 1 1 0 0,0 0-1 0 0,-1 0 1 0 0,1-1-1 0 0,0 1 1 0 0,0 0-1 0 0,0 0 1 0 0,0 0-1 0 0,-1-1 0 0 0,1 1 1 0 0,0 0-1 0 0,0 0 1 0 0,0 0-1 0 0,-1-1 1 0 0,1 1-40 0 0,-11-13-5799 0 0,11 13 5151 0 0,2-5 467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 0 0,'-4'4'2140'0'0,"8"5"-1721"0"0,-1 1 0 0 0,-1-1 1 0 0,0 1-1 0 0,0 0 1 0 0,0-1-1 0 0,-1 1 1 0 0,-1 2-420 0 0,4 25 397 0 0,14 31-137 0 0,-13-49-407 0 0,0-1-1 0 0,0 1 1 0 0,-2 0-1 0 0,-1 0 1 0 0,0 5 147 0 0,-18-51-4734 0 0,11 18 4484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3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 0 0,'69'-24'2147'0'0,"-64"22"-2109"0"0,0 1 0 0 0,0 0 0 0 0,0 0-1 0 0,0 1 1 0 0,1-1 0 0 0,-1 1 0 0 0,0 0 0 0 0,0 1 0 0 0,1-1 0 0 0,-1 1 0 0 0,0 0 0 0 0,0 0 0 0 0,1 1-38 0 0,-4-1 7 0 0,0 0 0 0 0,0 0 1 0 0,-1 0-1 0 0,1 1 0 0 0,0-1 1 0 0,0 0-1 0 0,-1 1 0 0 0,1-1 1 0 0,-1 1-1 0 0,1 0 0 0 0,-1-1 1 0 0,0 1-1 0 0,0 0 1 0 0,0 0-1 0 0,0 0 0 0 0,0 0 1 0 0,0 0-1 0 0,0 0 0 0 0,-1 0 1 0 0,1 0-1 0 0,-1 0 0 0 0,1 1 1 0 0,-1-1-1 0 0,0 0 0 0 0,0 0 1 0 0,0 0-1 0 0,0 0 0 0 0,0 1 1 0 0,0-1-1 0 0,-1 0 1 0 0,1 0-1 0 0,-1 0 0 0 0,0 0 1 0 0,1 0-1 0 0,-1 0 0 0 0,0 0 1 0 0,0 0-1 0 0,-1 1-7 0 0,-1 3 35 0 0,1-1 0 0 0,-1 0 0 0 0,0 0-1 0 0,-1 0 1 0 0,1 0 0 0 0,-1 0 0 0 0,0-1 0 0 0,0 0 0 0 0,0 0 0 0 0,-1 0 0 0 0,0 0-1 0 0,1-1 1 0 0,-5 3-35 0 0,-9 0 333 0 0,50-12-221 0 0,-28 6-111 0 0,-1 0 0 0 0,1 0 0 0 0,-1 1 0 0 0,1-1 0 0 0,-1 1 0 0 0,0 0 0 0 0,1 0 0 0 0,-1 1 0 0 0,0-1 0 0 0,0 1 0 0 0,1-1 0 0 0,-1 1 0 0 0,-1 0-1 0 0,1 0 1 0 0,0 0 0 0 0,0 0 0 0 0,-1 1 0 0 0,1-1 0 0 0,-1 1 0 0 0,0 0 0 0 0,0 0 0 0 0,0-1 0 0 0,0 1 0 0 0,0 1 0 0 0,0-1 0 0 0,-1 0 0 0 0,0 0 0 0 0,0 0 0 0 0,1 1 0 0 0,-2-1 0 0 0,1 1 0 0 0,0-1 0 0 0,-1 1 0 0 0,0-1 0 0 0,0 1 0 0 0,0-1 0 0 0,0 1 0 0 0,0-1 0 0 0,-1 1 0 0 0,1-1 0 0 0,-1 1-1 0 0,0-1 1 0 0,0 0 0 0 0,0 1 0 0 0,-1-1 0 0 0,1 0 0 0 0,-1 0 0 0 0,0 0 0 0 0,0 0 0 0 0,0 0 0 0 0,0 0 0 0 0,0-1 0 0 0,-1 1 0 0 0,0 0-1 0 0,-1 1 2 0 0,0-1-1 0 0,0 1 1 0 0,0-1-1 0 0,-1 0 0 0 0,1-1 1 0 0,-1 1-1 0 0,1-1 1 0 0,-1 0-1 0 0,0 0 1 0 0,0 0-1 0 0,0-1 1 0 0,0 0-1 0 0,0 0 1 0 0,0 0-1 0 0,-4 0-1 0 0,-1 0-3 0 0,-1-1-1 0 0,1 0 0 0 0,0-1 0 0 0,0 0 1 0 0,0-1-1 0 0,0 0 0 0 0,-6-2 4 0 0,16 4-71 0 0,0-1 0 0 0,-1 1 1 0 0,1 0-1 0 0,0-1 0 0 0,0 1 0 0 0,-1 0 1 0 0,1-1-1 0 0,0 1 0 0 0,0 0 0 0 0,-1-1 0 0 0,1 1 1 0 0,0-1-1 0 0,0 1 0 0 0,0 0 0 0 0,0-1 0 0 0,0 1 1 0 0,0-1-1 0 0,-1 1 0 0 0,1-1 0 0 0,0 1 0 0 0,0 0 1 0 0,0-1-1 0 0,1 1 0 0 0,-1-1 0 0 0,0 1 1 0 0,0-1-1 0 0,0 1 0 0 0,0-1 0 0 0,0 1 0 0 0,0 0 1 0 0,1-1-1 0 0,-1 1 0 0 0,0 0 0 0 0,0-1 0 0 0,1 1 1 0 0,-1-1-1 0 0,0 1 0 0 0,0 0 0 0 0,1 0 0 0 0,-1-1 1 0 0,0 1-1 0 0,1 0 0 0 0,-1-1 0 0 0,0 1 1 0 0,1 0-1 0 0,-1 0 0 0 0,1 0 0 0 0,-1-1 0 0 0,1 1 1 0 0,-1 0-1 0 0,0 0 0 0 0,1 0 71 0 0,4-4-172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3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 0 0,'0'0'9'0'0,"0"0"3"0"0,4 12 1879 0 0,-2-12-1836 0 0,-5-1 51 0 0,-10 0 185 0 0,14 2-284 0 0,-1-1-1 0 0,0 0 0 0 0,0 0 1 0 0,1 0-1 0 0,-1 1 0 0 0,0-1 1 0 0,0 0-1 0 0,0 0 0 0 0,1 1 0 0 0,-1-1 1 0 0,0 0-1 0 0,0 1 0 0 0,0-1 1 0 0,0 0-1 0 0,0 1 0 0 0,0-1 1 0 0,0 0-1 0 0,1 1 0 0 0,-1-1 1 0 0,0 0-1 0 0,0 1 0 0 0,0-1 1 0 0,0 0-1 0 0,0 1 0 0 0,0-1 0 0 0,-1 0 1 0 0,1 1-1 0 0,0-1 0 0 0,0 0 1 0 0,0 0-1 0 0,0 1 0 0 0,0-1 1 0 0,0 0-1 0 0,0 1 0 0 0,-1-1 1 0 0,1 0-1 0 0,0 0 0 0 0,0 1 0 0 0,0-1 1 0 0,-1 0-1 0 0,1 0 0 0 0,0 1 1 0 0,0-1-1 0 0,-1 0 0 0 0,1 0 1 0 0,0 0-1 0 0,-1 1 0 0 0,1-1 1 0 0,0 0-1 0 0,-1 0 0 0 0,1 0 1 0 0,0 0-1 0 0,-1 0 0 0 0,1 0 0 0 0,0 0 1 0 0,0 0-1 0 0,-1 0 0 0 0,1 0 1 0 0,0 0-1 0 0,-1 0 0 0 0,1 0 1 0 0,0 0-1 0 0,-1 0 0 0 0,1 0-6 0 0,0 0-27 0 0,1 0 0 0 0,-1 0 0 0 0,1 0 0 0 0,-1 0-1 0 0,0-1 1 0 0,1 1 0 0 0,-1 0 0 0 0,1 0 0 0 0,-1 0 0 0 0,1-1-1 0 0,-1 1 1 0 0,0 0 0 0 0,1 0 0 0 0,-1-1 0 0 0,0 1 0 0 0,1 0-1 0 0,-1-1 1 0 0,0 1 0 0 0,1 0 0 0 0,-1-1 0 0 0,0 1-1 0 0,0-1 1 0 0,1 1 0 0 0,-1 0 0 0 0,0-1 0 0 0,0 1 0 0 0,0-1-1 0 0,0 1 1 0 0,0-1 0 0 0,1 1 0 0 0,-1 0 0 0 0,0-1 0 0 0,0 1-1 0 0,0-1 1 0 0,0 1 0 0 0,0-1 0 0 0,0 1 0 0 0,-1-1 0 0 0,1 1-1 0 0,0-1 1 0 0,0 1 0 0 0,0 0 0 0 0,0-1 0 0 0,0 1 0 0 0,-1-1-1 0 0,1 1 1 0 0,0-1 0 0 0,0 1 0 0 0,-1 0 0 0 0,1-1-1 0 0,0 1 1 0 0,-1 0 0 0 0,1-1 0 0 0,0 1 0 0 0,-1 0 0 0 0,1 0-1 0 0,0-1 1 0 0,-1 1 0 0 0,1 0 0 0 0,-1 0 0 0 0,1-1 27 0 0,-5-2-891 0 0,5 3 699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3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29 12 0 0,'2'-3'1612'0'0,"-8"-4"-1140"0"0,-10-5-212 0 0,6 11-167 0 0,1-1-1 0 0,-1 2 0 0 0,0-1 1 0 0,0 1-1 0 0,1 1 0 0 0,-1-1 1 0 0,0 2-1 0 0,1-1 0 0 0,-1 1 1 0 0,-1 1-93 0 0,7-1 1 0 0,1-1 0 0 0,-1 1 0 0 0,0 0 0 0 0,1 0 0 0 0,-1 0 0 0 0,1 0 0 0 0,0 0 1 0 0,0 1-1 0 0,0-1 0 0 0,0 1 0 0 0,0 0 0 0 0,0 0 0 0 0,1 0 0 0 0,0 0 0 0 0,-1 1 1 0 0,1-1-1 0 0,0 1 0 0 0,1-1 0 0 0,-1 1 0 0 0,1 0 0 0 0,-1 0 0 0 0,1-1 0 0 0,0 1 0 0 0,0 3-1 0 0,1-5 1 0 0,0 1 0 0 0,0 0-1 0 0,0-1 1 0 0,0 1-1 0 0,0-1 1 0 0,0 1-1 0 0,1-1 1 0 0,-1 1 0 0 0,1-1-1 0 0,0 1 1 0 0,0-1-1 0 0,0 1 1 0 0,0-1 0 0 0,0 0-1 0 0,1 1 1 0 0,-1-1-1 0 0,0 0 1 0 0,1 0-1 0 0,0 0 1 0 0,0 0 0 0 0,-1 0-1 0 0,1-1 1 0 0,0 1-1 0 0,0-1 1 0 0,1 1-1 0 0,-1-1 1 0 0,0 1 0 0 0,0-1-1 0 0,1 0 1 0 0,-1 0-1 0 0,1 0 1 0 0,-1-1-1 0 0,1 1 1 0 0,-1-1 0 0 0,1 1-1 0 0,-1-1 1 0 0,1 0-1 0 0,1 0 0 0 0,1 1 1 0 0,0-1-1 0 0,0-1 0 0 0,0 1 0 0 0,0-1 0 0 0,0 0 1 0 0,0 0-1 0 0,0-1 0 0 0,0 1 0 0 0,0-1 1 0 0,0 0-1 0 0,0-1 0 0 0,-1 1 0 0 0,0-1 1 0 0,1 0-1 0 0,-1 0 0 0 0,0 0 0 0 0,1-1 0 0 0,0-1 1 0 0,0 1-1 0 0,0-1 0 0 0,0 0 1 0 0,-1 0-1 0 0,0 0 0 0 0,0 0 0 0 0,-1-1 1 0 0,1 0-1 0 0,-1 0 0 0 0,0 0 1 0 0,-1 0-1 0 0,1 0 0 0 0,-1-2 0 0 0,-2 7 0 0 0,1 0 1 0 0,-1 0-1 0 0,1 0 0 0 0,-1 0 0 0 0,0 1 0 0 0,1-1 1 0 0,-1 0-1 0 0,0 0 0 0 0,0 0 0 0 0,1 0 0 0 0,-1 0 1 0 0,0 0-1 0 0,0 1 0 0 0,0-1 0 0 0,0 0 0 0 0,0 0 1 0 0,0 0-1 0 0,-1 0 0 0 0,1 0 0 0 0,0 0 0 0 0,0 0 1 0 0,-1 1-1 0 0,1-1 0 0 0,0 0 0 0 0,-1 0 1 0 0,1 0-1 0 0,-1 1 0 0 0,1-1 0 0 0,-1 0 0 0 0,1 1 1 0 0,-1-1-1 0 0,0 0 0 0 0,1 1 0 0 0,-1-1 0 0 0,0 0 1 0 0,1 1-1 0 0,-1 0 0 0 0,0-1 0 0 0,0 1 0 0 0,0-1 1 0 0,1 1-1 0 0,-1 0 0 0 0,-1-1 0 0 0,2 1 3 0 0,0-1-3 0 0,-1 0 0 0 0,0 0 0 0 0,0-8-3 0 0,-3 13 2 0 0,-1 7 2 0 0,4-3 0 0 0,-1-1-1 0 0,1 0 1 0 0,0 1 0 0 0,1-1-1 0 0,-1 1 1 0 0,1 0 0 0 0,1-1-1 0 0,0 1 1 0 0,0-1 0 0 0,1 5-1 0 0,22 77 10 0 0,-21-81-8 0 0,34 100-127 0 0,-37-108 81 0 0,0 0-1 0 0,0 0 1 0 0,0 0 0 0 0,0 0 0 0 0,0 0-1 0 0,0 0 1 0 0,0 0 0 0 0,0-1 0 0 0,0 1 0 0 0,0 0-1 0 0,0 0 1 0 0,0 0 0 0 0,0 0 0 0 0,0 0-1 0 0,-1 0 1 0 0,1 0 0 0 0,0 0 0 0 0,0 0-1 0 0,0 0 1 0 0,0 0 0 0 0,0 0 0 0 0,0 0-1 0 0,0 0 1 0 0,0 0 0 0 0,-1 0 0 0 0,1 0-1 0 0,0 0 1 0 0,0 0 0 0 0,0 0 0 0 0,0 0-1 0 0,0 0 1 0 0,0 0 0 0 0,0 0 0 0 0,0 0-1 0 0,0 0 1 0 0,-1 0 0 0 0,1 0 0 0 0,0 0-1 0 0,0 0 1 0 0,0 0 0 0 0,0 0 0 0 0,0 0-1 0 0,0 0 1 0 0,0 0 0 0 0,0 0 0 0 0,0 0-1 0 0,0 1 1 0 0,-1-1 0 0 0,1 0 0 0 0,0 0-1 0 0,0 0 1 0 0,0 0 0 0 0,0 0 0 0 0,0 0-1 0 0,0 0 1 0 0,0 0 44 0 0,-7-7-616 0 0,4 1 479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3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 0 0,'0'0'23'0'0,"55"-12"1998"0"0,-48 10-1979 0 0,0 0-1 0 0,0 1 0 0 0,0 0 1 0 0,1 0-1 0 0,-1 0 0 0 0,0 1 1 0 0,0 0-1 0 0,0 1 1 0 0,1 0-1 0 0,-1 0 0 0 0,2 1-41 0 0,-6-2 9 0 0,0 1 0 0 0,0 0 1 0 0,0 1-1 0 0,0-1 0 0 0,0 0 0 0 0,0 1 0 0 0,0 0 0 0 0,0 0 0 0 0,-1 0 0 0 0,1 0 0 0 0,-1 0 0 0 0,1 0 0 0 0,-1 1 1 0 0,0-1-1 0 0,0 1 0 0 0,0-1 0 0 0,0 1 0 0 0,-1 0 0 0 0,1 0 0 0 0,-1 0 0 0 0,1 0 0 0 0,-1 0 0 0 0,0 0 0 0 0,0 0 0 0 0,-1 0 1 0 0,1 2-10 0 0,-1 0 53 0 0,0 1 1 0 0,0-1 0 0 0,0 1 0 0 0,-1-1 0 0 0,0 1 0 0 0,0-1 0 0 0,0 1 0 0 0,-1-1 0 0 0,0 0 0 0 0,0 0 0 0 0,0 0 0 0 0,-1 0-1 0 0,0 0 1 0 0,0 0 0 0 0,0-1 0 0 0,0 1 0 0 0,-1-1 0 0 0,1 0 0 0 0,-2 0-54 0 0,-9 12 9 0 0,-2-1 0 0 0,0-1 0 0 0,0 0 0 0 0,-6 2-9 0 0,17-12 2 0 0,-1 0 0 0 0,0 0-1 0 0,1-1 1 0 0,-1 0-1 0 0,0 0 1 0 0,0-1-1 0 0,-1 1 1 0 0,-2 0-2 0 0,8-3 3 0 0,1 0 2 0 0,5-3 180 0 0,0 1 0 0 0,-1 0 0 0 0,1 1-1 0 0,0-1 1 0 0,0 1 0 0 0,0 0 0 0 0,0 0 0 0 0,0 0-185 0 0,5-1 375 0 0,-1-1-300 0 0,0 1 0 0 0,0-1-1 0 0,0 1 1 0 0,1 1 0 0 0,-1 0-1 0 0,0 0 1 0 0,1 1 0 0 0,-1 0-1 0 0,1 0 1 0 0,-1 1 0 0 0,1 1-1 0 0,-1 0 1 0 0,0 0 0 0 0,0 0-1 0 0,0 1 1 0 0,0 1 0 0 0,0-1-1 0 0,5 5-74 0 0,-13-8-147 0 0,-1 1-1 0 0,1-1 1 0 0,0 0-1 0 0,-1 0 1 0 0,1 0-1 0 0,0 1 1 0 0,-1-1-1 0 0,1 0 0 0 0,0 0 1 0 0,-1 0-1 0 0,1 0 1 0 0,-1 0-1 0 0,1 0 1 0 0,0 0-1 0 0,-1 0 1 0 0,1 0-1 0 0,0 0 1 0 0,-1-1-1 0 0,1 1 0 0 0,0 0 1 0 0,-1 0-1 0 0,1-1 1 0 0,-1 1-1 0 0,1 0 1 0 0,-1-1-1 0 0,1 1 1 0 0,0 0-1 0 0,-1-1 1 0 0,1 1-1 0 0,-1-1 1 0 0,0 1-1 0 0,1-1 0 0 0,-1 1 1 0 0,1-1-1 0 0,-1 1 1 0 0,0-1-1 0 0,1 1 1 0 0,-1-1-1 0 0,0 0 1 0 0,0 1-1 0 0,1-1 1 0 0,-1 1-1 0 0,0-1 0 0 0,0 0 1 0 0,0 1-1 0 0,0-1 1 0 0,0 0 0 0 0,0 0 147 0 0,3-6 262 0 0,1 0-450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24 0 0,'-17'-8'2370'0'0,"17"8"-2367"0"0,-1 0 0 0 0,1 0 0 0 0,0 0 0 0 0,-1 0 0 0 0,1 0 0 0 0,-1 0 1 0 0,1 0-1 0 0,-1 0 0 0 0,1 0 0 0 0,-1 0 0 0 0,1 0 0 0 0,-1 0 0 0 0,1 0 0 0 0,-1 0 1 0 0,1 1-1 0 0,0-1 0 0 0,-1 0 0 0 0,1 0 0 0 0,-1 1 0 0 0,1-1 0 0 0,0 0 0 0 0,-1 0 0 0 0,1 1 1 0 0,0-1-1 0 0,-1 0 0 0 0,1 1 0 0 0,0-1 0 0 0,-1 1 0 0 0,1-1 0 0 0,0 0 0 0 0,0 1 0 0 0,-1-1 1 0 0,1 1-1 0 0,0-1 0 0 0,0 1 0 0 0,0-1 0 0 0,0 1 0 0 0,0-1 0 0 0,0 1 0 0 0,0-1 1 0 0,0 0-1 0 0,0 1 0 0 0,0-1 0 0 0,0 1 0 0 0,0-1 0 0 0,0 1 0 0 0,0 0-3 0 0,0-1 6 0 0,0 0 6 0 0,0 0 13 0 0,1 0 7 0 0,0 0 0 0 0,0-1 0 0 0,0 1 0 0 0,0-1 0 0 0,0 1 0 0 0,-1-1 0 0 0,1 1 0 0 0,0-1 0 0 0,0 1 0 0 0,0-1 0 0 0,-1 0 0 0 0,1 1 0 0 0,0-1 0 0 0,-1 0 0 0 0,1 0 0 0 0,-1 1 0 0 0,1-1 0 0 0,-1 0 0 0 0,1 0 0 0 0,-1 0 0 0 0,1 0 0 0 0,-1 0 0 0 0,0 0 0 0 0,0 0 0 0 0,1 0-32 0 0,-4-8-67 0 0,-14 13-1137 0 0,10 0-623 0 0,7-4 1590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4 0 0,'0'-1'46'0'0,"0"1"0"0"0,0 0 1 0 0,0 0-1 0 0,0-1 0 0 0,0 1 0 0 0,0 0 0 0 0,0-1 0 0 0,0 1 1 0 0,-1 0-1 0 0,1 0 0 0 0,0-1 0 0 0,0 1 0 0 0,0 0 0 0 0,0 0 1 0 0,0 0-1 0 0,-1-1 0 0 0,1 1 0 0 0,0 0 0 0 0,0 0 1 0 0,0 0-1 0 0,-1-1 0 0 0,1 1 0 0 0,0 0 0 0 0,0 0 0 0 0,-1 0 1 0 0,1 0-1 0 0,0 0 0 0 0,0 0 0 0 0,-1 0 0 0 0,1-1 0 0 0,0 1 1 0 0,0 0-1 0 0,-1 0 0 0 0,1 0 0 0 0,0 0 0 0 0,-1 0 1 0 0,1 0-1 0 0,0 0 0 0 0,0 0 0 0 0,-1 0 0 0 0,1 1 0 0 0,0-1 1 0 0,-1 0-47 0 0,-18 6 317 0 0,-16 15-350 0 0,30-17 63 0 0,0 1 1 0 0,0 1 0 0 0,1-1 0 0 0,0 1 0 0 0,0 0 0 0 0,0-1 0 0 0,1 2 0 0 0,0-1 0 0 0,0 0 0 0 0,0 1 0 0 0,1-1 0 0 0,0 1 0 0 0,0 0 0 0 0,1 0 0 0 0,0-1 0 0 0,0 1 0 0 0,0 0 0 0 0,1 0 0 0 0,0 0 0 0 0,1 5-31 0 0,0-7 24 0 0,0 0-1 0 0,0 0 1 0 0,0 0 0 0 0,0 0 0 0 0,1 0 0 0 0,0 0 0 0 0,0 0 0 0 0,1-1-1 0 0,-1 1 1 0 0,1-1 0 0 0,0 1 0 0 0,0-1 0 0 0,0 0 0 0 0,1 0 0 0 0,0-1-1 0 0,-1 1 1 0 0,1-1 0 0 0,1 1 0 0 0,-1-1 0 0 0,0 0 0 0 0,1-1 0 0 0,-1 1 0 0 0,1-1-1 0 0,0 0 1 0 0,0 0 0 0 0,0-1 0 0 0,3 2-24 0 0,-5-3 0 0 0,0 1-1 0 0,0-1 1 0 0,0 1-1 0 0,0-1 1 0 0,0 0-1 0 0,0 0 1 0 0,0 0-1 0 0,0-1 1 0 0,0 1-1 0 0,0-1 1 0 0,0 0-1 0 0,0 1 1 0 0,0-1-1 0 0,-1 0 1 0 0,1-1-1 0 0,0 1 1 0 0,-1 0-1 0 0,3-2 1 0 0,0-1 6 0 0,-1 0-1 0 0,1 0 1 0 0,-1 0-1 0 0,0 0 0 0 0,0-1 1 0 0,0 1-1 0 0,-1-1 1 0 0,1 0-1 0 0,1-4-5 0 0,-1 1 40 0 0,1-1-1 0 0,-1 0 1 0 0,-1 0 0 0 0,0 0-1 0 0,0 0 1 0 0,0-1-1 0 0,-1 1 1 0 0,-1-1 0 0 0,0 1-1 0 0,0-1 1 0 0,-1-8-40 0 0,-1 12 56 0 0,-1 1 0 0 0,1-1 0 0 0,-1 0 0 0 0,0 1 0 0 0,-1-1 1 0 0,0 1-1 0 0,0 0 0 0 0,0 0 0 0 0,0 0 0 0 0,-1 0 0 0 0,1 0 0 0 0,-1 1 0 0 0,-1-1-56 0 0,3 2 16 0 0,-1 0 0 0 0,0 1 0 0 0,0-1 1 0 0,0 1-1 0 0,0-1 0 0 0,0 1 0 0 0,0 0 0 0 0,-1 0 0 0 0,1 1 0 0 0,-1-1 0 0 0,1 1 0 0 0,-1-1 0 0 0,0 1 0 0 0,0 0 0 0 0,1 0 0 0 0,-1 1 0 0 0,0-1 1 0 0,0 1-1 0 0,0 0 0 0 0,0 0 0 0 0,0 0-16 0 0,-1 2-435 0 0,-1 0 0 0 0,1 0-1 0 0,0 0 1 0 0,0 1 0 0 0,0-1 0 0 0,0 1 0 0 0,0 1 0 0 0,1-1 0 0 0,-1 0-1 0 0,1 1 1 0 0,-2 2 435 0 0,1 0-257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1:49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16 0 0,'0'0'47'0'0,"0"0"38"0"0,0 0 48 0 0,0 0 52 0 0,0 0 34 0 0,0 0 9 0 0,0 0-19 0 0,0 0-33 0 0,0 0-35 0 0,0 0-27 0 0,0 0-21 0 0,0 0-11 0 0,0 0-1 0 0,0 0 3 0 0,-7 49 2048 0 0,35 129-1793 0 0,-29-171-335 0 0,-5 24 16 0 0,6-30-20 0 0,-1-1 0 0 0,1 0 0 0 0,0 1 1 0 0,0-1-1 0 0,0 0 0 0 0,-1 1 0 0 0,1-1 1 0 0,0 1-1 0 0,0-1 0 0 0,0 0 0 0 0,0 1 1 0 0,0-1-1 0 0,0 0 0 0 0,0 1 0 0 0,0-1 1 0 0,0 1-1 0 0,0-1 0 0 0,0 0 0 0 0,0 1 1 0 0,0-1-1 0 0,0 1 0 0 0,0-1 0 0 0,0 0 1 0 0,0 1-1 0 0,1-1 0 0 0,-1 1 0 0 0,0-1 1 0 0,0 0-1 0 0,0 1 0 0 0,1-1 0 0 0,-1 0 1 0 0,0 0-1 0 0,0 1 0 0 0,1-1 0 0 0,-1 0 1 0 0,0 1-1 0 0,1-1 0 0 0,-1 0 0 0 0,0 0 1 0 0,1 0-1 0 0,-1 1 0 0 0,0-1 0 0 0,1 0 1 0 0,-1 0-1 0 0,0 0 0 0 0,1 0 0 0 0,-1 0 1 0 0,1 0-1 0 0,-1 0 0 0 0,0 1 0 0 0,1-1 0 0 0,0-2 1 0 0,0 1-1 0 0,0-1 0 0 0,0 1 0 0 0,0-1 0 0 0,0 1 1 0 0,-1-1-1 0 0,1 0 0 0 0,-1 1 0 0 0,1-1 1 0 0,-1 0-1 0 0,1 1 0 0 0,-1-1 0 0 0,0 0 0 0 0,0 0 1 0 0,0 1-1 0 0,0-1 0 0 0,0 0 0 0 0,0 0 0 0 0,0 0 0 0 0,-4-39 4 0 0,4 40-4 0 0,-1-9-4 0 0,0 0 0 0 0,-1 1 0 0 0,0-1 1 0 0,-1 1-1 0 0,1-1 0 0 0,-5-6 4 0 0,7 16 0 0 0,0 0 0 0 0,0 0 0 0 0,-1-1 0 0 0,1 1 0 0 0,0 0 0 0 0,0 0 0 0 0,0 0 0 0 0,0 0 0 0 0,0 0 0 0 0,0-1-1 0 0,-1 1 1 0 0,1 0 0 0 0,0 0 0 0 0,0 0 0 0 0,0 0 0 0 0,0 0 0 0 0,0-1 0 0 0,0 1 0 0 0,0 0 0 0 0,0 0 0 0 0,0 0 0 0 0,0-1 0 0 0,0 1 0 0 0,0 0 0 0 0,0 0 0 0 0,0 0 0 0 0,0 0 0 0 0,0-1 0 0 0,0 1 0 0 0,0 0-1 0 0,0 0 1 0 0,0 0 0 0 0,0-1 0 0 0,0 1 0 0 0,0 0 0 0 0,0 0 0 0 0,0 0 0 0 0,0 0 0 0 0,0-1 0 0 0,1 1 0 0 0,-1 0 0 0 0,0 0 0 0 0,0 0 0 0 0,0 0 0 0 0,0 0 0 0 0,0 0 0 0 0,1-1 0 0 0,-1 1 0 0 0,0 0-1 0 0,0 0 1 0 0,0 0 0 0 0,0 0 0 0 0,1 0 0 0 0,-1 0 0 0 0,0 0 0 0 0,0 0 0 0 0,0 0 0 0 0,0 0 0 0 0,1 0 0 0 0,-1 0 0 0 0,0 0 0 0 0,21-3-13 0 0,24 4 210 0 0,-40 1-176 0 0,-1-1 0 0 0,1-1 0 0 0,0 1 0 0 0,0-1 0 0 0,0 1 0 0 0,-1-1 0 0 0,1-1 0 0 0,0 1 0 0 0,0-1 0 0 0,0 1 0 0 0,-1-1 0 0 0,1-1 0 0 0,-1 1 0 0 0,1-1 0 0 0,-1 0 0 0 0,1 0 0 0 0,-1 0 0 0 0,0 0-21 0 0,-22-50 8 0 0,11 10 293 0 0,7 42-297 0 0,0 0 1 0 0,0 0-1 0 0,0 0 0 0 0,0 0 0 0 0,0 0 1 0 0,0 0-1 0 0,-1 0 0 0 0,1 0 0 0 0,0 0 1 0 0,0 0-1 0 0,0 0 0 0 0,0 0 0 0 0,0 0 1 0 0,0 0-1 0 0,0 0 0 0 0,0 0 0 0 0,0 0 1 0 0,-1 0-1 0 0,1 0 0 0 0,0 0 0 0 0,0 0 1 0 0,0 0-1 0 0,0 0 0 0 0,0 0 0 0 0,0 0 1 0 0,0 0-1 0 0,0 0 0 0 0,0 0 1 0 0,-1 0-1 0 0,1 0 0 0 0,0 0 0 0 0,0 0 1 0 0,0 0-1 0 0,0 0 0 0 0,0 0 0 0 0,0 0 1 0 0,0-1-1 0 0,0 1 0 0 0,0 0 0 0 0,0 0 1 0 0,0 0-1 0 0,0 0 0 0 0,0 0 0 0 0,0 0 1 0 0,0 0-1 0 0,0 0 0 0 0,-1 0 0 0 0,1 0 1 0 0,0-1-1 0 0,0 1 0 0 0,0 0 0 0 0,0 0 1 0 0,0 0-1 0 0,0 0 0 0 0,0 0-4 0 0,2 24-31 0 0,12 120 32 0 0,-10-43 0 0 0,0-175-6 0 0,-5 60 3 0 0,-6-22-18 0 0,6 35 19 0 0,0 0 1 0 0,1 0-1 0 0,-1 0 0 0 0,0 0 1 0 0,0 0-1 0 0,0 0 1 0 0,0 0-1 0 0,1 1 1 0 0,-1-1-1 0 0,-1 0 1 0 0,1 0-1 0 0,0 1 1 0 0,0-1-1 0 0,0 1 0 0 0,0-1 1 0 0,0 1-1 0 0,0-1 1 0 0,-1 1-1 0 0,1 0 1 0 0,0-1-1 0 0,0 1 1 0 0,-1 0-1 0 0,1 0 1 0 0,0 0-1 0 0,0 0 0 0 0,-1 0 1 0 0,-23 2-2 0 0,-18 0-6 0 0,41-2 7 0 0,1 0 1 0 0,-1 0 0 0 0,0-1 0 0 0,0 1-1 0 0,1-1 1 0 0,-1 1 0 0 0,1-1 0 0 0,-1 1-1 0 0,0-1 1 0 0,1 0 0 0 0,-1 0 0 0 0,1 0-1 0 0,0 0 1 0 0,-1 0 0 0 0,1 0 0 0 0,0 0-1 0 0,0 0 1 0 0,-1-1 0 0 0,1 1 0 0 0,0 0-1 0 0,0-2 1 0 0,-1-1 0 0 0,1-1 0 0 0,1 0 0 0 0,-1 0 0 0 0,1 0 0 0 0,-1 0 0 0 0,1 1-1 0 0,1-6 1 0 0,-1-13 9 0 0,-3-32 19 0 0,2 55-24 0 0,0 0-4 0 0,1 0-2 0 0,-1 4 1 0 0,0 0-1 0 0,0 1 1 0 0,1-1 0 0 0,-1 0-1 0 0,1 1 1 0 0,0-1 0 0 0,0 1-1 0 0,1-1 1 0 0,-1 0 0 0 0,1 2 1 0 0,0-4-1 0 0,2 72-6 0 0,-2-45 13 0 0,1 1 0 0 0,1-1 0 0 0,1 0 0 0 0,4 10-6 0 0,-10-40-334 0 0,0 1-1 0 0,0-1 1 0 0,0 0-1 0 0,0-1 1 0 0,0 1-1 0 0,0 0 1 0 0,0 0-1 0 0,0-1 1 0 0,1 1 0 0 0,-1-1-1 0 0,1 0 1 0 0,-1 1-1 0 0,1-1 1 0 0,-1-1 334 0 0,-2-7-475 0 0,3 0 231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8 0 0,'0'0'51'0'0,"-1"1"0"0"0,0-1 0 0 0,0 0 0 0 0,0 0 1 0 0,0 1-1 0 0,0-1 0 0 0,1 1 0 0 0,-1-1 0 0 0,0 0 0 0 0,0 1 0 0 0,1-1 0 0 0,0 1 0 0 0,-1 0 1 0 0,0-1-1 0 0,0 0 0 0 0,1 1 0 0 0,0 0 0 0 0,-1 0 0 0 0,0-1 0 0 0,1 1 0 0 0,-1 0 0 0 0,1 0 1 0 0,0-1-1 0 0,0 1 0 0 0,0 0 0 0 0,-1 0 0 0 0,1 0 0 0 0,0 0 0 0 0,0 0 0 0 0,0-1 0 0 0,-1 1 0 0 0,1 0 1 0 0,0 0-1 0 0,1-1 0 0 0,-1 2 0 0 0,0-1 0 0 0,0-1 0 0 0,0 1 0 0 0,1 0 0 0 0,-1 0 0 0 0,0-1 1 0 0,0 1-1 0 0,1 1-51 0 0,-1 0 105 0 0,1 0 0 0 0,0 0 0 0 0,-1 1 0 0 0,1-1 0 0 0,0 0 0 0 0,0 0 0 0 0,0 1 0 0 0,0-1 0 0 0,0 0 0 0 0,1 0 0 0 0,-1 0 0 0 0,1-1 0 0 0,-1 2 0 0 0,1-2 0 0 0,0 1 0 0 0,0 0-105 0 0,2-1 217 0 0,1 1 0 0 0,-2-1 1 0 0,2 1-1 0 0,-1-1 1 0 0,1 0-1 0 0,-1 0 0 0 0,1-1 1 0 0,-1 1-1 0 0,1-1 0 0 0,-1 0 1 0 0,1 0-1 0 0,-1-1 0 0 0,1 0 1 0 0,-1 0-1 0 0,0 1 1 0 0,1-2-1 0 0,-1 1 0 0 0,0-1 1 0 0,2 0-218 0 0,-5 1 38 0 0,2 0 1 0 0,-1 0 0 0 0,-1-1 0 0 0,1 1-1 0 0,0-1 1 0 0,0 1 0 0 0,-1-1 0 0 0,1 1-1 0 0,-1-1 1 0 0,1 1 0 0 0,-2-1 0 0 0,2 0-1 0 0,-1 0 1 0 0,0 0 0 0 0,0 0 0 0 0,0 0-1 0 0,0 0 1 0 0,0 0 0 0 0,-1 0 0 0 0,1 0-1 0 0,-1-1 1 0 0,0 1 0 0 0,0 0 0 0 0,1 0-1 0 0,-1 0 1 0 0,0 0 0 0 0,-1 0 0 0 0,1-1-1 0 0,0 1 1 0 0,0 0 0 0 0,-1 0 0 0 0,0-1-1 0 0,0 1 1 0 0,1 1 0 0 0,-1-2 0 0 0,0 1-1 0 0,0 1 1 0 0,0-2 0 0 0,-1 1-39 0 0,1 0 8 0 0,0 0-1 0 0,0-1 1 0 0,-1 1 0 0 0,1 0-1 0 0,-1 0 1 0 0,1-1 0 0 0,-2 2 0 0 0,2-1-1 0 0,-1 0 1 0 0,-1 1 0 0 0,2-2-1 0 0,-1 2 1 0 0,-1-1 0 0 0,1 2-1 0 0,0-2 1 0 0,-1 1 0 0 0,1 0 0 0 0,-1 0-1 0 0,1 0 1 0 0,-1 1 0 0 0,1-1-1 0 0,-1 1 1 0 0,1-1 0 0 0,-1 1-1 0 0,0 0 1 0 0,0 0 0 0 0,1 0 0 0 0,-1 0-1 0 0,1 1 1 0 0,-1-1 0 0 0,1 1-1 0 0,-1-1 1 0 0,0 1 0 0 0,1 0 0 0 0,-2 0-8 0 0,1 1-127 0 0,0-1 0 0 0,0 1 0 0 0,0 0 0 0 0,0 0 0 0 0,0 0 0 0 0,0-1 0 0 0,1 2 0 0 0,0-1 0 0 0,-1 1 0 0 0,1-1 0 0 0,-1 1 0 0 0,2-1 0 0 0,-1 1 0 0 0,0 0 0 0 0,1 0 0 0 0,-2 0 0 0 0,3 0 0 0 0,-2 0 0 0 0,1 0 0 0 0,0 1 0 0 0,0-1 0 0 0,0 1 0 0 0,1-1 0 0 0,0 1 0 0 0,-1-1 0 0 0,1 0 0 0 0,0 2 127 0 0,0-3-229 0 0,0 0 0 0 0,1 0-1 0 0,-1-1 1 0 0,0 2 0 0 0,0-2 0 0 0,1 1-1 0 0,0 0 1 0 0,0 0 0 0 0,-1 0 0 0 0,1-1 0 0 0,0 1-1 0 0,0 0 1 0 0,0-1 0 0 0,0 1 0 0 0,0-1 0 0 0,0 1-1 0 0,1-1 1 0 0,-1 0 0 0 0,1 1 0 0 0,-1-2 0 0 0,1 2-1 0 0,-1-1 1 0 0,1 0 0 0 0,-1 0 0 0 0,1 0 0 0 0,0-1-1 0 0,0 1 230 0 0,11 4-175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2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 12 0 0,'0'0'70'0'0,"1"0"0"0"0,-1-1 0 0 0,0 1 0 0 0,0-1 0 0 0,0 1 0 0 0,0 0 0 0 0,0-1 0 0 0,0 1 0 0 0,0-1 0 0 0,0 1 0 0 0,0-1 0 0 0,0 1 0 0 0,0-1 0 0 0,0 1 0 0 0,0 0 1 0 0,0-1-1 0 0,0 1 0 0 0,0-1 0 0 0,0 1 0 0 0,0-1 0 0 0,-1 1 0 0 0,1 0 0 0 0,0-1 0 0 0,0 1 0 0 0,-1 0 0 0 0,1-1 0 0 0,0 1 0 0 0,0 0 0 0 0,-1-1 0 0 0,1 1 0 0 0,0 0 0 0 0,-1-1 0 0 0,1 1 0 0 0,-1 0-70 0 0,-19-10 1044 0 0,-26 2-29 0 0,43 9-1009 0 0,-1-1 0 0 0,0 1 0 0 0,1 0 0 0 0,0 1-1 0 0,-1-1 1 0 0,1 1 0 0 0,0-1 0 0 0,0 1 0 0 0,-1 0-1 0 0,1 0 1 0 0,1 0 0 0 0,-1 1 0 0 0,0-1-1 0 0,1 1 1 0 0,-1-1 0 0 0,1 1 0 0 0,0 0 0 0 0,-1 0-1 0 0,1 2-5 0 0,0-3 4 0 0,0 1 0 0 0,0-1 0 0 0,1 1-1 0 0,-1 0 1 0 0,1-1 0 0 0,-1 1 0 0 0,1 0-1 0 0,0 0 1 0 0,0 0 0 0 0,1 0 0 0 0,-1 0-1 0 0,1 0 1 0 0,-1 0 0 0 0,1 0 0 0 0,0 1-1 0 0,0-1 1 0 0,0 0 0 0 0,1 0-1 0 0,-1 0 1 0 0,1 0 0 0 0,-1 0 0 0 0,1 0-1 0 0,1 1-3 0 0,1 0 1 0 0,0-1 0 0 0,1 0-1 0 0,-1 0 1 0 0,1 0 0 0 0,0 0-1 0 0,0 0 1 0 0,0-1-1 0 0,0 1 1 0 0,0-1 0 0 0,1 0-1 0 0,-1 0 1 0 0,1-1-1 0 0,-1 0 1 0 0,1 1 0 0 0,0-1-1 0 0,0-1 1 0 0,-1 1 0 0 0,4-1-1 0 0,8 3 1 0 0,-10-2 8 0 0,1 1-1 0 0,-1 0 1 0 0,0 0-1 0 0,0 1 1 0 0,0-1-1 0 0,0 1 1 0 0,0 1-1 0 0,0-1 1 0 0,-1 1-1 0 0,1 0 1 0 0,2 3-9 0 0,-6-5 2 0 0,-1 0 0 0 0,1 0 0 0 0,0 0 1 0 0,-1 0-1 0 0,1 0 0 0 0,-1 1 0 0 0,0-1 0 0 0,0 1 0 0 0,0-1 0 0 0,0 1 1 0 0,0-1-1 0 0,0 1 0 0 0,-1 0 0 0 0,1-1 0 0 0,-1 1 0 0 0,0 0 0 0 0,0 0 1 0 0,0-1-1 0 0,0 1 0 0 0,0 0 0 0 0,0-1 0 0 0,-1 1 0 0 0,0 0 1 0 0,1-1-1 0 0,-1 1 0 0 0,0-1 0 0 0,0 1 0 0 0,-1 1-2 0 0,0 0 2 0 0,1 0 1 0 0,-1 0-1 0 0,0 0 1 0 0,0 0-1 0 0,-1-1 0 0 0,1 1 1 0 0,-1-1-1 0 0,1 0 1 0 0,-1 1-1 0 0,0-1 0 0 0,-1 0 1 0 0,1-1-1 0 0,0 1 0 0 0,-1-1 1 0 0,-2 2-3 0 0,1-2 2 0 0,0 0 1 0 0,0-1 0 0 0,0 0-1 0 0,-1 0 1 0 0,1-1-1 0 0,0 1 1 0 0,0-1-1 0 0,-1 0 1 0 0,1-1 0 0 0,0 1-1 0 0,0-1 1 0 0,-1 0-1 0 0,1 0-2 0 0,0 0 26 0 0,1 0 0 0 0,-1 0 0 0 0,1-1 1 0 0,-1 0-1 0 0,1 1 0 0 0,0-1 0 0 0,0-1 0 0 0,0 1 0 0 0,0 0 0 0 0,0-1 0 0 0,0 0 0 0 0,0-1-26 0 0,3 3 9 0 0,0 0-1 0 0,-1 0 1 0 0,1-1 0 0 0,0 1 0 0 0,1 0 0 0 0,-1-1 0 0 0,0 1 0 0 0,0 0 0 0 0,1-1 0 0 0,-1 1-1 0 0,0-1 1 0 0,1 1 0 0 0,0-1 0 0 0,-1 1 0 0 0,1-1 0 0 0,0 0 0 0 0,0 1 0 0 0,0-1 0 0 0,0 1-1 0 0,0-1 1 0 0,0 0 0 0 0,0 1 0 0 0,0-1 0 0 0,1 1 0 0 0,-1-1 0 0 0,1 1 0 0 0,-1-1 0 0 0,1 1-1 0 0,0-1 1 0 0,-1 1 0 0 0,1-1 0 0 0,0 1 0 0 0,0 0 0 0 0,0 0 0 0 0,0-1-9 0 0,6-6-5 0 0,1-1 0 0 0,0 1 0 0 0,0 1 0 0 0,1 0 0 0 0,0 0 0 0 0,0 1 0 0 0,0 0 0 0 0,9-4 5 0 0,19-13 0 0 0,-32 19 1 0 0,0 1-1 0 0,0-1 1 0 0,-1 0 0 0 0,0 0 0 0 0,0 0-1 0 0,0-1 1 0 0,0 1 0 0 0,-1-1 0 0 0,1 0-1 0 0,-1 0 1 0 0,0 0 0 0 0,-1 0 0 0 0,0-1-1 0 0,1 1 1 0 0,-2-1 0 0 0,2-2-1 0 0,-45-20 37 0 0,-1-6-104 0 0,43 34-154 0 0,-12-4-4883 0 0,9 2 4983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2:3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47 4 0 0,'0'0'31'0'0,"0"0"15"0"0,-54-12 4078 0 0,44 12-3521 0 0,-1 0-1 0 0,1 1 1 0 0,-1 0 0 0 0,0 0-1 0 0,-9 3-602 0 0,16-2 28 0 0,0 0 0 0 0,0 0 0 0 0,0 0 0 0 0,0 0 0 0 0,0 0 0 0 0,0 1 0 0 0,1 0-1 0 0,-1 0 1 0 0,1 0 0 0 0,0 0 0 0 0,0 0 0 0 0,0 1 0 0 0,0-1 0 0 0,1 1 0 0 0,-1 1-28 0 0,1-4-1 0 0,1 1 0 0 0,0 0 0 0 0,-1 0 0 0 0,1 0-1 0 0,0 0 1 0 0,0 0 0 0 0,0 0 0 0 0,0 0 0 0 0,0 0 0 0 0,1 0 0 0 0,-1 0 0 0 0,1 1 0 0 0,-1-1 0 0 0,1 0 0 0 0,0 0 0 0 0,0 1 0 0 0,0-1 0 0 0,0 0 0 0 0,0 0 0 0 0,0 1 0 0 0,1-1 0 0 0,-1 0 0 0 0,1 0 0 0 0,0 0 0 0 0,0 1 0 0 0,-1-1-1 0 0,1 0 2 0 0,2 0 0 0 0,-1 0 0 0 0,0 0-1 0 0,0 0 1 0 0,1 0-1 0 0,-1-1 1 0 0,1 1 0 0 0,-1-1-1 0 0,1 1 1 0 0,0-1-1 0 0,0 0 1 0 0,-1 0-1 0 0,1 0 1 0 0,0 0 0 0 0,0-1-1 0 0,0 1 1 0 0,0-1-1 0 0,0 0 1 0 0,0 0-1 0 0,0 0 1 0 0,2 0 0 0 0,3 1 0 0 0,-1 1 0 0 0,1 0 0 0 0,-1 1 1 0 0,1 0-1 0 0,-1 0 0 0 0,0 0 0 0 0,0 1 0 0 0,0 0 0 0 0,-1 0 1 0 0,1 1-1 0 0,-1-1 0 0 0,0 2 0 0 0,4 4 0 0 0,-8-8 1 0 0,0 0 1 0 0,0 0-1 0 0,0 0 0 0 0,-1 0 0 0 0,1 0 1 0 0,-1 1-1 0 0,1-1 0 0 0,-1 1 1 0 0,0-1-1 0 0,0 0 0 0 0,0 1 1 0 0,-1 0-1 0 0,1-1 0 0 0,0 1 0 0 0,-1 0 1 0 0,0-1-1 0 0,1 1 0 0 0,-1 0 1 0 0,0-1-1 0 0,-1 1 0 0 0,1 0 0 0 0,0-1 1 0 0,-1 1-1 0 0,1 0 0 0 0,-1-1 1 0 0,0 1-1 0 0,0-1 0 0 0,0 1 1 0 0,0-1-1 0 0,-1 0 0 0 0,1 1 0 0 0,0-1 1 0 0,-1 1-2 0 0,0-1 2 0 0,0 1 1 0 0,0-1 0 0 0,0 0 0 0 0,0 1-1 0 0,0-1 1 0 0,0 0 0 0 0,0 0-1 0 0,-1 0 1 0 0,1-1 0 0 0,-1 1 0 0 0,1 0-1 0 0,-1-1 1 0 0,0 0 0 0 0,0 0-1 0 0,0 0 1 0 0,1 0 0 0 0,-1 0 0 0 0,0 0-1 0 0,0-1 1 0 0,0 1 0 0 0,0-1-1 0 0,0 0 1 0 0,-1 0 0 0 0,1 0 0 0 0,0 0-1 0 0,0-1 1 0 0,0 1 0 0 0,0-1-1 0 0,-1 0-2 0 0,-2-1 1 0 0,0-1 0 0 0,0 0 0 0 0,0 0 0 0 0,0 0-1 0 0,1 0 1 0 0,-1-1 0 0 0,1 0 0 0 0,0 0 0 0 0,0-1-1 0 0,0 0 1 0 0,1 0-1 0 0,3 4-1 0 0,0-1 0 0 0,0 1 0 0 0,0-1 0 0 0,0 1-1 0 0,0-1 1 0 0,0 1 0 0 0,1-1 0 0 0,-1 0 0 0 0,1 0 0 0 0,-1 1 0 0 0,1-1 0 0 0,0 0-1 0 0,-1 0 1 0 0,1 1 0 0 0,0-1 0 0 0,0 0 0 0 0,0 0 0 0 0,1 0 0 0 0,-1 1 0 0 0,0-1-1 0 0,1 0 1 0 0,-1 0 0 0 0,1 1 0 0 0,0-1 0 0 0,-1 0 0 0 0,1 1 0 0 0,0-1-1 0 0,0 1 1 0 0,0-1 0 0 0,0 1 0 0 0,0-1 0 0 0,0 1 0 0 0,1 0 0 0 0,-1 0 0 0 0,0-1-1 0 0,1 1 1 0 0,-1 0 0 0 0,1 0 0 0 0,-1 0 0 0 0,1 1 0 0 0,-1-1 0 0 0,2 0 1 0 0,42-27-15 0 0,-35 23 14 0 0,1-1-1 0 0,-1 0 0 0 0,0-1 1 0 0,0 0-1 0 0,-1-1 0 0 0,0 0 1 0 0,0 0-1 0 0,-1-1 0 0 0,0 0 0 0 0,-1 0 1 0 0,0-1-1 0 0,5-8 2 0 0,-5 4 6 0 0,9-24-45 0 0,-16 37 38 0 0,0 0-1 0 0,0 0 1 0 0,0 0 0 0 0,0 0 0 0 0,0-1 0 0 0,0 1 0 0 0,0 0 0 0 0,-1 0 0 0 0,1 0-1 0 0,-1 0 1 0 0,1 0 0 0 0,0-1 0 0 0,-1 1 0 0 0,0 0 0 0 0,1 0 0 0 0,-1 0 0 0 0,0 0 0 0 0,1 0-1 0 0,-1 1 1 0 0,0-1 0 0 0,0 0 0 0 0,0 0 0 0 0,0 0 0 0 0,0 1 0 0 0,0-1 0 0 0,0 0 0 0 0,0 1-1 0 0,0-1 1 0 0,0 1 0 0 0,0-1 0 0 0,-1 1 1 0 0,-1-2-80 0 0,0 1 0 0 0,0 0-1 0 0,0-1 1 0 0,0 1 0 0 0,-1 1 0 0 0,1-1 0 0 0,0 0-1 0 0,-1 1 1 0 0,0-1 80 0 0,2 2-228 0 0,1-1 0 0 0,0 0 0 0 0,0 0 0 0 0,-1 1 0 0 0,1-1 0 0 0,0 1-1 0 0,0-1 1 0 0,0 1 0 0 0,0-1 0 0 0,-1 1 0 0 0,1 0 0 0 0,0 0 0 0 0,0-1-1 0 0,1 1 1 0 0,-1 0 0 0 0,0 0 0 0 0,0 0 0 0 0,0 0 0 0 0,0 0 0 0 0,1 0 0 0 0,-1 0-1 0 0,0 0 1 0 0,1 0 0 0 0,-1 1 0 0 0,1-1 0 0 0,0 0 0 0 0,-1 1 228 0 0,1 3-469 0 0,1-1 257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2:3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8 0 0,'0'0'41'0'0,"0"0"30"0"0,0 0 45 0 0,0 0 50 0 0,0-3 4446 0 0,0 5-4615 0 0,-1-1 0 0 0,1 0 0 0 0,-1 1-1 0 0,1-1 1 0 0,0 0 0 0 0,0 1-1 0 0,0-1 1 0 0,-1 1 0 0 0,1-1 0 0 0,1 0-1 0 0,-1 1 1 0 0,0-1 0 0 0,0 1-1 0 0,0-1 1 0 0,1 0 0 0 0,-1 1 0 0 0,1-1-1 0 0,-1 0 1 0 0,1 0 0 0 0,0 2 3 0 0,-1-3 49 0 0,1 1 0 0 0,-1-1-1 0 0,0 1 1 0 0,1-1 0 0 0,-1 1 0 0 0,0-1 0 0 0,1 1 0 0 0,-1-1 0 0 0,1 1 0 0 0,-1-1 0 0 0,0 0 0 0 0,1 1 0 0 0,-1-1-1 0 0,1 0 1 0 0,0 1 0 0 0,-1-1 0 0 0,1 0 0 0 0,-1 0 0 0 0,1 1 0 0 0,-1-1 0 0 0,1 0 0 0 0,0 0 0 0 0,-1 0 0 0 0,1 0 0 0 0,-1 0-1 0 0,1 0 1 0 0,0 0 0 0 0,-1 0 0 0 0,1 0 0 0 0,-1 0 0 0 0,1 0 0 0 0,0 0 0 0 0,-1 0 0 0 0,1 0 0 0 0,-1-1 0 0 0,1 1-1 0 0,-1 0 1 0 0,1 0 0 0 0,0-1 0 0 0,-1 1 0 0 0,1 0 0 0 0,-1-1 0 0 0,1 1 0 0 0,-1-1 0 0 0,0 1 0 0 0,1-1-49 0 0,-1 1 43 0 0,0 0 0 0 0,1 0 0 0 0,-1 0 0 0 0,0-1 1 0 0,1 1-1 0 0,-1 0 0 0 0,0 0 0 0 0,0 0 1 0 0,0-1-1 0 0,1 1 0 0 0,-1 0 0 0 0,0-1 0 0 0,0 1 1 0 0,0 0-1 0 0,1 0 0 0 0,-1-1 0 0 0,0 1 0 0 0,0 0 1 0 0,0-1-1 0 0,0 1 0 0 0,0 0 0 0 0,0-1 0 0 0,0 1 1 0 0,0 0-1 0 0,0-1 0 0 0,0 1 0 0 0,0 0 1 0 0,0-1-1 0 0,0 1 0 0 0,0 0 0 0 0,0-1 0 0 0,0 1 1 0 0,0 0-1 0 0,0-1 0 0 0,-1 1 0 0 0,1 0 0 0 0,0 0 1 0 0,0-1-1 0 0,0 1 0 0 0,0 0 0 0 0,-1-1 0 0 0,1 1 1 0 0,0 0-1 0 0,0 0 0 0 0,-1 0 0 0 0,1-1 0 0 0,0 1 1 0 0,0 0-1 0 0,-1 0 0 0 0,1 0 0 0 0,0-1-43 0 0,-22-7-4731 0 0,10 3 570 0 0,11-1 3727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2:3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 0 0,'11'0'2093'0'0,"-10"1"-99"0"0,-10-1-991 0 0,-8 1-190 0 0,0 1 1 0 0,0 1 0 0 0,1 0-1 0 0,-4 2-813 0 0,4-1 128 0 0,-1-1 0 0 0,1 0-1 0 0,-1-1 1 0 0,-3-1-128 0 0,19 0 21 0 0,1-1 0 0 0,-1 0 0 0 0,1 0 0 0 0,-1 1 0 0 0,0-1 0 0 0,1 0 1 0 0,-1 1-1 0 0,1-1 0 0 0,-1 1 0 0 0,1-1 0 0 0,-1 1 0 0 0,1-1 0 0 0,-1 1 0 0 0,1-1 1 0 0,0 1-1 0 0,-1-1 0 0 0,1 1 0 0 0,0-1 0 0 0,-1 1 0 0 0,1 0 0 0 0,0-1 0 0 0,0 1 0 0 0,0 0 1 0 0,-1-1-1 0 0,1 1 0 0 0,0 0 0 0 0,0-1 0 0 0,0 1 0 0 0,0 0 0 0 0,0-1 0 0 0,0 1 0 0 0,0 0 1 0 0,1-1-1 0 0,-1 1 0 0 0,0 0 0 0 0,0-1 0 0 0,0 1 0 0 0,1-1 0 0 0,-1 1 0 0 0,0 0-21 0 0,11 38-96 0 0,-7-26 163 0 0,1 14-68 0 0,2 10-1 0 0,-3-28 0 0 0,0-11 2 0 0,-3-1-1 0 0,0 1 1 0 0,1-1-1 0 0,-1 1 1 0 0,1-1-1 0 0,0 1 0 0 0,-1 0 1 0 0,1 0-1 0 0,0 0 1 0 0,0 0-1 0 0,0 0 1 0 0,0 0-1 0 0,1 0 0 0 0,-1 1 1 0 0,0-1-1 0 0,1 1 1 0 0,-1 0-1 0 0,1 0 1 0 0,0 0-1 0 0,-1 0 1 0 0,1 0-1 0 0,0 0 0 0 0,0 1 1 0 0,-1-1-1 0 0,1 1 1 0 0,0 0-1 0 0,0 0 1 0 0,0 0-1 0 0,-1 0 0 0 0,1 0 1 0 0,0 1-1 0 0,0-1 1 0 0,0 1-1 0 0,-1-1 1 0 0,3 2 0 0 0,-1-1-1 0 0,0 0 0 0 0,0 1 0 0 0,0-1 0 0 0,0 1 1 0 0,-1 0-1 0 0,1 0 0 0 0,-1 0 0 0 0,1 0 0 0 0,-1 0 0 0 0,0 1 1 0 0,0 0-1 0 0,0 0 0 0 0,0-1 0 0 0,0 2 0 0 0,-1-1 1 0 0,1 0-1 0 0,-1 0 0 0 0,0 1 0 0 0,0 0 0 0 0,0-1 1 0 0,-1 1-1 0 0,1 0 0 0 0,-1 0 0 0 0,1 2 1 0 0,-1-3 2 0 0,-1-1-1 0 0,0 0 1 0 0,0 0-1 0 0,0 1 0 0 0,0-1 1 0 0,0 0-1 0 0,0 1 1 0 0,-1-1-1 0 0,1 0 1 0 0,-1 0-1 0 0,1 0 0 0 0,-1 1 1 0 0,0-1-1 0 0,0 0 1 0 0,0 0-1 0 0,0 0 1 0 0,0 0-1 0 0,-1 0 0 0 0,1-1 1 0 0,0 1-1 0 0,-1 0 1 0 0,0 0-1 0 0,1-1 1 0 0,-1 1-1 0 0,0-1 0 0 0,0 0 1 0 0,0 1-2 0 0,-1 0 4 0 0,-1 0 1 0 0,0-1-1 0 0,0 1 1 0 0,0-1-1 0 0,0 0 1 0 0,-1 0-1 0 0,1 0 1 0 0,0 0 0 0 0,0-1-1 0 0,-1 1 1 0 0,1-1-1 0 0,0 0 1 0 0,-2-1-5 0 0,-69-4 511 0 0,74-18-9836 0 0,2 15 8680 0 0,1-1 392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0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24 0 0,'-1'-6'3248'0'0,"0"6"-3181"0"0,-1 0-1 0 0,0 1 0 0 0,0-1 0 0 0,1 1 0 0 0,-1-1 1 0 0,0 1-1 0 0,1 0 0 0 0,-1 0 0 0 0,1 0 1 0 0,-1 0-1 0 0,1 0 0 0 0,-1 0 0 0 0,1 0 0 0 0,-1 0 1 0 0,1 0-1 0 0,0 1 0 0 0,0-1 0 0 0,0 0 1 0 0,0 1-1 0 0,-1 0-66 0 0,-22 40 296 0 0,3-5 91 0 0,19-33-382 0 0,0 0 0 0 0,0 1 1 0 0,0-1-1 0 0,1 1 0 0 0,0-1 0 0 0,0 1 1 0 0,0 0-1 0 0,0-1 0 0 0,0 1 1 0 0,1 0-1 0 0,0-1 0 0 0,0 1 0 0 0,1 0 1 0 0,0 2-6 0 0,-1 1 6 0 0,1-1 1 0 0,0 1-1 0 0,0-1 1 0 0,1 0-1 0 0,0 0 1 0 0,1 0-1 0 0,-1 0 1 0 0,1 0-1 0 0,1 1-6 0 0,-2-6 1 0 0,0 1 0 0 0,0 0-1 0 0,0-1 1 0 0,0 1 0 0 0,1-1-1 0 0,-1 0 1 0 0,1 0 0 0 0,0 0-1 0 0,-1 0 1 0 0,1 0-1 0 0,0-1 1 0 0,0 1 0 0 0,0-1-1 0 0,0 1 1 0 0,1-1 0 0 0,-1 0-1 0 0,0-1 1 0 0,0 1 0 0 0,1 0-1 0 0,-1-1 1 0 0,0 0-1 0 0,1 0 1 0 0,-1 0 0 0 0,0 0-1 0 0,1 0 1 0 0,-1-1 0 0 0,0 0-1 0 0,0 1 1 0 0,1-1-1 0 0,-1 0 1 0 0,0-1 0 0 0,0 1-1 0 0,0 0 1 0 0,0-1 0 0 0,0 0-1 0 0,0 0 1 0 0,-1 1 0 0 0,1-2-1 0 0,-1 1 1 0 0,1 0-1 0 0,-1 0 1 0 0,0-1 0 0 0,1 0-1 0 0,-1 1 1 0 0,-1-1 0 0 0,1 0-1 0 0,0 0 1 0 0,-1 0 0 0 0,1 0-1 0 0,-1 0 1 0 0,0 0-1 0 0,0 0 1 0 0,0-1 0 0 0,-1 1-1 0 0,1 0 1 0 0,-1-1 0 0 0,0 1-1 0 0,1 0 1 0 0,-2-1-1 0 0,1 2 1 0 0,0 0 1 0 0,-1 0 0 0 0,1 0-1 0 0,-1 0 1 0 0,0 1-1 0 0,0-1 1 0 0,0 0 0 0 0,0 0-1 0 0,0 1 1 0 0,0-1-1 0 0,0 1 1 0 0,0-1 0 0 0,-1 1-1 0 0,1-1 1 0 0,0 1-1 0 0,-1 0 1 0 0,1 0 0 0 0,-1-1-1 0 0,0 1 1 0 0,1 0 0 0 0,-1 0-1 0 0,0 1 1 0 0,0-1-1 0 0,0 0 1 0 0,1 1 0 0 0,-1-1-1 0 0,0 1 1 0 0,0-1-1 0 0,-2 1-1 0 0,-7-2-3 0 0,0 0 0 0 0,0 0 0 0 0,-1 1 1 0 0,-7 1 2 0 0,17 0-32 0 0,0 1 1 0 0,1-1-1 0 0,-1 1 1 0 0,0 0-1 0 0,0-1 1 0 0,0 1 0 0 0,1 0-1 0 0,-1 0 1 0 0,1 0-1 0 0,-1 0 1 0 0,0 1 0 0 0,1-1-1 0 0,0 0 1 0 0,-1 1-1 0 0,1-1 1 0 0,0 1-1 0 0,0-1 1 0 0,0 1 0 0 0,0 0-1 0 0,0-1 1 0 0,0 1-1 0 0,0 0 1 0 0,0 1 31 0 0,-13 16-3899 0 0,14-19 3408 0 0,0 0 228 0 0,0 0 158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 0 0,'5'2'2982'0'0,"15"6"-1826"0"0,-11-9-992 0 0,0 0 0 0 0,0 1 0 0 0,1 0 0 0 0,-1 1 1 0 0,0 0-1 0 0,0 0 0 0 0,8 3-164 0 0,-11-2 11 0 0,1 0 0 0 0,0-1 0 0 0,-1 0 0 0 0,1 0 0 0 0,0-1 0 0 0,0 1 0 0 0,-1-1 0 0 0,1-1 0 0 0,0 1 0 0 0,0-1 0 0 0,-1-1 0 0 0,1 1 0 0 0,0-1 0 0 0,-1 0 0 0 0,3-2-11 0 0,-16 12 17 0 0,0-1 0 0 0,1 1 0 0 0,0 0 0 0 0,0 0 0 0 0,1 0 0 0 0,0 1-1 0 0,-3 6-16 0 0,-39 82 10 0 0,46-91-7 0 0,2-9-5447 0 0,-1-1 5293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0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4 0 0,'0'0'43'0'0,"-1"0"0"0"0,1 0 0 0 0,-1 1 0 0 0,1-1 0 0 0,0 0 0 0 0,-1 0 1 0 0,1 0-1 0 0,0 0 0 0 0,-1 0 0 0 0,1 1 0 0 0,0-1 0 0 0,-1 0 0 0 0,1 0 0 0 0,0 0 0 0 0,-1 1 0 0 0,1-1 0 0 0,0 0 0 0 0,-1 1 1 0 0,1-1-1 0 0,0 0 0 0 0,0 1 0 0 0,-1-1 0 0 0,1 0 0 0 0,0 1 0 0 0,0-1 0 0 0,0 0 0 0 0,0 1 0 0 0,-1-1 0 0 0,1 0 0 0 0,0 1 0 0 0,0-1 1 0 0,0 1-1 0 0,0-1 0 0 0,0 0 0 0 0,0 1 0 0 0,0-1 0 0 0,0 1 0 0 0,0-1 0 0 0,0 0 0 0 0,0 1 0 0 0,1-1 0 0 0,-1 1 0 0 0,0-1-43 0 0,6 4 830 0 0,6-13-454 0 0,-2-11 4 0 0,-10 19-375 0 0,0 1 0 0 0,0 0 0 0 0,0 0-1 0 0,0-1 1 0 0,1 1 0 0 0,-1 0 0 0 0,0 0 0 0 0,0-1-1 0 0,0 1 1 0 0,0 0 0 0 0,0-1 0 0 0,0 1-1 0 0,0 0 1 0 0,0-1 0 0 0,0 1 0 0 0,0 0-1 0 0,0 0 1 0 0,0-1 0 0 0,0 1 0 0 0,0 0 0 0 0,0-1-1 0 0,-1 1 1 0 0,1 0 0 0 0,0 0 0 0 0,0-1-1 0 0,0 1 1 0 0,0 0 0 0 0,0-1 0 0 0,-1 1-1 0 0,1 0 1 0 0,0 0 0 0 0,0 0 0 0 0,-1-1 0 0 0,1 1-1 0 0,0 0 1 0 0,0 0 0 0 0,-1 0 0 0 0,1 0-1 0 0,0-1 1 0 0,0 1 0 0 0,-1 0 0 0 0,1 0 0 0 0,0 0-1 0 0,-1 0 1 0 0,1 0 0 0 0,0 0 0 0 0,0 0-1 0 0,-1 0 1 0 0,1 0 0 0 0,0 0 0 0 0,-1 0-1 0 0,1 0 1 0 0,0 0 0 0 0,-1 0 0 0 0,1 0 0 0 0,0 0-1 0 0,0 0 1 0 0,-1 0 0 0 0,1 0 0 0 0,0 1-1 0 0,-1-1 1 0 0,1 0 0 0 0,0 0 0 0 0,0 0-1 0 0,0 0 1 0 0,-1 1 0 0 0,1-1 0 0 0,0 0 0 0 0,0 0-1 0 0,-1 1-4 0 0,-7 10-100 0 0,8-10 2 0 0,-1-1 1 0 0,1 0 0 0 0,0 1-1 0 0,0-1 1 0 0,0 1 0 0 0,0-1 0 0 0,0 1-1 0 0,-1-1 1 0 0,1 0 0 0 0,0 1-1 0 0,0-1 1 0 0,-1 0 0 0 0,1 1-1 0 0,0-1 1 0 0,0 0 0 0 0,-1 1-1 0 0,1-1 1 0 0,0 0 0 0 0,-1 1-1 0 0,1-1 1 0 0,-1 0 0 0 0,1 0-1 0 0,0 1 1 0 0,-1-1 0 0 0,1 0-1 0 0,-1 0 1 0 0,1 0 0 0 0,-1 0-1 0 0,1 0 1 0 0,0 0 0 0 0,-1 0-1 0 0,1 0 1 0 0,-1 0 0 0 0,1 0-1 0 0,-1 0 1 0 0,1 0 97 0 0,-1 0-156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28 0 0,'-16'2'3917'0'0,"-80"5"-2934"0"0,95-7-983 0 0,0 0 0 0 0,-1 1 1 0 0,1-1-1 0 0,0 0 0 0 0,0 0 1 0 0,-1 1-1 0 0,1-1 0 0 0,0 0 1 0 0,0 1-1 0 0,0-1 0 0 0,0 1 1 0 0,-1 0-1 0 0,1-1 0 0 0,0 1 1 0 0,0 0-1 0 0,0 0 0 0 0,1 0 1 0 0,-1-1-1 0 0,0 1 0 0 0,0 0 1 0 0,0 0-1 0 0,1 0 0 0 0,-1 0 1 0 0,0 1-1 0 0,1-1 0 0 0,-1 0 0 0 0,1 0 1 0 0,-1 0-1 0 0,1 0 0 0 0,0 1 1 0 0,-1-1-1 0 0,1 1 0 0 0,-3 53 20 0 0,3-48-17 0 0,0 0 0 0 0,0 0 0 0 0,-1 0 0 0 0,1 0 0 0 0,-1 0 0 0 0,-1 2-3 0 0,3-11 0 0 0,0 0-1 0 0,0 0 1 0 0,0 0-1 0 0,0 0 1 0 0,0 0-1 0 0,1 1 1 0 0,-1-1-1 0 0,1 0 1 0 0,-1 1-1 0 0,1-1 1 0 0,0 1-1 0 0,0 0 1 0 0,-1-1-1 0 0,1 1 1 0 0,0 0-1 0 0,0 0 1 0 0,0 0-1 0 0,0 0 1 0 0,1 1-1 0 0,-1-1 0 0 0,0 1 1 0 0,0-1-1 0 0,2 1 1 0 0,2-1 1 0 0,0 1 0 0 0,0-1 0 0 0,0 2-1 0 0,0-1 1 0 0,0 1 0 0 0,-1-1 0 0 0,1 2 0 0 0,0-1-1 0 0,0 1 1 0 0,2 0-1 0 0,-2 1 2 0 0,-1-1 0 0 0,1 1 0 0 0,-1-1-1 0 0,1 2 1 0 0,-1-1 0 0 0,0 0 0 0 0,0 1 0 0 0,-1 0 0 0 0,1 0 0 0 0,1 2-2 0 0,-4-4 1 0 0,0 1 0 0 0,-1-1 0 0 0,1 0 0 0 0,0 1 0 0 0,-1-1 0 0 0,0 1 0 0 0,1 0 0 0 0,-1-1 0 0 0,0 1 0 0 0,0 0 0 0 0,0 0 0 0 0,-1 0 0 0 0,1-1 0 0 0,-1 1 0 0 0,0 0 0 0 0,0 0 0 0 0,0 0 0 0 0,0 0 0 0 0,0 0 0 0 0,-1 2-1 0 0,1-2 0 0 0,-1 0 0 0 0,0 0 1 0 0,0 0-1 0 0,0 0 0 0 0,-1 0 0 0 0,1 0 0 0 0,-1 0 0 0 0,0 0 0 0 0,1 0 1 0 0,-1 0-1 0 0,-1-1 0 0 0,1 1 0 0 0,0-1 0 0 0,0 0 0 0 0,-1 0 0 0 0,0 0 0 0 0,1 0 1 0 0,-1 0-1 0 0,0 0 0 0 0,0-1 0 0 0,0 1 0 0 0,0-1 0 0 0,-9 4-14 0 0,0-2 1 0 0,0 1-1 0 0,-1-1 0 0 0,0-1 1 0 0,-2 0 13 0 0,-30 6-452 0 0,44-8 437 0 0,0 1-173 0 0,0-1 0 0 0,-1 1 1 0 0,1-1-1 0 0,0 0 0 0 0,-1 1 1 0 0,1-1-1 0 0,0 0 0 0 0,-1 0 1 0 0,1 0-1 0 0,-1 0 1 0 0,1 0-1 0 0,0 0 0 0 0,-1 0 1 0 0,1-1-1 0 0,-1 1 0 0 0,1 0 1 0 0,0-1-1 0 0,-1 1 0 0 0,1-1 1 0 0,0 1-1 0 0,0-1 0 0 0,-1 0 1 0 0,1 0 187 0 0,-3-3-155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3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 0 0,'8'5'2406'0'0,"-25"97"170"0"0,17-74-2442 0 0,-1-10 50 0 0,1 0-1 0 0,1 0 1 0 0,0 0 0 0 0,1-1 0 0 0,1 1 0 0 0,1 0 0 0 0,1 3-184 0 0,0-13-942 0 0,-6-19-1145 0 0,-4-19-1084 0 0,3 22 2972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4 0 0,'0'0'319'0'0,"-4"-23"3059"0"0,-2 16-2934 0 0,-6 19-309 0 0,22 0 71 0 0,-4-4-523 0 0,-12-11-3047 0 0,3-1 2862 0 0,-1-2 239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28 0 0,'1'0'588'0'0,"2"1"2253"0"0,-6 12-1972 0 0,0 3-667 0 0,-1 2 1 0 0,1-1-1 0 0,1 0 1 0 0,0 0-1 0 0,2 1 1 0 0,0 4-203 0 0,2 19 560 0 0,2 1 1 0 0,2 2-561 0 0,10 38 1677 0 0,-17-92-1463 0 0,1-1-1 0 0,1 1 0 0 0,0 0 0 0 0,0 0 0 0 0,1-1 0 0 0,1 1 0 0 0,0-2-213 0 0,1-9 95 0 0,4-21-86 0 0,3 2-1 0 0,9-26-8 0 0,-15 51-4 0 0,1 0-1 0 0,1 1 0 0 0,1-1 1 0 0,-1 2-1 0 0,2-1 0 0 0,0 1 0 0 0,1 0 1 0 0,6-6 4 0 0,-13 16 1 0 0,-1 0 0 0 0,1 1 0 0 0,0-1 0 0 0,1 1 0 0 0,-1 0 0 0 0,0-1 0 0 0,0 2 0 0 0,1-1 0 0 0,0 0 0 0 0,0 1 0 0 0,-1-1 0 0 0,1 1 0 0 0,1 0-1 0 0,-3 0 11 0 0,0 1 0 0 0,0 0-1 0 0,0 0 1 0 0,-1 0 0 0 0,2 1-1 0 0,-2-1 1 0 0,1 1 0 0 0,0-1 0 0 0,0 0-1 0 0,0 1 1 0 0,-1 0 0 0 0,1 0-1 0 0,0-1 1 0 0,-1 1 0 0 0,1 0-1 0 0,0 0 1 0 0,0 0 0 0 0,-1 1 0 0 0,0-1-1 0 0,0 0 1 0 0,1 0 0 0 0,-1 1-1 0 0,0-1 1 0 0,1 1 0 0 0,-2-1 0 0 0,1 1-1 0 0,1 0 1 0 0,-2 0-11 0 0,8 12 71 0 0,-1 0 0 0 0,-1 0 0 0 0,-1 1 0 0 0,0 0 0 0 0,-1 0 0 0 0,0 0 0 0 0,-1 0-1 0 0,-1 1-70 0 0,2 33 789 0 0,-1 45-789 0 0,-3-53 247 0 0,2-1-1 0 0,6 39-246 0 0,-1-101-4695 0 0,-7-17 60 0 0,-7-20 2226 0 0,2 27 2100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3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 0 0,'26'-5'2809'0'0,"-19"3"-2679"0"0,-1 0 0 0 0,1 0 1 0 0,0 1-1 0 0,0 0 0 0 0,-1 0 0 0 0,1 1 1 0 0,0 0-1 0 0,0 0 0 0 0,1 1-130 0 0,-3 0 46 0 0,1 0 1 0 0,-1 1-1 0 0,0-1 1 0 0,0 1-1 0 0,0 0 1 0 0,0 1-1 0 0,0-1 1 0 0,0 1-1 0 0,-1 0 1 0 0,1 0-1 0 0,1 2-46 0 0,-5-3 18 0 0,0-1 1 0 0,1 0-1 0 0,-1 0 0 0 0,0 0 1 0 0,0 0-1 0 0,-1 1 1 0 0,1-1-1 0 0,0 1 0 0 0,0-1 1 0 0,-1 0-1 0 0,1 1 0 0 0,0-1 1 0 0,-1 1-1 0 0,0 0 0 0 0,1-1 1 0 0,-1 1-1 0 0,0-1 0 0 0,0 1 1 0 0,0-1-1 0 0,0 1 0 0 0,0 0 1 0 0,0-1-1 0 0,0 1 1 0 0,-1-1-1 0 0,1 1 0 0 0,0-1 1 0 0,-1 1-1 0 0,1-1 0 0 0,-1 1 1 0 0,0-1-1 0 0,0 1 0 0 0,1-1 1 0 0,-1 0-1 0 0,0 1 0 0 0,0-1 1 0 0,0 0-1 0 0,0 0 0 0 0,0 0 1 0 0,-2 1-19 0 0,-4 6 100 0 0,-1 0 0 0 0,0-1 0 0 0,0-1-1 0 0,0 1 1 0 0,-1-1 0 0 0,0 0 0 0 0,-9 3-100 0 0,32-21 1509 0 0,-13 11-1510 0 0,0 0 1 0 0,0 0-1 0 0,0 0 1 0 0,-1 0 0 0 0,1 0-1 0 0,0 0 1 0 0,1 1 0 0 0,-1-1-1 0 0,0 0 1 0 0,0 0 0 0 0,0 1-1 0 0,0-1 1 0 0,1 1 0 0 0,-1-1-1 0 0,0 1 1 0 0,0 0 0 0 0,1-1-1 0 0,-1 1 1 0 0,0 0 0 0 0,1 0-1 0 0,-1 0 1 0 0,0 0-1 0 0,1 0 1 0 0,-1 0 0 0 0,0 0-1 0 0,1 0 1 0 0,-1 1 0 0 0,0-1-1 0 0,2 1 1 0 0,6 1 3 0 0,0 1-1 0 0,0 1 0 0 0,0 0 1 0 0,0 0-1 0 0,-1 0 0 0 0,1 1 1 0 0,-1 1-1 0 0,0-1 0 0 0,-1 1 1 0 0,1 0-1 0 0,5 8-2 0 0,-11-12 2 0 0,0 0-1 0 0,0 0 1 0 0,0 0 0 0 0,0 1 0 0 0,0-1 0 0 0,-1 0-1 0 0,0 1 1 0 0,1-1 0 0 0,-1 1 0 0 0,0 0-1 0 0,0-1 1 0 0,0 1 0 0 0,0 0 0 0 0,-1 0 0 0 0,1-1-1 0 0,-1 1 1 0 0,0 0 0 0 0,0 0 0 0 0,0 0-1 0 0,0 0 1 0 0,0 0 0 0 0,-1-1 0 0 0,1 1-1 0 0,-1 0 1 0 0,1 0 0 0 0,-1-1 0 0 0,0 1 0 0 0,0 0-1 0 0,-1-1 1 0 0,1 1 0 0 0,-1-1 0 0 0,1 1-1 0 0,-1-1 1 0 0,1 0 0 0 0,-1 1 0 0 0,0-1-1 0 0,0 0 1 0 0,0 0 0 0 0,-1-1 0 0 0,1 1 0 0 0,0 0-1 0 0,-1 0-1 0 0,1-1 59 0 0,0 1 0 0 0,-1 0-1 0 0,1 0 1 0 0,0-1 0 0 0,-1 0-1 0 0,1 1 1 0 0,-1-1 0 0 0,1 0 0 0 0,-1 0-1 0 0,0 0 1 0 0,1-1 0 0 0,-1 1-1 0 0,0-1 1 0 0,0 1 0 0 0,1-1-1 0 0,-1 0 1 0 0,0 0 0 0 0,0 0-1 0 0,0 0 1 0 0,0-1-59 0 0,-3-1 11 0 0,1 0 0 0 0,-1 0 0 0 0,1 0 1 0 0,-1-1-1 0 0,1 0 0 0 0,0-1 0 0 0,-4-2-11 0 0,-13-9-2612 0 0,14 11-3392 0 0,10-1 5863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3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 0 0,'0'-27'885'0'0,"0"47"982"0"0,5 102-1217 0 0,-1-48-527 0 0,-3-26-231 0 0,-1-48 103 0 0,-4-20-18 0 0,7-15 14 0 0,2-11 31 0 0,-2 0 0 0 0,-1-1-22 0 0,-3 30-35 0 0,0 0 0 0 0,-1-1 1 0 0,0 1-1 0 0,-3-5 35 0 0,2 21-3066 0 0,3-4 2871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4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16 0 0,'1'56'2236'0'0,"3"2"-2300"0"0,-2 31 45 0 0,6-136-22 0 0,-21-19-119 0 0,13 67 161 0 0,-1-1 0 0 0,1 1 1 0 0,0 0-1 0 0,0-1 0 0 0,0 1 1 0 0,0 0-1 0 0,0-1 0 0 0,0 1 1 0 0,0 0-1 0 0,0-1 0 0 0,0 1 1 0 0,0 0-1 0 0,0-1 0 0 0,0 1 1 0 0,0-1-1 0 0,0 1 0 0 0,1 0 1 0 0,-1-1-1 0 0,0 1 0 0 0,0 0 1 0 0,1-1-1 0 0,-1 1 0 0 0,0-1 1 0 0,1 1-1 0 0,-1-1 0 0 0,1 1 1 0 0,-1-1-1 0 0,1 1 0 0 0,-1-1 1 0 0,1 1-1 0 0,-1-1 1 0 0,1 0-1 0 0,-1 1 0 0 0,1-1 1 0 0,0 0-1 0 0,-1 0 0 0 0,1 1 1 0 0,-1-1-1 0 0,1 0 0 0 0,0 0 1 0 0,-1 0-1 0 0,1 0 0 0 0,0 1 1 0 0,-1-1-1 0 0,1 0 0 0 0,0 0 1 0 0,-1-1-1 0 0,1 1 0 0 0,0 0 1 0 0,-1 0-1 0 0,1 0 0 0 0,0 0 1 0 0,-1 0-1 0 0,1-1 0 0 0,-1 1 1 0 0,1 0-1 0 0,0-1 0 0 0,-1 1 1 0 0,1 0-1 0 0,-1-1 0 0 0,1 1 1 0 0,-1-1-1 0 0,1 1-1 0 0,1-1 11 0 0,1 1-1 0 0,-1-1 1 0 0,1 0 0 0 0,-1 0-1 0 0,0 0 1 0 0,1 0 0 0 0,-1 0-1 0 0,0-1 1 0 0,0 1 0 0 0,0-1-1 0 0,0 1 1 0 0,0-1 0 0 0,0 0-1 0 0,0 0 1 0 0,-1 0 0 0 0,1 0-1 0 0,-1 0 1 0 0,1 0 0 0 0,-1 0-1 0 0,0 0 1 0 0,0-1-1 0 0,0 1 1 0 0,0 0 0 0 0,0-1-1 0 0,0 1 1 0 0,-1-1 0 0 0,1 1-1 0 0,-1-1 1 0 0,0 1 0 0 0,0-1-1 0 0,1 0 1 0 0,-2 1 0 0 0,1-1-1 0 0,0 1 1 0 0,-1-1-11 0 0,7-42 544 0 0,-2 41-433 0 0,-2 29-130 0 0,18 141-180 0 0,-27-149-2532 0 0,7-17 2608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06:4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8 0 0,'6'-3'1444'0'0,"8"-193"168"0"0,-15 346-1588 0 0,2-92-21 0 0,-1-38-2 0 0,0-38-21 0 0,1-8 12 0 0,0 20 6 0 0,0-1 1 0 0,-1 0-1 0 0,0 0 1 0 0,0 0-1 0 0,-1 0 0 0 0,0 0 1 0 0,0 1-1 0 0,0-1 1 0 0,-1 0-1 0 0,-1-1 2 0 0,2 7 0 0 0,0 0 1 0 0,0 2 2 0 0,1 0-2 0 0,0 0 0 0 0,0 0-1 0 0,-1 1 1 0 0,1-1 0 0 0,0 0-1 0 0,0 1 1 0 0,0-1 0 0 0,0 0 0 0 0,1 1-1 0 0,-1-1 1 0 0,0 0 0 0 0,1 0-1 0 0,-1 1 1 0 0,0-1 0 0 0,1 0-1 0 0,0 0 1 0 0,-1 0 0 0 0,1 1 0 0 0,0-1-1 0 0,-1 0 1 0 0,1 0 0 0 0,0 0-1 0 0,0 0 1 0 0,0 0 0 0 0,0 0-1 0 0,0-1 1 0 0,0 1 0 0 0,0 0-1 0 0,0 0 1 0 0,0-1 0 0 0,1 1-1 0 0,2-1 0 0 0,0 0 0 0 0,0 0 0 0 0,0 0 1 0 0,0-1-1 0 0,0 1 0 0 0,0-1 0 0 0,0 0 0 0 0,0 0 0 0 0,2-2 0 0 0,0 1 2 0 0,-2 2-2 0 0,-1-1 0 0 0,1 0 0 0 0,-1 0 0 0 0,0 0 0 0 0,1-1 0 0 0,-1 1 1 0 0,0-1-1 0 0,0 0 0 0 0,0 0 0 0 0,0 0 0 0 0,0 0 0 0 0,0 0 0 0 0,0-2 0 0 0,-1 1 0 0 0,-1 0 0 0 0,0 0 1 0 0,0 0-1 0 0,0 0 0 0 0,0 0 0 0 0,-1 0 0 0 0,1 0 0 0 0,-1 0 0 0 0,0-1 1 0 0,0 1-1 0 0,0 0 0 0 0,0 0 0 0 0,-1 0 0 0 0,1 0 0 0 0,-1-1 0 0 0,0-15 1 0 0,1 14 0 0 0,0 0 0 0 0,-1-1 0 0 0,1 1 0 0 0,-1 0 0 0 0,0 0 0 0 0,0 0-1 0 0,-1 0 1 0 0,0-1-1 0 0,-6 46 25 0 0,9-7-16 0 0,2 0 1 0 0,4 11-10 0 0,-3-11-23 0 0,0 0 0 0 0,-2 12 23 0 0,-18-91-2943 0 0,14 33 2812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2T00:17:41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24 0 0,'17'66'2926'0'0,"0"236"-2753"0"0,-11-223-152 0 0,-4-67-18 0 0,0 0 1 0 0,1 0 0 0 0,0-1 0 0 0,1 1 0 0 0,4 9-4 0 0,-2-5 1 0 0,-6-16 17 0 0,1 1-1 0 0,-1 0 0 0 0,0-1 1 0 0,0 1-1 0 0,0 0 0 0 0,0-1 1 0 0,0 1-1 0 0,0 0 0 0 0,0 0 0 0 0,0-1 1 0 0,0 1-1 0 0,0 0 0 0 0,0-1 1 0 0,-1 1-1 0 0,1 0 0 0 0,0-1 1 0 0,0 1-1 0 0,-1 0 0 0 0,1-1 1 0 0,0 1-1 0 0,-1-1 0 0 0,1 1 1 0 0,-1 0-1 0 0,1-1 0 0 0,0 1 1 0 0,-1-1-1 0 0,0 1 0 0 0,1-1 0 0 0,-1 0 1 0 0,1 1-1 0 0,-1-1 0 0 0,1 1 1 0 0,-1-1-1 0 0,0 0 0 0 0,1 0 1 0 0,-1 1-1 0 0,0-1-17 0 0,1 0 133 0 0,-47-22 449 0 0,23 8-580 0 0,1 0-1 0 0,1-2 0 0 0,-20-17-1 0 0,72 66 382 0 0,21 19-347 0 0,-47-48-33 0 0,0 0 0 0 0,1-1 0 0 0,0 1 1 0 0,-1-1-1 0 0,1 0 0 0 0,0-1 0 0 0,1 1 0 0 0,-1-1 0 0 0,0 0 0 0 0,1-1 0 0 0,0 1-2 0 0,-4-2 0 0 0,0 0 0 0 0,0 0-1 0 0,0-1 1 0 0,0 1 0 0 0,0-1-1 0 0,0 1 1 0 0,0-1 0 0 0,0 0-1 0 0,0 0 1 0 0,0 0 0 0 0,0 0-1 0 0,0 0 1 0 0,-1 0 0 0 0,1 0-1 0 0,0-1 1 0 0,-1 1 0 0 0,1-1-1 0 0,-1 1 1 0 0,1-1 0 0 0,-1 1-1 0 0,0-1 1 0 0,1-1 0 0 0,30-47-11 0 0,-23 34 9 0 0,21-28 86 0 0,11-21-2595 0 0,-41 65 1532 0 0,-2-4-268 0 0,1 3 996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27 28 0 0,'1'-1'36'0'0,"-1"1"0"0"0,1 0 0 0 0,-1-1 0 0 0,0 1 1 0 0,1-1-1 0 0,0 1 0 0 0,-1 0 0 0 0,1 0 0 0 0,-1-1 0 0 0,0 1 0 0 0,0-1 0 0 0,1 0 0 0 0,-1 1 1 0 0,0 0-1 0 0,1-1 0 0 0,-1 0 0 0 0,0 1 0 0 0,1-1 0 0 0,-1 1 0 0 0,0 0 0 0 0,0-1 0 0 0,0 0 0 0 0,0 0 1 0 0,0 1-1 0 0,0 0 0 0 0,0-1 0 0 0,0 0 0 0 0,0 0 0 0 0,0 1 0 0 0,0 0 0 0 0,0-1 0 0 0,0 0 1 0 0,0 0-1 0 0,-1 1 0 0 0,1 0 0 0 0,0-1 0 0 0,-1 1 0 0 0,1-1 0 0 0,-1 0 0 0 0,1 1 0 0 0,0 0 1 0 0,0-1-1 0 0,-1 1 0 0 0,1-1 0 0 0,-1 1 0 0 0,1-1 0 0 0,-1 1 0 0 0,1 0 0 0 0,0 0 0 0 0,-1 0 0 0 0,0-1 1 0 0,1 1-1 0 0,-1 0 0 0 0,1-1 0 0 0,-1 1 0 0 0,1 0 0 0 0,-1 0 0 0 0,0 0 0 0 0,1 0 0 0 0,0 0 1 0 0,-1 0-1 0 0,0 0 0 0 0,0 0 0 0 0,1 0-36 0 0,0 0 101 0 0,-30 20 1110 0 0,-43 21-542 0 0,55-33-664 0 0,0 1 1 0 0,1 2-1 0 0,-1-1 1 0 0,2 2 0 0 0,0 0-1 0 0,-4 6-5 0 0,6-2 5 0 0,2 0 0 0 0,0 1 0 0 0,1 0 0 0 0,1 0 0 0 0,1 2 0 0 0,0-1 0 0 0,-1 6-5 0 0,-10 18 8 0 0,6-9 24 0 0,1 1-1 0 0,2 0 0 0 0,1 1 1 0 0,2 0-1 0 0,1 0 0 0 0,2 4-31 0 0,-5 63 600 0 0,2 51-600 0 0,8-93 29 0 0,3 2 1 0 0,8 47-30 0 0,30 120 27 0 0,-33-185-45 0 0,71 320 86 0 0,-63-305-72 0 0,3 0 0 0 0,2-1 0 0 0,29 52 4 0 0,95 160-2 0 0,-142-264 4 0 0,0-2-85 0 0,13 24 250 0 0,1-1-1 0 0,9 11-166 0 0,-20-30-322 0 0,0-1 0 0 0,0-1 0 0 0,1 1-1 0 0,0-1 1 0 0,0 0 0 0 0,0-1 0 0 0,1 1 0 0 0,-1-1-1 0 0,1-1 1 0 0,7 4 322 0 0,-15-8-68 0 0,1 1-1 0 0,0-1 1 0 0,0 0 0 0 0,-1 0-1 0 0,0 0 1 0 0,1 0 0 0 0,0 0-1 0 0,-1 0 1 0 0,1 0-1 0 0,-1 0 1 0 0,1 0 0 0 0,-1 0-1 0 0,1 0 1 0 0,0 0 0 0 0,-1 0-1 0 0,0 0 1 0 0,1 0-1 0 0,0 0 1 0 0,-1 0 0 0 0,1 0-1 0 0,-1-1 1 0 0,1 1 0 0 0,-1-1-1 0 0,1 1 1 0 0,-1 0-1 0 0,1-1 1 0 0,-1 1 68 0 0,8-9-414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1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3756 12 0 0,'14'-39'1265'0'0,"1"12"-1153"0"0,2 1-1 0 0,0 1 1 0 0,2 1-1 0 0,1 0 1 0 0,1 2-1 0 0,2-1-111 0 0,-10 11 14 0 0,0 0-1 0 0,1 1 1 0 0,1 1-1 0 0,0 0 1 0 0,1 0-1 0 0,0 2 1 0 0,0 0-1 0 0,1 1 0 0 0,-1 0 1 0 0,18-3-14 0 0,-30 9-3 0 0,0 0 0 0 0,0 1 1 0 0,0-1-1 0 0,0 1 0 0 0,-1 0 0 0 0,2 1 1 0 0,-1-1-1 0 0,-1 1 0 0 0,1 0 0 0 0,0-1 1 0 0,0 2-1 0 0,-1-1 0 0 0,1 0 0 0 0,0 1 1 0 0,1 1 2 0 0,1 0 25 0 0,0 1 1 0 0,0 1 0 0 0,0-1 0 0 0,0 1 0 0 0,-1 0-1 0 0,1-1 1 0 0,-2 2 0 0 0,2 1-26 0 0,6 10 167 0 0,0 0 1 0 0,-1 1-1 0 0,-1 1 0 0 0,-1-1 0 0 0,3 9-167 0 0,4 16 20 0 0,-2 0 1 0 0,-2 1-1 0 0,-2 0 0 0 0,-2 1 0 0 0,-2-1 1 0 0,1 32-21 0 0,-6 2 2 0 0,-1-2 1 0 0,-5 1 0 0 0,-8 40-3 0 0,-27 114 0 0 0,-15 23 0 0 0,40-202-5 0 0,-2-1 0 0 0,-3-1 0 0 0,-1 0-1 0 0,-3-2 1 0 0,-1 0 0 0 0,-24 30 5 0 0,18-29 2 0 0,-133 195 23 0 0,142-213-28 0 0,-1-1 0 0 0,-1-1 0 0 0,-2-1 0 0 0,-4 2 3 0 0,-4 9-4 0 0,27-31 4 0 0,1 1 0 0 0,-1-1 0 0 0,-1-1 0 0 0,0 0 0 0 0,-3 3 0 0 0,-36 32 1 0 0,35-30 1 0 0,-1-1-1 0 0,-14 11-1 0 0,22-20 1 0 0,0 0-1 0 0,1 1 0 0 0,-2-1 0 0 0,1 0 1 0 0,0 0-1 0 0,0-1 0 0 0,-1 0 1 0 0,1 0-1 0 0,0-1 0 0 0,-3 1 0 0 0,-58 0 4 0 0,38-2-3 0 0,-53-7-3 0 0,56 4 2 0 0,0 2-1 0 0,-7 0 1 0 0,10 1 2 0 0,-1-1-1 0 0,1-1 1 0 0,-2-2-2 0 0,6 1 1 0 0,1 1 1 0 0,0 1-1 0 0,0 1 0 0 0,-1 1 0 0 0,-12 0-1 0 0,27 0 1 0 0,2 1-1 0 0,-1 0 0 0 0,-1 0 1 0 0,2-1-1 0 0,-1 1 0 0 0,0 0 1 0 0,0 0-1 0 0,0 0 1 0 0,1 0-1 0 0,-1 0 0 0 0,0 1 1 0 0,1-1-1 0 0,-1 0 0 0 0,1 1 1 0 0,0-1-1 0 0,-1 1 0 0 0,1 0 1 0 0,0-1-1 0 0,0 1 0 0 0,0 0 1 0 0,0 0-1 0 0,0 0 1 0 0,1-1-1 0 0,-1 2 0 0 0,0-1 1 0 0,0-1-1 0 0,1 2 0 0 0,0-1 1 0 0,0-1-1 0 0,0 2 0 0 0,0 0 0 0 0,-1 12 5 0 0,0 0-1 0 0,2 0 1 0 0,0 0-1 0 0,1 4-4 0 0,0 4 4 0 0,3 439 31 0 0,-7-267-27 0 0,2-186-9 0 0,0 0-1 0 0,1 0 0 0 0,0 0 1 0 0,1 0-1 0 0,0 0 1 0 0,0 0-1 0 0,1 0 0 0 0,0 0 2 0 0,-2-7 0 0 0,0 0 0 0 0,0 0-1 0 0,-1 0 1 0 0,2 0 0 0 0,-1 0-1 0 0,0 0 1 0 0,1-1 0 0 0,-2 1 0 0 0,2-1-1 0 0,-1 1 1 0 0,2-1 0 0 0,-2 1-1 0 0,1-1 1 0 0,-1 1 0 0 0,1-1-1 0 0,0 0 1 0 0,0 0 0 0 0,0 0-1 0 0,0 0 1 0 0,0 0 0 0 0,0-1-1 0 0,0 1 1 0 0,0-1 0 0 0,0 0-1 0 0,1 1 1 0 0,-1-1 0 0 0,-1 0-1 0 0,2 0 1 0 0,-1 0 0 0 0,0 0-1 0 0,0 0 1 0 0,1-1 0 0 0,-1 1-1 0 0,-1 0 1 0 0,2-1 0 0 0,0 0 0 0 0,89-32 424 0 0,-52 17 196 0 0,40-9-620 0 0,-73 23-1 0 0,0 2 0 0 0,1-1 0 0 0,-1 0-1 0 0,0 1 1 0 0,0 1 0 0 0,1-1 0 0 0,-1 1-1 0 0,0 0 1 0 0,1 1 0 0 0,-2-1-1 0 0,2 1 1 0 0,-1 1 0 0 0,-1 0 0 0 0,1 0-1 0 0,-1 0 1 0 0,1 0 0 0 0,-1 1 0 0 0,4 4 1 0 0,7 4-4 0 0,-1 1 0 0 0,-1 1 1 0 0,0 1-1 0 0,-1 0 0 0 0,-1 0 1 0 0,0 2 3 0 0,41 45 0 0 0,-36-43 4 0 0,-1 0 0 0 0,0 2 0 0 0,11 19-4 0 0,-8-11 387 0 0,0 0 1 0 0,9 6-388 0 0,13 17 233 0 0,-40-48-230 0 0,0-1-1 0 0,1 0 0 0 0,0 0 0 0 0,0 0 0 0 0,0 0 0 0 0,0 0 1 0 0,1 0-1 0 0,-1 0 0 0 0,1-1 0 0 0,-1 0 0 0 0,1 0 0 0 0,0 0 0 0 0,0-1 1 0 0,0 2-1 0 0,1-3 0 0 0,-2 2 0 0 0,2-1 0 0 0,-1-1 0 0 0,1 1-2 0 0,4-1 2 0 0,1 0 0 0 0,-1-1 0 0 0,0 1 0 0 0,0-2 0 0 0,0 0 0 0 0,0 0 0 0 0,0-1-1 0 0,3-1-1 0 0,34-14 186 0 0,-1-2-1 0 0,-1-1 0 0 0,0-3 0 0 0,-2-2 1 0 0,-1-1-1 0 0,3-5-185 0 0,-29 21-77 0 0,33-25 755 0 0,3 2 0 0 0,50-25-678 0 0,-46 28 365 0 0,-1-2 1 0 0,14-14-366 0 0,-16 11 800 0 0,-37 27-802 0 0,0-2 0 0 0,-1 0 0 0 0,0-1 1 0 0,-1 0-1 0 0,0-1 0 0 0,-1 0 0 0 0,0-2 1 0 0,1-3 1 0 0,17-25-28 0 0,-16 23-3 0 0,-1 0-1 0 0,11-21 32 0 0,-7 6-3 0 0,-8 20 0 0 0,-2 0 0 0 0,0 0 0 0 0,-1-1 0 0 0,-1 0 0 0 0,0 0 0 0 0,-1 0 1 0 0,1-8 2 0 0,18-100 45 0 0,-22 104-35 0 0,-1-1 1 0 0,0 1-1 0 0,-1-1 1 0 0,-1 1-1 0 0,-3-8-10 0 0,-1-17-34 0 0,5 35 23 0 0,-5-37-16 0 0,2 1-1 0 0,2-1 1 0 0,2 0-1 0 0,4-23 28 0 0,7 0 7 0 0,4 0-1 0 0,3 1 0 0 0,2 1 1 0 0,3 0-1 0 0,24-44-6 0 0,-35 83-8 0 0,3 0-1 0 0,0 1 1 0 0,0 1-1 0 0,3 0 1 0 0,0 2-1 0 0,22-23 9 0 0,52-59 45 0 0,-66 76-5 0 0,-16 18-31 0 0,2 1 0 0 0,-1 1 1 0 0,1 0-1 0 0,1 0 1 0 0,11-7-10 0 0,1 2-4 0 0,-2-2 1 0 0,0-1-1 0 0,-1-1 0 0 0,6-8 4 0 0,22-20-37 0 0,-40 40 27 0 0,1 0-1 0 0,-1 1 1 0 0,12-5 10 0 0,-14 8-2 0 0,0-1-1 0 0,-1 1 1 0 0,1-1 0 0 0,-2-1-1 0 0,2 1 1 0 0,-1-1 0 0 0,-1 0-1 0 0,0-1 1 0 0,2-2 2 0 0,17-25-5 0 0,-14 20 12 0 0,-1-1 0 0 0,0 0-1 0 0,8-15-6 0 0,-2-6 12 0 0,-2-2 0 0 0,-2 1 0 0 0,-1-2 0 0 0,-1-3-12 0 0,25-158 48 0 0,-14-7-7 0 0,-15 129-28 0 0,-2-85 89 0 0,-3 85-208 0 0,5-27 106 0 0,-2 76 11 0 0,2 1-1 0 0,1 0 1 0 0,1 0-1 0 0,1 1 1 0 0,1 0-1 0 0,2 1 0 0 0,1 0 1 0 0,8-12-11 0 0,30-43 212 0 0,56-67-212 0 0,-41 59-53 0 0,17-26 18 0 0,173-245 177 0 0,-221 309 74 0 0,-3-1 0 0 0,-3-1 0 0 0,-1-2 0 0 0,-3-1 0 0 0,-3-1 0 0 0,-2 0 0 0 0,-2-2 0 0 0,-3 0 0 0 0,-3-1 0 0 0,-2-7-216 0 0,-3 11-17 0 0,-3 0 1 0 0,-2-1-1 0 0,-3 0 0 0 0,-3 1 0 0 0,-1 0 0 0 0,-3 0 0 0 0,-3 0 0 0 0,-6-14 17 0 0,-13-41-78 0 0,2 7 22 0 0,-3 1-1 0 0,-31-63 57 0 0,53 147 8 0 0,-2 0-1 0 0,1 1 0 0 0,-2 0 0 0 0,0 0 1 0 0,-2 1-1 0 0,1 1 0 0 0,-5-2-7 0 0,-6-6-36 0 0,-1 3 0 0 0,-1 0 1 0 0,-1 1-1 0 0,-8-3 36 0 0,-52-38-70 0 0,-64-58 70 0 0,99 75-18 0 0,23 23 7 0 0,-1 0-1 0 0,0 2 0 0 0,-2 1 0 0 0,0 1 0 0 0,-16-4 12 0 0,-34-10-9 0 0,-59-14 9 0 0,105 35-1 0 0,-1 3 0 0 0,1 1 0 0 0,-2 1 0 0 0,-17 1 1 0 0,-34 3-97 0 0,-26 5 97 0 0,63-3 14 0 0,-18-4-14 0 0,42 1-15 0 0,1 1 1 0 0,-2 1 0 0 0,1 1 0 0 0,1 2-1 0 0,-1 1 1 0 0,-25 6 14 0 0,-40 22-81 0 0,-35 19 81 0 0,56-19-21 0 0,2 4 1 0 0,1 3-1 0 0,2 2 1 0 0,2 4 0 0 0,-7 8 20 0 0,-32 38 146 0 0,-46 55-146 0 0,128-124-12 0 0,-26 31-49 0 0,2 3-1 0 0,2 1 1 0 0,-7 19 61 0 0,9-16-2 0 0,36-51 10 0 0,-56 81 134 0 0,-16 35-142 0 0,46-60 45 0 0,23-45-60 0 0,-1 1 0 0 0,0-2 0 0 0,-2 0 0 0 0,-11 15 15 0 0,-49 47-176 0 0,-4-4 1 0 0,-55 44 175 0 0,112-105-133 0 0,19-15-183 0 0,-1 0-1 0 0,-1 0 1 0 0,2 1 0 0 0,-2-2-1 0 0,1 1 1 0 0,0 1 0 0 0,-1-2-1 0 0,1 1 1 0 0,-1 0 0 0 0,1 0-1 0 0,-1-1 1 0 0,1 0 0 0 0,-1 1 0 0 0,1-1-1 0 0,-1 1 1 0 0,1-1 0 0 0,-1 0-1 0 0,1 1 317 0 0,0-2-149 0 0,0 0 0 0 0,1 0 0 0 0,-1 1 0 0 0,0-1-1 0 0,0 1 1 0 0,1-1 0 0 0,-1 0 0 0 0,0 1 0 0 0,1-1-1 0 0,-1-1 1 0 0,1 2 0 0 0,0-1 0 0 0,-1 0 0 0 0,1 0-1 0 0,0 1 1 0 0,-1-2 0 0 0,1 1 0 0 0,0 1 0 0 0,-1-1-1 0 0,1-1 1 0 0,0 2 0 0 0,0-1 0 0 0,0 0 0 0 0,0 0-1 0 0,1 0 1 0 0,-1 0 0 0 0,0 0 0 0 0,0 0 0 0 0,1 0-1 0 0,-1 0 150 0 0,1-13-235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2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3463 1506 4 0 0,'32'6'919'0'0,"-31"-6"-907"0"0,0 0 0 0 0,0 0-1 0 0,0 0 1 0 0,0 0 0 0 0,0 0 0 0 0,-1 1-1 0 0,2-1 1 0 0,-1 1 0 0 0,-1-1-1 0 0,1 1 1 0 0,0-1 0 0 0,0 0-1 0 0,-1 1 1 0 0,1 0 0 0 0,0 0-1 0 0,0-1 1 0 0,-1 1-12 0 0,0-1 34 0 0,0 1-1 0 0,0-1 1 0 0,1 1-1 0 0,-1-1 1 0 0,0 0 0 0 0,0 0-1 0 0,0 1 1 0 0,0-1-1 0 0,0 1 1 0 0,0-1-1 0 0,0 1 1 0 0,0-1-1 0 0,0 0 1 0 0,0 0 0 0 0,0 1-1 0 0,0-1 1 0 0,0 1-1 0 0,0-1 1 0 0,0 1-1 0 0,-1-1 1 0 0,1 0 0 0 0,0 0-1 0 0,0 1 1 0 0,0-1-1 0 0,0 1 1 0 0,0-1-1 0 0,-1 1-33 0 0,0-1 70 0 0,0 1-1 0 0,1 0 1 0 0,-2 0-1 0 0,1 0 0 0 0,0 0 1 0 0,0-1-1 0 0,0 1 1 0 0,0-1-1 0 0,-1 1 0 0 0,2-1 1 0 0,-2 1-1 0 0,1 0 0 0 0,0-1 1 0 0,-1 0-1 0 0,1 0 1 0 0,-1 0-1 0 0,2 0 0 0 0,-2 0 1 0 0,1 0-1 0 0,-1 0 1 0 0,1 0-1 0 0,0 0 0 0 0,-1 0-69 0 0,-43-10 486 0 0,6 2-390 0 0,0-1-1 0 0,-9-6-95 0 0,36 11 52 0 0,0-1-1 0 0,1-1 0 0 0,1 1 1 0 0,-2-1-1 0 0,2-1 0 0 0,-1 0 0 0 0,2-1 1 0 0,-1 1-1 0 0,-2-4-51 0 0,-20-22 53 0 0,1 0-1 0 0,2-3 1 0 0,1 0-1 0 0,2-1 1 0 0,1-1-1 0 0,2-2 1 0 0,2-1 0 0 0,2 0-1 0 0,2-2 1 0 0,1 1-1 0 0,-4-21-52 0 0,0-24-26 0 0,-42-150 84 0 0,46 190-40 0 0,-1 1 1 0 0,-3 1-1 0 0,-24-42-18 0 0,24 51 0 0 0,-2 2 0 0 0,-1 1-1 0 0,-2 1 1 0 0,-1 1 0 0 0,-1 1 0 0 0,-3 0 0 0 0,13 15 3 0 0,-1 1-1 0 0,0-1 1 0 0,0 3-1 0 0,-2 0 1 0 0,1 0 0 0 0,-2 3-1 0 0,1-1 1 0 0,-1 2 0 0 0,-1-1-1 0 0,1 3 1 0 0,-15-3-3 0 0,-51-6 19 0 0,-2 4 1 0 0,-17 3-20 0 0,-178 1 38 0 0,187 12-41 0 0,0 5 0 0 0,0 4 1 0 0,-81 22 2 0 0,127-23-2 0 0,0 1 1 0 0,1 4 0 0 0,1 0 0 0 0,1 3 0 0 0,0 3 0 0 0,-30 20 1 0 0,23-7 16 0 0,1 1-1 0 0,1 3 1 0 0,3 3 0 0 0,1 1 0 0 0,-2 8-16 0 0,-6 9-2 0 0,1 3 1 0 0,4 1 0 0 0,3 4-1 0 0,2 1 1 0 0,5 3 0 0 0,-5 13 1 0 0,28-42 30 0 0,3 0 1 0 0,1 1 0 0 0,-6 33-31 0 0,-21 145 14 0 0,7-29 36 0 0,0-3 7 0 0,8 2 1 0 0,5 77-58 0 0,18-206-11 0 0,3 1 0 0 0,5 37 11 0 0,-2-76-1 0 0,2-1 0 0 0,1 0 0 0 0,0 0 1 0 0,3-1-1 0 0,0 1 0 0 0,1-2 0 0 0,11 21 1 0 0,58 90 32 0 0,5-2 1 0 0,8-1-33 0 0,-75-109-12 0 0,13 15 284 0 0,2-1 1 0 0,2-2-1 0 0,1-1 0 0 0,1-2 0 0 0,2-1 0 0 0,1-2 0 0 0,1-1 0 0 0,2-3 1 0 0,0-1-1 0 0,26 10-272 0 0,-29-13 28 0 0,-1 1-1 0 0,-1 3-27 0 0,55 32 11 0 0,-48-34-17 0 0,-1 3-1 0 0,-1 1 1 0 0,-1 1 0 0 0,15 17 6 0 0,-46-37-163 0 0,1-1 1 0 0,0 1-1 0 0,0-1 0 0 0,1-1 0 0 0,-1 0 0 0 0,2-1 0 0 0,8 2 163 0 0,-13-4-571 0 0,1 0 0 0 0,0-1 0 0 0,0-1 0 0 0,0 1-1 0 0,-1-1 1 0 0,2-1 0 0 0,-1 1 0 0 0,-1-1 0 0 0,2-1-1 0 0,-1 1 1 0 0,-1-1 0 0 0,5-1 571 0 0,9-6-562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2741 2451 4 0 0,'3'24'1002'0'0,"-2"-21"-714"0"0,0 1-1 0 0,0 0 0 0 0,-1 0 0 0 0,0-1 0 0 0,0 1 0 0 0,0 0 0 0 0,-1 3-287 0 0,-1 19 274 0 0,0 0-1 0 0,2 0 1 0 0,2 16-274 0 0,0 17 291 0 0,15 456-123 0 0,-7-465-142 0 0,-8-41-25 0 0,0 0-1 0 0,1 0 0 0 0,-2 1 1 0 0,1 8-1 0 0,-3-16-1 0 0,1-2 1 0 0,1 2-1 0 0,-1-1 1 0 0,0 0-1 0 0,0 0 1 0 0,0 0-1 0 0,0 0 1 0 0,0 0-1 0 0,1 0 1 0 0,-1 0 0 0 0,1 0-1 0 0,0 0 1 0 0,-1 0-1 0 0,0 0 1 0 0,1 0-1 0 0,0-1 1 0 0,0 1-1 0 0,-1 0 1 0 0,1 0-1 0 0,0-1 1 0 0,0 1-1 0 0,-1 0 1 0 0,3 0 0 0 0,0 2-1 0 0,-3-2 14 0 0,0-1 0 0 0,1 1 0 0 0,0 0 0 0 0,-1-1 0 0 0,0 0 0 0 0,1 1-1 0 0,-1 0 1 0 0,0 0 0 0 0,0-1 0 0 0,0 1 0 0 0,0 0 0 0 0,1 0 0 0 0,-1-1-1 0 0,0 0 1 0 0,0 1 0 0 0,0 0 0 0 0,0 0 0 0 0,0-1 0 0 0,0 1 0 0 0,0 0-1 0 0,0 0 1 0 0,-1-1 0 0 0,1 1 0 0 0,0 0 0 0 0,0 0 0 0 0,0-1 0 0 0,0 0 0 0 0,-1 1-1 0 0,1 0 1 0 0,-1 0 0 0 0,1-1 0 0 0,-1 0 0 0 0,1 1 0 0 0,0 0 0 0 0,-1-1-1 0 0,0 1 1 0 0,1-1 0 0 0,-1 0 0 0 0,1 1 0 0 0,-1-1 0 0 0,1 1 0 0 0,-1-1-1 0 0,0 1-12 0 0,-1 0 51 0 0,0 1 0 0 0,0-1 0 0 0,-1 1 0 0 0,1-2 0 0 0,0 2-1 0 0,0-1 1 0 0,-1-1 0 0 0,0 2 0 0 0,1-1 0 0 0,-1-1-1 0 0,-1 1-50 0 0,-8-1 492 0 0,-2 0-160 0 0,0 0 1 0 0,0-1 0 0 0,0 1-1 0 0,0-3 1 0 0,0 1-1 0 0,-13-5-332 0 0,10 1 115 0 0,0 2 0 0 0,-19-3-115 0 0,31 6 0 0 0,-1 0 0 0 0,0 0-1 0 0,0 1 1 0 0,0 0-1 0 0,0 0 1 0 0,0 1 0 0 0,0 0-1 0 0,0-1 1 0 0,0 2 0 0 0,1-1-1 0 0,-2 1 1 0 0,4 0-3 0 0,1 0 1 0 0,-1 0-1 0 0,1 0 0 0 0,0 0 0 0 0,-1 1 0 0 0,1-1 0 0 0,0 1 0 0 0,0-1 0 0 0,0 1 0 0 0,1 0 0 0 0,-1-1 0 0 0,1 1 0 0 0,-1 0 0 0 0,1 0 0 0 0,0 3 3 0 0,-16 24-16 0 0,-25 18-36 0 0,30-31 414 0 0,-3-1 0 0 0,1 0 0 0 0,-2-1 1 0 0,-7 6-363 0 0,-1-4 7 0 0,0-2 0 0 0,-1 0 1 0 0,0-3-1 0 0,-1 1 1 0 0,-1-2-1 0 0,0-2 0 0 0,0 0 1 0 0,-1-1-1 0 0,-10-1-7 0 0,2-1 3 0 0,-2-3-1 0 0,1-1 0 0 0,-5-2-2 0 0,-40 2-36 0 0,35-2 48 0 0,-1-2 1 0 0,0-2-1 0 0,1-3 0 0 0,-20-5-12 0 0,45 7 8 0 0,0 0 1 0 0,0-2-1 0 0,1 0 0 0 0,0-2 0 0 0,1 0 1 0 0,0-1-1 0 0,-4-4-8 0 0,-11-10 9 0 0,0 0 0 0 0,2-2 0 0 0,-11-14-9 0 0,24 23 7 0 0,-6-5 15 0 0,1-1 0 0 0,1 0 0 0 0,2-3-1 0 0,0 1 1 0 0,2-2 0 0 0,0-1-22 0 0,-21-48-8 0 0,4-2 1 0 0,2 0-1 0 0,4-3 0 0 0,-17-71 8 0 0,42 126 15 0 0,2 0 0 0 0,0-1 1 0 0,2 0-1 0 0,1 0 0 0 0,2-15-15 0 0,-1 12-18 0 0,-1 1 0 0 0,0 0 0 0 0,-3-1 0 0 0,-3-11 18 0 0,2 17 4 0 0,1 0 0 0 0,0 0-1 0 0,3 0 1 0 0,-1-1 0 0 0,2 1-1 0 0,2-7-3 0 0,-1 18 9 0 0,-1 1-1 0 0,0-1 0 0 0,-2 1 0 0 0,1-1 1 0 0,-1 0-1 0 0,-1 1 0 0 0,0 0 1 0 0,-1 0-1 0 0,0 0 0 0 0,-1 0 0 0 0,0 0 1 0 0,-1 0-1 0 0,0 2 0 0 0,-1-1 1 0 0,0 0-1 0 0,-1 1 0 0 0,0 1 1 0 0,-3-4-9 0 0,-56-67-63 0 0,24 28 61 0 0,-14-10 2 0 0,-159-155 25 0 0,183 182-23 0 0,3-1 0 0 0,0-3 1 0 0,2 0-1 0 0,2-1 1 0 0,2-1-1 0 0,-18-41-2 0 0,33 57-4 0 0,-1 0-1 0 0,2 1 0 0 0,1-2 1 0 0,1 0-1 0 0,1 0 1 0 0,2 0-1 0 0,0 0 0 0 0,2-11 5 0 0,1-24 38 0 0,3-1-1 0 0,3 1 1 0 0,3-3-38 0 0,15-59-21 0 0,-11 68-9 0 0,1-30 30 0 0,-12 66 3 0 0,-1-1-1 0 0,0-1 0 0 0,-2 1 0 0 0,-1 1 1 0 0,0-2-1 0 0,-2-3-2 0 0,-5-13 34 0 0,-3 0 0 0 0,0 1 0 0 0,-3 0 0 0 0,-14-24-34 0 0,-17-42-2734 0 0,36 73 418 0 0,0 0 1 0 0,2-1-1 0 0,0-8 2316 0 0,0 5-348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2272 4 0 0,'2'0'132'0'0,"-2"1"-1"0"0,1-1 1 0 0,0 1-1 0 0,0-1 1 0 0,-1 0 0 0 0,0 1-1 0 0,1 0 1 0 0,0 0-1 0 0,0-1 1 0 0,-1 0 0 0 0,0 1-1 0 0,1 0 1 0 0,0 0 0 0 0,-1-1-1 0 0,1 1 1 0 0,-1 0-1 0 0,0 0 1 0 0,0-1 0 0 0,1 1-1 0 0,-1 1 1 0 0,0-2-1 0 0,1 1 1 0 0,-1 0 0 0 0,0 0-1 0 0,0-1 1 0 0,0 2-1 0 0,0-1 1 0 0,0 0-132 0 0,2 39-58 0 0,-1-20 297 0 0,10 123 76 0 0,-9-86-183 0 0,3-2 1 0 0,2 1-1 0 0,2-2 0 0 0,15 44-132 0 0,3-22 969 0 0,40 71-969 0 0,-57-127-7 0 0,9 15 210 0 0,2 0 0 0 0,1-2 0 0 0,19 20-203 0 0,13 21 526 0 0,-48-65-489 0 0,21 31-2 0 0,1-2-1 0 0,23 23-34 0 0,-43-54 4 0 0,-1 1 0 0 0,0 0 0 0 0,-1 0 0 0 0,0 1 0 0 0,0 0 0 0 0,-1 0 0 0 0,0 0 0 0 0,-1 1 0 0 0,1-1 0 0 0,-2 2 0 0 0,0-2 0 0 0,0 2-4 0 0,-1 1 0 0 0,0-1 0 0 0,0 0 0 0 0,1 1 0 0 0,0-1 0 0 0,1-1 0 0 0,1 2 0 0 0,7 15 102 0 0,-3-1 1 0 0,1 0-1 0 0,0 9-102 0 0,-9-27 25 0 0,2 0 0 0 0,-2 0 0 0 0,2 0 0 0 0,0 0 0 0 0,0 0 0 0 0,1-1 0 0 0,0 1 0 0 0,-1-1 0 0 0,5 4-25 0 0,-8-11 4 0 0,0 0 0 0 0,0 0 0 0 0,0 0 4 0 0,0 0 22 0 0,0 0 17 0 0,0 0-40 0 0,-1-1 1 0 0,1 1-1 0 0,-1-1 1 0 0,1 1-1 0 0,0-1 1 0 0,0 1-1 0 0,0 0 1 0 0,0-1-1 0 0,-1 1 1 0 0,1-1-1 0 0,0 0 1 0 0,0 1-1 0 0,0 0 1 0 0,-1-1-1 0 0,1 1 0 0 0,0-1 1 0 0,0 0-1 0 0,0 1 1 0 0,0 0-1 0 0,0-1 1 0 0,0 0-1 0 0,1 1 1 0 0,-1-1-1 0 0,0 1 1 0 0,0 0-1 0 0,0-1 1 0 0,1 0-1 0 0,-1 1 1 0 0,0-1-1 0 0,0 1 0 0 0,0 0 1 0 0,0-1-1 0 0,1 1 1 0 0,-1-1-1 0 0,1 1 1 0 0,-1-1-1 0 0,1 1 1 0 0,-1 0-1 0 0,0 0 1 0 0,0 0-1 0 0,1-1 1 0 0,0 1-1 0 0,-1 0 0 0 0,1-1 1 0 0,-1 1-1 0 0,0 0-7 0 0,1 0 1 0 0,0 0-1 0 0,-1 0 1 0 0,1 0-1 0 0,-1 0 1 0 0,0 0-1 0 0,1-1 1 0 0,-1 1-1 0 0,1 0 1 0 0,-1 0-1 0 0,1 0 1 0 0,-1 0-1 0 0,0 0 1 0 0,0 0-1 0 0,1 0 1 0 0,-1-1-1 0 0,1 1 0 0 0,-1-1 1 0 0,1 1-1 0 0,-1 0 1 0 0,0-1-1 0 0,0 1 1 0 0,0 0-1 0 0,1 0 1 0 0,-1-1-1 0 0,0 1 1 0 0,1-1-1 0 0,-1 1 1 0 0,0-1-1 0 0,0 1 1 0 0,1 0-1 0 0,-1-1 1 0 0,0 1-1 0 0,0-19 30 0 0,0 18-29 0 0,0 0 0 0 0,0-1-1 0 0,0 1 1 0 0,0 0-1 0 0,0 0 1 0 0,0-1-1 0 0,0 1 1 0 0,0 0-1 0 0,1-1 1 0 0,-1 1-1 0 0,1-1 1 0 0,-1 2-1 0 0,1-2 1 0 0,-1 1-1 0 0,1-1 0 0 0,-1 1-6 0 0,1 4 9 0 0,-1-2 0 0 0,-1 1 0 0 0,1 0 0 0 0,0-1 0 0 0,0 2 0 0 0,-1-2 0 0 0,1 1 0 0 0,0-1 1 0 0,-1 1-1 0 0,0 0 0 0 0,0 1-3 0 0,-4 15 26 0 0,5-17-22 0 0,0 2 1 0 0,0-2-1 0 0,0 1 0 0 0,0 0 1 0 0,-1-1-1 0 0,1 2 1 0 0,0-2-1 0 0,0 1 0 0 0,-1 0 1 0 0,0-1-1 0 0,0 1 1 0 0,1-1-1 0 0,-1 1 0 0 0,0 0 1 0 0,0 0-1 0 0,0-1 1 0 0,0 0-1 0 0,0 0 0 0 0,-1 1 1 0 0,1 0-5 0 0,-31 23 27 0 0,-18 17-9 0 0,47-39-15 0 0,-1 1-1 0 0,1-1 1 0 0,0 0-1 0 0,0 2 0 0 0,1-1 1 0 0,0-1-1 0 0,-1 2 1 0 0,1-1-1 0 0,0 0 0 0 0,0 1 1 0 0,0 3-3 0 0,1-6-1 0 0,1 0 0 0 0,0 0 1 0 0,0 0-1 0 0,0 0 0 0 0,0 1 1 0 0,0-1-1 0 0,0 0 0 0 0,0 0 1 0 0,1 1-1 0 0,-1-1 0 0 0,1-1 1 0 0,0 2-1 0 0,-1-1 0 0 0,1 0 1 0 0,1 0-1 0 0,-2 0 0 0 0,2-1 1 0 0,-1 2-1 0 0,0-2 0 0 0,1 1 0 0 0,-1 0 1 0 0,1-1-1 0 0,-1 1 0 0 0,1-1 1 0 0,-1 0-1 0 0,1 1 0 0 0,0-1 1 0 0,0 0-1 0 0,0 0 0 0 0,0 0 1 0 0,1 1 0 0 0,10 4 19 0 0,1-1 0 0 0,-1-1 0 0 0,2 0 0 0 0,11 2-19 0 0,16 6 57 0 0,-38-10-44 0 0,5 1 44 0 0,-2 0 1 0 0,1 0-1 0 0,0 1 0 0 0,-1 1 0 0 0,7 4-57 0 0,-19-7 44 0 0,-1 1 0 0 0,1 0 0 0 0,1 0 0 0 0,-1 0 0 0 0,0 0 0 0 0,0 1 0 0 0,1 0-44 0 0,3-3 0 0 0,1-1 1 0 0,0 1-1 0 0,0-1 0 0 0,-1 0 0 0 0,1 1 0 0 0,0 0 1 0 0,0-1-1 0 0,0 1 0 0 0,0-1 0 0 0,0 0 1 0 0,0 1-1 0 0,0 0 0 0 0,0-1 0 0 0,0 1 0 0 0,0-1 1 0 0,0 0-1 0 0,0 1 0 0 0,0 0 0 0 0,1-1 0 0 0,-1 1 1 0 0,0-1-1 0 0,0 0 0 0 0,1 1 0 0 0,-1-1 0 0 0,1 1 1 0 0,-1-1-1 0 0,0 1 0 0 0,0-1 0 0 0,0 0 1 0 0,1 0-1 0 0,-1 1 0 0 0,1-1 0 0 0,-1 1 0 0 0,1-1 1 0 0,-1 0-1 0 0,0 1 0 0 0,1-1 0 0 0,26 15 348 0 0,-22-12-286 0 0,-2-1-1 0 0,2 0 1 0 0,-1 0 0 0 0,-1 1 0 0 0,1 0 0 0 0,0 0 0 0 0,0 1-62 0 0,-2-2 22 0 0,-1 0-1 0 0,1 0 1 0 0,-1 0 0 0 0,0 1 0 0 0,0-1 0 0 0,0 0 0 0 0,0 0-1 0 0,0 1 1 0 0,-1-1 0 0 0,1 0 0 0 0,-1 1 0 0 0,0-1-1 0 0,0 1 1 0 0,0-1 0 0 0,0 1 0 0 0,0-1 0 0 0,0 0-1 0 0,0 1 1 0 0,0 0 0 0 0,-1-1 0 0 0,0 2-22 0 0,-2 3 112 0 0,-1 1 1 0 0,1-1 0 0 0,-1 0-1 0 0,0 0 1 0 0,-4 5-113 0 0,-6 11-124 0 0,13-22 125 0 0,1 0 1 0 0,-1 1-1 0 0,1-1 1 0 0,0 1-1 0 0,0-1 1 0 0,0 0 0 0 0,0 0-1 0 0,0 1 1 0 0,0-1-1 0 0,0 1 1 0 0,1-1-1 0 0,-1 0 1 0 0,1 1-1 0 0,-1-1 1 0 0,0 0 0 0 0,1 0-1 0 0,-1 1 1 0 0,1-1-1 0 0,0 0 1 0 0,-1 1-1 0 0,1-2 1 0 0,1 1-1 0 0,-2 1 1 0 0,1-2 0 0 0,0 1-1 0 0,0 1 1 0 0,0-2-2 0 0,31 28 90 0 0,-28-25-54 0 0,2 2-24 0 0,0-2 1 0 0,-1 3 0 0 0,1-2-1 0 0,-1 1 1 0 0,0 1 0 0 0,0 0-1 0 0,-1 0 1 0 0,1 0 0 0 0,-2 0-1 0 0,3 3-12 0 0,-7-9 2 0 0,1 0 0 0 0,0 0 0 0 0,0 0 0 0 0,0 0 0 0 0,0 0 0 0 0,0 0 0 0 0,0 0 0 0 0,0 1 0 0 0,0-1 0 0 0,0 0 0 0 0,0 0 0 0 0,0 1 0 0 0,0-1 0 0 0,0 0 0 0 0,1 0 0 0 0,-1 0 0 0 0,0 1 0 0 0,0-1-1 0 0,0 0 1 0 0,0 0 0 0 0,0 0 0 0 0,0 0 0 0 0,0 0 0 0 0,0 0 0 0 0,0 0 0 0 0,0 0 0 0 0,0 0 0 0 0,0 0 0 0 0,0 1 0 0 0,1-1 0 0 0,-1 0 0 0 0,0 0 0 0 0,0 0 0 0 0,0 0 0 0 0,1 0 0 0 0,-1 0 0 0 0,0 0 0 0 0,0 0 0 0 0,0 0-1 0 0,1 0 1 0 0,-1 0 0 0 0,0 0 0 0 0,0 0 0 0 0,0 0 0 0 0,0 0 0 0 0,0 0 0 0 0,0 0 0 0 0,0 0 0 0 0,1 0 0 0 0,-1 0 0 0 0,0 0 0 0 0,0 0 0 0 0,0 0 0 0 0,1 0 0 0 0,-1 0 0 0 0,0 0 0 0 0,0-1 0 0 0,0 1 0 0 0,1 0-2 0 0,4-14 28 0 0,2-31-64 0 0,-5 36 43 0 0,3-29-18 0 0,6-33 8 0 0,-9 65 2 0 0,0 0 0 0 0,0 0-1 0 0,0 0 1 0 0,1 0-1 0 0,0 0 1 0 0,0 0 0 0 0,0 0-1 0 0,1 1 1 0 0,1-2 1 0 0,1 1 0 0 0,0 0 0 0 0,1 0 1 0 0,-1 1-1 0 0,2 1 0 0 0,-1-2 0 0 0,1 3 0 0 0,7-5 0 0 0,-8 4 5 0 0,1 1 0 0 0,-1-2 0 0 0,1 1 0 0 0,-1-1-1 0 0,0 0 1 0 0,-1-1 0 0 0,1 1 0 0 0,-1-1 0 0 0,2-3-5 0 0,-7 8 12 0 0,-1 0 1 0 0,1 1 0 0 0,-1-1-1 0 0,0 1 1 0 0,1-1 0 0 0,0 0-1 0 0,-1 0 1 0 0,1 1 0 0 0,-1-1-1 0 0,0 0 1 0 0,0 0 0 0 0,0 1-1 0 0,1-1 1 0 0,-1 0 0 0 0,0 0 0 0 0,0 1-1 0 0,0-1 1 0 0,0 0 0 0 0,0 0-1 0 0,0 1 1 0 0,0-1 0 0 0,0 0-1 0 0,0 0 1 0 0,0 1 0 0 0,-1-1-1 0 0,1 0 1 0 0,0 0-13 0 0,-18-12 966 0 0,7 7-884 0 0,10 5-72 0 0,0 1-1 0 0,0-1 1 0 0,0 1-1 0 0,0 0 1 0 0,0-1-1 0 0,0 0 0 0 0,0 0 1 0 0,0 1-1 0 0,0-1 1 0 0,1 0-1 0 0,-1 0 0 0 0,0 1 1 0 0,0-2-1 0 0,1 1 1 0 0,-1 1-1 0 0,1-1 0 0 0,-1-1 1 0 0,0 2-1 0 0,1-1 1 0 0,0-1-1 0 0,0 2 1 0 0,0-2-1 0 0,-1 1 0 0 0,1 0 1 0 0,0 0-1 0 0,0 0 1 0 0,0 0-1 0 0,0-1 0 0 0,0 2 1 0 0,0-2-1 0 0,0 1 1 0 0,0 0-1 0 0,1-1-9 0 0,0-1 20 0 0,1-2 0 0 0,1 1 0 0 0,-1 1-1 0 0,1 0 1 0 0,0-1 0 0 0,-1 1 0 0 0,1-1 0 0 0,1 1-20 0 0,12-17 79 0 0,-14 19-76 0 0,-1 0 0 0 0,-1-1 1 0 0,2 1-1 0 0,-1 0 0 0 0,-1-1 0 0 0,1 1 0 0 0,0-1 0 0 0,-1 1 0 0 0,1-1 0 0 0,-1 1 1 0 0,0-1-1 0 0,1 1 0 0 0,-1-1 0 0 0,0-1-3 0 0,-1 2 4 0 0,1-1 0 0 0,-1 0-1 0 0,0 1 1 0 0,0-1 0 0 0,1 1 0 0 0,-2-1-1 0 0,1 1 1 0 0,0 0 0 0 0,0-1 0 0 0,0 1-1 0 0,-1 0 1 0 0,1 0 0 0 0,-2-1-4 0 0,-21-18-18 0 0,17 15 6 0 0,-1-1 0 0 0,2 0 1 0 0,-1-1-1 0 0,0 0 1 0 0,1 0-1 0 0,0 0 1 0 0,-3-6 11 0 0,8 12-2 0 0,1-1 1 0 0,0 1-1 0 0,0-1 1 0 0,0 1-1 0 0,0-1 1 0 0,0 1-1 0 0,0-1 1 0 0,0 1-1 0 0,0-1 1 0 0,0 1-1 0 0,0-1 1 0 0,0 1 0 0 0,1-1-1 0 0,0 1 1 0 0,-1-1-1 0 0,1 1 1 0 0,-1-1-1 0 0,1 1 2 0 0,5-20-13 0 0,-5 5 4 0 0,1 1 1 0 0,0-1 0 0 0,1 1 0 0 0,5-11 8 0 0,3-21 30 0 0,-9 37-34 0 0,1 1 0 0 0,0 1 1 0 0,1-1-1 0 0,0 0 0 0 0,1-1 4 0 0,15-40-3 0 0,-16 38 14 0 0,1 0 0 0 0,0 1 1 0 0,1 0-1 0 0,0 0 0 0 0,1-1 0 0 0,0 2 1 0 0,4-4-12 0 0,25-43 50 0 0,22-51-57 0 0,5 3 0 0 0,15-11 7 0 0,-25 40 1103 0 0,72-107-785 0 0,-74 106-356 0 0,3 4-1 0 0,43-45 39 0 0,-58 78 17 0 0,-27 29-7 0 0,-1-1 0 0 0,0 0 0 0 0,0-1 0 0 0,-2 0 1 0 0,0 0-1 0 0,6-11-10 0 0,0-7 32 0 0,-2 0 1 0 0,-1 0 0 0 0,-1-1 0 0 0,3-22-33 0 0,20-109 105 0 0,-31 131-132 0 0,-1 0 0 0 0,-1-20 27 0 0,-1 50 2 0 0,6-90-44 0 0,6-29-48 0 0,-10 102 117 0 0,1-2 0 0 0,1 2 0 0 0,0 0-1 0 0,1 0 1 0 0,6-14-27 0 0,-5 15 60 0 0,14-42-158 0 0,0 0 24 0 0,4-30 74 0 0,-6-5 169 0 0,-5 0 1 0 0,-1-40-170 0 0,-10 99 344 0 0,-2 1 0 0 0,-2-1 0 0 0,-2 0 1 0 0,0 1-1 0 0,-7-20-344 0 0,-4-7 422 0 0,-4 2 1 0 0,-18-41-423 0 0,20 64 457 0 0,-3 1 1 0 0,0 1 0 0 0,-2 1-1 0 0,-8-7-457 0 0,9 12 63 0 0,1-1-63 0 0,-2 0 0 0 0,-2 1 0 0 0,0 1 0 0 0,-3 0 0 0 0,24 26-3 0 0,0 1 0 0 0,1-1-1 0 0,-1 0 1 0 0,0 1 0 0 0,0 0 0 0 0,1 0-1 0 0,-1 0 1 0 0,0 0 0 0 0,0 0 0 0 0,0 0-1 0 0,0 1 1 0 0,0 0 0 0 0,0 0 0 0 0,-1 0-1 0 0,1 0 1 0 0,0 0 0 0 0,0 0 0 0 0,0 1-1 0 0,0-1 1 0 0,-1 2 3 0 0,-1-2-5 0 0,1 2 0 0 0,1-1 0 0 0,-2 0 0 0 0,1 1 0 0 0,1 0 0 0 0,-1-1 0 0 0,0 2 0 0 0,0-1 0 0 0,1 1 0 0 0,0-1 0 0 0,-1 1 0 0 0,1 0 0 0 0,0 0 0 0 0,-1 1 5 0 0,-26 27-39 0 0,-27 11 38 0 0,40-30 8 0 0,13-9-5 0 0,1 0 0 0 0,0-2-1 0 0,-1 1 1 0 0,1 1 0 0 0,0-2 0 0 0,-1 1 0 0 0,0-1-1 0 0,0 0 1 0 0,1 0 0 0 0,-1 0 0 0 0,0 0-1 0 0,0 0 1 0 0,0-1 0 0 0,0 0 0 0 0,0 0 0 0 0,0 0-1 0 0,0 0 1 0 0,0-1 0 0 0,1 1 0 0 0,-1-2-1 0 0,-1 2 1 0 0,2-1 0 0 0,-1-1 0 0 0,-1 0-2 0 0,-10-2-4 0 0,12 4 3 0 0,0-1 0 0 0,0 0 0 0 0,0 1 0 0 0,0-1 0 0 0,0 0 1 0 0,1 0-1 0 0,-1 0 0 0 0,1 0 0 0 0,-1-1 0 0 0,1 1 0 0 0,-1-1 0 0 0,1 1 0 0 0,0-1 0 0 0,0 0 1 0 0,-1 0-1 0 0,1 0 0 0 0,1 0 0 0 0,-2 0 0 0 0,2 0 0 0 0,-1-1 0 0 0,1 0 0 0 0,-1 1 1 0 0,1-1-1 0 0,0 1 0 0 0,0-2 1 0 0,-8-18-22 0 0,6 16 9 0 0,0-1 1 0 0,0 0 0 0 0,0 0 0 0 0,2 0 0 0 0,-1-1 0 0 0,1 1 0 0 0,-1-1-1 0 0,2-4 13 0 0,-2-1-6 0 0,-1 0 0 0 0,0 0-1 0 0,-1 0 1 0 0,1 0-1 0 0,-2 1 1 0 0,0-1-1 0 0,-1 1 1 0 0,-2-2 6 0 0,2 2-3 0 0,2 3-10 0 0,-17-32 29 0 0,19 38-16 0 0,0 0-1 0 0,1 0 1 0 0,-2 1 0 0 0,1-1 0 0 0,0 0-1 0 0,0 1 1 0 0,-1 0 0 0 0,0 0-1 0 0,1-1 1 0 0,-1 2 0 0 0,-2-3 0 0 0,4 4-2 0 0,0 0 0 0 0,-1 0 0 0 0,1 0 0 0 0,0 0 0 0 0,-1 0 0 0 0,1 0 0 0 0,0 0 0 0 0,0 1 0 0 0,-1-1 0 0 0,1 1-1 0 0,0-1 1 0 0,-1 0 0 0 0,2 0 0 0 0,-2 1 0 0 0,1 0 0 0 0,0 0 0 0 0,0-1 0 0 0,0 1 0 0 0,0 0 0 0 0,0 0 0 0 0,0-1 0 0 0,0 1 0 0 0,-1 1 2 0 0,-23 26-60 0 0,19-22 55 0 0,-5 7 17 0 0,1 0 0 0 0,0 0-1 0 0,1 1 1 0 0,-1 2-12 0 0,8-12 3 0 0,0 0 0 0 0,0-1 0 0 0,0 2 0 0 0,1-1 0 0 0,-1-1 0 0 0,1 2 0 0 0,0-1 0 0 0,-1 0 0 0 0,2 1 0 0 0,0-1 0 0 0,-1 0-1 0 0,1 0 1 0 0,0 1 0 0 0,0-1 0 0 0,1 1 0 0 0,-1-1 0 0 0,2 5-3 0 0,-2-6 1 0 0,1 0-1 0 0,-1 0 1 0 0,0 0-1 0 0,-1 0 1 0 0,1 0-1 0 0,-1 1 1 0 0,0-1-1 0 0,1 0 1 0 0,-1 0-1 0 0,0 0 1 0 0,0 0-1 0 0,0 0 1 0 0,-1 0-1 0 0,1 0 1 0 0,-1-1-1 0 0,-1 4 0 0 0,0-4 5 0 0,1 1 0 0 0,0-1 0 0 0,0 0-1 0 0,-1 1 1 0 0,1-1 0 0 0,-1-1 0 0 0,1 2 0 0 0,-1-2-1 0 0,0 1-4 0 0,-17 12 50 0 0,17-12-49 0 0,-1 0 1 0 0,0-1-1 0 0,0 1 1 0 0,0-1-1 0 0,-1 0 1 0 0,2 0-1 0 0,-2-1 1 0 0,1 1-1 0 0,0-1 1 0 0,-1 1-1 0 0,-3-2-1 0 0,8 1-6 0 0,0-1 6 0 0,0 1 1 0 0,0 0-1 0 0,-1-1 1 0 0,1 0-1 0 0,0 0 1 0 0,0 1-1 0 0,0 0 1 0 0,0-1-1 0 0,0 0 1 0 0,0 1-1 0 0,-1-1 1 0 0,1 1-1 0 0,-1 0 1 0 0,1-1 0 0 0,-1 0-1 0 0,1 1 1 0 0,0-1-1 0 0,0 1 1 0 0,-1 0-1 0 0,1 0 1 0 0,-1-1-1 0 0,0 1 0 0 0,1-1-2 0 0,0 1 0 0 0,-1-1 0 0 0,1 1 0 0 0,-1 0 0 0 0,1 0 0 0 0,-1-1-1 0 0,1 1 1 0 0,0-1 0 0 0,0 0 0 0 0,-1 1 0 0 0,1 0 0 0 0,0-1 0 0 0,-1 1 0 0 0,1-1 0 0 0,0 0 0 0 0,0 1 0 0 0,-1 0-1 0 0,1-1 1 0 0,0 0 0 0 0,0 0 0 0 0,0 1 0 0 0,0 0 2 0 0,0-3 1 0 0,-3-34-34 0 0,2 35 28 0 0,0-1 1 0 0,0 1-1 0 0,0 0 1 0 0,0 0 0 0 0,0 0-1 0 0,-1 1 1 0 0,1-2-1 0 0,-1 2 1 0 0,1-1-1 0 0,-1 0 1 0 0,1 1 0 0 0,-2-1-1 0 0,2 1 1 0 0,-1 0-1 0 0,-1-1 5 0 0,-4-1-10 0 0,-1 0 0 0 0,-1 0 0 0 0,1 0 0 0 0,0 0 0 0 0,-1 2 0 0 0,1-1 0 0 0,-1 2 0 0 0,0-1 0 0 0,1 0 0 0 0,-1 2 0 0 0,-3-1 10 0 0,-32-2 77 0 0,26 0-72 0 0,0 1 1 0 0,0 0-1 0 0,0 1 0 0 0,-1 1 1 0 0,1 1-1 0 0,0 0 0 0 0,0 1 1 0 0,1 2-1 0 0,-9 2-5 0 0,3 1 17 0 0,0 1 1 0 0,0 1-1 0 0,2 1 0 0 0,-1 1 0 0 0,1 2 0 0 0,1 0 1 0 0,-1 0-1 0 0,3 2 0 0 0,-1 1 0 0 0,1 0 1 0 0,1 2-1 0 0,-1 2-17 0 0,13-15-19 0 0,0 0 0 0 0,0 1 0 0 0,1 0 0 0 0,0 0 0 0 0,0 0 0 0 0,1 1 0 0 0,0-1 0 0 0,0 1 0 0 0,0-1 1 0 0,2 1-1 0 0,-1 0 0 0 0,0 0 0 0 0,1 5 19 0 0,1-9-4 0 0,0 1 0 0 0,0-1 1 0 0,0 1-1 0 0,0-1 0 0 0,1 1 0 0 0,0-1 1 0 0,0 0-1 0 0,0 1 0 0 0,1-1 0 0 0,-1 0 1 0 0,1 0-1 0 0,0 0 0 0 0,0 0 0 0 0,0 0 1 0 0,1-1-1 0 0,0 1 0 0 0,-1-1 1 0 0,1 1-1 0 0,0-1 0 0 0,1 0 0 0 0,-1 0 1 0 0,0 0-1 0 0,0-1 0 0 0,1 1 0 0 0,4 1 4 0 0,4 3-9 0 0,6 4-1 0 0,0-1 1 0 0,1-1 0 0 0,1 0 0 0 0,-1-1-1 0 0,1-1 1 0 0,13 2 9 0 0,-5-5 45 0 0,1 0 1 0 0,0-2-1 0 0,0 0 0 0 0,15-3-45 0 0,26-4 251 0 0,20-6-251 0 0,-70 7 38 0 0,0-2-1 0 0,-1 0 1 0 0,0-1-1 0 0,0-1 1 0 0,0-1-1 0 0,-1 0 1 0 0,-1-1 0 0 0,0-1-1 0 0,13-11-37 0 0,-20 13 27 0 0,0 0 0 0 0,-1 0-1 0 0,-1-1 1 0 0,0 0 0 0 0,0-1 0 0 0,-1 1 0 0 0,0-2-1 0 0,-1 1 1 0 0,-1-1 0 0 0,0 0 0 0 0,2-5-27 0 0,-7 15 9 0 0,0-1 1 0 0,0 1 0 0 0,0 0-1 0 0,0 0 1 0 0,-1-1 0 0 0,1 1-1 0 0,0 0 1 0 0,-1 0-1 0 0,0-1 1 0 0,0 2 0 0 0,0-1-1 0 0,0-1 1 0 0,0 1 0 0 0,0 1-1 0 0,-1-2 1 0 0,1 2 0 0 0,0-1-1 0 0,0 0 1 0 0,-2 1-1 0 0,1-2-9 0 0,-41-33 22 0 0,35 29-59 0 0,-18-8 643 0 0,-15 7-9939 0 0,-1-1-828 0 0,33 5 9377 0 0,3-3 465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1124 32 0 0,'3'-1'2580'0'0,"-9"-1"-1457"0"0,1 1-1052 0 0,1 0 0 0 0,0-2-1 0 0,-1 2 1 0 0,2-1 0 0 0,-2-1-1 0 0,1 1 1 0 0,-2-2-71 0 0,-31-26 357 0 0,27 22-345 0 0,0 1 0 0 0,1-2 0 0 0,0 1 1 0 0,0-1-1 0 0,0 0 0 0 0,2-1 0 0 0,-1 1 0 0 0,1-3-12 0 0,-15-26-6 0 0,2 0-1 0 0,2-2 1 0 0,-9-27 6 0 0,19 41 2 0 0,1 1 1 0 0,1-1-1 0 0,1 0 1 0 0,1-1-1 0 0,2 1 1 0 0,-1-16-3 0 0,3-3 10 0 0,-1 24-4 0 0,0-1-1 0 0,2 1 1 0 0,0 0-1 0 0,2 0 1 0 0,0 0 0 0 0,1 1-1 0 0,3-9-5 0 0,12-26-10 0 0,4 0 0 0 0,26-49 10 0 0,-40 88-2 0 0,-1 1 0 0 0,2 0 0 0 0,0 1 0 0 0,1 0 0 0 0,1 1 0 0 0,0 0 0 0 0,0 0 0 0 0,1 2 0 0 0,1 0 0 0 0,0 0-1 0 0,0 1 1 0 0,4-1 2 0 0,8 2 316 0 0,-14 9-1051 0 0,-11 0 600 0 0,-1 0 0 0 0,1 1 0 0 0,-1-1 1 0 0,0 0-1 0 0,1 0 0 0 0,-1 0 0 0 0,0 1 0 0 0,0-1 1 0 0,0 0-1 0 0,1 0 0 0 0,-1 0 0 0 0,0 0 0 0 0,1 1 1 0 0,-1-1-1 0 0,0 1 0 0 0,0-1 0 0 0,1 0 0 0 0,-1 1 1 0 0,0-1-1 0 0,0 0 0 0 0,0 0 0 0 0,0 0 0 0 0,0 1 1 0 0,0-1-1 0 0,0 1 0 0 0,0-1 0 0 0,0 1 0 0 0,0-1 0 0 0,0 0 1 0 0,0 0 134 0 0,0 0-205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416 430 8 0 0,'-9'-1'329'0'0,"1"0"0"0"0,-1-1 0 0 0,2 0 0 0 0,-1-1 0 0 0,-1 1 0 0 0,-5-4-329 0 0,13 5 44 0 0,1 0-1 0 0,-1 1 1 0 0,0-1-1 0 0,1 0 1 0 0,-1 0-1 0 0,1 1 1 0 0,-1-1-1 0 0,0 0 1 0 0,1 0-1 0 0,-1 1 1 0 0,1-1-1 0 0,0-1 1 0 0,0 2-1 0 0,-1-1 0 0 0,1 0 1 0 0,0 0-1 0 0,0 0 1 0 0,-1 0-1 0 0,1 0 1 0 0,0 0-1 0 0,0 0-43 0 0,-1-28 433 0 0,1 10-277 0 0,-8-47 475 0 0,2-24-631 0 0,5 65-27 0 0,0 10 29 0 0,-1 0 0 0 0,-1 1 0 0 0,0 0-1 0 0,-3-7-1 0 0,5 14 2 0 0,-1 1 0 0 0,-1-1 0 0 0,0 1 0 0 0,0 0 0 0 0,0 0 1 0 0,0 1-1 0 0,-1-1 0 0 0,0 1 0 0 0,0 0 0 0 0,-5-4-2 0 0,8 7 26 0 0,-1 1-1 0 0,1-1 1 0 0,-1 1 0 0 0,0 0 0 0 0,0-1 0 0 0,0 1 0 0 0,0 0-1 0 0,0 0 1 0 0,0 0 0 0 0,-1 0 0 0 0,1 0 0 0 0,0 1 0 0 0,0-1-1 0 0,-1 1 1 0 0,1-1 0 0 0,0 1 0 0 0,0 0 0 0 0,-1 0 0 0 0,0 0-1 0 0,1 0 1 0 0,0 1 0 0 0,0-1 0 0 0,-1 1 0 0 0,1-1-26 0 0,-2 2 2 0 0,0-1 1 0 0,0 2-1 0 0,0-2 1 0 0,1 1-1 0 0,0 1 0 0 0,-1 0 1 0 0,1 0-1 0 0,0-1 1 0 0,0 1-1 0 0,0 1 1 0 0,0-1-1 0 0,-1 2-2 0 0,-2 4 1 0 0,1 1 1 0 0,0 0-1 0 0,-1 1 1 0 0,3-1-1 0 0,-2 1 0 0 0,2 0 1 0 0,0 0-1 0 0,1 0 1 0 0,0 1-1 0 0,1-1 0 0 0,-1 2-1 0 0,-1 8 15 0 0,0 0-1 0 0,-6 15-14 0 0,2-9 14 0 0,6-21-13 0 0,0 0-1 0 0,-1 0 1 0 0,1 0-1 0 0,-2 0 1 0 0,1 0-1 0 0,0 0 1 0 0,-1 0-1 0 0,0-1 1 0 0,-1 0-1 0 0,1 0 0 0 0,-2 3 0 0 0,-2 4-1 0 0,7-11 4 0 0,-1 0 0 0 0,1 0 0 0 0,0 0 0 0 0,0 0 0 0 0,-1 0 0 0 0,1 0 0 0 0,-1 0 0 0 0,0 0 0 0 0,1 0 0 0 0,-1 0-1 0 0,0 0 1 0 0,0 0 0 0 0,1-1 0 0 0,-1 1 0 0 0,0 0 0 0 0,0 0 0 0 0,0-1 0 0 0,0 1 0 0 0,0 0 0 0 0,0 0-3 0 0,-7 2 470 0 0,-2 3-401 0 0,10-6-67 0 0,0 0 0 0 0,0 0-1 0 0,0 0 1 0 0,0 0 0 0 0,-1 0 0 0 0,1 0 0 0 0,0 0 0 0 0,0 0 0 0 0,0 0 0 0 0,0 0 0 0 0,-1 0 0 0 0,1 0 0 0 0,0 0 0 0 0,0 0 0 0 0,0 0 0 0 0,0 0 0 0 0,0 0 0 0 0,0 0 0 0 0,0 0 0 0 0,0 0 0 0 0,0 0 0 0 0,0 0 0 0 0,-1 0 0 0 0,1 0 0 0 0,0 0 0 0 0,0 0 0 0 0,0 0-1 0 0,0 0 1 0 0,0-1 0 0 0,0 1 0 0 0,-1 0 0 0 0,1 0 0 0 0,0 0 0 0 0,0 0 0 0 0,0 0 0 0 0,0 0 0 0 0,0-1 0 0 0,0 1 0 0 0,0 0 0 0 0,0 0 0 0 0,0 0 0 0 0,-1 0 0 0 0,1-1 0 0 0,0 1 0 0 0,0 0 0 0 0,0 0 0 0 0,0 0 0 0 0,0 0 0 0 0,0 0 0 0 0,0 0 0 0 0,0 0 0 0 0,0 0 0 0 0,0 0-2 0 0,0-1 4 0 0,-15 1 140 0 0,15 0-140 0 0,0 0-1 0 0,-1 0-2 0 0,0 0 3 0 0,1 0-1 0 0,-4 1 6 0 0,4-1-7 0 0,0 0 0 0 0,0 0-1 0 0,-1 0 1 0 0,1 1 0 0 0,-1-1 0 0 0,1 0 0 0 0,-1 0-1 0 0,1 0 1 0 0,0 0 0 0 0,-1 0 0 0 0,1 0 0 0 0,-1 0 0 0 0,1 0-1 0 0,-1 0 1 0 0,1 0 0 0 0,0 0 0 0 0,0 0 0 0 0,-1 0-1 0 0,1 0 1 0 0,-1 0 0 0 0,1 0 0 0 0,-1 0 0 0 0,1-1-1 0 0,0 1 1 0 0,0 0 0 0 0,-1 0 0 0 0,1 0 0 0 0,-1 0-1 0 0,1 0 1 0 0,0-1 0 0 0,-1 1 0 0 0,1-1 0 0 0,0 1-1 0 0,0 0 1 0 0,0-1 0 0 0,-1 1 0 0 0,1 0-2 0 0,0-3 27 0 0,-1 5 40 0 0,1 11-289 0 0,3-3-1276 0 0,-3-10 1395 0 0,1 1-1 0 0,-1-1 0 0 0,1 0 0 0 0,-1 0 1 0 0,0 0-1 0 0,0 0 0 0 0,1-1 1 0 0,-1 1-1 0 0,1 0 0 0 0,-1 0 0 0 0,0 0 1 0 0,1 0-1 0 0,-1 0 0 0 0,0 0 1 0 0,0-1-1 0 0,0 1 0 0 0,1 0 0 0 0,-1 0 1 0 0,1 0-1 0 0,-1 0 0 0 0,0 0 1 0 0,1-1-1 0 0,-1 1 0 0 0,0 0 1 0 0,0-1-1 0 0,0 1 0 0 0,0 0 0 0 0,0-1 1 0 0,0 1-1 0 0,1 0 0 0 0,-1 0 1 0 0,0 0-1 0 0,0-1 0 0 0,0 1 0 0 0,0-1 1 0 0,0 1 103 0 0,6-8-341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738 536 16 0 0,'-1'-15'248'0'0,"-1"1"-1"0"0,1-1 1 0 0,-2 0-1 0 0,0 1 1 0 0,-1-1-1 0 0,-3-7-247 0 0,-1-20 317 0 0,7 35-284 0 0,1-1-1 0 0,-2 1 0 0 0,1 0 1 0 0,-2 0-1 0 0,1 0 0 0 0,-2-3-32 0 0,-7-25 44 0 0,10 29 20 0 0,-1 0-1 0 0,0 0 0 0 0,0 1 1 0 0,-1-1-1 0 0,1 0 1 0 0,-3-2-64 0 0,-15-24 198 0 0,15 22-136 0 0,-1 0 0 0 0,0 0 0 0 0,-1 1 1 0 0,1 0-1 0 0,-2 1 0 0 0,-4-4-62 0 0,-33-37 319 0 0,38 39-300 0 0,-2 0 1 0 0,0 0 0 0 0,0 1-1 0 0,-1 1 1 0 0,0 0-1 0 0,0 0 1 0 0,-5-2-20 0 0,6 5 4 0 0,0-1 0 0 0,0 3 0 0 0,0-2 0 0 0,-1 2 0 0 0,0 0 0 0 0,-2-1-4 0 0,7 4 3 0 0,-1-1 0 0 0,0 0 0 0 0,1 1 0 0 0,-1 0 0 0 0,0 1 0 0 0,0-1 0 0 0,0 1 0 0 0,0 0 0 0 0,1 1 0 0 0,-1-1 0 0 0,-4 2-3 0 0,0 2 2 0 0,-1-2 0 0 0,1 3 0 0 0,0-1 0 0 0,0 0 0 0 0,1 1 0 0 0,0 1 1 0 0,0 0-1 0 0,0 0 0 0 0,1 1 0 0 0,1 0 0 0 0,-1 0 0 0 0,1 0 0 0 0,-2 4-2 0 0,-2 5-6 0 0,1 1 0 0 0,0 1 1 0 0,2-1-1 0 0,-1 1 0 0 0,3 1 0 0 0,-5 15 6 0 0,-22 77 22 0 0,5 2 0 0 0,-5 63-22 0 0,14-57-3 0 0,-5 49-34 0 0,22-134 39 0 0,0 0 0 0 0,2 0 1 0 0,5 33-3 0 0,20 85 71 0 0,10 16-71 0 0,-20-105 61 0 0,-9-39 81 0 0,1-1 1 0 0,2 0-1 0 0,0-1 0 0 0,2 0 1 0 0,1 0-1 0 0,0-1 1 0 0,2-1-1 0 0,0 0 1 0 0,9 8-143 0 0,34 52 396 0 0,-30-42-433 0 0,24 27 37 0 0,-40-53 75 0 0,1-1 1 0 0,0-1 0 0 0,1 1-1 0 0,0-2 1 0 0,1 1 0 0 0,13 5-76 0 0,7 3 92 0 0,1-2 1 0 0,1-1 0 0 0,1-3-1 0 0,1 0 1 0 0,33 6-93 0 0,-19-9-8 0 0,1-2 1 0 0,-1-3-1 0 0,2-2 0 0 0,3-2 8 0 0,21-1 8 0 0,140 1-6000 0 0,-193-1 5801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187 242 12 0 0,'-1'-1'61'0'0,"1"0"-1"0"0,-1 0 1 0 0,0 1-1 0 0,0-1 1 0 0,1 0-1 0 0,-1 0 1 0 0,0 1 0 0 0,0-1-1 0 0,1 0 1 0 0,0 0-1 0 0,-1 0 1 0 0,1 0-1 0 0,-1 0 1 0 0,1 0 0 0 0,0-1-1 0 0,-1 2 1 0 0,1-1-1 0 0,0-1 1 0 0,0 2-1 0 0,0-2 1 0 0,0 1 0 0 0,0 0-1 0 0,0 0 1 0 0,0 0-1 0 0,0 0 1 0 0,1 0-1 0 0,-1 0 1 0 0,1-1-61 0 0,9-36 856 0 0,-6 27-542 0 0,-2 8-251 0 0,-2 1 1 0 0,1 0-1 0 0,0 0 1 0 0,0-1-1 0 0,-1 1 1 0 0,0 0-1 0 0,1 0 1 0 0,-1-1-1 0 0,0 0 1 0 0,0 1-1 0 0,0 0 1 0 0,0 0-1 0 0,-1-1 1 0 0,1 0-1 0 0,0 1 1 0 0,-1 0 0 0 0,1 0-1 0 0,-2-1 1 0 0,2 1-1 0 0,-1 0 1 0 0,0 0-1 0 0,0-1 1 0 0,-1 2-1 0 0,1-1 1 0 0,0-1-1 0 0,-1 2 1 0 0,0-1-1 0 0,1 0 1 0 0,-1 1-1 0 0,0-1 1 0 0,0 1-1 0 0,-1-2-63 0 0,0 1 126 0 0,0 0 0 0 0,0-1 0 0 0,0 1-1 0 0,-1 0 1 0 0,1 0 0 0 0,-1 0 0 0 0,0 1-1 0 0,1-1 1 0 0,-2 1 0 0 0,1 0-1 0 0,1 0 1 0 0,-4 0-126 0 0,-49 0 274 0 0,27 2-316 0 0,28-1-84 0 0,0 0 0 0 0,-1 0 1 0 0,1-1-1 0 0,-1 1 1 0 0,1-1-1 0 0,-1 1 0 0 0,2 0 1 0 0,-2-1-1 0 0,1 0 0 0 0,0 1 1 0 0,-1-1-1 0 0,1 1 1 0 0,0-1-1 0 0,0-1 0 0 0,0 2 1 0 0,-1-1-1 0 0,2 0 0 0 0,-1 0 1 0 0,0 0-1 0 0,0-1 1 0 0,1 2-1 0 0,-1-2 0 0 0,0 1 1 0 0,0 0-1 0 0,1-1 126 0 0,-3-2-460 0 0,2 0 0 0 0,-1 0-1 0 0,1-1 1 0 0,0 1 0 0 0,0-1-1 0 0,0 1 1 0 0,0-2 460 0 0,1-8-256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1130 526 4 0 0,'-2'5'495'0'0,"1"-5"428"0"0,1-15 250 0 0,-5-9-885 0 0,-1 2 0 0 0,0-2 0 0 0,-2 2 0 0 0,-1-1 0 0 0,-1 2 0 0 0,0 0 0 0 0,-1 0 0 0 0,-3 0-288 0 0,6 9 90 0 0,0 0 0 0 0,-2 1 0 0 0,1 1 1 0 0,-2-1-1 0 0,1 1 0 0 0,-1 1 1 0 0,-1 0-1 0 0,1 1 0 0 0,-1 1 0 0 0,-1-1 1 0 0,1 1-1 0 0,-1 1 0 0 0,-1 0 1 0 0,0 1-91 0 0,-53-22 282 0 0,1-2 1 0 0,0-4 0 0 0,-14-12-283 0 0,66 37 54 0 0,-1 0 0 0 0,0 1 0 0 0,0 1 0 0 0,-1 1 0 0 0,0 1 0 0 0,0 0 0 0 0,0 0 0 0 0,0 2 0 0 0,-1 0 0 0 0,1 1 0 0 0,-1 0 0 0 0,1 2 0 0 0,-1 0 0 0 0,1 0 0 0 0,-1 2 0 0 0,1 0 0 0 0,0 1 0 0 0,0 0 0 0 0,0 2 0 0 0,1 0 0 0 0,0 0 0 0 0,0 2 0 0 0,0-1 0 0 0,1 2 0 0 0,1 0 0 0 0,-1 1 0 0 0,1 0 0 0 0,1 1 0 0 0,0 0 0 0 0,0 1 0 0 0,-8 12-54 0 0,4-1 4 0 0,1-1-1 0 0,1 2 0 0 0,1-1 0 0 0,1 2 0 0 0,1-1 0 0 0,0 7-3 0 0,6-18-8 0 0,2 0 0 0 0,-1 0 0 0 0,2 1 0 0 0,-1-1 0 0 0,2 1 1 0 0,0-1-1 0 0,1 1 0 0 0,0 0 0 0 0,1-1 0 0 0,0 1 0 0 0,2-1 0 0 0,-1 1 0 0 0,2 3 8 0 0,1-6 56 0 0,-1 1-1 0 0,2 0 1 0 0,0-2-1 0 0,0 1 0 0 0,0-1 1 0 0,1 1-1 0 0,8 7-55 0 0,13 13 562 0 0,24 20-562 0 0,-3-3 48 0 0,-16-13 523 0 0,2 0 0 0 0,1-3 1 0 0,2-1-1 0 0,1-2 0 0 0,1-2 0 0 0,14 6-571 0 0,-39-25 306 0 0,1-1 0 0 0,1 0 0 0 0,-1-1 0 0 0,1-1 0 0 0,1 0 0 0 0,-1-1 0 0 0,0-1 0 0 0,14 0-306 0 0,-18-2 91 0 0,-1-2 0 0 0,1 0 0 0 0,0 1 1 0 0,0-3-1 0 0,-1 1 0 0 0,1-1 0 0 0,-1 0 0 0 0,1-1 0 0 0,-1-1 0 0 0,-1 0 0 0 0,1 0 0 0 0,9-7-91 0 0,-5 1 27 0 0,-1 0-1 0 0,0-1 1 0 0,-1-1 0 0 0,0 0 0 0 0,-1 0-1 0 0,0-1 1 0 0,5-10-27 0 0,19-28-113 0 0,16-34 113 0 0,-43 71-26 0 0,23-43-68 0 0,7-17 94 0 0,-29 52 6 0 0,-1-1 0 0 0,-2 0-1 0 0,1 0 1 0 0,3-24-6 0 0,-12 44-151 0 0,1-1 0 0 0,-1 1-1 0 0,1-1 1 0 0,-1 1 0 0 0,0-1 0 0 0,-1 1-1 0 0,1-1 1 0 0,-1 1 0 0 0,0-1-1 0 0,0 1 1 0 0,0-1 0 0 0,-1 2 0 0 0,1-2-1 0 0,-2 1 1 0 0,2 0 151 0 0,-5-5-2022 0 0,1 1 0 0 0,-1-1 0 0 0,-1 2 0 0 0,0-1 0 0 0,0 1 0 0 0,-2-1 2022 0 0,6 5-267 0 0,1 0-1 0 0,0 0 1 0 0,0 1 0 0 0,-1-1 0 0 0,1 0-1 0 0,1 0 1 0 0,-2-4 267 0 0,-4-9-260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347 751 20 0 0,'-1'1'90'0'0,"0"0"1"0"0,0 0-1 0 0,1 0 1 0 0,-1-1-1 0 0,0 1 0 0 0,0 0 1 0 0,1 0-1 0 0,-1-1 1 0 0,-1 1-1 0 0,2 0 1 0 0,-1 0-1 0 0,-1-1 0 0 0,2 0 1 0 0,-1 1-1 0 0,-1-1 1 0 0,2 1-1 0 0,-2-1 0 0 0,1 1 1 0 0,0-1-1 0 0,0 0 1 0 0,-1 0-91 0 0,-31-4 1172 0 0,17-1-703 0 0,0-1 0 0 0,1-1 1 0 0,-2-1-470 0 0,11 5 213 0 0,-8-5-56 0 0,1 0-1 0 0,0-1 0 0 0,0 0 0 0 0,1-1 1 0 0,0 0-1 0 0,1-2 0 0 0,-1 1 1 0 0,2-1-1 0 0,-8-12-156 0 0,4 4 234 0 0,0-1 0 0 0,1-1 0 0 0,2 0 0 0 0,1 0 0 0 0,-8-24-234 0 0,15 37 101 0 0,0 0 0 0 0,0-1-1 0 0,2 1 1 0 0,-1 0 0 0 0,1-1 0 0 0,0 1 0 0 0,1-1 0 0 0,0 0 0 0 0,1 1 0 0 0,0-1 0 0 0,0 1 0 0 0,1-1 0 0 0,1 1 0 0 0,0-1-1 0 0,0 1 1 0 0,2-4-101 0 0,-1 3 177 0 0,2 1-1 0 0,0-1 1 0 0,0 1-1 0 0,0 1 1 0 0,1-1-1 0 0,1 2 1 0 0,-1-2-1 0 0,1 2 0 0 0,1 0 1 0 0,-1 0-1 0 0,1 1 1 0 0,0 0-1 0 0,0 0 1 0 0,5-1-177 0 0,59-25 1492 0 0,0 2-1 0 0,2 5 1 0 0,29-5-1492 0 0,44-15 20 0 0,-133 40-26 0 0,-1 1 0 0 0,0 0-1 0 0,1 1 1 0 0,-1 1 0 0 0,1 0 0 0 0,0 1 0 0 0,11 0 6 0 0,-19 2 15 0 0,-1 0 0 0 0,2-1 0 0 0,-1 2 0 0 0,-1 0 0 0 0,1 0 0 0 0,0 0 0 0 0,0 1-1 0 0,-1 0 1 0 0,0 0 0 0 0,0 0 0 0 0,0 1 0 0 0,0 0 0 0 0,0 0 0 0 0,0 0 0 0 0,-1 1 0 0 0,0 0 0 0 0,1 2-15 0 0,5 6 369 0 0,-1 1-1 0 0,-1-1 1 0 0,0 2-1 0 0,-1 0 1 0 0,0 0 0 0 0,-1 0-1 0 0,-1 1 1 0 0,3 10-369 0 0,3 19 799 0 0,0 1 0 0 0,0 25-799 0 0,-6-26-15 0 0,0 2 0 0 0,-3 32 15 0 0,-3-57 10 0 0,-2 0 0 0 0,0 0-1 0 0,-1-1 1 0 0,-1 1 0 0 0,-1-1 0 0 0,-6 18-10 0 0,6-29 12 0 0,1 0 0 0 0,-2-1 0 0 0,0 1 0 0 0,0-1 0 0 0,0 0 0 0 0,-1-1 0 0 0,0 1 0 0 0,-6 4-12 0 0,-15 13 180 0 0,-25 18-180 0 0,47-40 18 0 0,-6 6-18 0 0,0-1-1 0 0,-1-1 1 0 0,0 0-1 0 0,0-1 1 0 0,-1 0 0 0 0,0-1-1 0 0,0 0 1 0 0,-1-1-1 0 0,0-1 1 0 0,1 0 0 0 0,-1-1-1 0 0,0-1 1 0 0,0 0-1 0 0,-1-2 1 0 0,1 1 0 0 0,0-2-1 0 0,0 1 1 0 0,0-2 0 0 0,0 0-1 0 0,0-1 1 0 0,0-1-1 0 0,0 0 1 0 0,1-1 0 0 0,0-1-1 0 0,0 0 1 0 0,0-1-1 0 0,1 0 1 0 0,0-1 0 0 0,-6-4 0 0 0,9 4-103 0 0,-19-13-67 0 0,1-1 0 0 0,-17-18 170 0 0,36 30-649 0 0,1 1-1 0 0,0-1 1 0 0,0 0 0 0 0,0-2 649 0 0,4 4-1108 0 0,1 2 0 0 0,-1-2-1 0 0,1 1 1 0 0,0-1 0 0 0,0 1 0 0 0,-1-8 1108 0 0,-1-15-3782 0 0,1 0 1 0 0,0-11 3781 0 0,2-62-3245 0 0,1 78 3081 0 0,1-28-94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492 418 4 0 0,'-6'-2'71'0'0,"0"1"0"0"0,0-1 1 0 0,0-1-1 0 0,0 0 0 0 0,1 0 0 0 0,-1 0 0 0 0,1 0 0 0 0,0 0 1 0 0,0-1-1 0 0,1-1 0 0 0,-1 2 0 0 0,1-2 0 0 0,-4-4-71 0 0,3 4 3 0 0,0 0-1 0 0,0 0 0 0 0,0 1 0 0 0,0-1 0 0 0,-1 1 1 0 0,0 0-1 0 0,0 1 0 0 0,0-1 0 0 0,0 1 1 0 0,0 0-1 0 0,0 1 0 0 0,-2-1-2 0 0,-58 0 71 0 0,65 1-69 0 0,1 1 0 0 0,0 0 0 0 0,0 0 0 0 0,0-1 0 0 0,-1 1 0 0 0,1-1 0 0 0,0 1 0 0 0,0 0 0 0 0,0-1 0 0 0,1 1 0 0 0,-1 0-1 0 0,0 0 1 0 0,0-1 0 0 0,0 1 0 0 0,1 0 0 0 0,0-1-2 0 0,0-9 261 0 0,-1 11-107 0 0,-34 11 3539 0 0,26-10-2902 0 0,2-1-1 0 0,-2 0 0 0 0,1-1 0 0 0,0 1 0 0 0,0-1 0 0 0,0-1 0 0 0,0 1 0 0 0,-1-1 1 0 0,2-1-1 0 0,-5 0-790 0 0,4-1 490 0 0,-2-1 0 0 0,1 1 0 0 0,1-1 1 0 0,-1 0-1 0 0,1-1 0 0 0,1 0 0 0 0,-7-6-490 0 0,3 2-313 0 0,0-2-1 0 0,1 1 1 0 0,1-1-1 0 0,-5-10 314 0 0,3 4-3078 0 0,1-1 1 0 0,-7-19 3077 0 0,14 32-847 0 0,0 0 0 0 0,1 0 1 0 0,-1 0-1 0 0,2 0 1 0 0,-1 0-1 0 0,0 0 1 0 0,1 0-1 0 0,0 0 1 0 0,1 0-1 0 0,0-3 847 0 0,2-14-532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24 0 0,'11'-54'3179'0'0,"-10"-24"-2474"0"0,-2 49-535 0 0,2 1 0 0 0,1-11-170 0 0,-1 32 7 0 0,1-1 0 0 0,-1 1 0 0 0,1-1-1 0 0,0 1 1 0 0,0 0 0 0 0,1 0 0 0 0,0 0 0 0 0,0 0 0 0 0,1 0-1 0 0,3-5-6 0 0,-4 9 1 0 0,-1 0 0 0 0,1 1 0 0 0,-1-1 0 0 0,1 1 0 0 0,-1 0 0 0 0,1-1-1 0 0,0 1 1 0 0,0 0 0 0 0,1 0 0 0 0,-1 0 0 0 0,0 1 0 0 0,1-1-1 0 0,0 1 1 0 0,-1 0 0 0 0,0 0 0 0 0,1 0 0 0 0,0 1 0 0 0,-1-1 0 0 0,1 1-1 0 0,-1-1 1 0 0,1 1 0 0 0,0 1 0 0 0,0-1 0 0 0,-1 1 0 0 0,1-1 0 0 0,-1 0-1 0 0,1 2 1 0 0,0-1 0 0 0,-1 0 0 0 0,0 1 0 0 0,4 1-1 0 0,-1 0 0 0 0,0 0 0 0 0,0 0-1 0 0,0 0 1 0 0,-1 1 0 0 0,1 1 0 0 0,-1-2 0 0 0,0 3 0 0 0,0-2 0 0 0,0 1 0 0 0,-1 1 0 0 0,0-1-1 0 0,0 0 1 0 0,0 1 0 0 0,-1 0 0 0 0,0 0 0 0 0,3 5 0 0 0,5 26 27 0 0,-8-24-36 0 0,0 0 1 0 0,1-1-1 0 0,1 0 0 0 0,0 0 1 0 0,1 0-1 0 0,4 6 9 0 0,-8-15 13 0 0,0 0 1 0 0,1-1-1 0 0,-1 1 0 0 0,0-1 0 0 0,1 0 0 0 0,-1 1 1 0 0,1-1-1 0 0,0 0 0 0 0,0 0 0 0 0,0 0 0 0 0,0-1 0 0 0,0 1 1 0 0,1-1-1 0 0,-1 1 0 0 0,1-1 0 0 0,-1-1 0 0 0,1 1 1 0 0,-1 0-1 0 0,0 0 0 0 0,1-1 0 0 0,0 0 0 0 0,-1 0 1 0 0,1 0-1 0 0,-1 0 0 0 0,0-1 0 0 0,3 0-13 0 0,9-2 22 0 0,-1-1 0 0 0,0 1-1 0 0,0-3 1 0 0,-1 1 0 0 0,1-1 0 0 0,-2 0-1 0 0,6-4-21 0 0,27-17-27 0 0,16-17 27 0 0,-5 4 20 0 0,-39 29 4 0 0,-2 1-29 0 0,1 0 0 0 0,-1 0-1 0 0,1 2 1 0 0,1 0 0 0 0,9-4 5 0 0,-22 11 22 0 0,0 0 1 0 0,1 0-1 0 0,-1 0 1 0 0,0 0 0 0 0,0 0-1 0 0,1 1 1 0 0,-1 0-1 0 0,0 0 1 0 0,1 0-1 0 0,-1 0 1 0 0,0 1-1 0 0,0 0 1 0 0,1 0-1 0 0,-1 0 1 0 0,0 0-1 0 0,0 0 1 0 0,0 2 0 0 0,0-2-1 0 0,0 1 1 0 0,0 0-1 0 0,-1 1 1 0 0,0-1-1 0 0,1 0 1 0 0,-1 1-1 0 0,0 0 1 0 0,1 0-23 0 0,13 16 555 0 0,0 1 0 0 0,0 1 0 0 0,-2 0 0 0 0,7 13-555 0 0,-14-21-306 0 0,-1 0 0 0 0,-1 0 0 0 0,0 1 1 0 0,0 0-1 0 0,-2 0 0 0 0,0 0 0 0 0,0 1 0 0 0,-1 10 306 0 0,-2-23-578 0 0,-1 1 122 0 0,0-2-3370 0 0,2-8 3549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23 663 44 0 0,'0'-1'94'0'0,"-1"1"1"0"0,0 0-1 0 0,1-1 0 0 0,-1 1 1 0 0,0 0-1 0 0,0-1 0 0 0,1 1 1 0 0,0 0-1 0 0,-1-1 1 0 0,0 1-1 0 0,0-1 0 0 0,1 0 1 0 0,0 1-1 0 0,-1 0 0 0 0,1-1 1 0 0,-1 0-1 0 0,1 1 0 0 0,-1-1 1 0 0,1 1-1 0 0,0-1 0 0 0,0 0 1 0 0,0 0-1 0 0,-1 1 1 0 0,1-1-1 0 0,0 0 0 0 0,0 1 1 0 0,0-1-1 0 0,-1 1 0 0 0,1-2-94 0 0,-3-27 922 0 0,2 17-557 0 0,-2-19 175 0 0,1 0-1 0 0,2-1 1 0 0,3-26-540 0 0,0-21 589 0 0,-2 44-340 0 0,0 1 0 0 0,2-1 0 0 0,3 1 0 0 0,0 0 0 0 0,1 0-249 0 0,-5 31 30 0 0,-1 0-1 0 0,0 0 1 0 0,0-1 0 0 0,2 1 0 0 0,-2 0-1 0 0,1 0 1 0 0,1 0 0 0 0,-2 1-1 0 0,2-1 1 0 0,-1 0 0 0 0,1 0-1 0 0,0 1 1 0 0,-1 0 0 0 0,1 0-1 0 0,0 0 1 0 0,0 0 0 0 0,0 0 0 0 0,0 1-1 0 0,1-1 1 0 0,-1 1 0 0 0,0 0-1 0 0,0 0 1 0 0,2 0-30 0 0,11-3 123 0 0,1 1 0 0 0,-1 1-1 0 0,1 0 1 0 0,9 1-123 0 0,12-1-79 0 0,104-19 667 0 0,-2-6-1 0 0,25-12-587 0 0,-153 36 17 0 0,0 0 0 0 0,0 1-1 0 0,0 1 1 0 0,0 0 0 0 0,0 0-1 0 0,0 1 1 0 0,0 1 0 0 0,0 0-1 0 0,0 0 1 0 0,0 1 0 0 0,0 1-1 0 0,0 0 1 0 0,7 4-17 0 0,-17-6 29 0 0,0 0 0 0 0,-1 0 1 0 0,1 1-1 0 0,0-1 0 0 0,0 1 0 0 0,-1-1 0 0 0,0 1 1 0 0,0 0-1 0 0,1-1 0 0 0,-1 1 0 0 0,0 0 0 0 0,0 0 0 0 0,0 0 1 0 0,0-1-1 0 0,0 2 0 0 0,-1-1 0 0 0,1-1 0 0 0,-1 2 1 0 0,0-1-1 0 0,1 0 0 0 0,-1 0 0 0 0,0 1-29 0 0,1 54 1556 0 0,-2-36-960 0 0,6 146 2479 0 0,-1-64-1275 0 0,-5 49-1800 0 0,-1-127 631 0 0,2-7-308 0 0,-1 0 0 0 0,-2 1 1 0 0,0-1-1 0 0,0 1-323 0 0,2-18 10 0 0,0 2 1 0 0,0-2-1 0 0,0 1 0 0 0,-1 0 1 0 0,2-1-1 0 0,-2 1 0 0 0,1-1 1 0 0,0 1-1 0 0,-1-1 0 0 0,1 1 1 0 0,-1-1-1 0 0,0 0 1 0 0,1 1-1 0 0,-1-2 0 0 0,0 1 1 0 0,0 1-1 0 0,0-2 0 0 0,1 1 1 0 0,-2 0-1 0 0,2 0 0 0 0,-1-1 1 0 0,-1 0-1 0 0,0 1-10 0 0,-9 1 40 0 0,0 0 1 0 0,0-1-1 0 0,-9-1-40 0 0,7 1 62 0 0,-32 2 839 0 0,-211 20-116 0 0,210-19-199 0 0,0-2 1 0 0,-16-2-587 0 0,21 0 60 0 0,32 0-56 0 0,-2 0 3 0 0,1 0 1 0 0,-1-1 0 0 0,1-1 0 0 0,-2 1-8 0 0,10 0 1 0 0,0 0 0 0 0,0 0 0 0 0,-1-1 1 0 0,1 2-1 0 0,-1-2 0 0 0,1 1 1 0 0,0-2-1 0 0,0 2 0 0 0,0-1 1 0 0,0-1-1 0 0,1 1 0 0 0,-1 0 0 0 0,1 0 1 0 0,-1-1-1 0 0,0 0-1 0 0,0-1-72 0 0,0 0-1 0 0,-1 1 1 0 0,0 0-1 0 0,0 0 1 0 0,1 0 0 0 0,-2 0-1 0 0,1 1 73 0 0,0 0-148 0 0,0-1 0 0 0,0 0 0 0 0,1 1-1 0 0,-1-1 1 0 0,1 0 0 0 0,0 0 0 0 0,0 0-1 0 0,0-1 1 0 0,-2-2 148 0 0,-4-7-5482 0 0,2-1-1 0 0,0 1 0 0 0,-3-10 5483 0 0,7 12-1114 0 0,-1 0-1 0 0,1-1 1 0 0,1 1-1 0 0,-2-13 1115 0 0,1-6-235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34 787 4 0 0,'1'2'170'0'0,"2"0"0"0"0,-1 1 0 0 0,0-1 0 0 0,0-1-1 0 0,1 2 1 0 0,-1-2 0 0 0,0 1 0 0 0,1-1 0 0 0,-1 1 0 0 0,1-1 0 0 0,0 0 0 0 0,0 0 0 0 0,0 0 0 0 0,0 0-1 0 0,-1 0 1 0 0,1-1 0 0 0,0 0 0 0 0,0 1 0 0 0,1-1-170 0 0,9 0 563 0 0,1 0-1 0 0,-1-1 1 0 0,0 0-1 0 0,1-1-562 0 0,-3-1 238 0 0,1 2-1 0 0,-1 0 0 0 0,0 0 0 0 0,6 2-237 0 0,28 4 80 0 0,6 2 234 0 0,0-2 0 0 0,0-3 0 0 0,0-2 0 0 0,2-2-314 0 0,-27-1 18 0 0,63-7-14 0 0,-82 8-9 0 0,1 0 0 0 0,0 0 0 0 0,0 0-1 0 0,0-1 1 0 0,-1 0 0 0 0,0-1 0 0 0,0 0-1 0 0,0 0 1 0 0,3-2 5 0 0,-3-1-5 0 0,-1-1-1 0 0,-1 1 1 0 0,0-1-1 0 0,0 0 1 0 0,0 0-1 0 0,-1 0 1 0 0,1-1 0 0 0,-2 0-1 0 0,1 0 1 0 0,-1-6 5 0 0,6-6-7 0 0,-7 15 9 0 0,-1-1 0 0 0,1-1 0 0 0,-1 2 0 0 0,0-1 0 0 0,0-1 0 0 0,0 2 0 0 0,-1-2 0 0 0,0 1 0 0 0,-1 0 0 0 0,0 0 0 0 0,0-1-2 0 0,-5-19 26 0 0,-1 1 0 0 0,-4-10-26 0 0,-7-24 30 0 0,-3-68 39 0 0,14 75-108 0 0,-3-1 1 0 0,-2 1 38 0 0,11 49-3 0 0,0 1 1 0 0,0-1 0 0 0,0 1 0 0 0,-1 0-1 0 0,1 0 1 0 0,-1-1 0 0 0,1 1 0 0 0,-2 1-1 0 0,1-1 1 0 0,0 0 0 0 0,0 0 0 0 0,-1 1-1 0 0,1 0 1 0 0,-2-2 2 0 0,-2 0 8 0 0,-1 0-1 0 0,0 1 1 0 0,1 0 0 0 0,-1 0-1 0 0,0 0 1 0 0,-1 1-8 0 0,-3-2 15 0 0,-23-9 188 0 0,19 7-87 0 0,0 0 1 0 0,0 1 0 0 0,-2 1-1 0 0,-9-2-116 0 0,-20 1 58 0 0,-24 2-58 0 0,-42-6 120 0 0,112 9-120 0 0,-23-3 16 0 0,1 0 0 0 0,-1 2 0 0 0,1 0 0 0 0,-17 3-16 0 0,34-2 1 0 0,0 0 1 0 0,0 1-1 0 0,0 0 0 0 0,0 0 0 0 0,1 0 0 0 0,-2 1 0 0 0,2 0 1 0 0,-1-1-1 0 0,1 2 0 0 0,-1-1 0 0 0,1 1 0 0 0,-1-1 1 0 0,2 1-1 0 0,-1 0 0 0 0,0 0 0 0 0,0 1 0 0 0,1 0 0 0 0,-1-1 1 0 0,1 1-1 0 0,0 0 0 0 0,0 0 0 0 0,1 0 0 0 0,-1 1 0 0 0,0 1-1 0 0,-2 9 13 0 0,1 0-1 0 0,1 0 0 0 0,1 1 0 0 0,1 0 0 0 0,-1 0 0 0 0,2-1 0 0 0,1 6-12 0 0,-2 18 55 0 0,2 83 2351 0 0,6 0 0 0 0,11 53-2406 0 0,-12-117-32 0 0,-6-52-247 0 0,9 48 465 0 0,-8-50-1172 0 0,1 1 0 0 0,-1-2 0 0 0,1 1 0 0 0,-1 0 0 0 0,1 0 0 0 0,0-1 0 0 0,2 2 986 0 0,-3-8-4596 0 0,6-10 3324 0 0,-2-4 689 0 0,3-3 372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0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99 713 32 0 0,'36'10'2598'0'0,"-21"-5"-2312"0"0,17 2 105 0 0,0-2 0 0 0,1 0 1 0 0,0-3-1 0 0,0 0 0 0 0,18-4-391 0 0,20 3 430 0 0,-13 1-349 0 0,0-3 0 0 0,0-1 0 0 0,35-8-81 0 0,-92 10 41 0 0,1-1 1 0 0,-1 0-1 0 0,1 1 0 0 0,-1-1 0 0 0,1 1 0 0 0,-1-1 0 0 0,1 0 1 0 0,-2 0-1 0 0,2 0 0 0 0,-1 0 0 0 0,0 0 0 0 0,1 0 0 0 0,-2-1 1 0 0,1 2-1 0 0,1-2 0 0 0,-2 1 0 0 0,1 0 0 0 0,0-1 0 0 0,0 1 1 0 0,-1-1-1 0 0,1 1 0 0 0,-1-1 0 0 0,1 1 0 0 0,0-1 0 0 0,-1 1 1 0 0,0-1-1 0 0,0 1 0 0 0,0-1 0 0 0,0 1 0 0 0,0-1 0 0 0,0-1-41 0 0,0-9 21 0 0,0 0-1 0 0,-2 0 0 0 0,1 0 0 0 0,-2-3-20 0 0,0-9-17 0 0,-10-75-32 0 0,5 33 39 0 0,2 0 1 0 0,3-5 9 0 0,3 50 16 0 0,0 0-1 0 0,-2 0 1 0 0,0 0 0 0 0,-1 0 0 0 0,-1 1 0 0 0,0-1 0 0 0,-2 1 0 0 0,-1 0 0 0 0,-2-3-16 0 0,3 9-4 0 0,5 11 4 0 0,0 1 1 0 0,1-1 0 0 0,-1 1 0 0 0,0-1 0 0 0,0 1 0 0 0,-1-1 0 0 0,1 1 0 0 0,-1 0 0 0 0,1 0 0 0 0,-1-1 0 0 0,1 1 0 0 0,-2 1 0 0 0,2-2 0 0 0,-1 2 0 0 0,-1-1 0 0 0,1 0 0 0 0,0 1 0 0 0,0 0 0 0 0,-1-1 0 0 0,1 1 0 0 0,-1 0 0 0 0,1 0 0 0 0,0 0 0 0 0,-1 0 0 0 0,0 0 0 0 0,-1 1-1 0 0,-41-6 16 0 0,0 3-1 0 0,-42 2-15 0 0,78 1 5 0 0,-31 0 3 0 0,10 1 1 0 0,-1-1 0 0 0,1-3 0 0 0,-1 0 0 0 0,-6-2-9 0 0,18 1 2 0 0,5 0-3 0 0,-1 1-1 0 0,1 0 0 0 0,-1 1 1 0 0,0 1-1 0 0,1 0 0 0 0,-8 2 2 0 0,19-1 3 0 0,-1 1-1 0 0,1-1 1 0 0,0 0-1 0 0,0 1 1 0 0,0 1-1 0 0,0-2 1 0 0,0 2-1 0 0,0-1 1 0 0,0 0-1 0 0,0 1 1 0 0,1 0-1 0 0,-1-1 1 0 0,1 2-1 0 0,-1-2 1 0 0,0 1-1 0 0,1 1 1 0 0,0-1-1 0 0,0 1 1 0 0,0-1-1 0 0,0 1 1 0 0,0-1-1 0 0,1 1 1 0 0,-1 0-1 0 0,1 0 1 0 0,-1 0-1 0 0,2 0 1 0 0,-2 0-1 0 0,1 0 1 0 0,1 0-1 0 0,0 0 1 0 0,-1 0-1 0 0,1 1-2 0 0,-8 69 75 0 0,4 0 0 0 0,3 0-1 0 0,4 11-74 0 0,-3-64 8 0 0,1-3 4 0 0,0-1-1 0 0,1-1 0 0 0,1 1 1 0 0,0 0-1 0 0,1 0 0 0 0,1-1 1 0 0,0 0-1 0 0,1 0 0 0 0,2 3-11 0 0,-5-14-7 0 0,-1 1-1 0 0,1 1 1 0 0,0-2-1 0 0,1 1 1 0 0,-1-1-1 0 0,0 1 1 0 0,2-1 0 0 0,-1 0-1 0 0,0 0 1 0 0,1-1-1 0 0,-1 1 1 0 0,1-1-1 0 0,0 0 1 0 0,-1 0-1 0 0,2-1 1 0 0,-1 1-1 0 0,0-1 1 0 0,0 0-1 0 0,1 0 1 0 0,0-1-1 0 0,-1 1 1 0 0,1-2-1 0 0,-1 1 1 0 0,1-1-1 0 0,0 1 1 0 0,-1-1-1 0 0,3-1 8 0 0,-4 0-501 0 0,1 1 0 0 0,-1-2 0 0 0,0 1 0 0 0,0 0 0 0 0,0-1 0 0 0,0 0 0 0 0,0 1 0 0 0,0-2 0 0 0,-1 1 0 0 0,0-1 0 0 0,1 1 0 0 0,-1-1 0 0 0,0 1 0 0 0,3-4 501 0 0,8-6-235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 0 0,'-1'142'3743'0'0,"0"52"-3268"0"0,-2-68-268 0 0,0-54-161 0 0,4 0 0 0 0,2-1 1 0 0,8 40-47 0 0,-10-106 1 0 0,0 1 1 0 0,-1-1 0 0 0,2 0-1 0 0,-1 1 1 0 0,1-1 0 0 0,0 0-1 0 0,0 0 1 0 0,1 0 0 0 0,-1 0-1 0 0,2 1-1 0 0,-4-6 0 0 0,0 0-1 0 0,0 0 1 0 0,0 1-1 0 0,0-1 0 0 0,0 0 1 0 0,0 0-1 0 0,0 0 0 0 0,0 0 1 0 0,0 0-1 0 0,1 1 0 0 0,-1-1 1 0 0,0 0-1 0 0,0 0 0 0 0,0 0 1 0 0,0 0-1 0 0,1 0 1 0 0,-1 0-1 0 0,0 0 0 0 0,0 0 1 0 0,0 0-1 0 0,0 0 0 0 0,1 0 1 0 0,-1 0-1 0 0,0 0 0 0 0,0 0 1 0 0,0 0-1 0 0,0 0 1 0 0,0 0-1 0 0,0 0 0 0 0,0 0 1 0 0,0 0-1 0 0,1 0 0 0 0,-1 0 1 0 0,0 0-1 0 0,0 0 0 0 0,0 0 1 0 0,0 0-1 0 0,1 0 0 0 0,-1 0 1 0 0,0 0-1 0 0,0 0 1 0 0,0 0-1 0 0,0 0 0 0 0,1 0 1 0 0,-1 0-1 0 0,0-1 0 0 0,0 1 1 0 0,0 0-1 0 0,0 0 0 0 0,0 0 1 0 0,0 0-1 0 0,0 0 1 0 0,0-1 0 0 0,3-10-334 0 0,-1-14-1051 0 0,-10-23-1240 0 0,7 35 2442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1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1154 24 0 0,'-20'27'2480'0'0,"12"-23"-2394"0"0,-1 1 0 0 0,0-1 0 0 0,0 0 0 0 0,0-1 0 0 0,0 0 0 0 0,0 0 1 0 0,0-1-1 0 0,0 0 0 0 0,-1-1 0 0 0,0 1 0 0 0,0-2 0 0 0,1 0 0 0 0,0 0 1 0 0,-1-1-1 0 0,0 0-86 0 0,-25-3 120 0 0,0-2 1 0 0,0-2-1 0 0,-16-6-120 0 0,33 7 36 0 0,1 1 0 0 0,-1-2-1 0 0,1-1 1 0 0,1 0 0 0 0,-1-1 0 0 0,2-1 0 0 0,0 0-1 0 0,0-2 1 0 0,0 0 0 0 0,2 1 0 0 0,-1-3 0 0 0,-1-3-36 0 0,-8-9 8 0 0,2-3 0 0 0,1 0 1 0 0,1-1-1 0 0,1-1 1 0 0,2 0-1 0 0,1-2-8 0 0,7 13-2 0 0,0-1 1 0 0,2-1-1 0 0,0 0 0 0 0,1 0 0 0 0,2 0 0 0 0,0-1 1 0 0,2 1-1 0 0,0 0 0 0 0,3-10 2 0 0,0 1 3 0 0,2 1 1 0 0,2-1-1 0 0,0 2 0 0 0,2-1 0 0 0,2 0 0 0 0,8-19-3 0 0,-4 22 14 0 0,0 1 0 0 0,2 0 0 0 0,0 2 0 0 0,20-23-14 0 0,-23 33-3 0 0,1 0-1 0 0,0 1 1 0 0,1 0 0 0 0,1 1 0 0 0,14-9 3 0 0,3 1-1 0 0,0 1-1 0 0,23-9 2 0 0,-45 24 2 0 0,0 0 1 0 0,1 1-1 0 0,-1 1 0 0 0,1 0 1 0 0,-1 0-1 0 0,1 1 0 0 0,0 1 1 0 0,5-1-3 0 0,10 2 13 0 0,0 1 1 0 0,0 1-1 0 0,3 3-13 0 0,-9-2 8 0 0,0 0 0 0 0,-1 3 0 0 0,-1 0 0 0 0,1 0 0 0 0,-1 2 0 0 0,0 1 0 0 0,0 0 0 0 0,-1 1 0 0 0,13 11-8 0 0,-8-8 85 0 0,-2 2 0 0 0,0 1 0 0 0,-1 0 0 0 0,-1 2-1 0 0,16 18-84 0 0,-10-5-10 0 0,-2 1-1 0 0,-2 1 0 0 0,-1 0 0 0 0,14 32 11 0 0,-24-47 72 0 0,-2 1-1 0 0,0 0 0 0 0,-2 1 1 0 0,0-1-1 0 0,-1 1 1 0 0,-1 1-1 0 0,-1-1 1 0 0,1 14-72 0 0,-3-11 2 0 0,-2-1 0 0 0,0 1 0 0 0,-2-1 1 0 0,0 1-1 0 0,-1-1 0 0 0,-1-1 1 0 0,-1 1-1 0 0,-1 0 0 0 0,-1-1 0 0 0,-1 0 1 0 0,-1-1-1 0 0,-1 0 0 0 0,0-1 1 0 0,-15 18-3 0 0,3-4-127 0 0,5-6 354 0 0,-2-1 1 0 0,-3 3-228 0 0,15-21 56 0 0,0 0-1 0 0,-1 0 1 0 0,0-1 0 0 0,0 0 0 0 0,-1 0 0 0 0,1-1 0 0 0,-11 5-56 0 0,5-5 70 0 0,-1 0 0 0 0,1-1 0 0 0,-1 0-1 0 0,0-2 1 0 0,0 0 0 0 0,-1 0 0 0 0,1-1 0 0 0,-17-1-70 0 0,9-1 38 0 0,0-2 1 0 0,0 0 0 0 0,0-2-1 0 0,0 0 1 0 0,-19-8-39 0 0,41 12-183 0 0,-1 0-1 0 0,0-1 1 0 0,1 0-1 0 0,0 0 1 0 0,0 0 0 0 0,-1 0-1 0 0,1 0 1 0 0,1 0 0 0 0,-2-1-1 0 0,1 1 1 0 0,1-1-1 0 0,-2 1 1 0 0,2-1 0 0 0,-1 0-1 0 0,1 0 1 0 0,-1 0-1 0 0,1 0 1 0 0,-1 1 0 0 0,1-2-1 0 0,0 1 1 0 0,0 0 0 0 0,0 0-1 0 0,0-1 1 0 0,0 1-1 0 0,1 0 1 0 0,-1 0 0 0 0,1-1-1 0 0,-1 0 1 0 0,1 1-1 0 0,-1 0 1 0 0,1-1 0 0 0,1 1-1 0 0,-1-1 1 0 0,0 1-1 0 0,1-1 1 0 0,-1 1 0 0 0,1-2 183 0 0,5-15-407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2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 0 0,'13'9'921'0'0,"0"0"1"0"0,0-1-1 0 0,1 1 1 0 0,1-3-1 0 0,0 2-921 0 0,30 14 798 0 0,53 27 2167 0 0,2-4 1 0 0,62 17-2966 0 0,78 34 4485 0 0,142 87-3776 0 0,-368-176-729 0 0,34 19-50 0 0,1-2-1 0 0,13 1 71 0 0,-58-23-5 0 0,1-1 0 0 0,-1 1 0 0 0,0-2 0 0 0,0 1 0 0 0,1 0 0 0 0,0-1 0 0 0,0 1 5 0 0,-18-36-51 0 0,9 25 69 0 0,0-2 0 0 0,-2 2 0 0 0,0-1 0 0 0,0 1 0 0 0,0 0 0 0 0,-4-4-18 0 0,-50-57 52 0 0,33 41-104 0 0,16 18 21 0 0,0 2 1 0 0,0 0-1 0 0,-11-7 31 0 0,-12-10-25 0 0,47 31 68 0 0,-1 2-1 0 0,0 0 1 0 0,-1 1 0 0 0,6 4-43 0 0,11 13 51 0 0,0 2-1 0 0,-2 0 1 0 0,-1 2 0 0 0,-1 1-51 0 0,-20-24-13 0 0,0 0 5 0 0,-1-1 1 0 0,1 1-1 0 0,0-1 1 0 0,-1 2-1 0 0,-1-1 0 0 0,1 0 1 0 0,0 1 7 0 0,-3-4-2 0 0,1 0 1 0 0,-1-1-1 0 0,1 1 1 0 0,-1 0-1 0 0,0 0 1 0 0,0-1-1 0 0,0 1 1 0 0,0 0-1 0 0,0-1 0 0 0,-1 2 1 0 0,1-2-1 0 0,-1 1 1 0 0,0-1-1 0 0,1 1 1 0 0,0 0-1 0 0,-1-1 1 0 0,0 1-1 0 0,0-1 1 0 0,0 1-1 0 0,0-1 1 0 0,0 1-1 0 0,0-1 1 0 0,0 0-1 0 0,0 1 1 0 0,-2-1 1 0 0,-26 28-121 0 0,-22 15 121 0 0,-10 8-54 0 0,42-34-240 0 0,-50 45 588 0 0,60-57-1194 0 0,0 1 0 0 0,0-1-1 0 0,-1-1 1 0 0,-3 2 900 0 0,11-6-476 0 0,1 0 0 0 0,-1-1 1 0 0,1 0-1 0 0,-1 1 0 0 0,0-1 0 0 0,0 1 1 0 0,1-1-1 0 0,-1 0 0 0 0,0 0 1 0 0,1 0-1 0 0,-1 0 0 0 0,0 0 0 0 0,0 0 1 0 0,1 0-1 0 0,-1-1 0 0 0,0 0 0 0 0,1 1 1 0 0,-1 0-1 0 0,1-1 0 0 0,-1 0 0 0 0,1 0 1 0 0,-2 0 475 0 0,-10-13-1822 0 0,5 4 1394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3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6911 4 0 0,'0'3'218'0'0,"0"-2"0"0"0,0 1 0 0 0,0 0 0 0 0,0 0 0 0 0,0 0 0 0 0,0 0 0 0 0,0 0 0 0 0,0 0 0 0 0,-1-1 0 0 0,0 1 0 0 0,0 1-218 0 0,0-2 62 0 0,0-1-1 0 0,0 0 0 0 0,1 0 1 0 0,-1 1-1 0 0,0-1 1 0 0,0 0-1 0 0,1 0 1 0 0,-1 0-1 0 0,-1 0 1 0 0,2 0-1 0 0,-1-1 0 0 0,0 1 1 0 0,0 0-1 0 0,1 0 1 0 0,-1-1-1 0 0,0 1 1 0 0,0 0-1 0 0,1 0 1 0 0,-1-1-1 0 0,0 1 0 0 0,0-1 1 0 0,1 1-1 0 0,-1-1 1 0 0,0 1-1 0 0,1-1 1 0 0,-1 0-62 0 0,-2-1 48 0 0,0-1 1 0 0,0 1-1 0 0,0-1 0 0 0,0 0 1 0 0,0 0-1 0 0,1 0 1 0 0,0-1-1 0 0,0 1 1 0 0,-1-1-1 0 0,2 0 0 0 0,-1 1 1 0 0,1 0-1 0 0,-1-3-48 0 0,-16-56 77 0 0,11 37-29 0 0,-22-65 125 0 0,11 36-119 0 0,-8-43-54 0 0,-9-84-16 0 0,8-2 0 0 0,7-1 0 0 0,9 0 0 0 0,11-155 16 0 0,35-89 94 0 0,-5 206 75 0 0,54-189-169 0 0,-5 111 136 0 0,14 3 1 0 0,104-218-137 0 0,-61 223 32 0 0,13 7 0 0 0,158-223-32 0 0,-167 302 85 0 0,9 5 0 0 0,128-129-85 0 0,-133 179 132 0 0,6 5-1 0 0,5 8 0 0 0,84-51-131 0 0,-74 73 55 0 0,5 8 0 0 0,5 8 0 0 0,4 7 0 0 0,88-27-55 0 0,-117 63 17 0 0,1 6-1 0 0,4 6 0 0 0,112-14-16 0 0,45 8 431 0 0,125 4-431 0 0,-198 33 297 0 0,1 9 0 0 0,17 13-297 0 0,477 61 536 0 0,-469-28-94 0 0,-2 11 0 0 0,-3 11-1 0 0,-3 12 1 0 0,-2 11 0 0 0,-6 11-1 0 0,-3 11 1 0 0,-6 9-1 0 0,222 149-441 0 0,-282-144 294 0 0,-6 9-1 0 0,-4 6 0 0 0,-7 8 0 0 0,90 107-293 0 0,-28 2 966 0 0,-11 9-1 0 0,-12 9 1 0 0,153 277-966 0 0,-253-374 384 0 0,-8 4-1 0 0,-8 4 1 0 0,-8 3 0 0 0,-8 4-1 0 0,4 47-383 0 0,-33-82 333 0 0,-6 1-1 0 0,-7 3 1 0 0,2 108-333 0 0,-21-34 1896 0 0,-19 228-1896 0 0,-21-120 165 0 0,-15 9-165 0 0,16-133-4790 0 0,-14 91-10377 0 0,38-279 14725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1 4 0 0,'1'0'63'0'0,"0"0"1"0"0,0-1-1 0 0,-1 1 0 0 0,1 0 1 0 0,1 0-1 0 0,-2 1 0 0 0,1-1 0 0 0,0 0 1 0 0,0 0-1 0 0,-1 1 0 0 0,2-1 1 0 0,-1 0-1 0 0,-1 0 0 0 0,1 0 1 0 0,0 1-1 0 0,0-1 0 0 0,-1 1 1 0 0,1 0-1 0 0,0-1 0 0 0,0 0 0 0 0,-1 1 1 0 0,1 0-1 0 0,0 0 0 0 0,-1-1 1 0 0,1 1-1 0 0,-1 0 0 0 0,0 0 1 0 0,1-1-1 0 0,-1 1 0 0 0,1 0 1 0 0,-1 0-1 0 0,1-1 0 0 0,-1 1 0 0 0,0 1 1 0 0,0-2-1 0 0,0 1 0 0 0,0 0 1 0 0,0 0-1 0 0,0 0 0 0 0,0 0 1 0 0,0 0-1 0 0,0-1 0 0 0,0 2-63 0 0,3 12-126 0 0,-1 7 229 0 0,-1 1 1 0 0,0-1-1 0 0,-1 0 0 0 0,-1 1 0 0 0,-2-1 0 0 0,-3 16-103 0 0,2-7 43 0 0,-36 206 178 0 0,-18 31-221 0 0,-33 190 342 0 0,5 48-165 0 0,52-309-147 0 0,-7-14 154 0 0,-7-1 0 0 0,-27 50-184 0 0,-24 87 1048 0 0,1 98-347 0 0,49-190-501 0 0,-74 368 490 0 0,102-483-126 0 0,-38 237 614 0 0,19-94-1017 0 0,3-27 195 0 0,-4 213-356 0 0,36-296-631 0 0,7 0-1 0 0,6-1 1 0 0,20 97 631 0 0,-17-170-969 0 0,21 161-4546 0 0,-31-209 4946 0 0,-4-10 270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1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1 16 0 0,'1'0'92'0'0,"0"0"-1"0"0,0 0 1 0 0,-1 0-1 0 0,1 0 1 0 0,0 0 0 0 0,0 0-1 0 0,-1 0 1 0 0,2 0 0 0 0,-1 1-1 0 0,-1-1 1 0 0,1 0-1 0 0,0 1 1 0 0,0-1 0 0 0,-1 0-1 0 0,1 0 1 0 0,0 1-1 0 0,-1-1 1 0 0,1 1 0 0 0,-1 0-1 0 0,1-1 1 0 0,0 0 0 0 0,0 2-92 0 0,2 17 867 0 0,-2-9-893 0 0,0 19 223 0 0,-1 1-1 0 0,-2-1 1 0 0,-1 1-197 0 0,-1 37 120 0 0,-3 146 29 0 0,-27 158-149 0 0,-49 82 5 0 0,19-118-30 0 0,21-30 96 0 0,21-134-38 0 0,-42 165-33 0 0,-155 369-1 0 0,108-368 86 0 0,-38 176 241 0 0,-81 254 96 0 0,115-405 222 0 0,-35 188-457 0 0,149-544-177 0 0,-115 506 578 0 0,97-400-610 0 0,5 2 1 0 0,4-1 0 0 0,6 68 21 0 0,4-150-358 0 0,-1-15-612 0 0,2 0-1 0 0,0 0 1 0 0,0 0 0 0 0,1 0-1 0 0,1 0 971 0 0,-2-16-526 0 0,0-7 273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1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335 151 36 0 0,'0'-1'73'0'0,"0"0"-1"0"0,0 0 1 0 0,1 0 0 0 0,-1 0-1 0 0,0 0 1 0 0,0 1 0 0 0,1-2-1 0 0,-1 1 1 0 0,0 1 0 0 0,0-1-1 0 0,0-1 1 0 0,0 2 0 0 0,-1-1-1 0 0,1 0 1 0 0,0 0 0 0 0,0 0-1 0 0,-1 0 1 0 0,1 0 0 0 0,0 0-1 0 0,0 0 1 0 0,-1 0-1 0 0,1 1 1 0 0,-1-1 0 0 0,0 0-1 0 0,1 0 1 0 0,0 1 0 0 0,-1-1-73 0 0,-20-28 526 0 0,16 21-264 0 0,-2-1-27 0 0,0 0 0 0 0,0 0 0 0 0,-1 0 0 0 0,0 1 1 0 0,0 0-1 0 0,-1 1 0 0 0,-9-7-235 0 0,15 12 60 0 0,-1 0-1 0 0,0 0 1 0 0,0 0 0 0 0,1 1 0 0 0,-1-1-1 0 0,0 1 1 0 0,0 0 0 0 0,0 0 0 0 0,0 0-1 0 0,0 1 1 0 0,0 0 0 0 0,-1-1 0 0 0,2 1-1 0 0,-2 0 1 0 0,1 1 0 0 0,0-1-1 0 0,0 1 1 0 0,0 0 0 0 0,0 0 0 0 0,0 0-1 0 0,0 1 1 0 0,0-1 0 0 0,-1 1-60 0 0,-4 4 37 0 0,-1 0 0 0 0,1 0 0 0 0,0 1 0 0 0,0 0 0 0 0,1 0 0 0 0,0 2 0 0 0,0-1 0 0 0,1 0 0 0 0,0 1 0 0 0,1 0 1 0 0,0 1-1 0 0,0 0 0 0 0,0-1 0 0 0,2 1 0 0 0,-1 1 0 0 0,2-1 0 0 0,-1 1 0 0 0,1 0 0 0 0,1 0 0 0 0,-1 0-37 0 0,2-2 0 0 0,-1-2 0 0 0,1 1-1 0 0,1 0 1 0 0,-1 0 0 0 0,1 0 0 0 0,1 0 0 0 0,0 0-1 0 0,-1 0 1 0 0,2 0 0 0 0,0-1 0 0 0,0 2 0 0 0,1-2-1 0 0,0 1 1 0 0,0-1 0 0 0,0 0 0 0 0,0 0 0 0 0,2 0-1 0 0,-1 0 1 0 0,1 0 0 0 0,-1-1 0 0 0,2 0 0 0 0,0 0-1 0 0,-1-1 1 0 0,1 1 0 0 0,0-2 0 0 0,1 2-1 0 0,-1-2 1 0 0,4 2 0 0 0,-4-3 7 0 0,1 0 1 0 0,0 0-1 0 0,-1-1 0 0 0,1 1 0 0 0,0-1 0 0 0,0-1 1 0 0,-1 0-1 0 0,2 1 0 0 0,-1-2 0 0 0,0 0 0 0 0,0 0 0 0 0,0 0 1 0 0,0 0-1 0 0,0-1 0 0 0,0-1 0 0 0,0 1 0 0 0,0-1 1 0 0,0 0-1 0 0,-1 0 0 0 0,1-1 0 0 0,-1 0 0 0 0,1 0 0 0 0,-1-1 1 0 0,0 0-1 0 0,0 1 0 0 0,-1-2 0 0 0,1 1 0 0 0,-1-2 1 0 0,0 2-1 0 0,0-1 0 0 0,0-1 0 0 0,-1 0 0 0 0,0 0 0 0 0,0 0 1 0 0,2-4-8 0 0,-1-2 1 0 0,0 0 0 0 0,-1 0 0 0 0,0 0 0 0 0,-1-1 0 0 0,1-7-1 0 0,-3 14 0 0 0,0 1 1 0 0,-1-1-1 0 0,1 0 0 0 0,-1 0 0 0 0,0 0 0 0 0,-1 1 1 0 0,1-1-1 0 0,-1 0 0 0 0,-1 1 0 0 0,1-1 0 0 0,-1 1 0 0 0,0-1 1 0 0,-1-3-1 0 0,-2 3 225 0 0,-1-1 0 0 0,1 0 0 0 0,-1 1 1 0 0,-1 0-1 0 0,0 0 0 0 0,0 1 0 0 0,1 0 1 0 0,-2-1-1 0 0,1 2 0 0 0,-1 0 0 0 0,0 0-225 0 0,-4-3-37 0 0,0-1-1 0 0,1 1 1 0 0,-7-7 37 0 0,17 14-112 0 0,-5-4-2133 0 0,5 1-3094 0 0,8-4 4001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3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621 252 36 0 0,'-1'-3'175'0'0,"0"0"0"0"0,0-1 0 0 0,1 0 0 0 0,-2 1 1 0 0,1-1-1 0 0,0 1 0 0 0,-1 0 0 0 0,0 0 0 0 0,1 0 0 0 0,-2 0 0 0 0,1 0 0 0 0,0 0 0 0 0,0 1 0 0 0,-1-1 1 0 0,1 1-1 0 0,-1 0 0 0 0,0-1 0 0 0,0 1 0 0 0,0 0 0 0 0,0 0 0 0 0,0 1 0 0 0,0-1 0 0 0,-3-1-175 0 0,-10-4 395 0 0,-2-1 0 0 0,1 2 0 0 0,-19-5-395 0 0,26 10 63 0 0,1-1 0 0 0,-2 1 1 0 0,1 0-1 0 0,1 1 0 0 0,-2 0 1 0 0,1 1-1 0 0,0 0 0 0 0,0 1 1 0 0,0-1-1 0 0,1 2 0 0 0,-1-1 0 0 0,0 2 1 0 0,1 0-1 0 0,-2 0-63 0 0,-11 7 272 0 0,2-1 0 0 0,0 2 0 0 0,-1 1 1 0 0,2 1-1 0 0,-10 9-272 0 0,12-9 15 0 0,2 1 1 0 0,0 1-1 0 0,1 0 0 0 0,1 2 1 0 0,0-1-1 0 0,1 1 1 0 0,2 1-1 0 0,-4 7-15 0 0,-3 11-12 0 0,1-1 0 0 0,3 3 0 0 0,1-1 0 0 0,1 2 12 0 0,9-28-1 0 0,0 1 0 0 0,0 0 0 0 0,1 0 0 0 0,0-1 0 0 0,1 1 0 0 0,1 0 0 0 0,0 0 0 0 0,0-1 0 0 0,1 1 0 0 0,1-1 0 0 0,2 5 1 0 0,1 1 11 0 0,1 0 0 0 0,0-2 0 0 0,1 1 1 0 0,1-1-1 0 0,0 0 0 0 0,1-1 0 0 0,8 9-11 0 0,-7-9 19 0 0,1-1 0 0 0,0 0-1 0 0,1-1 1 0 0,1 0-1 0 0,-1-1 1 0 0,2-1 0 0 0,0 0-1 0 0,0-1 1 0 0,1-1-1 0 0,14 7-18 0 0,25 10 33 0 0,-28-12-51 0 0,0-2 0 0 0,10 3 18 0 0,-26-12 154 0 0,0 0 1 0 0,1 0-1 0 0,-1-1 1 0 0,0-1-1 0 0,1 1 1 0 0,0-2-1 0 0,10 0-154 0 0,3-3 139 0 0,0-1-1 0 0,-1-1 0 0 0,0-1 0 0 0,0-2 0 0 0,0 0 0 0 0,0-1 0 0 0,-2-1 0 0 0,1-2 0 0 0,-2 0 0 0 0,1-1 0 0 0,-2-1 0 0 0,1-1 0 0 0,-2 0 0 0 0,1-3-138 0 0,-10 9 83 0 0,1-1-1 0 0,-2 0 0 0 0,0 0 1 0 0,0-1-1 0 0,0 0 0 0 0,-2-1 1 0 0,1 1-1 0 0,-2-2 1 0 0,0 1-1 0 0,0-1 0 0 0,-1 0 1 0 0,0 0-1 0 0,-1 0 0 0 0,-1 0 1 0 0,0-2-1 0 0,-1 2 0 0 0,0-1 1 0 0,-2 0-1 0 0,1-3-82 0 0,-1-12 492 0 0,-1 1 0 0 0,-2-1 0 0 0,-1 1 1 0 0,-1 0-1 0 0,-4-6-492 0 0,5 17 267 0 0,-1 1 1 0 0,-1 1 0 0 0,-1-1-1 0 0,-1 1 1 0 0,0 0 0 0 0,-1 1 0 0 0,0-1-1 0 0,-1 2 1 0 0,-6-7-268 0 0,-34-46 1000 0 0,39 51-770 0 0,1 0 0 0 0,-2 0 0 0 0,0 0 0 0 0,-1 2 1 0 0,-1-1-1 0 0,0 2 0 0 0,-6-5-230 0 0,15 15-1 0 0,1 0 0 0 0,0-1 0 0 0,0 1 0 0 0,-1 1 0 0 0,0-1 0 0 0,0 1 1 0 0,1 0-1 0 0,-1-1 0 0 0,0 2 0 0 0,1 0 0 0 0,-2-1 0 0 0,2 1 0 0 0,-1 0 1 0 0,-10 1 9 0 0,0 1-1 0 0,1 0 1 0 0,-9 4-9 0 0,14-4-20 0 0,1 1 0 0 0,-1-2 0 0 0,0 1-1 0 0,0-1 1 0 0,0 0 0 0 0,0-1 0 0 0,0 0 0 0 0,0-1 0 0 0,0 0-1 0 0,-3-1 21 0 0,9 1-389 0 0,1 0 0 0 0,1 0 0 0 0,-2 0 0 0 0,1-1 0 0 0,1 1 0 0 0,-2-1 0 0 0,2 1-1 0 0,-1-2 1 0 0,1 2 0 0 0,-1-1 0 0 0,1 0 0 0 0,-1 0 0 0 0,1 0 0 0 0,0-1 0 0 0,0 2-1 0 0,0-1 1 0 0,0-1 0 0 0,0 0 0 0 0,1 1 0 0 0,-1 0 0 0 0,0 0 0 0 0,1-1-1 0 0,-1 1 1 0 0,1-1 0 0 0,0 1 0 0 0,0 0 0 0 0,1-2 389 0 0,-2-12-2454 0 0,2 0-1 0 0,1 1 1 0 0,1-12 2454 0 0,-3 25-48 0 0,8-32-1088 0 0,2-4 585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5686 4 0 0,'-1'0'66'0'0,"0"-1"1"0"0,-1 0-1 0 0,1 0 1 0 0,0 0-1 0 0,0 1 1 0 0,0-2-1 0 0,0 1 1 0 0,0 0-1 0 0,0 0 1 0 0,0 0-1 0 0,0 0 1 0 0,1-1-1 0 0,-1 1 1 0 0,0 0-1 0 0,1 0 1 0 0,-1-1-1 0 0,1 1 1 0 0,0-2-67 0 0,-11-26 296 0 0,-34-110 327 0 0,15 52-405 0 0,5-1-1 0 0,3-1 1 0 0,-1-26-218 0 0,2-34 164 0 0,-30-267-59 0 0,45 322-114 0 0,4-1 0 0 0,4 1 1 0 0,8-41 8 0 0,37-343 4 0 0,-36 382 144 0 0,4 0 1 0 0,24-77-149 0 0,67-183 214 0 0,-54 189-276 0 0,88-248 133 0 0,36-34-71 0 0,-152 390-11 0 0,44-112 32 0 0,9 3 0 0 0,16-15-21 0 0,-33 78-14 0 0,249-423 45 0 0,-291 499-37 0 0,67-108 32 0 0,97-118-26 0 0,-31 52 5 0 0,-149 200-3 0 0,-1 1-1 0 0,1-1 1 0 0,-1 1-1 0 0,1 0 1 0 0,-1-1-1 0 0,0 0 1 0 0,0 0-1 0 0,0 0 1 0 0,0 0-1 0 0,0 0 1 0 0,-1-1-2 0 0,0 4 1 0 0,0-1-1 0 0,0 1 1 0 0,0 0 0 0 0,0-1 0 0 0,0 1-1 0 0,0 0 1 0 0,0 0 0 0 0,0 0 0 0 0,0-1 0 0 0,0 1-1 0 0,0 0 1 0 0,0-1 0 0 0,0 1 0 0 0,0 0 0 0 0,0-1-1 0 0,0 1 1 0 0,0 0 0 0 0,0 0 0 0 0,-1 0-1 0 0,1 0 1 0 0,0-1 0 0 0,0 1 0 0 0,-1 0 0 0 0,1 0-1 0 0,0-1 1 0 0,0 1 0 0 0,-1 0 0 0 0,1 0 0 0 0,0 0-1 0 0,0-1 1 0 0,0 1 0 0 0,0 0 0 0 0,-1 0-1 0 0,1 0 1 0 0,0 0 0 0 0,-1 0-1 0 0,0 0 1 0 0,-1 0 0 0 0,1 1 0 0 0,-1-1 1 0 0,1 1-1 0 0,0-1 0 0 0,-1 1 0 0 0,1-1 0 0 0,-1 1 0 0 0,2 0 1 0 0,-2 0-1 0 0,1-1 0 0 0,0 1 0 0 0,-1 1-1 0 0,-199 145 67 0 0,92-69-59 0 0,161-133-12 0 0,-25 29-2 0 0,5-4 3 0 0,1 2 1 0 0,1 0-1 0 0,0 3 1 0 0,2 1-1 0 0,20-9 3 0 0,-55 32 11 0 0,1-1-1 0 0,-1 2 1 0 0,1-1-1 0 0,-1 0 1 0 0,1 0 0 0 0,0 1-1 0 0,-1 0 1 0 0,1-1 0 0 0,-1 1-1 0 0,1-1 1 0 0,0 1-1 0 0,0 0 1 0 0,-1 0 0 0 0,1 0-1 0 0,0 0 1 0 0,-1 0-1 0 0,1 0 1 0 0,0 0 0 0 0,0 1-1 0 0,-1-1 1 0 0,1 1-1 0 0,-1-1 1 0 0,1 1 0 0 0,-1 0-1 0 0,1 0 1 0 0,-1-1-1 0 0,1 1 1 0 0,-1 0 0 0 0,1 0-1 0 0,-1 0 1 0 0,1 1 0 0 0,-2-2-1 0 0,2 2 1 0 0,-1-1-1 0 0,0 0 1 0 0,0 1 0 0 0,0-1-1 0 0,-1 1 1 0 0,1-1-1 0 0,0 1 1 0 0,0-1 0 0 0,-1 1-1 0 0,1-1 1 0 0,0 1-11 0 0,2 11 83 0 0,0 0 1 0 0,0 0 0 0 0,-2-1-1 0 0,1 2 1 0 0,-1 9-84 0 0,0 1 81 0 0,25 107-2013 0 0,-28-113-550 0 0,4-14 2229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3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5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0,'2'2'185'0'0,"0"-2"1"0"0,1 2-1 0 0,-2-1 0 0 0,1 0 1 0 0,1 1-1 0 0,-2-1 1 0 0,1 1-1 0 0,0 0 0 0 0,-1-1 1 0 0,1 2-1 0 0,-1-2 0 0 0,1 1-185 0 0,5 6 249 0 0,1-3-114 0 0,-1 0 0 0 0,1 0 0 0 0,0-1 1 0 0,0 0-1 0 0,1 0 0 0 0,-1 0 0 0 0,4-1-135 0 0,0 2 189 0 0,-1-1 1 0 0,0 2-1 0 0,9 4-189 0 0,137 88 585 0 0,-142-89-317 0 0,0 0 0 0 0,0 2 0 0 0,7 5-268 0 0,-22-16 5 0 0,0 0 17 0 0,0 0 70 0 0,0 0 63 0 0,-1 1-108 0 0,1 0 0 0 0,0 0 1 0 0,-1-1-1 0 0,0 1 0 0 0,1 0 0 0 0,-1 0 0 0 0,1-1 1 0 0,0 1-1 0 0,0 0 0 0 0,-1 0 0 0 0,1 0 1 0 0,0 0-1 0 0,-1 0 0 0 0,1-1 0 0 0,0 2 1 0 0,0-1-1 0 0,0-1 0 0 0,0 1 0 0 0,0 0 0 0 0,0 0-47 0 0,0 21-77 0 0,13 43 66 0 0,-6-32-18 0 0,3 27 29 0 0,-3-12-3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1 1 0 0,-25-55-39 0 0,39 105-7 0 0,0 4 2 0 0,2 1-1 0 0,-1-2 1 0 0,1 0 0 0 0,0 1-1 0 0,1 0 1 0 0,0-1 0 0 0,-1-8 5 0 0,4 15 2 0 0,-1 1 0 0 0,1-1 0 0 0,0 0 1 0 0,0 0-1 0 0,0 1 0 0 0,-1-1 1 0 0,2 1-1 0 0,-1-1 0 0 0,0 2 0 0 0,1-2 1 0 0,-1 1-1 0 0,1 0 0 0 0,-2-1 0 0 0,3 1-2 0 0,10-13 9 0 0,11-34 1698 0 0,4-14-1707 0 0,-21 43-44 0 0,7-17 70 0 0,-2 1-1 0 0,1-16-25 0 0,-4 18 33 0 0,2-1 0 0 0,13-29-33 0 0,-22 57 12 0 0,0 0 0 0 0,1 0 0 0 0,-2-1 0 0 0,1 1 0 0 0,-1-1 0 0 0,0 1 0 0 0,0-1 0 0 0,-1 1 0 0 0,0-2-12 0 0,-3 5 6 0 0,1 1 0 0 0,0-1 1 0 0,-1 1-1 0 0,1-1 0 0 0,-1 1 0 0 0,0 0 0 0 0,0 0 1 0 0,0 0-1 0 0,0 1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0,-1-1 0 0 0,0 0 0 0 0,0 1 0 0 0,1-2 0 0 0,-1 2 0 0 0,0-1 1 0 0,1 1-1 0 0,-1-1 0 0 0,1 1 0 0 0,0 0-1 0 0,-8 21 21 0 0,-99 299-174 0 0,99-302 144 0 0,5-14 6 0 0,0 0-1 0 0,0 0 1 0 0,1 0 0 0 0,1 0 0 0 0,-2 0 0 0 0,2 3 3 0 0,0-8 4 0 0,0-1 0 0 0,1 0-1 0 0,0 1-3 0 0,0 0-2 0 0,0-1 4 0 0,-1 0-1 0 0,-1 0 3 0 0,-37-24 15 0 0,-8-2-17 0 0,-25-12 13 0 0,-44-33-15 0 0,108 65 3 0 0,0 2 0 0 0,1-1 0 0 0,-2 2 0 0 0,1-1 0 0 0,0 1 0 0 0,-1 0 0 0 0,1 1 0 0 0,-1-1 0 0 0,0 1 0 0 0,0 1 0 0 0,0 0 0 0 0,-6 0-3 0 0,15 1 0 0 0,-1 0 1 0 0,0-1-1 0 0,0 1 0 0 0,1 0 0 0 0,-1 0 0 0 0,0 0 0 0 0,0 0 0 0 0,1 0 0 0 0,0 0 0 0 0,-1 0 0 0 0,0 0 0 0 0,0 0 0 0 0,1 0 0 0 0,-1 1 0 0 0,0-1 0 0 0,0 0 0 0 0,1 1 0 0 0,-1-1 0 0 0,1 1 0 0 0,-1-1 0 0 0,0 0 1 0 0,1 0-1 0 0,0 1 0 0 0,-1-1 0 0 0,0 1 0 0 0,0 0 0 0 0,1-1 0 0 0,0 0 0 0 0,0 1 0 0 0,-1 0 0 0 0,1-1 0 0 0,-1 1 0 0 0,1-1 0 0 0,-1 1 0 0 0,1 0 0 0 0,0 0 0 0 0,0-1 0 0 0,-6 12-2 0 0,-6 11-6 0 0,0-1 0 0 0,3 2 0 0 0,-1 0 0 0 0,2 0 0 0 0,1 1 0 0 0,-1 12 8 0 0,7-35 1 0 0,1 0-1 0 0,-1-1 0 0 0,1 1 1 0 0,0 0-1 0 0,0 0 0 0 0,0 0 1 0 0,0 0-1 0 0,0-1 0 0 0,0 1 1 0 0,1 0-1 0 0,-1 0 0 0 0,1 0 0 0 0,-1-1 1 0 0,0-1 0 0 0,1 1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 0 0 0 0,0 0-1 0 0,0 1 1 0 0,0 1 0 0 0,0-1 0 0 0,-1 1-1 0 0,8 7 3 0 0,-3-4-4 0 0,1 0-1 0 0,0 0 0 0 0,0-2 1 0 0,6 3 4 0 0,2-4-21 0 0,-17-4-151 0 0,-2-1-1 0 0,2 1 1 0 0,-1 1 0 0 0,1-2 0 0 0,-1 2 0 0 0,-1 0 0 0 0,2 0-1 0 0,-1 0 1 0 0,-1 0 0 0 0,1 0 0 0 0,1 1 172 0 0,-5-2-162 0 0,0-1 1 0 0,0 1-1 0 0,1 0 1 0 0,-1-1-1 0 0,0 0 0 0 0,0 1 1 0 0,1 0-1 0 0,-1 0 1 0 0,0-1-1 0 0,0 0 0 0 0,0 1 1 0 0,0 0-1 0 0,0 0 1 0 0,0-1-1 0 0,0 0 0 0 0,0 1 1 0 0,0 0-1 0 0,0 0 1 0 0,0-1-1 0 0,-1 0 0 0 0,1 1 1 0 0,0 0-1 0 0,-1-1 1 0 0,1 1-1 0 0,0-1 0 0 0,0 0 1 0 0,0 1 161 0 0,-12 16-1645 0 0,9-12 1428 0 0,-5 5 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 4 0 0,'1'0'45'0'0,"-1"0"0"0"0,1-1 0 0 0,-1 1 0 0 0,1 0 0 0 0,0 0 0 0 0,-1 0 0 0 0,1 0 0 0 0,-1 0 0 0 0,1 0 0 0 0,0 0 0 0 0,-1 0 0 0 0,1 0 0 0 0,-1 1 0 0 0,1-1 0 0 0,0 0 0 0 0,-1 0 0 0 0,0 1 0 0 0,1-1 0 0 0,0 0 0 0 0,-1 0 0 0 0,1 0 0 0 0,-1 1 0 0 0,0-1 0 0 0,1 1 0 0 0,0-1 0 0 0,-1 1 0 0 0,1-1-1 0 0,-1 0 1 0 0,0 1 0 0 0,0 0 0 0 0,1-1 0 0 0,-1 1 0 0 0,0-1 0 0 0,1 0 0 0 0,-1 1 0 0 0,0 0 0 0 0,0 0 0 0 0,1-1 0 0 0,-1 0 0 0 0,0 2-45 0 0,-10 24 989 0 0,3-12-738 0 0,-6 13-46 0 0,-2 0 1 0 0,-1-1 0 0 0,-1-1-1 0 0,-16 18-205 0 0,21-27 62 0 0,0-1 0 0 0,-1-1-1 0 0,-9 7-61 0 0,18-17 44 0 0,0 0-1 0 0,0-1 1 0 0,0 0 0 0 0,-1 0-1 0 0,1 0 1 0 0,-1-1-1 0 0,1 0 1 0 0,-2 0-1 0 0,2 0 1 0 0,-1 0-1 0 0,-1-1 1 0 0,1 0-1 0 0,0 0 1 0 0,0 0-1 0 0,-3 0-43 0 0,12 0 67 0 0,0 0 0 0 0,0 0-1 0 0,0 1 1 0 0,0-1 0 0 0,-1 2-1 0 0,1-2 1 0 0,0 1 0 0 0,0 1 0 0 0,-1 0-1 0 0,0-1 1 0 0,0 1 0 0 0,3 3-67 0 0,41 41 304 0 0,59 94-177 0 0,-105-140-140 0 0,-1 0 0 0 0,1-1-1 0 0,0 1 1 0 0,-1 0 0 0 0,1 0-1 0 0,0-1 1 0 0,-1 1 0 0 0,1-1 0 0 0,-1 1-1 0 0,2 0 1 0 0,-1-1 0 0 0,-1 0-1 0 0,1 0 1 0 0,0 1 0 0 0,0-1-1 0 0,-1 1 1 0 0,2-1 13 0 0,-2 0-75 0 0,1 0-1 0 0,-1 0 1 0 0,0 0 0 0 0,0 0-1 0 0,1-1 1 0 0,-1 1 0 0 0,1 0-1 0 0,-1 0 1 0 0,1-1 0 0 0,-1 1-1 0 0,0 0 1 0 0,0 0-1 0 0,1 0 1 0 0,-1 0 0 0 0,0-1-1 0 0,1 1 1 0 0,-1 0 0 0 0,0-1-1 0 0,1 1 1 0 0,-1-1-1 0 0,0 1 1 0 0,0 0 0 0 0,0 0-1 0 0,0-1 1 0 0,0 1 0 0 0,0-1 75 0 0,7-32-3834 0 0,-5 23 4074 0 0,0-8-392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7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4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12 360 12 0 0,'0'0'68'0'0,"-11"6"2477"0"0,38-72-12 0 0,29-48-2533 0 0,-32 69 491 0 0,36-81 221 0 0,-60 126-671 0 0,1-2 0 0 0,0 1 1 0 0,0 0-1 0 0,0 0 1 0 0,0 0-1 0 0,0 1 0 0 0,0-2 1 0 0,0 1-1 0 0,0 1 1 0 0,0-1-1 0 0,1 0 0 0 0,-2 1 1 0 0,2-1-1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0,2 0-1 0 0,-1 0 1 0 0,2 2 0 0 0,-5 10 7 0 0,-9 22-12 0 0,-9 23 12 0 0,22-51 6 0 0,0 0 0 0 0,-3 0 0 0 0,1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0,0 0 0 0 0,0 1 0 0 0,1-1 0 0 0,0-1 0 0 0,0 1 0 0 0,1-1 0 0 0,-1-1 82 0 0,0-4-3128 0 0,-2-12-383 0 0,7 15 3335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 0 0 0 0,-1 0 0 0 0,1-1 0 0 0,1 2-5 0 0,3 3-5 0 0,1 2 0 0 0,-2-1 1 0 0,6 11 4 0 0,-8-12-4 0 0,1-1 1 0 0,1 1-1 0 0,-1-1 1 0 0,2 0-1 0 0,-1 0 1 0 0,3 2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12-10 0 0,-36 21-15 0 0,85-66 18 0 0,1 1-2 0 0,0-1 1 0 0,-12 146 71 0 0,5-77-114 0 0,4-57 59 0 0,1 0 1 0 0,1 0-1 0 0,0 0 0 0 0,0 0 1 0 0,2 0-1 0 0,0 0 0 0 0,-1 0 1 0 0,3 5-19 0 0,-3-16 9 0 0,0-1 0 0 0,1 1 0 0 0,-1 0 0 0 0,0-1 0 0 0,0 1 0 0 0,0-1 0 0 0,0 1-1 0 0,1 0 1 0 0,-1-1 0 0 0,0 1 0 0 0,0-1 0 0 0,-1 1 0 0 0,1 0 0 0 0,0-1 0 0 0,0 1 0 0 0,0-1 0 0 0,0 1 0 0 0,-1 0 0 0 0,1-1 0 0 0,0 1 0 0 0,0-1 0 0 0,0 1 0 0 0,0-1 0 0 0,-1 1 0 0 0,1 0 0 0 0,-1-1 0 0 0,0 0 0 0 0,1 0 0 0 0,0 1 0 0 0,0 0-1 0 0,-1-1 1 0 0,0 1 0 0 0,1-1 0 0 0,-1 0 0 0 0,1 0 0 0 0,-1 0 0 0 0,1 0 0 0 0,-1 1 0 0 0,0-1 0 0 0,1 0 0 0 0,0 0 0 0 0,-1 1 0 0 0,0-1 0 0 0,0 0 0 0 0,1 0 0 0 0,0 0 0 0 0,-1 0 0 0 0,0 0 0 0 0,0 0 0 0 0,1-1 0 0 0,-1 1 0 0 0,1 0 0 0 0,-2 0-9 0 0,0-1 3 0 0,0 1 0 0 0,0 0 1 0 0,-1 0-1 0 0,0-1 1 0 0,1 1-1 0 0,0 1 0 0 0,-1-1 1 0 0,1 0-1 0 0,-1 0 1 0 0,0 1-4 0 0,-16 1 232 0 0,-23-12 241 0 0,33 7-476 0 0,0 0 0 0 0,-1 1 0 0 0,0 1 0 0 0,1-1 0 0 0,-6 1 3 0 0,-14 1 12 0 0,35-11 23 0 0,-2 5-31 0 0,-1 0 1 0 0,0 0-1 0 0,-1 0 1 0 0,0 0-1 0 0,1 0 1 0 0,-2 0-1 0 0,1-1 1 0 0,-1 1-1 0 0,0-1 1 0 0,0 0-1 0 0,-1-1-4 0 0,-1-74 43 0 0,-1 52-42 0 0,0 17-15 0 0,1 0-1 0 0,1 0 1 0 0,0 0-1 0 0,0 0 0 0 0,2 0 1 0 0,-1 0-1 0 0,5-11 15 0 0,-3 17 265 0 0,-3 6-372 0 0,0 1 1 0 0,0 0-1 0 0,0 0 1 0 0,0 0-1 0 0,0 0 1 0 0,0 0-1 0 0,0 0 1 0 0,0-1 0 0 0,1 1-1 0 0,-1 0 1 0 0,0 0-1 0 0,0-1 1 0 0,0 1-1 0 0,0 0 1 0 0,0-1-1 0 0,0 1 1 0 0,0 0-1 0 0,0 0 1 0 0,0 0 0 0 0,0 0-1 0 0,0 0 1 0 0,0-1-1 0 0,0 1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8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1 0 0 0,0-1 0 0 0,0 0 0 0 0,0 0 0 0 0,-1 0 0 0 0,1 0 0 0 0,0 0-1 0 0,0 0 1 0 0,0 0 0 0 0,0 0 0 0 0,0 0 0 0 0,0 0 0 0 0,0 0 0 0 0,-1 0 0 0 0,1 0-1 0 0,0 0 1 0 0,0 0 0 0 0,0 0 0 0 0,0 0-11 0 0,0 12 78 0 0,0-9-78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1-1 0 0,1-1 1 0 0,-1 1 0 0 0,2-2 2 0 0,0 2 0 0 0,0-2 0 0 0,-1 1 0 0 0,2 0 0 0 0,-1-1 0 0 0,0 1 0 0 0,0-1 0 0 0,1 1 0 0 0,-1-1 0 0 0,0 0 0 0 0,3 1-2 0 0,11 7 5 0 0,-3 3 1 0 0,0 0-1 0 0,-1 0 1 0 0,-1 1 0 0 0,9 14-6 0 0,-8-10 6 0 0,1-2 0 0 0,1 1-1 0 0,4 2-5 0 0,-1-2 9 0 0,-11-9-8 0 0,0-1 1 0 0,0 0-1 0 0,1-1 0 0 0,1 0 1 0 0,-1 0-1 0 0,4 2-1 0 0,-9-7 3 0 0,-2 0 1 0 0,1 2-3 0 0,-1-2 3 0 0,5-43 35 0 0,-4 36-19 0 0,-2 1-1 0 0,1 0 0 0 0,-1 0 0 0 0,0-1 0 0 0,0 1 1 0 0,-1 0-1 0 0,0 0-19 0 0,2 5-61 0 0,-1-1 1 0 0,1 1-1 0 0,0-1 1 0 0,-1 2-1 0 0,0-2 1 0 0,0 1 0 0 0,1 0-1 0 0,-1 0 1 0 0,-1 0-1 0 0,2 0 1 0 0,-1-1-1 0 0,-1 2 1 0 0,2-1-1 0 0,-2 0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 0 0 0 0,0 0 0 0 0,0-1 0 0 0,-1 0 1 0 0,1 1-1 0 0,0-1 0 0 0,-1 1 0 0 0,1 0 1 0 0,0-1 89 0 0,0-4-235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59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399 300 8 0 0,'4'-5'160'0'0,"-1"0"0"0"0,0 0 0 0 0,-1-1 0 0 0,1 1 1 0 0,-1-1-1 0 0,0 1 0 0 0,0-1 0 0 0,-1 0 0 0 0,0 0 0 0 0,0 1 0 0 0,-1-1 0 0 0,1 0 0 0 0,-1 0 1 0 0,0 0-1 0 0,-1 0 0 0 0,1 0 0 0 0,-1 0 0 0 0,-1 0 0 0 0,1 0 0 0 0,-2-3-160 0 0,-2-7 159 0 0,1 1-1 0 0,-2 0 0 0 0,-1 0 1 0 0,0 1-1 0 0,-1-1 1 0 0,0 2-1 0 0,-3-2-158 0 0,8 10 14 0 0,0 0-1 0 0,0 1 1 0 0,-1 0 0 0 0,0 0 0 0 0,0 0-1 0 0,0 1 1 0 0,-1-1 0 0 0,1 1-1 0 0,-1 0 1 0 0,0 0 0 0 0,1 0-1 0 0,-2 1 1 0 0,1-1 0 0 0,0 1-1 0 0,0 1 1 0 0,-1-1 0 0 0,1 1-1 0 0,-2-1-13 0 0,-2 2 3 0 0,1 0 0 0 0,1 0 0 0 0,-2 1-1 0 0,2 0 1 0 0,-1 0 0 0 0,0 1-1 0 0,0-1 1 0 0,0 1 0 0 0,1 1-1 0 0,-1 0 1 0 0,2 0 0 0 0,-6 3-3 0 0,1 0 6 0 0,1 1-1 0 0,1 0 1 0 0,0 0 0 0 0,0 1 0 0 0,0-1 0 0 0,1 2 0 0 0,1 0 0 0 0,-1 0 0 0 0,1 0-1 0 0,0 0 1 0 0,1 2 0 0 0,0-1 0 0 0,1 0 0 0 0,0 1 0 0 0,0 1-6 0 0,-5 15 20 0 0,1 0-1 0 0,1 0 1 0 0,2 1 0 0 0,1 1 0 0 0,-1 16-20 0 0,4-36 69 0 0,2-1 0 0 0,0 1-1 0 0,0-1 1 0 0,1 0 0 0 0,0 1 0 0 0,0-1-1 0 0,1 0 1 0 0,0 0 0 0 0,0 1 0 0 0,1-1 0 0 0,0-1-1 0 0,0 1 1 0 0,2-1 0 0 0,-2 1 0 0 0,3 0-69 0 0,-3-3 9 0 0,1 1 0 0 0,1-1 0 0 0,-1-1 1 0 0,1 1-1 0 0,-1-1 0 0 0,1 1 1 0 0,1-1-1 0 0,-1-1 0 0 0,1 1 1 0 0,-1 0-1 0 0,1-1 0 0 0,0-1 0 0 0,0 1 1 0 0,1-1-1 0 0,-1 0 0 0 0,1 0 1 0 0,-1-1-1 0 0,0 0 0 0 0,3 0-9 0 0,5 1 62 0 0,0-2-1 0 0,0 0 1 0 0,0 0-1 0 0,0-2 1 0 0,0 0 0 0 0,0 0-1 0 0,-1-1 1 0 0,1-1-1 0 0,-1-1 1 0 0,0 0-1 0 0,0 0 1 0 0,4-3-62 0 0,-9 3-1 0 0,1 1 1 0 0,-2-2-1 0 0,1 1 1 0 0,-1 0-1 0 0,1-1 1 0 0,-2-1-1 0 0,1 0 1 0 0,-1 1-1 0 0,0-1 1 0 0,-1-1-1 0 0,1 1 1 0 0,-1-1-1 0 0,-1 0 1 0 0,1 0-1 0 0,-1-1 1 0 0,-1 1-1 0 0,0-1 0 0 0,0 0 1 0 0,0 0 0 0 0,1-12-4 0 0,0 2 1 0 0,-1-1-1 0 0,-2-1 0 0 0,0 1 0 0 0,0 0 1 0 0,-3-9 3 0 0,1 17 0 0 0,-1 0 0 0 0,-1 1 1 0 0,0-1-1 0 0,0 1 1 0 0,-1 0-1 0 0,-1-1 0 0 0,0 2 1 0 0,0-1-1 0 0,-1 0 1 0 0,0 1-1 0 0,-5-5 0 0 0,10 14-73 0 0,0-1-1 0 0,0 0 1 0 0,-1 1 0 0 0,0-1-1 0 0,0 1 1 0 0,1-1-1 0 0,-1 1 1 0 0,0-1 0 0 0,1 1-1 0 0,-2 0 1 0 0,1 0 0 0 0,1 0-1 0 0,-2 0 74 0 0,2 1-182 0 0,0 0 0 0 0,0-1 0 0 0,0 1 0 0 0,0 0 0 0 0,0 0-1 0 0,0 0 1 0 0,0 0 0 0 0,0 0 0 0 0,0 1 0 0 0,0-1 0 0 0,0 0 0 0 0,0 1-1 0 0,0-1 1 0 0,0 0 0 0 0,0 0 0 0 0,0 1 0 0 0,0-1 0 0 0,1 1 0 0 0,-2 0-1 0 0,1-1 1 0 0,1 0 0 0 0,-1 1 0 0 0,0 0 0 0 0,0 0 0 0 0,1-1 0 0 0,-1 1-1 0 0,1 0 1 0 0,-1 0 0 0 0,0 0 0 0 0,1 1 182 0 0,-2 1-258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728 20 0 0,'7'-20'327'0'0,"-2"0"0"0"0,0 0 0 0 0,-1-1 0 0 0,-2 1 0 0 0,1-1 0 0 0,-2 0 0 0 0,-1 1 0 0 0,-1-1 0 0 0,0 0 0 0 0,-1 1 0 0 0,-2-1 0 0 0,-1 0 1 0 0,-1-6-328 0 0,-6-9 285 0 0,-1 0 0 0 0,-1 1 0 0 0,-3 1 1 0 0,0 0-1 0 0,-2 2 0 0 0,-21-29-285 0 0,30 47 45 0 0,0 2 0 0 0,0-1-1 0 0,-1 1 1 0 0,-1 1 0 0 0,0-1-1 0 0,0 2 1 0 0,-1 0 0 0 0,0 1-1 0 0,-1 0 1 0 0,0 1 0 0 0,0 0-1 0 0,-1 2 1 0 0,0 0 0 0 0,0 0-1 0 0,-1 1 1 0 0,0 1 0 0 0,1 1-1 0 0,-1 0 1 0 0,-1 0 0 0 0,2 2-1 0 0,-3 0-44 0 0,-15 2 18 0 0,-2 2 0 0 0,1 1-1 0 0,1 1 1 0 0,-1 2 0 0 0,1 1-1 0 0,0 2 1 0 0,1 0 0 0 0,-1 3 0 0 0,2 1-1 0 0,1 1 1 0 0,-4 4-18 0 0,15-6 5 0 0,2 0 1 0 0,0 2-1 0 0,0 0 0 0 0,2 1 1 0 0,0 1-1 0 0,0 0 0 0 0,1 1 1 0 0,1 0-1 0 0,1 1 0 0 0,0 3-5 0 0,-10 21-21 0 0,2-1 0 0 0,2 3 0 0 0,1 0 0 0 0,0 12 21 0 0,12-42 6 0 0,0 2 0 0 0,1 0 1 0 0,1 0-1 0 0,1 0 0 0 0,1 0 1 0 0,-1 0-1 0 0,2 1 1 0 0,1-2-1 0 0,0 1 0 0 0,2 1 1 0 0,0-1-1 0 0,0-1 0 0 0,2 1 1 0 0,0-1-1 0 0,1 0 1 0 0,0 1-1 0 0,2-2 0 0 0,-1 0 1 0 0,2 0-1 0 0,2 3-6 0 0,10 13 306 0 0,2 0 1 0 0,23 24-307 0 0,-35-45 94 0 0,0 1 1 0 0,0-2-1 0 0,1 0 0 0 0,0 0 1 0 0,0 0-1 0 0,1-2 0 0 0,1 0 0 0 0,11 5-94 0 0,13 2 287 0 0,-1-2-1 0 0,1-1 1 0 0,1-2-1 0 0,18 1-286 0 0,-30-6 799 0 0,0-2 0 0 0,0 0 0 0 0,0-2 0 0 0,1-2 0 0 0,-1 0 0 0 0,25-6-799 0 0,-23 0 83 0 0,0-1 1 0 0,25-12-84 0 0,14-4 0 0 0,-46 16 15 0 0,0 0 1 0 0,-1-1-1 0 0,0-1 1 0 0,-1-1-1 0 0,1-1 0 0 0,-3-1 1 0 0,1-1-1 0 0,-1 0 0 0 0,-1 0 1 0 0,0-3-1 0 0,-1 1 1 0 0,-1-2-1 0 0,0 1 0 0 0,4-12-15 0 0,-1 4-61 0 0,-1-1-1 0 0,-2 0 1 0 0,4-12 61 0 0,-14 29-9 0 0,-2-2 0 0 0,1 1 1 0 0,-1 0-1 0 0,-1 0 0 0 0,1-1 0 0 0,-2 0 1 0 0,0 0-1 0 0,0 0 0 0 0,-1 1 0 0 0,-2-9 9 0 0,1 14-150 0 0,1 1 1 0 0,-1-1-1 0 0,0 0 0 0 0,0 0 0 0 0,-1 1 0 0 0,0-1 0 0 0,0 1 0 0 0,-1 0 0 0 0,1-1 0 0 0,-1 2 1 0 0,0-1-1 0 0,0-1 150 0 0,0 3-812 0 0,0 0 1 0 0,-1 0 0 0 0,1 0 0 0 0,0 0-1 0 0,-1 0 1 0 0,1 0 0 0 0,-2 1-1 0 0,2 0 1 0 0,-1 0 0 0 0,-1-1 811 0 0,-34-17-4328 0 0,28 13 3974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2830 32 0 0,'13'-7'300'0'0,"-2"0"0"0"0,0-1 0 0 0,1-1 1 0 0,-2 0-1 0 0,1-1 0 0 0,-2 0 0 0 0,5-6-300 0 0,25-23 37 0 0,21-21 535 0 0,-2-1 0 0 0,20-33-572 0 0,-9 11 14 0 0,-9 13-4 0 0,-3-2 0 0 0,-3-3 1 0 0,-3-1-1 0 0,16-40-10 0 0,19-38 25 0 0,-40 76-65 0 0,28-68 40 0 0,-26 47 210 0 0,18-23-210 0 0,-19 39 313 0 0,-4-1-1 0 0,-4-4-312 0 0,30-79-4 0 0,32-80 88 0 0,-33 79 1006 0 0,-34 88-821 0 0,-3-1-1 0 0,-3-6-268 0 0,7-16 22 0 0,-22 68-4 0 0,-2-1 0 0 0,0-1 1 0 0,1-16-19 0 0,-12 52 0 0 0,1 1 0 0 0,-1-1 0 0 0,0 0 0 0 0,0 1 0 0 0,0 0 1 0 0,0 0-1 0 0,0-1 0 0 0,0 0 0 0 0,0 1 0 0 0,0-1 0 0 0,0 1 1 0 0,0 0-1 0 0,0-1 0 0 0,0 1 0 0 0,0-1 0 0 0,0 1 1 0 0,0-1-1 0 0,0 1 0 0 0,-1 0 0 0 0,1-1 0 0 0,0 1 0 0 0,0-1 1 0 0,-1 1-1 0 0,1-1 0 0 0,0 1 0 0 0,-1 0 0 0 0,1 0 0 0 0,0-1 1 0 0,0 1-1 0 0,0 0 0 0 0,-1-1 0 0 0,-13 6 8 0 0,-23 28 12 0 0,23-21-9 0 0,-15 12-23 0 0,-107 89-56 0 0,199-208 151 0 0,-55 84-51 0 0,11-13-47 0 0,-1 1 0 0 0,9-6 15 0 0,-22 23 22 0 0,0 1 0 0 0,1 1 0 0 0,0-1 1 0 0,-1 1-1 0 0,2-1 0 0 0,-1 1 0 0 0,1 1 0 0 0,-1 0 0 0 0,1 0 1 0 0,0 0-1 0 0,0 0 0 0 0,0 1-22 0 0,-4 2 35 0 0,0 0 0 0 0,0 0 0 0 0,-1 0 0 0 0,1 0 0 0 0,0 1 0 0 0,-1-1 0 0 0,1 1-1 0 0,-1-1 1 0 0,1 1 0 0 0,0 1 0 0 0,0-2 0 0 0,-1 2 0 0 0,0-1 0 0 0,1 0 0 0 0,-1 1 0 0 0,1-1 0 0 0,-1 1 0 0 0,0 0 0 0 0,0-1 0 0 0,0 2 0 0 0,-1-1 0 0 0,2-1 0 0 0,-2 2 0 0 0,1-1 0 0 0,0 2-35 0 0,7 8 191 0 0,-2 2 0 0 0,2-1 0 0 0,-3 2-1 0 0,1 0-190 0 0,-1-2 340 0 0,6 13-250 0 0,-8-14-223 0 0,0-2-1 0 0,2 1 0 0 0,0 0 1 0 0,0-1-1 0 0,0-1 0 0 0,1 1 1 0 0,1 0-1 0 0,6 6 134 0 0,-19-26-5848 0 0,2-13 5079 0 0,2 18 333 0 0,-2-17 211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09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252 636 4 0 0,'8'-19'980'0'0,"-4"13"-132"0"0,-2 7 85 0 0,0 52-796 0 0,5 22-137 0 0,2 23 23 0 0,-8-76 40 0 0,2-1 1 0 0,0 0-1 0 0,2 0 0 0 0,0 0 1 0 0,7 16-64 0 0,-11-36 57 0 0,-1 0 0 0 0,1-1 0 0 0,-1 1 0 0 0,1 0 0 0 0,0 0 0 0 0,0-1 0 0 0,-1 1 1 0 0,2 0-1 0 0,-1 0 0 0 0,-1-1 0 0 0,1 0 0 0 0,1 1 0 0 0,-2-1 0 0 0,1 1 0 0 0,1-1 0 0 0,-2 0 1 0 0,1 1-1 0 0,1-1 0 0 0,-2 0 0 0 0,3 0-57 0 0,30 3 96 0 0,-5 0-84 0 0,-21 0-12 0 0,0-1 1 0 0,1-1-1 0 0,0 1 0 0 0,0-1 1 0 0,-1-1-1 0 0,1 0 1 0 0,0 0-1 0 0,-1 0 0 0 0,1 0 1 0 0,2-2-1 0 0,-9 1 0 0 0,0 1 1 0 0,-1 0-1 0 0,1-1 1 0 0,-1 1-1 0 0,0-1 1 0 0,0 0-1 0 0,1 1 1 0 0,-1 0 0 0 0,0-1-1 0 0,1 0 1 0 0,-1 0-1 0 0,0 1 1 0 0,0 0-1 0 0,1-1 1 0 0,-1 0-1 0 0,0 0 1 0 0,0 1-1 0 0,0-1 1 0 0,0 1-1 0 0,0-1 1 0 0,0 0-1 0 0,0 1 1 0 0,0-1 0 0 0,-1 0-1 0 0,1 0 1 0 0,0 1-1 0 0,-6-25 17 0 0,3 11-12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0,1 1 0 0 0,-1-1 0 0 0,0 1 0 0 0,0-1 0 0 0,1 1 0 0 0,-1 0 0 0 0,1 0 1 0 0,0 0-1 0 0,-1 0 0 0 0,0-1 0 0 0,1 1 0 0 0,-1 0 0 0 0,1 0 0 0 0,0 0 0 0 0,-1 0 0 0 0,0 0 0 0 0,1-1 0 0 0,0 1 0 0 0,0 0 0 0 0,-1 1 0 0 0,0-1 0 0 0,1 0 0 0 0,-1 0 0 0 0,1 0 0 0 0,0 0 0 0 0,-1 0 0 0 0,0 1 0 0 0,1-1 0 0 0,1 0 2 0 0,1-3 1 0 0,0 0-1 0 0,-1-1 0 0 0,0 1 1 0 0,0-1-1 0 0,0 1 1 0 0,-1-1-1 0 0,1 1 1 0 0,-1-1-1 0 0,1-3-2 0 0,0 0 5 0 0,52-94 41 0 0,-26 50-51 0 0,16-42 5 0 0,-23 56-11 0 0,-16 29 10 0 0,-1 1 0 0 0,1-1 0 0 0,-2 0 0 0 0,0 0 0 0 0,1-1 1 0 0,-4 6 33 0 0,1 1 0 0 0,-1 1 0 0 0,0-2 0 0 0,1 1 0 0 0,-2 0 1 0 0,1 0-1 0 0,0-1 0 0 0,0 1 0 0 0,-1 0 0 0 0,0 0 0 0 0,1 0 0 0 0,0 0 0 0 0,-1 0 0 0 0,0 0 0 0 0,0 0 0 0 0,0 0 0 0 0,0 0 1 0 0,-1-1-34 0 0,-27-31 789 0 0,14 19-982 0 0,-6-16 196 0 0,18 25-1 0 0,-1 1 0 0 0,0-1 0 0 0,0 0 0 0 0,0 1 0 0 0,0 0 0 0 0,-1 0 0 0 0,0 1 0 0 0,-2-3-2 0 0,2 4 5 0 0,5 3-5 0 0,0 1 1 0 0,1-1 0 0 0,-1 0-1 0 0,0 0 1 0 0,0 0 0 0 0,0 1-1 0 0,0-1 1 0 0,0 0-1 0 0,0 0 1 0 0,0 0 0 0 0,-1 0-1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0,0-1-1 0 0,-3 12 0 0 0,-5 11 2 0 0,-1 0 0 0 0,-1 0 1 0 0,0-1-1 0 0,-2-1 1 0 0,-3 3-3 0 0,-20 37 4 0 0,13-15 51 0 0,-17 46-55 0 0,39-90 0 0 0,0-1 0 0 0,0 0 0 0 0,0 0 1 0 0,0 0-1 0 0,0 0 0 0 0,0 0 0 0 0,-1 0 1 0 0,1 0-1 0 0,0 0 0 0 0,0 1 0 0 0,0-1 0 0 0,-1 0 1 0 0,1 0-1 0 0,0 0 0 0 0,0 0 0 0 0,0 0 0 0 0,0 0 1 0 0,0 1-1 0 0,0-1 0 0 0,0 0 0 0 0,-1 0 0 0 0,1 0 1 0 0,0 0-1 0 0,0 0 0 0 0,0 0 0 0 0,-1 0 1 0 0,1 0-1 0 0,0 0 0 0 0,0 0 0 0 0,-1 0 0 0 0,1 0 1 0 0,0 0-1 0 0,0 0 0 0 0,0 0 0 0 0,0 0 0 0 0,0 0 1 0 0,0-1-1 0 0,-1 1 0 0 0,1 0 0 0 0,0 0 0 0 0,0 0 0 0 0,-11-8-4 0 0,-11-15-6 0 0,20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1-1 0 0,2-1 0 0 0,-2-1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24 0 0,'5'-3'241'0'0,"1"0"0"0"0,-1-1 0 0 0,0 1 0 0 0,0-1 1 0 0,0 0-1 0 0,-1 0 0 0 0,1 0 0 0 0,-1-1 0 0 0,0 0 0 0 0,0 0-241 0 0,36-57 1089 0 0,-4 7-936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35 1 0 0,7-11 7 0 0,-69 154-32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 0 0 0 0,-3-6 54 0 0,-9 6-3838 0 0,12 8 3570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94 12 0 0,'1'0'44'0'0,"-1"0"-1"0"0,0 0 1 0 0,1 0 0 0 0,-1-1 0 0 0,0 1-1 0 0,0 0 1 0 0,0 0 0 0 0,1 0-1 0 0,-1 0 1 0 0,0 0 0 0 0,1 0 0 0 0,-1 0-1 0 0,0-1 1 0 0,1 1 0 0 0,-1 0-1 0 0,0 0 1 0 0,0-1 0 0 0,0 1 0 0 0,0 0-1 0 0,0-1 1 0 0,0 1 0 0 0,0 0-1 0 0,1 0 1 0 0,-1 0 0 0 0,0-1 0 0 0,0 1-1 0 0,0-1 1 0 0,0 1 0 0 0,0 0-1 0 0,0-1 1 0 0,0 1 0 0 0,0 0 0 0 0,0 0-1 0 0,0 0 1 0 0,0-1 0 0 0,0 1-1 0 0,0-1 1 0 0,0 1 0 0 0,0 0 0 0 0,0-1-1 0 0,-1 1 1 0 0,1 0 0 0 0,0 0-1 0 0,0 0-43 0 0,-15-13 1087 0 0,12 11-1038 0 0,-1 0 0 0 0,0 1 0 0 0,0-1 0 0 0,1 1 0 0 0,-1-1 0 0 0,0 1 0 0 0,0 1 0 0 0,1-1 0 0 0,-2 0 0 0 0,0 1-49 0 0,0 2 0 0 0,-1-1-1 0 0,1 1 1 0 0,1 0-1 0 0,-2 0 1 0 0,2 0 0 0 0,-1 1-1 0 0,0 0 1 0 0,1 0-1 0 0,0 0 1 0 0,-1 1-1 0 0,2 0 1 0 0,-1 0-1 0 0,0-1 1 0 0,0 2-1 0 0,1-1 1 0 0,0 0-1 0 0,-1 3 1 0 0,-6 9 1 0 0,0 1 0 0 0,1-1 0 0 0,1 2 0 0 0,-2 6-1 0 0,8-18 2 0 0,0 0-1 0 0,0 0 0 0 0,0 0 0 0 0,1 1 0 0 0,0 0 1 0 0,0-1-1 0 0,1 1 0 0 0,0-1 0 0 0,0 1 0 0 0,0-1 1 0 0,2 6-2 0 0,-2-10 21 0 0,1 1 0 0 0,0-1 0 0 0,0 0 1 0 0,-1 0-1 0 0,1 1 0 0 0,1-1 1 0 0,-2-1-1 0 0,2 2 0 0 0,-1-2 1 0 0,0 1-1 0 0,1 0 0 0 0,-1 0 0 0 0,1 0 1 0 0,0-1-1 0 0,-1 1 0 0 0,2-1 1 0 0,-2 1-1 0 0,1-2 0 0 0,0 2 1 0 0,0-1-1 0 0,0 0 0 0 0,1 0 0 0 0,-1 0 1 0 0,0-1-1 0 0,0 1 0 0 0,1-1 1 0 0,-1 1-1 0 0,0-1 0 0 0,0 0 1 0 0,1 1-1 0 0,-1-1 0 0 0,0 0 0 0 0,0-1 1 0 0,1 1-1 0 0,0-1-21 0 0,4 0 128 0 0,1 0 0 0 0,0-1 0 0 0,-1-1 0 0 0,1 1 0 0 0,-1-1 0 0 0,1 0 0 0 0,-1-1 1 0 0,0 1-1 0 0,0-2 0 0 0,-1 1 0 0 0,1-1 0 0 0,-1 0 0 0 0,0 0 0 0 0,0-1 0 0 0,-1 0 0 0 0,0 1 0 0 0,3-5-128 0 0,1-3 99 0 0,0 0 1 0 0,0 0-1 0 0,-1 0 0 0 0,-1-1 1 0 0,0 0-1 0 0,-1-1 0 0 0,-1 1 1 0 0,2-9-100 0 0,-5 17 3 0 0,10-54 4 0 0,-11 57-5 0 0,-1-1-1 0 0,1 1 0 0 0,-1-1 1 0 0,0 0-1 0 0,0 1 0 0 0,-1 0 0 0 0,1-1 1 0 0,-1 1-1 0 0,1-1 0 0 0,-1 1 1 0 0,-1-1-1 0 0,2 1 0 0 0,-2 0 0 0 0,1 0 1 0 0,-1 0-2 0 0,1 2 0 0 0,1 1 1 0 0,0 0-1 0 0,0-1 1 0 0,0 1-1 0 0,0-1 1 0 0,0 1-1 0 0,0 0 1 0 0,-1 0-1 0 0,1 0 1 0 0,0 0-1 0 0,-1 0 1 0 0,1-1-1 0 0,0 1 1 0 0,-1 0-1 0 0,1 0 1 0 0,0 0-1 0 0,0-1 1 0 0,0 1-1 0 0,-1 0 1 0 0,1 0-1 0 0,0 0 1 0 0,-1 0-1 0 0,1 0 1 0 0,-1 0-1 0 0,1 0 1 0 0,0 0-1 0 0,0 0 1 0 0,0 0 0 0 0,-1 0-1 0 0,1 0 1 0 0,-1 0-1 0 0,1 0 1 0 0,0 0-1 0 0,-1 0 1 0 0,1 1-1 0 0,0-1 1 0 0,0 0-1 0 0,0 0 1 0 0,-1 0-1 0 0,1 1 0 0 0,-10 13 5 0 0,0 19-8 0 0,7-14 8 0 0,0-1-1 0 0,3 1 0 0 0,-1 0 0 0 0,2 0 1 0 0,0-1-1 0 0,1 1 0 0 0,1 0 0 0 0,2 2-4 0 0,5 16-63 0 0,1-1 1 0 0,2-1-1 0 0,9 19 63 0 0,-17-45-2100 0 0,-7-16-1632 0 0,-2-8 2640 0 0,2 2 887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209 207 4 0 0,'0'-1'85'0'0,"0"-1"1"0"0,0 1-1 0 0,1 0 1 0 0,-1 0-1 0 0,1-1 0 0 0,-1 1 1 0 0,0 0-1 0 0,0-1 1 0 0,0 1-1 0 0,0 0 1 0 0,0 0-1 0 0,0-1 0 0 0,0 1 1 0 0,-1 0-1 0 0,1-1 1 0 0,0 2-1 0 0,-1-2 0 0 0,1 1 1 0 0,0 0-1 0 0,-1-1 1 0 0,0 2-1 0 0,0-2 0 0 0,1 1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1-1 0 0,1 0 0 0 0,-1 0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 0 0 0 0,1-1 0 0 0,-1 0 2 0 0,-5-44-9 0 0,7 59-13 0 0,-1 1-1 0 0,1 0 0 0 0,0 0 0 0 0,0 0 0 0 0,-1-1 1 0 0,1 1-1 0 0,0-1 0 0 0,0 1 0 0 0,-1 0 0 0 0,1-1 0 0 0,0 1 1 0 0,0 0-1 0 0,0 0 0 0 0,-1 0 0 0 0,1 0 0 0 0,0 0 1 0 0,-1-1-1 0 0,1 1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318 543 40 0 0,'1'4'350'0'0,"0"1"0"0"0,0 0-1 0 0,0-1 1 0 0,1 1 0 0 0,-1-1 0 0 0,3 5-350 0 0,6 23 221 0 0,-2 35 262 0 0,-2 38-483 0 0,-4-54 125 0 0,2-1-1 0 0,2 1 1 0 0,7 24-125 0 0,-13-75 8 0 0,0 1-1 0 0,0-1 1 0 0,0 0-1 0 0,0 1 1 0 0,0-1-1 0 0,0 1 1 0 0,1 0-1 0 0,-1-1 1 0 0,0 0 0 0 0,0 0-1 0 0,0 1 1 0 0,1-1-1 0 0,-1 1 1 0 0,0-1-1 0 0,1 1 1 0 0,-1-1 0 0 0,0 0-1 0 0,0 0 1 0 0,0 1-1 0 0,1-1 1 0 0,-1 1-1 0 0,0-1 1 0 0,1 0 0 0 0,-1 1-1 0 0,1-1 1 0 0,-1 0-1 0 0,0 0 1 0 0,1 0-1 0 0,-1 0 1 0 0,1 0-1 0 0,-1 0 1 0 0,1 1 0 0 0,-1-1-1 0 0,0 0 1 0 0,1 0-1 0 0,-1 0 1 0 0,1 0-1 0 0,-1 0 1 0 0,1 0 0 0 0,-1 0-1 0 0,0 0 1 0 0,1 0-1 0 0,-1-1 1 0 0,1 1-1 0 0,0 0 1 0 0,-1 0-1 0 0,0 0 1 0 0,0 0 0 0 0,1 0-1 0 0,-1 0 1 0 0,1-1-1 0 0,-1 1 1 0 0,1 0-1 0 0,-1-1-7 0 0,2 0 3 0 0,0 1 0 0 0,0-1 0 0 0,0 1-1 0 0,0-1 1 0 0,0 1 0 0 0,1-1-1 0 0,-1 1 1 0 0,-1 0 0 0 0,2 0-1 0 0,0 0-2 0 0,4 1 37 0 0,37 4 723 0 0,26 7-760 0 0,-70-12 27 0 0,1 0 0 0 0,-1 0 0 0 0,1 0 0 0 0,-1 0 1 0 0,0 0-1 0 0,0 0 0 0 0,1 0 0 0 0,-1 0 0 0 0,1 0 0 0 0,-1 0 0 0 0,0 0 0 0 0,1 0 0 0 0,-1-1 0 0 0,0 1 0 0 0,0 0 1 0 0,0 0-1 0 0,1-1 0 0 0,-1 1 0 0 0,0 0 0 0 0,1-1 0 0 0,-1 1 0 0 0,0 0 0 0 0,0 0 0 0 0,1 0 0 0 0,-1-1 0 0 0,0 1 1 0 0,0 0-1 0 0,0-1 0 0 0,0 1 0 0 0,0-1 0 0 0,0 1 0 0 0,0 0 0 0 0,0 0 0 0 0,0-1-27 0 0,3-20 570 0 0,-4-20 420 0 0,-51-250 172 0 0,44 246-1145 0 0,3 24 27 0 0,2 2-1 0 0,1-1 0 0 0,1-6-43 0 0,1 22 9 0 0,2-2-1 0 0,-1 2 0 0 0,1-1 0 0 0,-1 1 0 0 0,2-1 0 0 0,-1 1 0 0 0,0-1 0 0 0,0 2 0 0 0,1-2 0 0 0,0 1 1 0 0,0 1-1 0 0,2-2-8 0 0,9-16 8 0 0,30-49 256 0 0,2 1 0 0 0,4 3 0 0 0,2 0-264 0 0,-52 66 0 0 0,8-11 17 0 0,-12 4 10 0 0,-4 1-23 0 0,3 0-4 0 0,1 0 0 0 0,-1-1 0 0 0,1 0 0 0 0,-1 0 1 0 0,1 0-1 0 0,1-1 0 0 0,0 1 0 0 0,-1-6 0 0 0,-13-26-5 0 0,8 22 14 0 0,6 11-6 0 0,0-1 1 0 0,0 1 0 0 0,0 0 0 0 0,-1 1 0 0 0,-1-1 0 0 0,0-1-4 0 0,-20 43 40 0 0,5-11-57 0 0,3 0 1 0 0,0 2-1 0 0,2 0 1 0 0,0 1-1 0 0,3 1 1 0 0,-3 4 16 0 0,-26 58 35 0 0,37-82-26 0 0,-14 22 9 0 0,17-30-15 0 0,0 0-1 0 0,0 1 0 0 0,0-2 0 0 0,-1 2 1 0 0,2-1-1 0 0,-2 0 0 0 0,1 0 0 0 0,0 0 0 0 0,-1-1 1 0 0,1 1-1 0 0,-1 0 0 0 0,1 0 0 0 0,-1-1 1 0 0,1 1-1 0 0,-1-1 0 0 0,1 1 0 0 0,-1-1 0 0 0,1 1 1 0 0,-1-1-1 0 0,0 0-2 0 0,1-1 1 0 0,1-1 0 0 0,-2 2 1 0 0,1-2-1 0 0,1 1 0 0 0,-1 0 1 0 0,0-1-1 0 0,0 2 0 0 0,1-2 1 0 0,0 1-1 0 0,-1-1 0 0 0,0 1 0 0 0,1-1 1 0 0,-1 0-2 0 0,-8-18 12 0 0,-19-6-18 0 0,8 7-5 0 0,0 1-1 0 0,-19-12 12 0 0,20 16 2 0 0,0-2 1 0 0,1-1-1 0 0,-7-8-2 0 0,-17-16 2 0 0,37 37 2 0 0,-1-2-1 0 0,1 0 0 0 0,0 0 1 0 0,1 0-1 0 0,-1 0 0 0 0,1 0 1 0 0,0-2-4 0 0,4 10-2 0 0,0 0 0 0 0,0 0 1 0 0,0 0-1 0 0,-1 0 1 0 0,1 0-1 0 0,-1 0 1 0 0,1 1-1 0 0,0-2 1 0 0,-1 1-1 0 0,0 0 0 0 0,0 0 1 0 0,1 0-1 0 0,-2 0 1 0 0,1 0 1 0 0,-20 38 2 0 0,15-30 4 0 0,-3 4-4 0 0,0 0-1 0 0,0 0 1 0 0,-1-1-1 0 0,-1 0 1 0 0,0-1 0 0 0,-1 0-2 0 0,12-12 0 0 0,0 1 0 0 0,0-1 1 0 0,0 0-1 0 0,0 0 1 0 0,0 0-1 0 0,0 0 1 0 0,0 0-1 0 0,0 1 0 0 0,0-1 1 0 0,0 0-1 0 0,0 0 1 0 0,0 1-1 0 0,0-1 1 0 0,0 0-1 0 0,0 1 0 0 0,0-1 1 0 0,0 0-1 0 0,0 0 1 0 0,0 0-1 0 0,0 0 1 0 0,1 0-1 0 0,-1 1 0 0 0,0-1 1 0 0,0 0-1 0 0,0 0 1 0 0,1 0-1 0 0,-1 1 1 0 0,0-1-1 0 0,0 0 1 0 0,0 0-1 0 0,0 0 0 0 0,0 1 1 0 0,0-1-1 0 0,0 0 1 0 0,1 0-1 0 0,-1 0 1 0 0,0 0-1 0 0,1 0 0 0 0,-1 0 1 0 0,0 0-1 0 0,1 0 1 0 0,-1 0-1 0 0,0 0 1 0 0,0 0-1 0 0,0 0 0 0 0,0 0 1 0 0,0 0-1 0 0,1 0 0 0 0,15 5-18 0 0,-12-4 18 0 0,7 5 3 0 0,0 0-1 0 0,0 0 0 0 0,0 1 1 0 0,-1 1-1 0 0,0 0 0 0 0,8 8-2 0 0,16 12 0 0 0,20 16 81 0 0,19 22-81 0 0,-25-21-203 0 0,-48-45 103 0 0,1 0-1 0 0,-1 0 1 0 0,1 0 0 0 0,-1 0-1 0 0,0 0 1 0 0,1 0 0 0 0,-1 1-1 0 0,0-1 1 0 0,0 0 0 0 0,0 1-1 0 0,1-1 1 0 0,-1 0 0 0 0,0 1-1 0 0,1-1 1 0 0,-1 0 0 0 0,0 0-1 0 0,0 0 1 0 0,1 1 0 0 0,-1-1-1 0 0,0 1 1 0 0,0-1 0 0 0,0 0-1 0 0,0 1 1 0 0,0-1 0 0 0,0 0-1 0 0,0 0 1 0 0,0 1 0 0 0,0-1-1 0 0,0 1 1 0 0,0-1 0 0 0,0 1-1 0 0,0-1 1 0 0,0 0 0 0 0,0 0-1 0 0,0 1 1 0 0,0-1-1 0 0,0 0 1 0 0,0 1 0 0 0,-1-1-1 0 0,1 1 1 0 0,0-1 0 0 0,0 0-1 0 0,-1 0 1 0 0,1 0 0 0 0,-1 1 100 0 0,1-1-179 0 0,0 0 0 0 0,-1 1 0 0 0,0-1 0 0 0,0 0 0 0 0,1 0 0 0 0,0 0 0 0 0,-1 0 0 0 0,0 0 0 0 0,0 0 0 0 0,1 0 0 0 0,-1 0 0 0 0,1 0 0 0 0,-1 0 0 0 0,0-1 0 0 0,1 1 0 0 0,-1 0 0 0 0,1-1 0 0 0,-1 1 0 0 0,0 0 0 0 0,1 0 0 0 0,0 0 0 0 0,-1-1 0 0 0,0 1 0 0 0,1-1 0 0 0,-1 0 179 0 0,-4-4-186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1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29 234 8 0 0,'1'0'99'0'0,"1"-1"0"0"0,-1 1 1 0 0,1-1-1 0 0,-2 0 0 0 0,2 1 0 0 0,-1-1 1 0 0,1 0-1 0 0,-1 0 0 0 0,0 1 0 0 0,1-1 1 0 0,-2 0-1 0 0,2 0 0 0 0,-1 0 0 0 0,-1 0 0 0 0,2 0 1 0 0,-1 0-1 0 0,-1-1 0 0 0,2 0-99 0 0,18-31 70 0 0,-10 16 77 0 0,1 0 146 0 0,1 1 1 0 0,1 1-1 0 0,0 0 1 0 0,1 1-1 0 0,1 0 0 0 0,0 1 1 0 0,1 1-1 0 0,-1 0 1 0 0,2 1-1 0 0,0 1 0 0 0,2 0-293 0 0,-9 3 503 0 0,-10 7-493 0 0,0 0-1 0 0,0 0 1 0 0,0 0-1 0 0,0 0 1 0 0,0 0 0 0 0,0 0-1 0 0,0 0 1 0 0,0 0-1 0 0,0 0 1 0 0,0 0 0 0 0,0 0-1 0 0,0 1 1 0 0,0-1 0 0 0,0 0-1 0 0,0 0 1 0 0,0 0-1 0 0,0 0 1 0 0,0 0 0 0 0,0 0-1 0 0,0 0 1 0 0,0 0-1 0 0,0 0 1 0 0,0 0 0 0 0,0 0-1 0 0,0 0 1 0 0,0 0-1 0 0,0 0 1 0 0,0 0 0 0 0,0 0-1 0 0,0 0 1 0 0,0 0-1 0 0,0 0 1 0 0,0 0 0 0 0,0 0-1 0 0,0 0 1 0 0,0 0-1 0 0,1 0 1 0 0,-1 0 0 0 0,0 0-1 0 0,0 0 1 0 0,0 0-1 0 0,0 0 1 0 0,0 0 0 0 0,0 0-1 0 0,0 0-9 0 0,0 1 2 0 0,0 1-1 0 0,1-1 0 0 0,-1 1 0 0 0,1-1 1 0 0,-1 0-1 0 0,0 1 0 0 0,0-1 0 0 0,1 1 1 0 0,0-2-1 0 0,0 2 0 0 0,-1-1 1 0 0,1 0-1 0 0,0 0 0 0 0,0 0 0 0 0,0 0 1 0 0,0 1-1 0 0,0-2 0 0 0,0 1 1 0 0,0 0-1 0 0,1 0-1 0 0,27 16 3 0 0,-13-9 3 0 0,-32 4 5 0 0,1 1 0 0 0,0 1 0 0 0,-2 3-11 0 0,-4 10 15 0 0,0-2 4 0 0,-1 1-1 0 0,-17 12-18 0 0,-23 33-48 0 0,62-71 48 0 0,-1 1 0 0 0,1-1 0 0 0,0 0 0 0 0,0 1 0 0 0,-1-1 1 0 0,1 0-1 0 0,-1 0 0 0 0,1 0 0 0 0,-1 0 0 0 0,1 1 1 0 0,0-1-1 0 0,-1 0 0 0 0,1 0 0 0 0,-1 1 0 0 0,0-1 0 0 0,1 0 1 0 0,0 0-1 0 0,-1 0 0 0 0,1 0 0 0 0,-1 0 0 0 0,0 0 1 0 0,1 0-1 0 0,0 0 0 0 0,0-1 0 0 0,-1 1 0 0 0,0 0 0 0 0,1 0 1 0 0,-1 0-1 0 0,1-1 0 0 0,0 1 0 0 0,-1 0 0 0 0,1 0 0 0 0,-12-15 5 0 0,-1-23 23 0 0,13 38-27 0 0,0-3-9 0 0,-1 1 1 0 0,1-1-1 0 0,-1 1 0 0 0,0-1 1 0 0,0 0-1 0 0,0 1 0 0 0,-1 0 1 0 0,2-1-1 0 0,-2 1 0 0 0,1-1 1 0 0,-1 2-1 0 0,-1-2 8 0 0,2 2-241 0 0,0 0 1 0 0,-1 0 0 0 0,0 0-1 0 0,1 0 1 0 0,-1 1-1 0 0,1-1 1 0 0,-1 1-1 0 0,0-1 1 0 0,0 1-1 0 0,1-1 1 0 0,-1 1-1 0 0,0 0 1 0 0,1 0-1 0 0,-2 0 1 0 0,2 0-1 0 0,-1 0 1 0 0,0 0 0 0 0,0 1 240 0 0,-10-1-1505 0 0,8-1 1202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257 194 12 0 0,'12'6'1914'0'0,"-12"-6"-1858"0"0,0-1 1 0 0,0 0 0 0 0,0 0-1 0 0,1 0 1 0 0,-1 0 0 0 0,0 0-1 0 0,1 0 1 0 0,-1 0 0 0 0,0 0 0 0 0,0 1-1 0 0,0-2 1 0 0,0 1 0 0 0,-1 1-1 0 0,1-2 1 0 0,0 1 0 0 0,0 1-1 0 0,-1-1 1 0 0,1-1 0 0 0,0 2 0 0 0,0-1-1 0 0,-1 0 1 0 0,1 0 0 0 0,-1 1-1 0 0,0-1 1 0 0,1 0 0 0 0,0 0-1 0 0,-2 0-56 0 0,-23-22 649 0 0,7 8-356 0 0,-114-111 97 0 0,126 121-180 0 0,6 5-205 0 0,0-1 0 0 0,0 1 0 0 0,0 0 0 0 0,0 0 0 0 0,0 0-1 0 0,0-1 1 0 0,0 1 0 0 0,0 0 0 0 0,0-1 0 0 0,0 1 0 0 0,0 0 0 0 0,0-1 0 0 0,-1 1 0 0 0,1 0 0 0 0,0 0 0 0 0,0 0 0 0 0,-1 0 0 0 0,1 0 0 0 0,0 0 0 0 0,-1-1 0 0 0,1 1 0 0 0,0 0 0 0 0,0 0 0 0 0,0 0 0 0 0,0 0 0 0 0,-1-1 0 0 0,1 1 0 0 0,0 0 0 0 0,-1 0 0 0 0,1 0 0 0 0,-1 0 0 0 0,1 0 0 0 0,0 0-1 0 0,0 0 1 0 0,0 0 0 0 0,0 0 0 0 0,-1 0 0 0 0,1 0 0 0 0,-1 0 0 0 0,1 0 0 0 0,0 1 0 0 0,-1-1 0 0 0,1 0 0 0 0,0 0 0 0 0,0 0 0 0 0,0 0 0 0 0,0 1 0 0 0,-1-1 0 0 0,1 0 0 0 0,0 0 0 0 0,-1 0 0 0 0,1 0 0 0 0,0 0 0 0 0,0 0 0 0 0,0 1 0 0 0,-1-1 0 0 0,1 0 0 0 0,0 1 0 0 0,0-1 0 0 0,0 0 0 0 0,0 1-6 0 0,-5 5 5 0 0,0 0-1 0 0,0 0 0 0 0,-1-1 0 0 0,0 0 0 0 0,0 0 0 0 0,-6 4-3 0 0,-9 8 5 0 0,21-16-4 0 0,0-1-1 0 0,-1 0 0 0 0,1 0 0 0 0,-1 0 0 0 0,1 0 0 0 0,0 0 1 0 0,-1 0-1 0 0,1 1 0 0 0,0-1 0 0 0,0 0 0 0 0,0 1 0 0 0,0-1 1 0 0,0 0-1 0 0,0 1 0 0 0,-1-1 0 0 0,1 0 0 0 0,0 0 0 0 0,0 0 0 0 0,0 1 1 0 0,0-1-1 0 0,0 1 0 0 0,0-1 0 0 0,-1 0 0 0 0,1 1 0 0 0,0-1 1 0 0,0 0-1 0 0,0 0 0 0 0,0 1 0 0 0,1-1 0 0 0,-1 0 0 0 0,0 1 0 0 0,0 0 0 0 0,9 4 10 0 0,8 6-1 0 0,17 34 7 0 0,-26-33-17 0 0,1 0 1 0 0,0-1-1 0 0,0 1 0 0 0,5 3 1 0 0,130 125-69 0 0,-120-121 55 0 0,-24-19 16 0 0,1-1 1 0 0,0-1 0 0 0,0 0-1 0 0,-1 1 1 0 0,1-1 0 0 0,0 0 0 0 0,-1 0 0 0 0,1 0 0 0 0,-1 0 0 0 0,0 0 0 0 0,0 0 0 0 0,0 1-1 0 0,0-2 1 0 0,0 2 0 0 0,-1-2-3 0 0,2-15 1 0 0,2 13 0 0 0,-1 0 0 0 0,1 1-1 0 0,0-1 1 0 0,0 1 0 0 0,0 0 0 0 0,1-1-1 0 0,-1 2 1 0 0,0 0 1 0 0,-1-1 0 0 0,1 1-1 0 0,-2-1 1 0 0,2 0 0 0 0,-1 1-1 0 0,-1 0 1 0 0,1-2-1 0 0,-1 1-1 0 0,-1 2 2 0 0,0 1 0 0 0,0-1-1 0 0,0 1 1 0 0,0 0-1 0 0,-1-1 1 0 0,1 1 0 0 0,-1 0-1 0 0,0 0 1 0 0,1-1-1 0 0,-1 1 1 0 0,0 0 0 0 0,0 0-1 0 0,1 0 1 0 0,-1 0-1 0 0,0 0 1 0 0,-1-1-2 0 0,-22-21 25 0 0,15 14-24 0 0,-32-29-2859 0 0,41 37 2712 0 0,-2 1-1 0 0,1-2 0 0 0,1 1 1 0 0,-1 0-1 0 0,0 0 0 0 0,0 0 0 0 0,1 0 1 0 0,-1-1-1 0 0,1 1 0 0 0,-1 0 1 0 0,1 0-1 0 0,-1-1 0 0 0,1 1 1 0 0,0 0-1 0 0,0-1 0 0 0,0 0 147 0 0,0-9-179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8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330 429 12 0 0,'-3'3'275'0'0,"-1"0"0"0"0,1 0-1 0 0,0-1 1 0 0,-1 0 0 0 0,0 0 0 0 0,0 1 0 0 0,1-2 0 0 0,-2 1-1 0 0,1-1 1 0 0,0 1 0 0 0,0-2 0 0 0,0 1 0 0 0,-4 1-275 0 0,-14 4 802 0 0,22-6-777 0 0,-12 5 291 0 0,2-1 0 0 0,-1-1 0 0 0,-1 0-1 0 0,1 0 1 0 0,-5-1-316 0 0,12-1 46 0 0,0-1-1 0 0,0-1 1 0 0,0 1-1 0 0,-1-1 1 0 0,2 0-1 0 0,-2 1 0 0 0,1-1 1 0 0,0-1-1 0 0,0 1 1 0 0,0-1-1 0 0,1 1 1 0 0,-1-1-1 0 0,0 0 1 0 0,0 0-1 0 0,1-1 1 0 0,-3-1-46 0 0,-3-4 43 0 0,0-1 0 0 0,1 1 0 0 0,0-2 1 0 0,0 1-1 0 0,1-2 0 0 0,0 2 0 0 0,1-2 1 0 0,0 0-1 0 0,1 0 0 0 0,0 0 0 0 0,-2-9-43 0 0,1 3 66 0 0,1 0 0 0 0,1-1 0 0 0,0 1 0 0 0,2-1 0 0 0,0 1 0 0 0,0-1-1 0 0,2-15-65 0 0,1 23-3 0 0,0-1 0 0 0,1 0 0 0 0,0 1-1 0 0,0-1 1 0 0,1 1 0 0 0,1-1 0 0 0,0 1-1 0 0,0 0 1 0 0,1 0 0 0 0,1 0 3 0 0,-4 6-1 0 0,1-1-1 0 0,0 1 1 0 0,0 0-1 0 0,0 0 1 0 0,1 0-1 0 0,0 0 1 0 0,-1 1-1 0 0,1-1 1 0 0,0 1 0 0 0,0 0-1 0 0,1 0 1 0 0,-1 1-1 0 0,1 0 1 0 0,-1 0-1 0 0,1-1 1 0 0,0 2-1 0 0,0-1 1 0 0,0 1 0 0 0,0-1-1 0 0,0 2 1 0 0,4-1 1 0 0,15 0 6 0 0,0 1 1 0 0,1 2-1 0 0,-1 0 1 0 0,0 1-1 0 0,2 2-6 0 0,-12-2 3 0 0,0 0 0 0 0,0 2 0 0 0,-1-1-1 0 0,0 1 1 0 0,0 1 0 0 0,0 1 0 0 0,-1 0-1 0 0,1 0 1 0 0,2 4-3 0 0,-10-6 3 0 0,0 0 0 0 0,0 0 0 0 0,-1 0 0 0 0,1 1 0 0 0,-1 0 0 0 0,-1 0 0 0 0,1 0 0 0 0,-1 0 0 0 0,0 1 0 0 0,0 0 1 0 0,-1-1-1 0 0,1 1 0 0 0,-2 0 0 0 0,1 0 0 0 0,-1-1 0 0 0,0 2 0 0 0,0 5-3 0 0,0 8-11 0 0,-2 0 0 0 0,1 0-1 0 0,-3 0 1 0 0,0 1 0 0 0,-2 5 11 0 0,4-20-3 0 0,-1 0-1 0 0,1-1 1 0 0,-2 0 0 0 0,0 0-1 0 0,1 0 1 0 0,-1 0 0 0 0,-1 0-1 0 0,1 0 1 0 0,-1 0 0 0 0,0-1-1 0 0,0 0 1 0 0,-1 0 0 0 0,1 0-1 0 0,-2-1 1 0 0,2 1 0 0 0,-1-1 0 0 0,-1 0-1 0 0,0 0 1 0 0,0-1 0 0 0,0 1 3 0 0,-3 0-1 0 0,0 0 0 0 0,-1-1 0 0 0,1 0 0 0 0,-1 0 0 0 0,0-2 1 0 0,1 2-1 0 0,-1-2 0 0 0,0 0 0 0 0,0-1 0 0 0,0 0 0 0 0,0 0 1 0 0,0-1-1 0 0,-3-1 1 0 0,-3 0 440 0 0,9 1-773 0 0,0 0 0 0 0,0 0 0 0 0,0-1 0 0 0,0 0 0 0 0,0 0 0 0 0,0-1 0 0 0,-1 0 333 0 0,6 2-251 0 0,0-1 0 0 0,-1 0 1 0 0,1 1-1 0 0,0-2 0 0 0,0 1 1 0 0,-1 1-1 0 0,2-2 0 0 0,-1 1 1 0 0,0-1-1 0 0,1 1 0 0 0,-1 0 1 0 0,1-1-1 0 0,0 0 0 0 0,-1 0 1 0 0,2 1-1 0 0,-2-1 0 0 0,1 0 0 0 0,1 1 1 0 0,0-1-1 0 0,-1-2 251 0 0,-1-13-446 0 0,0-1 244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09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688 147 4 0 0,'0'0'32'0'0,"1"0"0"0"0,-1 0 0 0 0,0 0 0 0 0,1 0 0 0 0,-1 0 0 0 0,0 0 0 0 0,0 0 0 0 0,0 0 0 0 0,0 0 0 0 0,1 0 0 0 0,-1 0 0 0 0,0 0 0 0 0,0 0 0 0 0,1 0 0 0 0,-1 0 0 0 0,0 0 0 0 0,1 0 0 0 0,-1 0 0 0 0,0 0 0 0 0,0 0 0 0 0,0 0 0 0 0,0-1 0 0 0,0 1 0 0 0,1 0 0 0 0,-1 0 0 0 0,0 0 0 0 0,0-1 0 0 0,0 1 0 0 0,1 0 0 0 0,-1-1 0 0 0,0 1 0 0 0,0 0 0 0 0,0 0 0 0 0,0 0 0 0 0,0 0 0 0 0,1 0 0 0 0,-1-1 0 0 0,0 1 0 0 0,0 0 0 0 0,0-1-32 0 0,-6-11 818 0 0,-10-7 53 0 0,5 8-637 0 0,-1 2 0 0 0,0 0 0 0 0,-1 0 0 0 0,0 2 0 0 0,0-1 0 0 0,-1 1 0 0 0,0 1 0 0 0,0 0 0 0 0,-1 2 0 0 0,1-1 0 0 0,-4 1-234 0 0,5 2 126 0 0,1 0-1 0 0,0 1 1 0 0,-1 0-1 0 0,0 1 0 0 0,0 1 1 0 0,1-1-1 0 0,-1 2 0 0 0,0 0 1 0 0,1 1-1 0 0,-1 0 1 0 0,1 1-1 0 0,0 0 0 0 0,-5 3-125 0 0,-4 3 35 0 0,0 0 0 0 0,1 2 0 0 0,0 0 0 0 0,0 1 0 0 0,2 1 0 0 0,-1 1 0 0 0,2 0 0 0 0,1 1 0 0 0,-1 1 0 0 0,2 1 0 0 0,1 0 0 0 0,-13 20-35 0 0,15-17-4 0 0,0 0 0 0 0,1 1 0 0 0,2 0 0 0 0,0 1-1 0 0,2 0 1 0 0,0 0 0 0 0,1 0 0 0 0,2 1-1 0 0,0 0 1 0 0,2 0 0 0 0,0 0 0 0 0,2 1 0 0 0,1-1-1 0 0,0 0 1 0 0,2 0 0 0 0,6 23 4 0 0,-5-31-1 0 0,1 0 0 0 0,1 0 1 0 0,1-1-1 0 0,1 1 0 0 0,0-1 0 0 0,1-1 1 0 0,7 10 0 0 0,2 0 9 0 0,0-1 0 0 0,2-1 0 0 0,1-1 0 0 0,1 0-9 0 0,-9-11 145 0 0,1 1 1 0 0,1-2-1 0 0,-1 0 1 0 0,2 0 0 0 0,-1-2-1 0 0,0 0 1 0 0,2 0-1 0 0,-1-2 1 0 0,0 0-1 0 0,9 0-145 0 0,2 1 266 0 0,0-2 1 0 0,0-1-1 0 0,1-1 0 0 0,-1-1 0 0 0,0-2 0 0 0,6 0-266 0 0,1-3 177 0 0,1 0-1 0 0,-1-2 1 0 0,0-3-1 0 0,-1 0 1 0 0,0-1-1 0 0,22-12-176 0 0,-38 15-11 0 0,0-2 0 0 0,-1 0-1 0 0,0-2 1 0 0,-1 1-1 0 0,0-2 1 0 0,0 0 0 0 0,-2 0-1 0 0,1-2 1 0 0,-2 1 0 0 0,0-2-1 0 0,0 0 1 0 0,-2 0-1 0 0,3-5 12 0 0,0-3 18 0 0,0-1-1 0 0,-2-1 0 0 0,0 0 0 0 0,-2 0 0 0 0,-1-1 0 0 0,-1-1 0 0 0,1-13-17 0 0,-5 23-2 0 0,-1-1 1 0 0,-2 0-1 0 0,1 1 0 0 0,-2 0 0 0 0,0-1 1 0 0,-1 1-1 0 0,-1-1 0 0 0,0 1 0 0 0,-1 0 1 0 0,-1 0-1 0 0,-1 1 0 0 0,-1-2 2 0 0,-3-2-12 0 0,0 0 0 0 0,-2 1 1 0 0,0 1-1 0 0,0 0 0 0 0,-2 0 0 0 0,0 1 0 0 0,-1 1 0 0 0,-2 0 12 0 0,-4-4-1 0 0,-2 1 0 0 0,-1 1-1 0 0,0 1 1 0 0,-1 2 0 0 0,-20-11 1 0 0,35 22-91 0 0,-1 1-1 0 0,2 0 1 0 0,-2 0 0 0 0,1 2 0 0 0,-1-1 0 0 0,0 1 0 0 0,0 0-1 0 0,1 1 1 0 0,-1 0 0 0 0,0 2 91 0 0,1-2-797 0 0,1 0-1 0 0,0 0 1 0 0,-1 0 0 0 0,1 0-1 0 0,0-1 1 0 0,-1-1 0 0 0,1 0-1 0 0,0 0 1 0 0,0-1 0 0 0,0 0-1 0 0,0-1 1 0 0,-4-2 797 0 0,4-2-643 0 0,0-2 308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28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4667 20 0 0,'17'-28'1762'0'0,"11"-53"-1461"0"0,-2-2-1 0 0,8-55-300 0 0,16-52 208 0 0,-4 49-225 0 0,6 1-1 0 0,32-52 18 0 0,139-312 4 0 0,200-432 24 0 0,-340 768-19 0 0,110-208 17 0 0,-86 187-56 0 0,80-130 53 0 0,248-342 47 0 0,-362 560 168 0 0,-23 34-46 0 0,35-67-192 0 0,-69 108 5 0 0,-9 16 2 0 0,-1 0 1 0 0,-1-1 0 0 0,4-8-8 0 0,-9 19 12 0 0,1 0 0 0 0,-1-1 0 0 0,0 1 0 0 0,0-1 1 0 0,0 1-1 0 0,0-1 0 0 0,0 1 0 0 0,0 0 0 0 0,0 0 1 0 0,0-1-1 0 0,0 1 0 0 0,0-1 0 0 0,0 1 0 0 0,0-1 0 0 0,0 1 1 0 0,0 0-1 0 0,0-1 0 0 0,0 1 0 0 0,0-1 0 0 0,0 1 1 0 0,0-1-1 0 0,0 1 0 0 0,0 0 0 0 0,0 0 0 0 0,0-1 1 0 0,-1 1-1 0 0,1-1 0 0 0,0 1 0 0 0,-1 0 0 0 0,1-1 1 0 0,0 1-1 0 0,-1 0 0 0 0,1 0 0 0 0,0 0 0 0 0,0-1 0 0 0,0 1 1 0 0,-1 0-13 0 0,-17-1 76 0 0,-17 12-115 0 0,-1 4 43 0 0,-30 6-4 0 0,54-17 1 0 0,-1-1 0 0 0,-1-1-1 0 0,2 0 1 0 0,-2-1-1 0 0,1 0 1 0 0,0-1-1 0 0,-1-1 0 0 0,12 1 1 0 0,1 0-1 0 0,1 0 0 0 0,-2 0 0 0 0,1 0 0 0 0,1 0 1 0 0,-2 0-1 0 0,1 0 0 0 0,1 0 0 0 0,-2 0 0 0 0,1-1 1 0 0,1 1-1 0 0,-1-1 0 0 0,0 1 0 0 0,0-1 0 0 0,0 1 0 0 0,0 0 1 0 0,0-1-1 0 0,1 0 0 0 0,-1 0 0 0 0,0 1 0 0 0,0-1 1 0 0,1 0-1 0 0,-1 0 0 0 0,0 1 0 0 0,1-1 0 0 0,-1 0 1 0 0,1 0-1 0 0,0 1 0 0 0,-1-2 0 0 0,1 1 0 0 0,-1 1 0 0 0,1-3 1 0 0,0 1 0 0 0,1 0 0 0 0,-1 0 0 0 0,0-1 0 0 0,1 2 0 0 0,-1-1 0 0 0,1-1 0 0 0,0 1 0 0 0,0 1 0 0 0,-1-2 0 0 0,1 2 0 0 0,1-1 0 0 0,-2 0 0 0 0,3 0-1 0 0,5-10 8 0 0,2 0 0 0 0,-1 1 0 0 0,12-10-8 0 0,-12 12 67 0 0,2 0 0 0 0,-1 0 0 0 0,2 0 0 0 0,-1 2 0 0 0,1-1 0 0 0,0 2 0 0 0,1 0 0 0 0,-1 0 0 0 0,1 1 0 0 0,7-2-67 0 0,-15 6 17 0 0,1-1 1 0 0,0 2-1 0 0,-1-1 1 0 0,1 0-1 0 0,0 1 1 0 0,-1 0-1 0 0,1 1 1 0 0,0-1-1 0 0,0 1 1 0 0,0 0-1 0 0,-1 0 1 0 0,1 1-1 0 0,-1 0 0 0 0,0 0 1 0 0,1 0-1 0 0,-1 0 1 0 0,0 1-1 0 0,0 0 1 0 0,0 0-1 0 0,-1 0 1 0 0,2 1-1 0 0,-3 0 1 0 0,2 0-1 0 0,-1-1 1 0 0,0 2-1 0 0,1 2-17 0 0,4 5 158 0 0,0 3 1 0 0,0-2-1 0 0,-2 1 0 0 0,1 1 0 0 0,3 13-158 0 0,-4-11-17 0 0,0-1 1 0 0,1 0 0 0 0,1 0 0 0 0,6 7 16 0 0,-12-19-168 0 0,0 0 0 0 0,0 1 0 0 0,1-2 0 0 0,0 1 0 0 0,0 0 0 0 0,1 0 168 0 0,-4-4-120 0 0,-1 1 0 0 0,1 0 0 0 0,0-1 0 0 0,0 1 0 0 0,-1-1 0 0 0,2 0 0 0 0,-1 1 0 0 0,-1-1 0 0 0,1 1 0 0 0,1-1 0 0 0,-2 1 0 0 0,1-1 0 0 0,1 0 0 0 0,-2 0 0 0 0,2 0 0 0 0,-1 0 0 0 0,-1 0 0 0 0,2 0 0 0 0,-1 0 0 0 0,-1 0 0 0 0,2 0 0 0 0,-1-1 0 0 0,-1 1 0 0 0,2-1 0 0 0,-1 1 0 0 0,-1-1 0 0 0,2 1 0 0 0,-1 0 1 0 0,-1-1-1 0 0,1 1 0 0 0,0-1 0 0 0,0 0 0 0 0,-1 1 0 0 0,2-1 120 0 0,5-9-375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2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 0 0,'0'1'60'0'0,"0"-1"0"0"0,-1 1-1 0 0,1-1 1 0 0,0 1 0 0 0,-1-1 0 0 0,1 1-1 0 0,0 0 1 0 0,0-1 0 0 0,0 0 0 0 0,0 1 0 0 0,0 0-1 0 0,0 0 1 0 0,0-1 0 0 0,0 0 0 0 0,0 1-1 0 0,0 0 1 0 0,0 0 0 0 0,0-1 0 0 0,0 0 0 0 0,1 1-1 0 0,-1 0 1 0 0,0 0 0 0 0,1-1 0 0 0,-1 0-1 0 0,0 1 1 0 0,0-1 0 0 0,0 1 0 0 0,1 0 0 0 0,-1-1-1 0 0,1 0 1 0 0,-1 0 0 0 0,1 1 0 0 0,-1-1-1 0 0,1 1-59 0 0,21 20 523 0 0,-15-14-430 0 0,4 5-8 0 0,-1 0 1 0 0,-1 1-1 0 0,-1 0 1 0 0,0 0-1 0 0,5 12-85 0 0,-6-9 8 0 0,2-1 0 0 0,0 0 0 0 0,1-1 0 0 0,8 9-8 0 0,-6-5-1055 0 0,-10-17 9 0 0,-5-6 237 0 0,2 4 744 0 0,-4-7-79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6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196 357 28 0 0,'0'27'1171'0'0,"-29"120"-557"0"0,7 3-614 0 0,21-96 619 0 0,1-54-611 0 0,2 0-4 0 0,1 1 21 0 0,2 0 0 0 0,-1-1 1 0 0,-1 1-1 0 0,2 0 0 0 0,-1 1 1 0 0,-1-2-1 0 0,1 2 0 0 0,0 0 1 0 0,0 0-1 0 0,-1 0 1 0 0,0 0-1 0 0,1 0 0 0 0,-1 1 1 0 0,0 0-1 0 0,0-1 0 0 0,0 1 1 0 0,1 1-26 0 0,0 0-1 0 0,-1-1 0 0 0,1 0 1 0 0,0 0-1 0 0,0 0 0 0 0,0 0 0 0 0,0-1 1 0 0,0 1-1 0 0,1-1 0 0 0,2 1 1 0 0,-7-3 8 0 0,0-1 0 0 0,0 1-1 0 0,1 0 1 0 0,-1 0 0 0 0,0 0-1 0 0,1-1 1 0 0,-1 1 0 0 0,1 0-1 0 0,-1 0 1 0 0,0 0 0 0 0,0 0-1 0 0,1 0 1 0 0,-1-1 0 0 0,0 1-1 0 0,1 0 1 0 0,-1-1 0 0 0,0 1-1 0 0,1-1 1 0 0,-1 1 0 0 0,0 0-1 0 0,0 0 1 0 0,0-1 0 0 0,0 1-1 0 0,0-1 1 0 0,0 1 0 0 0,0-1-1 0 0,0 1 1 0 0,0 0 0 0 0,0 0-1 0 0,0-1 1 0 0,0 1 0 0 0,0-1-1 0 0,0 1 1 0 0,0-1 0 0 0,0 1-1 0 0,0 0-7 0 0,2-25 159 0 0,-1 12-174 0 0,8-45 209 0 0,-2 0-1 0 0,-2-1 1 0 0,-3-46-194 0 0,6 78 59 0 0,-8 26-59 0 0,1-1 0 0 0,0 0 0 0 0,0 0 0 0 0,0 0 0 0 0,0 0 0 0 0,1 1 0 0 0,-1-2 0 0 0,1 2 0 0 0,-1-1 0 0 0,1 1 0 0 0,-1-1 0 0 0,2 1 0 0 0,0-1 0 0 0,0-2-3 0 0,66-65 622 0 0,68-52-619 0 0,-126 112 7 0 0,-4 4-1 0 0,0-1-1 0 0,-1 0 1 0 0,1 0-1 0 0,4-6-5 0 0,-11 12 1 0 0,0-1 0 0 0,1 1 0 0 0,-1 0 0 0 0,1-1 0 0 0,-1 1-1 0 0,0 0 1 0 0,1 0 0 0 0,-1 0 0 0 0,0-1 0 0 0,0 1 0 0 0,0-1 0 0 0,0 1 0 0 0,0 0 0 0 0,0-1-1 0 0,1 1 1 0 0,-1 0 0 0 0,0-1 0 0 0,0 1 0 0 0,0-1 0 0 0,0 1 0 0 0,0-1 0 0 0,0 1 0 0 0,0 0-1 0 0,0 0 1 0 0,0-1 0 0 0,0 1 0 0 0,0-1 0 0 0,0 1 0 0 0,0-1 0 0 0,0 1 0 0 0,-1 0 0 0 0,1 0 0 0 0,0-1-1 0 0,0 1 1 0 0,0-1 0 0 0,0 1 0 0 0,0-1 0 0 0,-1 1 0 0 0,1 0 0 0 0,0 0 0 0 0,-1 0 0 0 0,1-1-1 0 0,-6-8 17 0 0,-30-95 940 0 0,32 94-955 0 0,2 6 0 0 0,1 1-1 0 0,-1 0 1 0 0,1-1 0 0 0,0 1 0 0 0,0 0-1 0 0,0-1 1 0 0,1 1 0 0 0,-1-1 0 0 0,1 0 0 0 0,0-1-2 0 0,0 5 4 0 0,-35 38 68 0 0,16-17-66 0 0,0-1 0 0 0,1 2 0 0 0,-1 2-6 0 0,-35 42-30 0 0,51-61 26 0 0,-1-1 1 0 0,0 1 0 0 0,0-1-1 0 0,0-1 1 0 0,-1 1 0 0 0,1-1-1 0 0,-1 0 1 0 0,1 0 0 0 0,-1 0 0 0 0,0 0-1 0 0,0-1 1 0 0,0 1 0 0 0,-1-2-1 0 0,1 1 1 0 0,0-1 0 0 0,-1 1 0 0 0,-4-1 3 0 0,9-1-1 0 0,1 0 1 0 0,0 0 0 0 0,-1 0 0 0 0,0 0 0 0 0,0-1 0 0 0,1 1-1 0 0,-1 0 1 0 0,0 0 0 0 0,1 0 0 0 0,-1 0 0 0 0,1-1 0 0 0,-1 1 0 0 0,1-1-1 0 0,-1 1 1 0 0,0-1 0 0 0,1 1 0 0 0,0 0 0 0 0,-1 0 0 0 0,1-1-1 0 0,-1 0 1 0 0,1 1 0 0 0,-1-1 0 0 0,1 1 0 0 0,0-1 0 0 0,0 1 0 0 0,-1-1-1 0 0,1 0 1 0 0,0 1 0 0 0,0-1 0 0 0,-1 0 0 0 0,1 1 0 0 0,0-1-1 0 0,0 1 1 0 0,0-1 0 0 0,0 0 0 0 0,0 0 0 0 0,0 1 0 0 0,0-1 0 0 0,0 1-1 0 0,0-1 1 0 0,0 0 0 0 0,-1-5 4 0 0,-1-1 1 0 0,-2-1 1 0 0,1 2-1 0 0,0-1 1 0 0,-1 0 0 0 0,-1 1-1 0 0,1-1 1 0 0,-1 1-1 0 0,0 0 1 0 0,0 1-1 0 0,-1 0 1 0 0,-3-3-6 0 0,-14-15 18 0 0,-34-58-38 0 0,56 80 21 0 0,0 0 0 0 0,0 0 0 0 0,1 0 0 0 0,0 1 0 0 0,-1-1 0 0 0,0 0 0 0 0,0 1 0 0 0,0-1 0 0 0,0 1 0 0 0,0-1 0 0 0,1 1 0 0 0,-1-1 0 0 0,0 1 0 0 0,0-1 0 0 0,0 1 0 0 0,0 0 0 0 0,0 0 0 0 0,0 0 0 0 0,0-1 0 0 0,0 1 0 0 0,0 0 0 0 0,0 0 1 0 0,0 0-1 0 0,0 0 0 0 0,0 0 0 0 0,0 0 0 0 0,0 1 0 0 0,0-1 0 0 0,0 0 0 0 0,0 0 0 0 0,0 0 0 0 0,0 1 0 0 0,0-1 0 0 0,0 1 0 0 0,0 0 0 0 0,1-1 0 0 0,-1 0 0 0 0,0 1 0 0 0,0 0 0 0 0,1 0 0 0 0,-2-1-1 0 0,-2 5 2 0 0,-1-1 0 0 0,1 0-1 0 0,1 1 1 0 0,-2 0-1 0 0,-1 3-1 0 0,6-7 2 0 0,-3 3-4 0 0,-3 5 6 0 0,-1 1 1 0 0,0-1-1 0 0,-1-1 1 0 0,-4 5-5 0 0,12-12-1 0 0,-1-1 0 0 0,1 1 0 0 0,-1-1 0 0 0,1 0 0 0 0,-1 1 0 0 0,1 0 0 0 0,0 0 0 0 0,0-1 0 0 0,0 0 0 0 0,-1 1 0 0 0,1 0 0 0 0,0 0 0 0 0,0-1 0 0 0,-1 1 0 0 0,1 0 0 0 0,0 0 0 0 0,0-1 0 0 0,0 0 0 0 0,0 1 0 0 0,0 0 1 0 0,0 0-1 0 0,1-1 0 0 0,-1 1 0 0 0,0 0 0 0 0,0 0 0 0 0,1-1 0 0 0,-1 0 0 0 0,0 1 0 0 0,0 0 1 0 0,12 17-6 0 0,-8-11 0 0 0,6 11 11 0 0,0 1 1 0 0,1-1-1 0 0,1-1 1 0 0,1 1 0 0 0,0-2-1 0 0,8 6-5 0 0,-4-3-307 0 0,0 2 1 0 0,-1 0-1 0 0,10 18 307 0 0,-23-33-893 0 0,-3-4-2696 0 0,0-2 3305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8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0 176 4 0 0,'73'-59'2601'0'0,"-45"38"-2210"0"0,-2-1 1 0 0,0-1 0 0 0,6-10-392 0 0,-23 22 11 0 0,-3 5 1 0 0,0 21-11 0 0,-5-11-2 0 0,1 0 1 0 0,-1-1-1 0 0,1 1 1 0 0,0-1-1 0 0,0 1 1 0 0,0-1-1 0 0,3 3 1 0 0,11 21 5 0 0,2 1 264 0 0,-5-9 100 0 0,-18-18-361 0 0,0 0 0 0 0,-1 1 1 0 0,1 0-1 0 0,0 0 0 0 0,0 1 0 0 0,0-1 0 0 0,-1 2-8 0 0,-55 43 4 0 0,46-34-3 0 0,-2 0-1 0 0,1-1 0 0 0,-13 6 0 0 0,7-9 5 0 0,19-8-6 0 0,-1 0-1 0 0,1 0 1 0 0,0 1 0 0 0,0-1 0 0 0,-1 1-1 0 0,1 0 1 0 0,1 0 0 0 0,-2 0 1 0 0,3-2 1 0 0,1 0 2 0 0,0-6-3 0 0,0 0 1 0 0,0 0 0 0 0,0 0-1 0 0,-1 0 1 0 0,0 0-1 0 0,0 0 1 0 0,-1 0-1 0 0,0 0 1 0 0,-2-5-1 0 0,3 9-31 0 0,0 0 0 0 0,0 0 0 0 0,0 0 0 0 0,0 0 0 0 0,0-1 0 0 0,1 1 0 0 0,-1 0 0 0 0,1 0 0 0 0,0-1 0 0 0,0 1 0 0 0,0 0 0 0 0,0 0 0 0 0,0-1-1 0 0,0 1 1 0 0,0 0 0 0 0,0 0 0 0 0,0-1 0 0 0,1 1 0 0 0,0 0 0 0 0,0 0 0 0 0,-1-1 0 0 0,2 1 0 0 0,-1 1 0 0 0,0-2 0 0 0,1 1 31 0 0,4-12-3391 0 0,-3 9 3093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8:3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41 216 4 0 0,'-1'-1'43'0'0,"0"1"0"0"0,1-2 0 0 0,-1 1 0 0 0,1 1 0 0 0,-1-1 0 0 0,0 0 0 0 0,0 0 0 0 0,1 1 1 0 0,-1 0-1 0 0,0-1 0 0 0,0 0 0 0 0,0 0 0 0 0,0 1 0 0 0,0 0 0 0 0,1 0 0 0 0,-3-1-43 0 0,3 0 35 0 0,-1 1 1 0 0,0-1-1 0 0,0 1 0 0 0,1 0 1 0 0,-1 0-1 0 0,0-1 0 0 0,0 1 1 0 0,1-1-1 0 0,-1 0 0 0 0,0 1 1 0 0,1 0-1 0 0,-1-1 0 0 0,1 0 1 0 0,-1 0-1 0 0,1 1 0 0 0,-1-1 1 0 0,1 0-1 0 0,-1 0 0 0 0,1 1 0 0 0,0-1 1 0 0,0 0-1 0 0,-1 0 0 0 0,1 1 1 0 0,0-2-36 0 0,-5-11 162 0 0,5 11-151 0 0,-2-1-1 0 0,1 1 0 0 0,0-1 0 0 0,0 1 1 0 0,0-1-1 0 0,1 0 0 0 0,0 0 1 0 0,-1 0-1 0 0,1 0 0 0 0,0 0 0 0 0,0 1 1 0 0,0-1-1 0 0,0 0 0 0 0,1 0 0 0 0,-1 1 1 0 0,0-1-1 0 0,1 0 0 0 0,0 1 1 0 0,0-1-1 0 0,0 0 0 0 0,1 0 0 0 0,-2 1 1 0 0,2 0-1 0 0,-1 0 0 0 0,2-3-10 0 0,9-8 30 0 0,1 1 0 0 0,0 0 0 0 0,0 0 0 0 0,2 1 0 0 0,-1 1-30 0 0,-7 5 1 0 0,2 1 0 0 0,-1 0 0 0 0,0 0 0 0 0,0 1 0 0 0,1 0 0 0 0,0 1 0 0 0,0 0 1 0 0,0 0-1 0 0,0 1 0 0 0,6-1-1 0 0,2 1 8 0 0,-1-1 0 0 0,1 2 0 0 0,-1 1-1 0 0,1 0 1 0 0,-1 1 0 0 0,0 0 0 0 0,15 5-8 0 0,-28-6 0 0 0,-1 1 0 0 0,1-1 0 0 0,0 1 0 0 0,0-1 0 0 0,-1 2 0 0 0,1-1 0 0 0,0-1 0 0 0,-1 2 0 0 0,0-1 0 0 0,0 1 0 0 0,1-1 0 0 0,-1 0 0 0 0,-1 1 0 0 0,2 0 0 0 0,-2 0 0 0 0,1 3 0 0 0,3 4-2 0 0,-1 1 1 0 0,-1-1-1 0 0,0 1 1 0 0,0 4 1 0 0,10 31-14 0 0,-11-33-205 0 0,-2-12-304 0 0,0-4-658 0 0,0-4 984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28 0 0,'0'0'152'0'0,"-1"32"2152"0"0,4 421-1704 0 0,6-327-417 0 0,-20-223 525 0 0,11 38-704 0 0,2 1-1 0 0,3-1 1 0 0,2 1 0 0 0,2 0-1 0 0,4 1 1 0 0,2 0-1 0 0,2-1-3 0 0,-15 55 1 0 0,-1 0-1 0 0,0 0 1 0 0,0 0-1 0 0,0 1 1 0 0,1-1-1 0 0,-1 1 1 0 0,2-1-1 0 0,-2 1 1 0 0,1-1-1 0 0,0 1 1 0 0,0 0 0 0 0,0 0-1 0 0,1 0 1 0 0,1-1-1 0 0,-3 2 0 0 0,0 1 0 0 0,1 0 0 0 0,-1 0 0 0 0,0-1 1 0 0,1 1-1 0 0,-2 0 0 0 0,2 0 0 0 0,-1 0 1 0 0,1 0-1 0 0,-1 0 0 0 0,0 1 0 0 0,1-1 1 0 0,-1 0-1 0 0,0 0 0 0 0,0 0 0 0 0,1 1 1 0 0,-1-1-1 0 0,0 1 0 0 0,0 0 0 0 0,0-1 1 0 0,0 1-1 0 0,1 0 0 0 0,-2 0 0 0 0,1-1 1 0 0,1 1-1 0 0,-2 0 0 0 0,1 0 0 0 0,0 0 1 0 0,0 0-1 0 0,-1 0 0 0 0,1 0 0 0 0,0 1 0 0 0,0-2 1 0 0,-1 3-1 0 0,10 10 2 0 0,0 1 1 0 0,-2 1-1 0 0,0 0 1 0 0,0 0-1 0 0,-1 1 1 0 0,-1 0 0 0 0,0 0-1 0 0,-2 0 1 0 0,0 1-1 0 0,0 0 1 0 0,-1 15-3 0 0,-2-29-1 0 0,-1 1 1 0 0,-1-1 0 0 0,1 1 0 0 0,0-1-1 0 0,0 0 1 0 0,-1 0 0 0 0,0 1 0 0 0,0-1-1 0 0,0 0 1 0 0,-1 0 0 0 0,1 1-1 0 0,-1-1 1 0 0,1 0 0 0 0,-1-1 0 0 0,0 1-1 0 0,0 0 1 0 0,0-1 0 0 0,-1 1 0 0 0,1 0-1 0 0,0-1 1 0 0,-1 0 0 0 0,-2 1 51 0 0,2-1-1 0 0,-2 1 1 0 0,1-2 0 0 0,-1 1 0 0 0,1 0-1 0 0,-1-1 1 0 0,1 1 0 0 0,-1-1-1 0 0,0-1 1 0 0,0 1 0 0 0,1 0-1 0 0,-1-1 1 0 0,-4 0-51 0 0,-1-1 62 0 0,0 0 1 0 0,1 1-1 0 0,-1-2 0 0 0,1 0 0 0 0,0 0 0 0 0,-1-1 1 0 0,1 0-1 0 0,0-1 0 0 0,0 0 0 0 0,1 0 0 0 0,-1-2 0 0 0,1 1 1 0 0,0 0-1 0 0,-4-5-62 0 0,10 9-35 0 0,1 1 0 0 0,0-1 0 0 0,0-1 1 0 0,0 2-1 0 0,0-1 0 0 0,0-1 0 0 0,0 2 0 0 0,0-2 0 0 0,0 1 1 0 0,1-1-1 0 0,-1 1 0 0 0,0 0 0 0 0,0-1 0 0 0,1 1 1 0 0,0-1-1 0 0,0 1 0 0 0,-1-1 0 0 0,1 1 0 0 0,0-1 0 0 0,-1 1 1 0 0,1-1-1 0 0,0 1 0 0 0,0-1 0 0 0,1 2 0 0 0,-1-2 1 0 0,0 1-1 0 0,1-1 0 0 0,-1 1 0 0 0,0-1 0 0 0,0 1 0 0 0,1-1 1 0 0,0 1-1 0 0,0 0 0 0 0,-1-1 0 0 0,1 1 0 0 0,0-1 1 0 0,0 2 34 0 0,4-6-566 0 0,0 1 0 0 0,0 1 0 0 0,1-1 1 0 0,0 1-1 0 0,0 1 0 0 0,0-1 0 0 0,3-1 566 0 0,7-4-283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39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170 190 36 0 0,'1'0'60'0'0,"-1"-1"0"0"0,0 1 0 0 0,0-1 0 0 0,1 1 1 0 0,-1-1-1 0 0,0 0 0 0 0,1 1 0 0 0,-1-1 0 0 0,0 0 0 0 0,0 0 0 0 0,0 1 0 0 0,1-1 0 0 0,-1 1 1 0 0,0-1-1 0 0,0 0 0 0 0,0 1 0 0 0,-1-1 0 0 0,1 0 0 0 0,0 0 0 0 0,0 1 0 0 0,0-1 0 0 0,-1 0 1 0 0,1 0-1 0 0,0 1 0 0 0,-1 0 0 0 0,1-1 0 0 0,0 0 0 0 0,0 0 0 0 0,-1 1 0 0 0,1 0 0 0 0,-1-1 1 0 0,1 0-1 0 0,-1 1 0 0 0,1-1 0 0 0,-1 1 0 0 0,1 0-60 0 0,-29-27 497 0 0,12 11-244 0 0,10 7-213 0 0,2 0 1 0 0,-1-1 0 0 0,1 0 0 0 0,0 0 0 0 0,-1-7-41 0 0,-20-36 440 0 0,25 53-436 0 0,1-1 1 0 0,0 1-1 0 0,0 0 0 0 0,0 0 0 0 0,0-1 0 0 0,-1 1 0 0 0,1-1 0 0 0,-1 1 0 0 0,1-1 0 0 0,-1 1 0 0 0,1 0 0 0 0,0 0 1 0 0,0 0-1 0 0,-1 0 0 0 0,1-1 0 0 0,-1 1 0 0 0,1 0 0 0 0,-1-1 0 0 0,1 1 0 0 0,0 0 0 0 0,-1 0 0 0 0,1 0 1 0 0,-1 0-1 0 0,1 0 0 0 0,-1 0 0 0 0,1 0 0 0 0,0 0 0 0 0,-1 0 0 0 0,0 0 0 0 0,1 0 0 0 0,-1 0 0 0 0,1 0-4 0 0,-14 10 197 0 0,13-8-184 0 0,-1 0 1 0 0,1-2 0 0 0,-2 2 0 0 0,2-1 0 0 0,-1 1 0 0 0,0-1 0 0 0,0-1 0 0 0,0 2-1 0 0,0-1 1 0 0,0-1-14 0 0,1 0 0 0 0,0 0 0 0 0,1 0 0 0 0,0 0 0 0 0,0 0 0 0 0,-1 0 0 0 0,0 0 0 0 0,1 0 0 0 0,-1 0 0 0 0,1 0 0 0 0,0 0 0 0 0,-1 1 0 0 0,1-1 0 0 0,-1 0 0 0 0,1 0 0 0 0,-1 1 0 0 0,1-1 0 0 0,0 0 0 0 0,0 1 0 0 0,-1-1 0 0 0,1 0 0 0 0,-1 0 0 0 0,1 0 0 0 0,-1 1 0 0 0,1-1 0 0 0,0 1 0 0 0,0-1 0 0 0,0 1 0 0 0,-1-1 0 0 0,1 0 0 0 0,0 0 0 0 0,0 1 0 0 0,-1-1 0 0 0,1 1 0 0 0,0 0 0 0 0,0-1 0 0 0,0 0 0 0 0,0 0 0 0 0,0 1 0 0 0,0 0 0 0 0,0-1 0 0 0,0 1 0 0 0,0-1 0 0 0,0 0 0 0 0,14 18 0 0 0,2 1 0 0 0,7 38-8 0 0,-18-41 4 0 0,1-1 0 0 0,1 1 0 0 0,8 12 4 0 0,-3-5-3 0 0,-9-15 2 0 0,2-1-1 0 0,-1 1 1 0 0,1-1-1 0 0,-1 0 1 0 0,2 0-1 0 0,2 3 2 0 0,-8-10 0 0 0,1 0 1 0 0,-1 0-1 0 0,0 0 0 0 0,0 0 0 0 0,0 0 0 0 0,1 0 0 0 0,-1 0 0 0 0,0 0 0 0 0,1 0 1 0 0,-1 0-1 0 0,1 0 0 0 0,-1 0 0 0 0,0 0 0 0 0,0 0 0 0 0,1 0 0 0 0,-1 0 0 0 0,0 0 0 0 0,1 0 1 0 0,-1 0-1 0 0,1 0 0 0 0,-1 0 0 0 0,0-1 0 0 0,0 1 0 0 0,0 0 0 0 0,0 0 0 0 0,1-1 1 0 0,-1 1-1 0 0,0 0 0 0 0,1-1 0 0 0,-1 1 0 0 0,0 0 0 0 0,1 0 0 0 0,-1 0 0 0 0,0 0 0 0 0,0-1 0 0 0,10-13 0 0 0,-4 6 4 0 0,33-27-147 0 0,-48 17-3601 0 0,8 10 3599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3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4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0,2-2 0 0 0,-1 1 0 0 0,0 1 0 0 0,0-1 0 0 0,1 0 0 0 0,0 1 0 0 0,0-1-186 0 0,9-11 307 0 0,-3-3-95 0 0,0 0-1 0 0,-2 0 1 0 0,1-5-212 0 0,-2 7 20 0 0,0 1 1 0 0,0 0-1 0 0,2 1 0 0 0,-1 0 0 0 0,5-4-20 0 0,-11 17 31 0 0,0 0 1 0 0,0 0-1 0 0,1 0 1 0 0,-1 0-1 0 0,0 1 1 0 0,1-1-1 0 0,-1 0 0 0 0,1 0 1 0 0,-1 1-1 0 0,1 0 1 0 0,-1-1-1 0 0,1 1 1 0 0,0-1-1 0 0,-1 1 0 0 0,1 0 1 0 0,-1 0-1 0 0,1 0-31 0 0,34 0-66 0 0,-22 1 113 0 0,-14 0-42 0 0,0-1 1 0 0,0 0-1 0 0,0 0 1 0 0,1 0-1 0 0,-1 0 1 0 0,0 0-1 0 0,0 0 0 0 0,0 1 1 0 0,0-1-1 0 0,0 0 1 0 0,0 1-1 0 0,1-1 1 0 0,-1 0-1 0 0,0 1 1 0 0,0-1-1 0 0,0 0 1 0 0,0 0-1 0 0,0 0 1 0 0,0 0-1 0 0,0 1 1 0 0,0-1-1 0 0,0 0 1 0 0,-1 1-1 0 0,1-1 1 0 0,0 0-1 0 0,0 0 1 0 0,0 1-1 0 0,0-1 1 0 0,0 0-1 0 0,0 0 1 0 0,-1 0-1 0 0,1 0 1 0 0,0 0-1 0 0,0 1 0 0 0,0-1 1 0 0,-1 0-1 0 0,1 0 1 0 0,0 0-1 0 0,0 1 1 0 0,0-1-1 0 0,0 0 1 0 0,0 0-6 0 0,-12 18 389 0 0,2-4-387 0 0,-9 30 3 0 0,2 2 1 0 0,1 1-1 0 0,2 4-5 0 0,-2-17-18 0 0,10-24 15 0 0,6-9 3 0 0,0-1 1 0 0,-1 0-1 0 0,1 1 0 0 0,0-1 0 0 0,0 1 0 0 0,0 0 0 0 0,-1-1 0 0 0,1 0 0 0 0,-1 0 0 0 0,1 1 0 0 0,-1-1 0 0 0,1 1 1 0 0,0-1-1 0 0,-1 0 0 0 0,1 1 0 0 0,-1-1 0 0 0,0 0 0 0 0,1 0 0 0 0,0 0 0 0 0,-1 0 0 0 0,1 0 0 0 0,-1 1 0 0 0,0-1 0 0 0,1 0 1 0 0,0 0-1 0 0,-1 0 0 0 0,0 0 0 0 0,1 0 0 0 0,-1 0 0 0 0,1 0 0 0 0,-1-1 0 0 0,-16-10 6 0 0,-13-29-4 0 0,27 34-6 0 0,1 6-133 0 0,1-1 0 0 0,0-1 0 0 0,-1 2-1 0 0,1-1 1 0 0,-1 0 0 0 0,1 0 0 0 0,-1 1 0 0 0,1 0 0 0 0,-1-1 0 0 0,1 1-1 0 0,-1 0 1 0 0,1-1 0 0 0,-1 1 0 0 0,0 0 0 0 0,1 0 0 0 0,-1 0 0 0 0,1 0-1 0 0,-1 0 1 0 0,1 1 0 0 0,-2-1 0 0 0,2 1 0 0 0,-1-1 0 0 0,1 0 0 0 0,-1 1 0 0 0,1 0-1 0 0,-1 0 138 0 0,-6 2-257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45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0,0 2 0 0 0,-2-1 0 0 0,1-1 0 0 0,-3-1-100 0 0,-18-20 333 0 0,4 0-339 0 0,-17-24 261 0 0,36 45-221 0 0,-1 1 1 0 0,1 0 0 0 0,0 0 0 0 0,0 0-1 0 0,0-1 1 0 0,1 1 0 0 0,0-1-1 0 0,-1 1 1 0 0,2-2 0 0 0,0 2-1 0 0,-1-3-34 0 0,1 7 8 0 0,0 0 0 0 0,0 0 0 0 0,-17 23 8 0 0,-10-10-12 0 0,25-12-3 0 0,-1 0 0 0 0,1 0-1 0 0,-1 0 1 0 0,1 0-1 0 0,-1 0 1 0 0,1 1 0 0 0,0-1-1 0 0,0 1 1 0 0,-1 0 0 0 0,1-1-1 0 0,0 2 1 0 0,0-2-1 0 0,0 1 1 0 0,-1 3-1 0 0,3-4 3 0 0,0 1-3 0 0,1-1 0 0 0,-1 0 0 0 0,1 1 0 0 0,-1-1 0 0 0,1 0 0 0 0,0 0 0 0 0,0 0 0 0 0,-1 1 0 0 0,1-2 0 0 0,1 2 0 0 0,-2-1 0 0 0,1-1 0 0 0,1 1 0 0 0,-2 1 0 0 0,2-2 0 0 0,-1 1 0 0 0,0 0 0 0 0,0-1 0 0 0,0 1 0 0 0,2-1 0 0 0,5 6 0 0 0,9 14-10 0 0,-1 0 0 0 0,-1 0-1 0 0,11 23 11 0 0,-8-15-4 0 0,-11-16 1 0 0,1-1 0 0 0,0 0 0 0 0,1 0 0 0 0,0-1 0 0 0,1 0 0 0 0,0 0 0 0 0,6 3 3 0 0,-10-7 2 0 0,-3-4 2 0 0,-3-10-2 0 0,-1 3-1 0 0,1 1 0 0 0,0-1 0 0 0,0 0 0 0 0,0 0 0 0 0,1 1 0 0 0,-1-1 0 0 0,1 1-1 0 0,1-1 1 0 0,-1 1 0 0 0,1-4-1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0,6-7-229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5.5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130 402 12 0 0,'-1'1'87'0'0,"-1"0"-1"0"0,1 0 1 0 0,-1-1-1 0 0,1 0 1 0 0,-1 1-1 0 0,1-1 1 0 0,-1 1-1 0 0,1-1 1 0 0,-1 0-1 0 0,0 0 1 0 0,0 0-1 0 0,1 0 1 0 0,-1 0-1 0 0,1 0 1 0 0,-1-1 0 0 0,1 1-1 0 0,-1-1 1 0 0,0 1-1 0 0,1 0 1 0 0,-1-1-1 0 0,1 0 1 0 0,-1 0-1 0 0,1 1 1 0 0,-1-1-87 0 0,-35-22 1253 0 0,34 20-1216 0 0,0 0 0 0 0,0 0-1 0 0,0-1 1 0 0,0 1 0 0 0,0-1 0 0 0,0 0 0 0 0,0 1 0 0 0,1-2 0 0 0,0 1 0 0 0,0 0 0 0 0,0 0 0 0 0,1 0 0 0 0,-1-1 0 0 0,1-2-37 0 0,-1-1 10 0 0,1 0 0 0 0,0 0 1 0 0,1-1-1 0 0,-1 1 0 0 0,2-1 0 0 0,0 1 1 0 0,-1 0-1 0 0,2-2-10 0 0,0-2 1 0 0,1-1 1 0 0,1 1 0 0 0,0 0-1 0 0,0 1 1 0 0,1 0-1 0 0,1-1 1 0 0,0 1 0 0 0,0 1-1 0 0,1-1 1 0 0,1 1-1 0 0,0 0-1 0 0,2-2 35 0 0,2 1 0 0 0,0-1 0 0 0,0 2 0 0 0,0 0 0 0 0,2 0 0 0 0,-1 1 0 0 0,1 1 0 0 0,2 1-35 0 0,-10 4 3 0 0,0 0 0 0 0,1 0 0 0 0,0 1 0 0 0,0 1 0 0 0,-1-1-1 0 0,2 1 1 0 0,-1 0 0 0 0,-1 0 0 0 0,2 1 0 0 0,-1 0 0 0 0,0 0-1 0 0,0 1 1 0 0,0 0 0 0 0,0 0 0 0 0,0 1 0 0 0,0-1 0 0 0,-1 1 0 0 0,1 1-1 0 0,2 1-2 0 0,-2-1 26 0 0,0 0 0 0 0,-1 1 0 0 0,0 0 0 0 0,0 1 0 0 0,0-1 0 0 0,0 1 0 0 0,0 0 0 0 0,-1 0 0 0 0,0 1 0 0 0,0 0 0 0 0,0 0 0 0 0,-1 0 0 0 0,0 0 0 0 0,0 1 0 0 0,-1 0 0 0 0,1 0 0 0 0,-2-1 0 0 0,1 1 0 0 0,-1 1 0 0 0,0-1 0 0 0,0 0 0 0 0,-1 0 0 0 0,0 1 0 0 0,-1-1 0 0 0,1 1 0 0 0,-1-1 0 0 0,-1 1 0 0 0,1-1 0 0 0,-1 1 0 0 0,-1-1 0 0 0,1 1 0 0 0,-3 6-26 0 0,1-5 81 0 0,1 0 1 0 0,-2-1-1 0 0,1 1 1 0 0,-2 0-1 0 0,2-2 1 0 0,-2 1-1 0 0,0 0 1 0 0,0-1-1 0 0,-1 1 0 0 0,0-1 1 0 0,0-1-1 0 0,-1 1 1 0 0,0-1-1 0 0,0 0 1 0 0,0 0-1 0 0,-1-1 1 0 0,0 0-1 0 0,1-1 1 0 0,-2 1-1 0 0,1-1 1 0 0,-5 1-82 0 0,-23 9 406 0 0,25-9-387 0 0,0 1 0 0 0,-1-2 1 0 0,0 0-1 0 0,0-1 0 0 0,-1 0 1 0 0,-4 0-20 0 0,13-2 0 0 0,1-1 1 0 0,-1 0-1 0 0,1-1 1 0 0,0 1-1 0 0,0-1 1 0 0,-1 0-1 0 0,1 1 1 0 0,0-1-1 0 0,-1 0 1 0 0,1 0-1 0 0,0-1 1 0 0,-1 1-1 0 0,-5-3 0 0 0,2 0-277 0 0,-1 0 0 0 0,1 0 0 0 0,0-1-1 0 0,0 1 1 0 0,1-1 0 0 0,0-1 0 0 0,0 0 0 0 0,0 0-1 0 0,0 0 1 0 0,0 0 0 0 0,-3-6 277 0 0,-1-1-1550 0 0,8 10 1264 0 0,-1 0 0 0 0,0 0 0 0 0,1 0 0 0 0,0 0 0 0 0,0-1 0 0 0,-1 1 0 0 0,2-1-1 0 0,-1 1 1 0 0,0-3 286 0 0,-1-5-177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17.1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568 0 4 0 0,'-17'1'928'0'0,"1"0"-1"0"0,-1 1 1 0 0,1 1-1 0 0,0 0 1 0 0,-13 5-928 0 0,6 0 392 0 0,1 1-1 0 0,-1 0 1 0 0,-16 11-392 0 0,7-1-22 0 0,0 3 0 0 0,1 0 1 0 0,1 2-1 0 0,2 1 0 0 0,-2 2 22 0 0,14-9 22 0 0,0 0-1 0 0,1 0 1 0 0,-1 3-22 0 0,1 0 9 0 0,3 2 0 0 0,-1-1 0 0 0,2 2 0 0 0,-8 20-9 0 0,11-25-10 0 0,2 2 0 0 0,0 0 0 0 0,2-1 0 0 0,0 1 1 0 0,1 0-1 0 0,2 1 0 0 0,-1-1 0 0 0,2 0 0 0 0,1 0 0 0 0,3 15 10 0 0,-1-24 11 0 0,-1 0 0 0 0,2-1 1 0 0,-1 0-1 0 0,2 0 0 0 0,0 0 1 0 0,0-1-1 0 0,1 1 0 0 0,0-1 1 0 0,1-1-1 0 0,1 1 0 0 0,-1-1 1 0 0,1 0-1 0 0,0-1 0 0 0,1 1 1 0 0,0-2-1 0 0,0 1 0 0 0,3 0-11 0 0,7 5 101 0 0,0-2 1 0 0,1 0-1 0 0,0-1 0 0 0,1-1 0 0 0,0-1 1 0 0,1 0-1 0 0,-1-2 0 0 0,15 3-101 0 0,-15-6 3 0 0,0-2 1 0 0,0 1-1 0 0,1-2 1 0 0,-1-1-1 0 0,0-1 1 0 0,0 0-1 0 0,0-2 0 0 0,0 0 1 0 0,-1-1-1 0 0,1-1 1 0 0,-1-2-1 0 0,-1 1 1 0 0,1-2-1 0 0,-1-1 1 0 0,-1-1-1 0 0,0 0 0 0 0,0-1 1 0 0,-2-1-1 0 0,11-9-3 0 0,-2-1 159 0 0,-1-2-1 0 0,-1-1 0 0 0,-1 0 1 0 0,-2-2-1 0 0,0 0 1 0 0,-2-1-1 0 0,14-31-158 0 0,-21 36 109 0 0,0 0-1 0 0,-2-2 0 0 0,0 1 1 0 0,-2-2-1 0 0,0 1 1 0 0,-3-1-1 0 0,1 0 1 0 0,-3 0-1 0 0,0-15-108 0 0,-2 31 45 0 0,-2 0 0 0 0,1-1 0 0 0,-1 0 1 0 0,-1 1-1 0 0,0 0 0 0 0,-1 0 0 0 0,1 0 0 0 0,-2 1 0 0 0,0-1 0 0 0,0 1 0 0 0,-5-6-45 0 0,1 2 213 0 0,-1 0 0 0 0,0 1-1 0 0,-1 1 1 0 0,-1 0 0 0 0,0 0-1 0 0,0 1 1 0 0,-11-7-213 0 0,18 14-1 0 0,-1 1-1 0 0,0-1 1 0 0,0 1-1 0 0,0 0 1 0 0,0 0 0 0 0,-1 1-1 0 0,0-1 1 0 0,1 2-1 0 0,-1-1 1 0 0,1 1-1 0 0,-1 0 1 0 0,0 0 0 0 0,0 1-1 0 0,1 0 1 0 0,-6 0 1 0 0,-8 3-57 0 0,1 1 1 0 0,0 1-1 0 0,1 0 1 0 0,-14 6 56 0 0,-23 6-624 0 0,51-16 163 0 0,0 0 1 0 0,0 0-1 0 0,0-1 1 0 0,0 0 0 0 0,0 0-1 0 0,0 0 1 0 0,0 0 0 0 0,1-1-1 0 0,-2 1 1 0 0,1-2 0 0 0,1 2-1 0 0,-1-1 1 0 0,0-1 0 0 0,0 1-1 0 0,1-1 1 0 0,-1 0-1 0 0,1 1 1 0 0,-1-2 0 0 0,1 1-1 0 0,0 0 1 0 0,-3-3 460 0 0,-4-5-276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1.2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3023 4 0 0,'-11'-13'1845'0'0,"19"1"-312"0"0,2 3-1439 0 0,13-20 398 0 0,-2 1-1 0 0,0-2 0 0 0,-2-1 1 0 0,-2 0-1 0 0,7-15-491 0 0,11-21 312 0 0,135-257-169 0 0,-27 51-218 0 0,-52 86 327 0 0,53-159-252 0 0,-42 93 396 0 0,-3 49-51 0 0,-39 84 962 0 0,-31 50-274 0 0,-3 0 0 0 0,-4-2-1 0 0,9-50-1032 0 0,18-61 1008 0 0,-3 0-1113 0 0,-7 25 2182 0 0,-33 142-1333 0 0,-4 9-368 0 0,1 0 0 0 0,-1 0-1 0 0,0 0 1 0 0,-1 0 0 0 0,1 0 0 0 0,-2 0 0 0 0,1-1 0 0 0,0 1 0 0 0,-1-1-1 0 0,-1 2 1 0 0,1-2 0 0 0,-1-1-376 0 0,1 9 16 0 0,0-1-1 0 0,0 1 1 0 0,-1 0-1 0 0,1 0 1 0 0,0 0-1 0 0,0-1 1 0 0,0 1-1 0 0,-1 0 1 0 0,1-1-1 0 0,0 1 1 0 0,0 0-1 0 0,-1-1 1 0 0,1 1-1 0 0,0 0 1 0 0,0 0-1 0 0,0 0 1 0 0,0 0-1 0 0,-1 0 1 0 0,1 0-1 0 0,0-1 1 0 0,-1 1-1 0 0,1 0 1 0 0,-1 0-1 0 0,1 0 1 0 0,0 0-1 0 0,0 0 1 0 0,0-1-1 0 0,-1 1 1 0 0,1 0-1 0 0,0 0 1 0 0,-1 0-1 0 0,1 0 1 0 0,-1 0-1 0 0,1 1-15 0 0,-12 6 136 0 0,-12 18-244 0 0,21-22 143 0 0,-13 15-73 0 0,-1-1 0 0 0,0-1 1 0 0,-1-1-1 0 0,-1 0 1 0 0,1-1-1 0 0,-22 10 38 0 0,40-24-1 0 0,0 0 0 0 0,0 0 1 0 0,0 0-1 0 0,0 1 0 0 0,0-1 0 0 0,0 0 0 0 0,0 0 0 0 0,0 0 0 0 0,-1 0 0 0 0,1 0 0 0 0,0 0 1 0 0,0 0-1 0 0,0 0 0 0 0,0 1 0 0 0,0-1 0 0 0,-1 0 0 0 0,1 0 0 0 0,0 0 0 0 0,0 0 0 0 0,0 0 0 0 0,0 0 1 0 0,0 0-1 0 0,0 0 0 0 0,0 0 0 0 0,0 0 0 0 0,0 0 0 0 0,0 0 0 0 0,0 0 0 0 0,-1 0 0 0 0,1 0 1 0 0,0 0-1 0 0,0 0 0 0 0,0 0 0 0 0,0 0 0 0 0,-1 0 0 0 0,1-1 0 0 0,0 1 0 0 0,0 0 0 0 0,0 0 1 0 0,0 0-1 0 0,0 0 0 0 0,0 0 0 0 0,-1 0 0 0 0,1 0 0 0 0,0-1 0 0 0,0 1 0 0 0,0 0 0 0 0,0 0 1 0 0,0 0-1 0 0,0 0 0 0 0,0 0 0 0 0,0 0 0 0 0,0 0 0 0 0,0 0 0 0 0,0 0 0 0 0,0 0 0 0 0,0 0 1 0 0,0 0-1 0 0,0-1 0 0 0,0 1 0 0 0,0 0 1 0 0,3-12-45 0 0,13-17 30 0 0,-14 26 31 0 0,7-15-1 0 0,1 2 0 0 0,1-1 0 0 0,1 1 0 0 0,0 0 0 0 0,0 1 0 0 0,2 1 1 0 0,8-7-16 0 0,-20 20-1 0 0,-1 0 1 0 0,1 0 0 0 0,-1 0 0 0 0,0 1 0 0 0,1-1-1 0 0,-1 1 1 0 0,1-1 0 0 0,0 1 0 0 0,-1-1-1 0 0,1 1 1 0 0,-1 0 0 0 0,1 0 0 0 0,-1 0 0 0 0,2 0-1 0 0,-2 0 1 0 0,1 0 0 0 0,-1 0 0 0 0,1 1 0 0 0,-1-1-1 0 0,1 1 1 0 0,-1-1 0 0 0,1 0 0 0 0,-1 1 0 0 0,1 0 0 0 0,38 24 72 0 0,-13-7-41 0 0,-9-8-277 0 0,30 11 511 0 0,-46-20-619 0 0,1 0 0 0 0,0-1 0 0 0,0 1 0 0 0,0-1 0 0 0,0 0 0 0 0,-1 0 0 0 0,1 0 0 0 0,0 0 0 0 0,0 0 0 0 0,1-1 354 0 0,-1-3-7848 0 0,-3-6 3400 0 0,-7-14 1494 0 0,3 14 1991 0 0,2-12 444 0 0,1-3 361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4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205 446 12 0 0,'2'1'174'0'0,"-2"1"1"0"0,2-2-1 0 0,-1 2 1 0 0,0-1-1 0 0,0 0 1 0 0,0 1-1 0 0,-1-1 1 0 0,1 1-1 0 0,0-1 1 0 0,0 0-1 0 0,-1 0 1 0 0,1 1-1 0 0,0 0 1 0 0,-1 0-1 0 0,1-1 1 0 0,-1 2-175 0 0,9 35 650 0 0,-12 28-592 0 0,1-48 3 0 0,1 0-1 0 0,0 0 1 0 0,2-1-1 0 0,-1 1 1 0 0,3-1-1 0 0,-1 2-60 0 0,-1-15 79 0 0,-1-1 1 0 0,2 1-1 0 0,-1 0 1 0 0,0 0-1 0 0,1-1 0 0 0,-1 0 1 0 0,1 1-1 0 0,0-1 1 0 0,0 0-1 0 0,0 0 0 0 0,1 1-79 0 0,0-3 57 0 0,0-1-1 0 0,-1 0 1 0 0,1 0 0 0 0,0 0-1 0 0,-1 0 1 0 0,1 0-1 0 0,0 0 1 0 0,-1 0-1 0 0,1 0 1 0 0,0-1-1 0 0,0 0 1 0 0,0 0-57 0 0,13-2-10 0 0,6 3 17 0 0,-17-1-6 0 0,0 0-1 0 0,1 1 1 0 0,0 0-1 0 0,-1 0 1 0 0,1 1-1 0 0,-1 0 1 0 0,0-1-1 0 0,1 1 1 0 0,0 1-1 0 0,0 0 0 0 0,-5-2 3 0 0,0-2 0 0 0,0-1 0 0 0,0 1 1 0 0,0 0-1 0 0,0 0 0 0 0,-1-1 0 0 0,0 1 1 0 0,1 0-1 0 0,-1 0 0 0 0,1-1 0 0 0,-1 0-3 0 0,1-3 4 0 0,2-9 39 0 0,-1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0,1 2 1 0 0,-2-2-1 0 0,1 1 0 0 0,1 0 0 0 0,-2-1 0 0 0,1 2 1 0 0,0-2-1 0 0,0 1 0 0 0,0 1 0 0 0,-1-2-13 0 0,-1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0,46-66-37 0 0,34-60 23 0 0,1-1 0 0 0,-1 1-1 0 0,1-1 1 0 0,-1 0 0 0 0,0 1 0 0 0,0 0 0 0 0,0 0-1 0 0,0-1 1 0 0,0 1 0 0 0,-3-2 0 0 0,-24-29-3 0 0,24 24 12 0 0,-1 0-1 0 0,0 0 0 0 0,-1 1 0 0 0,0 0 1 0 0,0 0-1 0 0,-4-3-8 0 0,-28-33 39 0 0,37 39-60 0 0,-11-17-55 0 0,13 22 76 0 0,0 0-1 0 0,0-1 1 0 0,0 1 0 0 0,-1-1 0 0 0,1 1 0 0 0,0 0-1 0 0,0 0 1 0 0,0 0 0 0 0,0 0 0 0 0,0 0-1 0 0,0-1 1 0 0,0 1 0 0 0,-1 0 0 0 0,1-1-1 0 0,0 1 1 0 0,-1 0 0 0 0,1 0 0 0 0,0 0 0 0 0,-1-1-1 0 0,1 1 1 0 0,0 0 0 0 0,0 0 0 0 0,0 0-1 0 0,-1 0 1 0 0,1 0 0 0 0,0 0 0 0 0,-1 0 0 0 0,1 0-1 0 0,-1 0 1 0 0,1 0 0 0 0,0 0 0 0 0,0 0-1 0 0,0 0 1 0 0,0 0 0 0 0,-1 0 0 0 0,1 0 0 0 0,-1 0-1 0 0,1 0 1 0 0,0 0 0 0 0,-1 1 0 0 0,1-1-1 0 0,0 0 1 0 0,0 0 0 0 0,0 0 0 0 0,0 1-1 0 0,-1-1 1 0 0,1 0 0 0 0,0 0 0 0 0,0 1 0 0 0,-1-1-1 0 0,1 0 1 0 0,0 0 0 0 0,0 0 0 0 0,0 0-1 0 0,-1 1 1 0 0,1-1 0 0 0,0 0 0 0 0,0 1 0 0 0,0-1-1 0 0,0 1 1 0 0,0-1 0 0 0,0 0 0 0 0,0 0 0 0 0,-6 18 35 0 0,3-9-39 0 0,0 0 1 0 0,0-1 0 0 0,0 0 0 0 0,0 0 0 0 0,-1 0 0 0 0,-1 0 0 0 0,1 0 0 0 0,-1-2 0 0 0,-1 2-1 0 0,1-1 1 0 0,-1-1 0 0 0,-1 0 0 0 0,1 0 0 0 0,-4 3 3 0 0,9-9-2 0 0,0 0 0 0 0,1 1 0 0 0,0-1 0 0 0,-1 1 0 0 0,0-1 0 0 0,1 1 0 0 0,-1-1 0 0 0,1 0 0 0 0,0 0 0 0 0,-1 1 0 0 0,0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0,-7-8 80 0 0,24 37-53 0 0,-37-41-75 0 0,1-1 0 0 0,0 1 0 0 0,0-2 0 0 0,2 1 0 0 0,-1-1 0 0 0,1-1 0 0 0,0 0 0 0 0,1 0 0 0 0,10 4 109 0 0,-20-12-89 0 0,-1 0 0 0 0,0 0-1 0 0,0 0 1 0 0,0 0-1 0 0,0 0 1 0 0,1 0 0 0 0,-1 0-1 0 0,0 0 1 0 0,1 0 0 0 0,-1 0-1 0 0,0 1 1 0 0,0-1 0 0 0,1 0-1 0 0,-1 0 1 0 0,0 0 0 0 0,0 0-1 0 0,0 0 1 0 0,0 1 0 0 0,0-1-1 0 0,1 0 1 0 0,-1 0 0 0 0,0 0-1 0 0,0 1 1 0 0,1-1 0 0 0,-1 0-1 0 0,0 0 1 0 0,0 0-1 0 0,0 0 1 0 0,0 0 0 0 0,1 0-1 0 0,-1 1 1 0 0,0-1 0 0 0,0 0-1 0 0,0 1 1 0 0,0-1 0 0 0,0 0-1 0 0,0 1 1 0 0,0-1 0 0 0,0 0-1 0 0,0 0 1 0 0,0 0 0 0 0,0 0-1 0 0,0 0 1 0 0,0 1 0 0 0,0-1-1 0 0,0 0 1 0 0,0 1 0 0 0,0-1-1 0 0,0 0 1 0 0,0 1-1 0 0,-1-1 1 0 0,1 0 0 0 0,0 0-1 0 0,0 0 1 0 0,0 0 0 0 0,-1 0-1 0 0,1 0 1 0 0,0 1 0 0 0,0-1-1 0 0,-1 0 90 0 0,-14 7-4147 0 0,14-6 4463 0 0,-6 0-508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5.6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0 170 16 0 0,'5'-4'337'0'0,"0"-1"1"0"0,-1 0-1 0 0,1 1 0 0 0,-1-2 1 0 0,-1 0-1 0 0,1 1 1 0 0,0-1-1 0 0,-1 0-337 0 0,1-1 98 0 0,2 1-1 0 0,-1-1 1 0 0,1 1 0 0 0,0 0 0 0 0,0 0-1 0 0,0 1 1 0 0,1-1 0 0 0,2-1-98 0 0,0 2 98 0 0,-2-1 0 0 0,0 0 0 0 0,0 0 0 0 0,-1-1 0 0 0,1-1 0 0 0,1-3-98 0 0,-5 7 9 0 0,1-6 18 0 0,-4 9-27 0 0,1 1 1 0 0,-1 0-1 0 0,0 0 0 0 0,0-1 1 0 0,0 1-1 0 0,0 0 0 0 0,0 0 1 0 0,0 0-1 0 0,1 0 0 0 0,-1 0 1 0 0,0 0-1 0 0,0 0 0 0 0,0-1 1 0 0,0 1-1 0 0,0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1 0 0 0,0-1 0 0 0,7 8 0 0 0,10 8 0 0 0,-14-15 3 0 0,0 1 1 0 0,-1-1-1 0 0,0 1 0 0 0,0-1 0 0 0,1 1 0 0 0,-1 0 0 0 0,0 0 0 0 0,0 0 0 0 0,0 1 0 0 0,-1-1 0 0 0,2 0 1 0 0,-2 0-1 0 0,1 1 0 0 0,-2 0 0 0 0,2-1 0 0 0,-1 1 0 0 0,1 1-3 0 0,-2-4 35 0 0,0 0 2 0 0,-26 27 78 0 0,-61 76-118 0 0,69-80 7 0 0,0 0 0 0 0,-18 14-4 0 0,36-37 3 0 0,-4-27 278 0 0,3 26-290 0 0,0-8 4 0 0,-1 1 1 0 0,1-1 0 0 0,0 0 0 0 0,0 0-1 0 0,1 0 1 0 0,1 1 0 0 0,0-1 0 0 0,-1 1-1 0 0,2-1 1 0 0,0-1 4 0 0,5 3-562 0 0,-6 6-3079 0 0,-1 1 3632 0 0,0 0-320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4:57.1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 4 0 0,'0'-1'48'0'0,"1"1"0"0"0,-1-1 0 0 0,1 0 0 0 0,-1 0-1 0 0,1 1 1 0 0,-1 0 0 0 0,0-1 0 0 0,1 0 0 0 0,-1 0 0 0 0,1 1 0 0 0,0 0 0 0 0,-1-1-1 0 0,1 0 1 0 0,-1 1 0 0 0,1-1 0 0 0,0 1 0 0 0,-1 0 0 0 0,1 0 0 0 0,0-1 0 0 0,0 1-1 0 0,-1 0 1 0 0,2-1-48 0 0,-1 2 17 0 0,-1-1-1 0 0,0 0 0 0 0,1 1 1 0 0,-1-1-1 0 0,1 0 0 0 0,-1 0 1 0 0,1 1-1 0 0,-1-1 0 0 0,0 1 1 0 0,0 0-1 0 0,1-1 0 0 0,-1 0 1 0 0,1 1-1 0 0,-1-1 1 0 0,0 1-1 0 0,1 0 0 0 0,-1-1 1 0 0,0 0-1 0 0,0 1 0 0 0,0 0 1 0 0,0-1-1 0 0,0 1 0 0 0,0-1 1 0 0,0 1-1 0 0,0-1 0 0 0,0 1 1 0 0,0 0-1 0 0,0-1 0 0 0,0 0 1 0 0,0 1-1 0 0,0 0-16 0 0,0 49 329 0 0,-4 195 456 0 0,-1-163-712 0 0,0-30 32 0 0,3-1-1 0 0,1 1 1 0 0,3-1 0 0 0,4 8-105 0 0,3-107 1011 0 0,-17-107-349 0 0,3 86-430 0 0,3-3-1 0 0,2 0-231 0 0,2 51-4 0 0,0-2 0 0 0,1 1 0 0 0,2 1-1 0 0,-1 0 1 0 0,2-1 0 0 0,2 1 0 0 0,-1 1-1 0 0,7-12 5 0 0,-12 29 1 0 0,-1-1-1 0 0,1 1 0 0 0,0 0 0 0 0,0 0 0 0 0,0 0 0 0 0,0 0 1 0 0,0 0-1 0 0,1 0 0 0 0,0 1 0 0 0,0 0 0 0 0,0 0 0 0 0,0-1 1 0 0,0 1-1 0 0,0 0 0 0 0,0 0 0 0 0,3-1 0 0 0,-3 3 0 0 0,-1 0 0 0 0,0 0-1 0 0,0-1 1 0 0,1 1 0 0 0,-1 0 0 0 0,0 1-1 0 0,1-1 1 0 0,-1 0 0 0 0,1 0 0 0 0,-1 1 0 0 0,0 0-1 0 0,0 0 1 0 0,1-1 0 0 0,-1 1 0 0 0,0 1-1 0 0,0-2 1 0 0,0 2 0 0 0,0-1 0 0 0,0 0 0 0 0,0 1-1 0 0,-1-1 1 0 0,1 1 0 0 0,-1 0 0 0 0,2-1-1 0 0,-2 2 1 0 0,1-1 0 0 0,5 7 2 0 0,0 1 1 0 0,0-1-1 0 0,-1 1 0 0 0,0 1 1 0 0,-2-1-1 0 0,1 1 0 0 0,0 0 0 0 0,-1 0 1 0 0,-1 0-1 0 0,0 1 0 0 0,-1 1-2 0 0,0-4 5 0 0,0-1 0 0 0,-2 1 0 0 0,1 0 0 0 0,-1 0 0 0 0,0 0 0 0 0,-1 0 0 0 0,1 0 0 0 0,-2 0 0 0 0,1 0 0 0 0,-2 0 0 0 0,1-1 0 0 0,-1 0 0 0 0,0 0 0 0 0,-1 1-1 0 0,1-1-4 0 0,0-5 45 0 0,2 0 0 0 0,-1-1 0 0 0,0 1-1 0 0,0-1 1 0 0,0 1 0 0 0,-1 0-1 0 0,0-1 1 0 0,1 0 0 0 0,-1 0-1 0 0,0 0 1 0 0,1-1 0 0 0,-1 1-1 0 0,0-1 1 0 0,0 1 0 0 0,0-1-1 0 0,-1 0 1 0 0,1 1 0 0 0,-1-2-45 0 0,-2 1 88 0 0,0 0-1 0 0,0 0 1 0 0,0-1 0 0 0,-1 0 0 0 0,1 0 0 0 0,0-1 0 0 0,0 0 0 0 0,0 0 0 0 0,-5-2-88 0 0,-5-2 36 0 0,1 0 0 0 0,0-1 0 0 0,1-1 0 0 0,-1 0-1 0 0,1-1 1 0 0,1-1 0 0 0,-7-4-36 0 0,18 11-197 0 0,0 1 0 0 0,-1-1 0 0 0,1 0 0 0 0,1 0 0 0 0,-2 0 0 0 0,1 0-1 0 0,1 0 1 0 0,-1-1 0 0 0,1 1 0 0 0,-1 0 0 0 0,1 0 0 0 0,-1-1 0 0 0,1 0 0 0 0,1 1 0 0 0,-2-1 197 0 0,2 1-192 0 0,0 0 0 0 0,0 0 0 0 0,0 0 0 0 0,0 0 0 0 0,1 0 0 0 0,-1 0 0 0 0,1 0 0 0 0,-1 0 0 0 0,0 1 0 0 0,1-2 0 0 0,0 2 0 0 0,0-1 0 0 0,-1 0 0 0 0,2 1 0 0 0,-1-1 0 0 0,0 1 0 0 0,0-1 0 0 0,0 1 0 0 0,1-1 0 0 0,-1 1 0 0 0,2-2 192 0 0,11-9-215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0.4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302 458 24 0 0,'13'52'2332'0'0,"-9"-17"-2030"0"0,3 1 0 0 0,1-2 0 0 0,1 1 0 0 0,2-2 0 0 0,16 33-302 0 0,-22-54 85 0 0,-1-2-35 0 0,0 1 1 0 0,1-1-1 0 0,1 1 0 0 0,-1-2 0 0 0,2 1 0 0 0,2 4-50 0 0,-9-14 1 0 0,0 0-1 0 0,0-1 1 0 0,0 1-1 0 0,0-1 1 0 0,0 0-1 0 0,0 1 1 0 0,0 0-1 0 0,0 0 1 0 0,0-1-1 0 0,0 1 0 0 0,0-1 1 0 0,0 0-1 0 0,0 1 1 0 0,1 0-1 0 0,-1 0 1 0 0,0-1-1 0 0,0 1 1 0 0,1-1-1 0 0,-1 1 1 0 0,0-1-1 0 0,1 1 0 0 0,-1 0 1 0 0,0 0-1 0 0,0 0 1 0 0,0-1-1 0 0,1 1 1 0 0,-1-1-1 0 0,1 1 1 0 0,-1 0-1 0 0,1-1 1 0 0,-1 1-1 0 0,0 0 1 0 0,0 0-1 0 0,1 0 0 0 0,-1 0 1 0 0,1 0-1 0 0,-1 0 1 0 0,1 0-1 0 0,-1 0 1 0 0,0 0-1 0 0,1 0 1 0 0,0 0-1 0 0,18-7 185 0 0,0 3-91 0 0,1 2 1 0 0,17 0-95 0 0,31-5 271 0 0,-68 7-270 0 0,0 0 1 0 0,0 0-1 0 0,1 0 0 0 0,-1 0 0 0 0,0 0 0 0 0,1 0 1 0 0,-1-1-1 0 0,0 1 0 0 0,1 0 0 0 0,-1 0 0 0 0,0 0 1 0 0,0-1-1 0 0,0 1 0 0 0,0 0 0 0 0,0 0 0 0 0,0 0 1 0 0,1 0-1 0 0,-1 0 0 0 0,0-1 0 0 0,0 1 0 0 0,0 0 1 0 0,1-1-1 0 0,-1 1 0 0 0,0 0 0 0 0,0-1 0 0 0,0 1 1 0 0,0 0-1 0 0,0 0 0 0 0,0 0 0 0 0,0-1 0 0 0,0 1 1 0 0,0 0-1 0 0,0-1 0 0 0,0 1-1 0 0,-4-15-9 0 0,-15-21 59 0 0,13 25 101 0 0,-24-48 232 0 0,3-1-1 0 0,3-1 0 0 0,-6-31-382 0 0,29 90 6 0 0,0 1-4 0 0,1 1 0 0 0,0-1 0 0 0,-1 0 0 0 0,1 0 0 0 0,0 1 0 0 0,0-1 1 0 0,0 0-1 0 0,0 0 0 0 0,0 1 0 0 0,0-1 0 0 0,0 0 0 0 0,0 0 0 0 0,0 1 0 0 0,0-1 0 0 0,0 0 0 0 0,0 0 1 0 0,0 1-1 0 0,0-1 0 0 0,0 0 0 0 0,1 0 0 0 0,-1 1 0 0 0,0-1 0 0 0,1 1 0 0 0,0-1 0 0 0,-1 0 1 0 0,0 1-1 0 0,0-1 0 0 0,1 0 0 0 0,0 0-2 0 0,5-5 0 0 0,0-2 0 0 0,-1 1 0 0 0,0-1 0 0 0,0 0 1 0 0,-1 0-1 0 0,2-4 0 0 0,5-11 0 0 0,-1 7 138 0 0,109-188 721 0 0,-109 182-327 0 0,-42 3 2222 0 0,19 12-2459 0 0,1 0 1 0 0,0-1-1 0 0,0-1 1 0 0,1 0 0 0 0,1-1-1 0 0,-8-7-295 0 0,-6-7 45 0 0,24 24-44 0 0,-1 0-1 0 0,1 0 1 0 0,0-1-1 0 0,-1 1 1 0 0,1-1-1 0 0,-1 1 1 0 0,1-1-1 0 0,0 1 0 0 0,0 0 1 0 0,-1 0-1 0 0,0 0 1 0 0,1 0-1 0 0,-1-1 1 0 0,1 1-1 0 0,0 0 0 0 0,-1 0 1 0 0,1-1-1 0 0,-1 1 1 0 0,0 0-1 0 0,1 0 1 0 0,0 0-1 0 0,0 0 1 0 0,-1 0-1 0 0,0 0 0 0 0,1 0 1 0 0,-1 0-1 0 0,1 0 1 0 0,0 1-1 0 0,-1-1 1 0 0,0 0-1 0 0,-7 13 51 0 0,0 2 2 0 0,-10 18-100 0 0,1 0 1 0 0,2 0-1 0 0,2 1 47 0 0,-5 7-107 0 0,-15 27 107 0 0,33-67 0 0 0,0-1 0 0 0,0 0-1 0 0,0 1 1 0 0,0-1 0 0 0,0 1-1 0 0,0-1 1 0 0,0 1 0 0 0,-1-1 0 0 0,1 0-1 0 0,0 0 1 0 0,-1 1 0 0 0,1-1-1 0 0,-1 1 1 0 0,1-1 0 0 0,0 1 0 0 0,0-1-1 0 0,-1 0 1 0 0,1 0 0 0 0,-1 0-1 0 0,1 0 1 0 0,-1 1 0 0 0,1-1 0 0 0,0 0-1 0 0,-1 0 1 0 0,1 0 0 0 0,-1 1-1 0 0,1-1 1 0 0,-1 0 0 0 0,1 0 0 0 0,0 0-1 0 0,-1 0 1 0 0,1 0 0 0 0,-1 0-1 0 0,0 0 1 0 0,1 0 0 0 0,0 0 0 0 0,-1-1-1 0 0,1 1 1 0 0,-1 0 0 0 0,1 0 0 0 0,-1 0-1 0 0,1-1 1 0 0,0 1 0 0 0,-1 0-1 0 0,1 0 1 0 0,-1 0 0 0 0,1 0 0 0 0,-1-1-1 0 0,1 1 1 0 0,0-1 0 0 0,0 1-1 0 0,0-1 1 0 0,-1 1 0 0 0,1 0 0 0 0,0 0-1 0 0,-1-1 1 0 0,1 1 0 0 0,0-1-1 0 0,0 0 1 0 0,-13-9 0 0 0,-40-37 22 0 0,-104-53 133 0 0,156 100-159 0 0,0 0 0 0 0,0 0 0 0 0,1 0 0 0 0,-1 0-1 0 0,0 0 1 0 0,0 0 0 0 0,0 0 0 0 0,0 0 0 0 0,0 1 0 0 0,1-1-1 0 0,-1 0 1 0 0,0 0 0 0 0,0 0 0 0 0,1 1 0 0 0,-1-1 0 0 0,0 1 0 0 0,0 0-1 0 0,1-1 1 0 0,-1 0 0 0 0,0 1 0 0 0,0-1 0 0 0,1 1 0 0 0,0 0-1 0 0,-1-1 1 0 0,0 1 0 0 0,0 0 0 0 0,1 0 0 0 0,0-1 4 0 0,-25 33-7 0 0,5-6-32 0 0,-35 22-40 0 0,54-49 77 0 0,1 1 0 0 0,0-1 0 0 0,0 1 0 0 0,0-1 0 0 0,0 0 0 0 0,0 0 0 0 0,0 1 0 0 0,0-1 0 0 0,0 1 0 0 0,0-1 0 0 0,0 1 0 0 0,0-1 0 0 0,0 0 0 0 0,0 0 0 0 0,0 1 0 0 0,0-1 0 0 0,1 1 0 0 0,-1-1 0 0 0,0 1 0 0 0,0-1 0 0 0,1 0 0 0 0,-1 0 0 0 0,0 1 0 0 0,0-1 0 0 0,0 0 0 0 0,0 1 0 0 0,1-1 0 0 0,-1 0 0 0 0,0 1 0 0 0,1-1 0 0 0,-1 0 0 0 0,1 0 0 0 0,-1 0 0 0 0,0 0 0 0 0,0 0 0 0 0,1 1 0 0 0,-1-1 0 0 0,1 0 0 0 0,-1 0 0 0 0,1 0 2 0 0,23 14-9 0 0,-6-4 12 0 0,15 17-111 0 0,-11-8-170 0 0,0-2-1 0 0,1 0 1 0 0,1-2 0 0 0,0 0-1 0 0,26 11 279 0 0,-43-24-699 0 0,-6-2 446 0 0,-1 0 1 0 0,0 0 0 0 0,0 0-1 0 0,1 0 1 0 0,-1 0 0 0 0,0 0-1 0 0,0 0 1 0 0,0 0 0 0 0,0 0-1 0 0,1 0 1 0 0,-1 0-1 0 0,0-1 1 0 0,1 1 0 0 0,-1 0-1 0 0,0 0 1 0 0,0 0 0 0 0,1 0-1 0 0,-1 0 1 0 0,0 0 0 0 0,0 0-1 0 0,0 0 1 0 0,0 0 0 0 0,0 0-1 0 0,0-1 1 0 0,1 1-1 0 0,-1 0 1 0 0,0-1 0 0 0,0 1-1 0 0,0 0 1 0 0,0 0 0 0 0,1-1-1 0 0,-1 1 1 0 0,0 0 0 0 0,0 0-1 0 0,0 0 1 0 0,0 0 0 0 0,0-1 252 0 0,2-3-458 0 0,0 0 286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1.8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1 204 12 0 0,'39'-61'3482'0'0,"-25"45"-3263"0"0,-1 0 1 0 0,-1-1 0 0 0,-1-1-1 0 0,0 1 1 0 0,-1-2-1 0 0,-1 0 1 0 0,0-1-220 0 0,-7 20 56 0 0,0 0 0 0 0,0 0 0 0 0,1 0 0 0 0,-1 0 0 0 0,0 0 0 0 0,0 1 0 0 0,1-1-1 0 0,-2 1 1 0 0,1-1 0 0 0,1 1 0 0 0,-1 0 0 0 0,0 0 0 0 0,0 0 0 0 0,1 0-56 0 0,14 5 91 0 0,8-2 290 0 0,-19-4-335 0 0,1 1 0 0 0,-1 1 1 0 0,1-1-1 0 0,-1 1 0 0 0,4 1-46 0 0,-52 60 65 0 0,6-2-66 0 0,-24 59 1 0 0,48-105 38 0 0,11-14-38 0 0,1-1 1 0 0,0 1 0 0 0,-1-1-1 0 0,1 0 1 0 0,-1 0 0 0 0,1 0-1 0 0,0 1 1 0 0,0-1-1 0 0,0 0 1 0 0,-1 1 0 0 0,0-1-1 0 0,1 0 1 0 0,-1 0-1 0 0,1 1 1 0 0,0-1 0 0 0,0 0-1 0 0,-1 0 1 0 0,0 0 0 0 0,1 0-1 0 0,-1 0 1 0 0,1 0-1 0 0,0 0 1 0 0,-1 0 0 0 0,1 0-1 0 0,-1 0 1 0 0,1 0-1 0 0,-1 0 1 0 0,1 0 0 0 0,0 0-1 0 0,-1 0 1 0 0,1-1-1 0 0,-1 1 1 0 0,1 0 0 0 0,-1 0-1 0 0,1-1 1 0 0,0 1 0 0 0,0 0-1 0 0,-1-1 1 0 0,1 1-1 0 0,-1 0 1 0 0,1 0 0 0 0,-1-1-1 0 0,-46-63-148 0 0,46 63-89 0 0,1 1 1 0 0,-1-1-1 0 0,0 0 0 0 0,0 0 0 0 0,0 1 0 0 0,0 0 0 0 0,0-1 0 0 0,1 1 0 0 0,-1-1 0 0 0,-1 0 1 0 0,2 1-1 0 0,-1 0 0 0 0,-1 0 0 0 0,2 0 0 0 0,-1 0 0 0 0,-1 0 0 0 0,2-1 0 0 0,-1 1 1 0 0,-1 0-1 0 0,2 0 0 0 0,-1 1 0 0 0,-1-1 0 0 0,2 0 0 0 0,-1 0 237 0 0,-4 0-577 0 0,5 0 362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3.4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255 118 8 0 0,'-32'-21'5188'0'0,"-26"-17"-4886"0"0,46 31-185 0 0,1 0-1 0 0,1 0 1 0 0,0-1 0 0 0,-1 0-1 0 0,-4-6-116 0 0,13 11-1 0 0,1 3 4 0 0,1 0 1 0 0,0-1-1 0 0,-1 1 1 0 0,0-1-1 0 0,1 1 1 0 0,-1-1-1 0 0,1 1 1 0 0,-1 0-1 0 0,1 0 1 0 0,-1 0-1 0 0,0-1 1 0 0,1 1-1 0 0,-1 0 1 0 0,0 0-1 0 0,0-1 1 0 0,1 1-1 0 0,0 0 1 0 0,-1 0-1 0 0,0 0 1 0 0,0 0-1 0 0,1 0 1 0 0,-1 0-1 0 0,0 0 1 0 0,1 1-1 0 0,-1-1 0 0 0,1 0 1 0 0,-1 0-1 0 0,0 1 1 0 0,0-1-4 0 0,-15 15 25 0 0,-3 2-15 0 0,9-13-4 0 0,7-3-6 0 0,1 1 1 0 0,0-2 0 0 0,0 2 0 0 0,-1-1 0 0 0,1 0-1 0 0,0 1 1 0 0,0-1 0 0 0,0 1 0 0 0,0 0 0 0 0,0-1-1 0 0,0 1 1 0 0,1 0 0 0 0,-1 0-1 0 0,4 1-2 0 0,1 0 0 0 0,0 0 0 0 0,0-1 0 0 0,0 0 0 0 0,1 0 0 0 0,-1 0 0 0 0,0-1 1 0 0,2 2 1 0 0,13 7 11 0 0,0 2 1 0 0,-1 1 0 0 0,-1 0 0 0 0,0 2-1 0 0,9 9-11 0 0,-8-7 7 0 0,1-1-1 0 0,1-1 0 0 0,0 0 1 0 0,4 0-7 0 0,-15-9-2 0 0,-8-6 2 0 0,0 0 1 0 0,1 0 0 0 0,-1 1 0 0 0,0-1-1 0 0,0 0 1 0 0,0 1 0 0 0,1-1 0 0 0,-1 0-1 0 0,0 0 1 0 0,0 1 0 0 0,0-1 0 0 0,0 0-1 0 0,0 0 1 0 0,0 0 0 0 0,1 0 0 0 0,-1 0-1 0 0,0 0 1 0 0,0 0 0 0 0,1 0 0 0 0,-1 0-1 0 0,0 0 1 0 0,1 1 0 0 0,-1-1 0 0 0,0 0-1 0 0,0 0 1 0 0,0 0 0 0 0,0 0 0 0 0,1 0-1 0 0,-1 0 1 0 0,0 0 0 0 0,1 0 0 0 0,-1 0-1 0 0,0 0 1 0 0,1-1 0 0 0,-1 1 0 0 0,0 0-1 0 0,0 0 1 0 0,0 0 0 0 0,0 0 0 0 0,1 0 0 0 0,-1 0-1 0 0,0 0 1 0 0,1 0 0 0 0,-1 0 0 0 0,0 0-1 0 0,0-1 1 0 0,0 1 0 0 0,1 0 0 0 0,-1 0-1 0 0,0-1 1 0 0,0 1 0 0 0,0 0 0 0 0,0-1-1 0 0,0 1 1 0 0,0 0 0 0 0,0 0 0 0 0,0 0-1 0 0,0 0 1 0 0,0 0 0 0 0,0-1 0 0 0,0 1-1 0 0,0 0 1 0 0,0-1 0 0 0,0 1 0 0 0,0-1-1 0 0,0 1 1 0 0,0 0-1 0 0,5-9-2 0 0,-1-6-6 0 0,0 1 0 0 0,-1 0 0 0 0,0 0-1 0 0,-1-1 1 0 0,0 1 0 0 0,-1-1 0 0 0,-1-1 8 0 0,0 16-77 0 0,0 0 1 0 0,-1-1-1 0 0,1 1 0 0 0,0-1 1 0 0,0 0-1 0 0,0 1 1 0 0,-1 0-1 0 0,1 0 0 0 0,0-1 1 0 0,-1 1-1 0 0,1-1 1 0 0,0 1-1 0 0,0 0 0 0 0,0-1 1 0 0,-1 1-1 0 0,1 0 1 0 0,-1 0-1 0 0,1 0 0 0 0,-1-1 1 0 0,1 1-1 0 0,0 0 1 0 0,0 0-1 0 0,-1-1 0 0 0,1 1 1 0 0,-1 0-1 0 0,1 0 0 0 0,-1 0 1 0 0,1 0-1 0 0,0 0 1 0 0,-1-1-1 0 0,1 1 0 0 0,-1 0 1 0 0,0 1-1 0 0,1-1 1 0 0,0 0-1 0 0,0 0 0 0 0,-1 0 1 0 0,1 0-1 0 0,-1 0 1 0 0,0 0-1 0 0,1 1 0 0 0,0-1 1 0 0,0 0-1 0 0,-1 0 1 0 0,1 1-1 0 0,-1-1 0 0 0,1 0 1 0 0,-1 0 76 0 0,-11 2-2404 0 0,10-4 2211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2.3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157 340 4 0 0,'8'10'1501'0'0,"-2"-4"78"0"0,-16 0-366 0 0,7-5-1120 0 0,-1 0-1 0 0,-1 0 1 0 0,2-1 0 0 0,-1 0-1 0 0,0 0 1 0 0,0 0-1 0 0,1-1 1 0 0,-1 1 0 0 0,0-1-1 0 0,0 0 1 0 0,1 0-1 0 0,-1-1 1 0 0,0 2 0 0 0,0-2-1 0 0,1 0 1 0 0,0 0-1 0 0,-1 0 1 0 0,-1-1-93 0 0,-1-1 28 0 0,-1-1-1 0 0,1 1 1 0 0,0-1-1 0 0,1 0 1 0 0,-1 0-1 0 0,1-1 1 0 0,0 0-1 0 0,0 0 1 0 0,1 0-28 0 0,-1-2 4 0 0,1 1 0 0 0,-1-1 0 0 0,2 1 0 0 0,0-2 0 0 0,0 1 0 0 0,0 0 0 0 0,1 0 0 0 0,0-1 0 0 0,0 1 0 0 0,2-1 0 0 0,-1 1 0 0 0,0-6-4 0 0,2 7 7 0 0,0-1 0 0 0,0 1-1 0 0,1-1 1 0 0,-1 1 0 0 0,1 0 0 0 0,1 0 0 0 0,0 0 0 0 0,0 0 0 0 0,0 0-1 0 0,1 1 1 0 0,0 0 0 0 0,0-1 0 0 0,1 1 0 0 0,3-3-7 0 0,-1 1 28 0 0,0 2 0 0 0,0-1 0 0 0,1 0 0 0 0,0 1 0 0 0,0 0-1 0 0,0 1 1 0 0,1 0 0 0 0,0 1 0 0 0,0-1 0 0 0,0 2 0 0 0,1 0 0 0 0,0 0 0 0 0,-1 0 0 0 0,1 1 0 0 0,8-1-28 0 0,-2 2-1 0 0,0 0 1 0 0,0 0-1 0 0,-1 2 0 0 0,1 0 1 0 0,0 1-1 0 0,0 0 0 0 0,-1 1 1 0 0,0 1-1 0 0,13 5 1 0 0,-23-7 3 0 0,1 0 0 0 0,-1 0 0 0 0,0 1 0 0 0,0-1 0 0 0,0 1 0 0 0,0 1-1 0 0,0-1 1 0 0,-1 1 0 0 0,1-1 0 0 0,-2 1 0 0 0,1 1 0 0 0,0-1 0 0 0,0 0 0 0 0,2 5-3 0 0,-3-3 6 0 0,0 1 0 0 0,0-1 0 0 0,0 0 0 0 0,-1 2 0 0 0,0-1 0 0 0,0-1 0 0 0,-1 1 0 0 0,0 1 0 0 0,0-2 0 0 0,-1 2 0 0 0,0 5-6 0 0,0 0 85 0 0,0 1 1 0 0,-1 0-1 0 0,-1-1 0 0 0,0 1 0 0 0,-1-1 1 0 0,0 0-1 0 0,-1 1 0 0 0,-3 7-85 0 0,4-15 109 0 0,0 0 0 0 0,-1-1-1 0 0,0 1 1 0 0,1-1 0 0 0,-1 0-1 0 0,-1 1 1 0 0,1-1 0 0 0,-1-1 0 0 0,0 1-1 0 0,0-1 1 0 0,0 0 0 0 0,-1 1-1 0 0,0-2 1 0 0,0 0 0 0 0,0 0-1 0 0,0 0 1 0 0,0 0 0 0 0,-3 0-109 0 0,-7 1 73 0 0,-1 0-1 0 0,1-1 1 0 0,-1-1 0 0 0,1 0-1 0 0,-1-1 1 0 0,0-1 0 0 0,-5-1-73 0 0,7 1-59 0 0,3 0 85 0 0,2 0-1 0 0,-1 0 1 0 0,1-2-1 0 0,-5 0-25 0 0,13 1-38 0 0,-1 1 0 0 0,1-1 0 0 0,0 1 0 0 0,0-1 0 0 0,0 0-1 0 0,0 0 1 0 0,0 1 0 0 0,0-2 0 0 0,0 1 0 0 0,0 0 0 0 0,0-1 0 0 0,1 1 0 0 0,-1-1 0 0 0,0 1 0 0 0,0-1 0 0 0,1 1-1 0 0,-1-1 1 0 0,2 0 0 0 0,-2 0 0 0 0,1 0 0 0 0,0 0 0 0 0,0 0 0 0 0,0-1 38 0 0,-5-20-1754 0 0,1-1 1 0 0,1 0-1 0 0,2 0 1 0 0,1 0-1 0 0,0-7 1754 0 0,1 4-359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3:24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572 108 32 0 0,'0'0'18'0'0,"0"0"0"0"0,0 0 1 0 0,0 0-1 0 0,0 0 0 0 0,1 0 0 0 0,-1 0 0 0 0,0 0 1 0 0,0 0-1 0 0,0 0 0 0 0,0 0 0 0 0,0 0 1 0 0,0 0-1 0 0,0 0 0 0 0,0 0 0 0 0,0 0 0 0 0,0 0 1 0 0,0-1-1 0 0,0 1 0 0 0,1 0 0 0 0,-1 0 0 0 0,0 0 1 0 0,0 0-1 0 0,0 0 0 0 0,0 0 0 0 0,0 0 0 0 0,0 0 1 0 0,0 0-1 0 0,0 0 0 0 0,0 0 0 0 0,1 0 1 0 0,-1 0-1 0 0,0 0 0 0 0,0-1 0 0 0,0 1 0 0 0,0 0 1 0 0,0 0-1 0 0,0 0 0 0 0,0 0 0 0 0,0 0 0 0 0,0-1 1 0 0,0 1-1 0 0,0 0 0 0 0,0 0 0 0 0,0 0 0 0 0,0 0 1 0 0,0 0-1 0 0,0-1 0 0 0,0 1 0 0 0,0 0 1 0 0,-1 0-19 0 0,-3-9 787 0 0,-8-5 475 0 0,6 11-1064 0 0,0 0-1 0 0,0 0 0 0 0,-1 1 1 0 0,1 0-1 0 0,-1-1 0 0 0,0 2 1 0 0,1-1-1 0 0,0 2 1 0 0,-1-2-1 0 0,0 2 0 0 0,0-1 1 0 0,1 2-1 0 0,-1-1 0 0 0,-1 1-197 0 0,-16 2 540 0 0,2 1 0 0 0,-1 0 0 0 0,-10 5-540 0 0,9-2 40 0 0,0 0-1 0 0,0 2 1 0 0,1 0-1 0 0,1 2 0 0 0,-1 0 1 0 0,1 2-1 0 0,1 0 1 0 0,0 2-1 0 0,2 0 0 0 0,-1 0 1 0 0,0 3-40 0 0,12-9 8 0 0,0 0 0 0 0,-1 0 0 0 0,2 0 0 0 0,0 2 0 0 0,0-1 0 0 0,1 0 0 0 0,0 1 0 0 0,1 0 0 0 0,1 0 0 0 0,-1 0 0 0 0,1 1 0 0 0,1 0 0 0 0,0 0 0 0 0,0 5-8 0 0,0 8-15 0 0,0 1 0 0 0,1 0 0 0 0,2 0 0 0 0,1-1 0 0 0,1 1 0 0 0,1 0 0 0 0,1-1 0 0 0,1 0-1 0 0,1 1 1 0 0,2-2 0 0 0,1 0 0 0 0,0 0 0 0 0,9 16 15 0 0,-3-13 19 0 0,0-1 0 0 0,8 10-19 0 0,-16-26 7 0 0,2 0 0 0 0,-1-1 1 0 0,0 0-1 0 0,2-1 0 0 0,-1 0 0 0 0,1 0 0 0 0,4 2-7 0 0,-1-2 54 0 0,0-1 0 0 0,1-1 1 0 0,-1 0-1 0 0,1 0 0 0 0,1-1 0 0 0,-1-1 1 0 0,0-1-1 0 0,1 0 0 0 0,4 0-54 0 0,27 1 364 0 0,2-1 0 0 0,12-3-364 0 0,-42 0-49 0 0,-4-1 358 0 0,0 1-1 0 0,0-3 0 0 0,1 1 1 0 0,-1-1-1 0 0,-1-1 1 0 0,1 1-1 0 0,-1-3 0 0 0,1 1 1 0 0,-1-1-1 0 0,7-4-308 0 0,-2-1 121 0 0,-1 0-1 0 0,0-1 1 0 0,-1-1-1 0 0,-1 0 0 0 0,0-1 1 0 0,0-1-1 0 0,-1-1-120 0 0,2-5 171 0 0,-1 0 1 0 0,-1-1-1 0 0,-2-1 0 0 0,0-1 0 0 0,-1 1 0 0 0,-1-1 1 0 0,-1-1-1 0 0,-2 1 0 0 0,0-2 0 0 0,1-15-171 0 0,-5 27 203 0 0,-1 2-1 0 0,0-2 1 0 0,-1 1-1 0 0,0-1 1 0 0,-1 1-1 0 0,-1-1 1 0 0,0 1-1 0 0,-1 0 1 0 0,0-1-1 0 0,-1 1 1 0 0,-1 0-1 0 0,1 0 1 0 0,-3 0-203 0 0,-3-8 665 0 0,-3 1 0 0 0,1 1 0 0 0,-2 0 0 0 0,0 1 0 0 0,-1 0 0 0 0,-1 1 0 0 0,0 0 0 0 0,-3 1-665 0 0,12 11 88 0 0,0-1 1 0 0,-1 1-1 0 0,0 1 0 0 0,0-1 0 0 0,0 1 1 0 0,-1 1-1 0 0,1-1 0 0 0,-4-1-88 0 0,-67-19 28 0 0,31 11-57 0 0,39 10 575 0 0,3 2-1087 0 0,1 0 0 0 0,-1-1 0 0 0,2 0 0 0 0,-2 0 0 0 0,1 0 0 0 0,-3-2 541 0 0,5 2-858 0 0,0 1-1 0 0,1-2 1 0 0,-1 2 0 0 0,1-1-1 0 0,-1 0 1 0 0,1 0 0 0 0,-1 0-1 0 0,1 0 1 0 0,0 0 0 0 0,0 0-1 0 0,0-1 1 0 0,1 1-1 0 0,-1-1 1 0 0,0-1 858 0 0,-3-12-4007 0 0,-6-28-325 0 0,10 30 4123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09.4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4959 20 0 0,'0'7'574'0'0,"0"-5"155"0"0,1-3-49 0 0,5-15-66 0 0,7-7-418 0 0,1 1 1 0 0,1 0-1 0 0,1 0 1 0 0,4-2-197 0 0,32-45 211 0 0,246-408-173 0 0,-195 290-65 0 0,48-130 27 0 0,152-377-13 0 0,-120 229 45 0 0,-88 222-3 0 0,44-70-29 0 0,-97 220 43 0 0,-9 22 197 0 0,93-218 1408 0 0,85-235 1146 0 0,-156 391-2669 0 0,-17 45 119 0 0,-4-1-1 0 0,3-26-243 0 0,3-23 200 0 0,-15 60-176 0 0,-4-1 0 0 0,-4-1 0 0 0,-1-10-24 0 0,0 28 143 0 0,-13 54-129 0 0,0-1 0 0 0,0 0 0 0 0,-1 0 0 0 0,-1 0 0 0 0,1 0 0 0 0,-1 0 0 0 0,-1 0 0 0 0,1-1 0 0 0,-1 1 0 0 0,-1-4-14 0 0,1 12 1 0 0,0 0 0 0 0,-1 0 0 0 0,1 1 1 0 0,0 0-1 0 0,-1-1 0 0 0,1 1 0 0 0,-1-1 0 0 0,1 0 1 0 0,0 1-1 0 0,0 0 0 0 0,-1-1 0 0 0,1 1 0 0 0,-1-1 1 0 0,0 1-1 0 0,1-1 0 0 0,0 1 0 0 0,-1 0 0 0 0,1 0 0 0 0,-1 0 1 0 0,0-1-1 0 0,1 1 0 0 0,0 0 0 0 0,-1 0 0 0 0,0 0 1 0 0,0-1-1 0 0,1 1 0 0 0,0 0 0 0 0,-1 0 0 0 0,0 0 1 0 0,0 0-1 0 0,1 0 0 0 0,0 0 0 0 0,-1 1 0 0 0,0-1 1 0 0,0 0-1 0 0,1 0 0 0 0,0 0 0 0 0,-1 1 0 0 0,0-1 0 0 0,0 0 1 0 0,1 0-1 0 0,0 0 0 0 0,-1 1 0 0 0,1-1 0 0 0,-1 1 1 0 0,1-1-1 0 0,-1 1 0 0 0,1-1-1 0 0,-35 25-36 0 0,25-17 27 0 0,-14 7-1 0 0,12-6 7 0 0,0 0-1 0 0,-1-2 0 0 0,-1 0 1 0 0,1 0-1 0 0,-1-1 1 0 0,-10 3 3 0 0,21-9 1 0 0,19-24 17 0 0,-7 13-23 0 0,38-47 38 0 0,-41 52-26 0 0,0 0 1 0 0,0 1-1 0 0,0 0 1 0 0,1 0-1 0 0,0 0 0 0 0,0 1 1 0 0,5-3-8 0 0,-10 6 0 0 0,-1 1 0 0 0,2 0 0 0 0,-1 0-1 0 0,-1 0 1 0 0,2 1 0 0 0,-2-1 0 0 0,1 0 0 0 0,1 1 0 0 0,-2-1 0 0 0,1 1 0 0 0,0 0 0 0 0,-1 0 0 0 0,2-1 0 0 0,-2 1-1 0 0,1 0 1 0 0,0 0 0 0 0,-1 0 0 0 0,1 1 0 0 0,-1-1 0 0 0,1 1 0 0 0,0 0 0 0 0,33 32 16 0 0,-35-33-15 0 0,11 11 69 0 0,-2 1 0 0 0,0 0 0 0 0,0-1 0 0 0,-2 2 0 0 0,1 0 0 0 0,4 13-70 0 0,1-5 652 0 0,-12-21-812 0 0,1-1 1 0 0,-2 2-1 0 0,1-1 0 0 0,1-1 0 0 0,-2 1 1 0 0,1-1-1 0 0,1 1 0 0 0,-2 0 0 0 0,2-1 0 0 0,-1 0 1 0 0,0 1-1 0 0,1 0 0 0 0,-2-1 0 0 0,2 0 0 0 0,-1 1 1 0 0,0-1-1 0 0,1 0 0 0 0,-1 0 0 0 0,0 0 1 0 0,1 0 159 0 0,0-1-386 0 0,1 0 1 0 0,0 0 0 0 0,-1 0 0 0 0,0 0-1 0 0,0 0 1 0 0,1 0 0 0 0,-1-1 0 0 0,0 1-1 0 0,0-1 1 0 0,1 0 0 0 0,-1 1 0 0 0,-1-1-1 0 0,1 0 1 0 0,0 0 0 0 0,0 0 0 0 0,-1 0-1 0 0,1 0 1 0 0,0-3 385 0 0,8-12-449 0 0,2-3 300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3.1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4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16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1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158 390 48 0 0,'7'0'769'0'0,"8"1"753"0"0,-15-1-1504 0 0,0 0 0 0 0,0 0-1 0 0,0 1 1 0 0,0-1 0 0 0,0 0-1 0 0,1 0 1 0 0,-1 0 0 0 0,0 0-1 0 0,0 0 1 0 0,0 0-1 0 0,0 1 1 0 0,1-1 0 0 0,-1 0-1 0 0,0 0 1 0 0,0 1 0 0 0,0-1-1 0 0,0 0 1 0 0,0 0 0 0 0,0 1-1 0 0,0-1 1 0 0,0 0-1 0 0,0 0 1 0 0,0 0 0 0 0,0 0-1 0 0,0 1 1 0 0,0-1 0 0 0,0 0-1 0 0,0 1 1 0 0,0-1 0 0 0,0 0-1 0 0,0 0 1 0 0,0 1 0 0 0,0-1-1 0 0,0 0 1 0 0,-1 0-1 0 0,1 0 1 0 0,0 0 0 0 0,0 0-1 0 0,0 0 1 0 0,-1 1 0 0 0,1-1-1 0 0,0 0 1 0 0,0 0 0 0 0,0 1-1 0 0,0-1 1 0 0,0 0-1 0 0,0 0 1 0 0,0 0 0 0 0,-1 0-1 0 0,1 0 1 0 0,-1 1-18 0 0,-12 18 200 0 0,-1 1 1 0 0,2 1-1 0 0,1 1 0 0 0,-7 19-200 0 0,-7 10 36 0 0,6-12-51 0 0,1 0-1 0 0,2 2 0 0 0,-7 26 16 0 0,18-58-8 0 0,2-2-2 0 0,16 0-13 0 0,-9-5 24 0 0,2 0-1 0 0,-2 1 1 0 0,1 0-1 0 0,0 0 0 0 0,-1 0 1 0 0,5 3-1 0 0,21 15 1 0 0,-27-20 17 0 0,0 0 0 0 0,0 0 0 0 0,0 1 0 0 0,-1 0 0 0 0,1 0 0 0 0,0 0 0 0 0,-1-1 0 0 0,0 2 0 0 0,1-1 0 0 0,0 0 0 0 0,-1 1 0 0 0,0 0-18 0 0,-1-10 62 0 0,0 1 0 0 0,2-1 0 0 0,-2 0 0 0 0,2 0 0 0 0,-1 1-1 0 0,1 0 1 0 0,0 0 0 0 0,3-5-62 0 0,4-8 69 0 0,9-22-15 0 0,75-152 1 0 0,-65 137-20 0 0,-27 46 126 0 0,-6 22-2 0 0,4-12-163 0 0,17-13 0 0 0,66-16-6 0 0,-47 15 7 0 0,1 2 0 0 0,19-4 3 0 0,-41 14 1 0 0,-7 1-3 0 0,0 0 0 0 0,0-1 0 0 0,0 0 1 0 0,0-1-1 0 0,-1 1 0 0 0,1-1 0 0 0,-1-1 0 0 0,0 0 0 0 0,4-2 2 0 0,-18-17 24 0 0,3-170-4 0 0,-54 213 120 0 0,4-1-145 0 0,35-13 0 0 0,-1 1 0 0 0,2 1-1 0 0,-1 1 1 0 0,1 0 0 0 0,-17 12 5 0 0,30-17 3 0 0,1-1 0 0 0,-2 1 0 0 0,1-1 0 0 0,-1 0 1 0 0,1 0-1 0 0,-1-1 0 0 0,1 0 0 0 0,-1 1 0 0 0,0-2 0 0 0,0 1 0 0 0,0-1 0 0 0,0 0 0 0 0,-1 0-3 0 0,6-2 3 0 0,0-1-1 0 0,0 2 1 0 0,0-2-1 0 0,0 1 0 0 0,1-1 1 0 0,-1 1-1 0 0,1 0 1 0 0,-1-1-1 0 0,0 1 1 0 0,1-1-1 0 0,0 1 1 0 0,0-1-1 0 0,0 1 1 0 0,0-1-1 0 0,0 1 1 0 0,0-1-1 0 0,0 1 1 0 0,0-1-3 0 0,-3-13 46 0 0,-2 6 26 0 0,1-1-1 0 0,1 0 0 0 0,-1 0 0 0 0,0-5-71 0 0,-15-39 161 0 0,16 47-155 0 0,-2-1 0 0 0,1 0 1 0 0,1 0-1 0 0,0 0 0 0 0,1-1 0 0 0,0 1 1 0 0,0 0-1 0 0,0-1 0 0 0,1 1 1 0 0,1-4-7 0 0,0 9 6 0 0,-3-27 63 0 0,2 30-56 0 0,1 0-1 0 0,0-1 0 0 0,-1 0 1 0 0,1 1-1 0 0,-1-1 1 0 0,1 1-1 0 0,0 0 0 0 0,-1-1 1 0 0,1 1-1 0 0,-1-1 1 0 0,0 1-1 0 0,1-1 0 0 0,0 1 1 0 0,-1 0-1 0 0,1 0 1 0 0,-1 0-1 0 0,0-1 0 0 0,1 1 1 0 0,0 0-1 0 0,-1 0 1 0 0,0 0-1 0 0,0-1 0 0 0,1 1 1 0 0,0 0-1 0 0,-1 0 1 0 0,0 0-1 0 0,0 0 0 0 0,1 0 1 0 0,-1 0-1 0 0,1 1 1 0 0,-1-1-1 0 0,0 0 0 0 0,1 0 1 0 0,-1 1-1 0 0,1-1 1 0 0,-1 0-1 0 0,0 0 0 0 0,1 0 1 0 0,0 1-1 0 0,-1-1 1 0 0,0 1-13 0 0,-9 3 0 0 0,1-1 1 0 0,-1 0-1 0 0,0 0 1 0 0,0-1-1 0 0,-1-1 1 0 0,1 0-1 0 0,0 0 1 0 0,-9 0-1 0 0,18-1-2 0 0,1 0 1 0 0,0 0-1 0 0,-1 0 1 0 0,1 0-1 0 0,-1 0 1 0 0,0 0-1 0 0,1 0 1 0 0,0 0-1 0 0,0 0 1 0 0,-1 0-1 0 0,1 0 1 0 0,-1 0-1 0 0,1 0 1 0 0,-1 0-1 0 0,1 1 1 0 0,0-1-1 0 0,0 0 1 0 0,-1 1-1 0 0,1-1 1 0 0,-1 0-1 0 0,1 1 1 0 0,0-1-1 0 0,-1 0 1 0 0,1 0-1 0 0,0 1 1 0 0,0-1-1 0 0,0 1 1 0 0,0-1-1 0 0,0 1 1 0 0,-1-1-1 0 0,1 0 1 0 0,0 0-1 0 0,0 1 1 0 0,0 0 0 0 0,0-1-1 0 0,0 1 1 0 0,0-1-1 0 0,0 0 1 0 0,0 0-1 0 0,0 1 1 0 0,0 0-1 0 0,0-1 1 0 0,0 1-1 0 0,0-1 2 0 0,7 25-44 0 0,-2-11 41 0 0,1 19-26 0 0,1 2 1 0 0,1-2-1 0 0,2 1 1 0 0,1-2 0 0 0,2 0-1 0 0,1 0 1 0 0,4 4 28 0 0,-17-35-206 0 0,-1 1 1 0 0,1 0 0 0 0,0 0-1 0 0,-1 0 1 0 0,1 0 0 0 0,-1-1-1 0 0,0 2 1 0 0,0-1 0 0 0,0-1-1 0 0,0 2 1 0 0,0-1 0 0 0,0-1-1 0 0,0 2 1 0 0,0-2 0 0 0,-1 1-1 0 0,1 1 1 0 0,-1-2 0 0 0,0 1-1 0 0,1 0 1 0 0,-1-1 0 0 0,-1 2-1 0 0,2-2 1 0 0,-1 1 0 0 0,-1-1-1 0 0,2 1 1 0 0,-2-1 0 0 0,1 1-1 0 0,-1-1 1 0 0,-1 2 205 0 0,-1 2-270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0:5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80 4 0 0,'3'-3'140'0'0,"-1"1"0"0"0,-1 1 1 0 0,2-2-1 0 0,-2 1 0 0 0,1 0 0 0 0,-1-1 0 0 0,1 1 1 0 0,-1-1-1 0 0,0 0 0 0 0,0 1 0 0 0,0-1 1 0 0,0 1-1 0 0,0-1 0 0 0,-1 0 0 0 0,0 1 0 0 0,1-2-140 0 0,-1 3 41 0 0,0 0 0 0 0,0 1 0 0 0,0-1 0 0 0,0 0 0 0 0,0 0-1 0 0,0 1 1 0 0,-1-1 0 0 0,1 1 0 0 0,0-1 0 0 0,0 0 0 0 0,0 1 0 0 0,-1-1-1 0 0,1 0 1 0 0,-1 0 0 0 0,1 1 0 0 0,-1-1 0 0 0,1 1 0 0 0,0-1-1 0 0,-1 0 1 0 0,1 1 0 0 0,-1 0 0 0 0,0-1 0 0 0,1 0-41 0 0,-2 0 27 0 0,1 1 0 0 0,-1 0 1 0 0,1-1-1 0 0,-1 1 0 0 0,1 0 0 0 0,-2-1 1 0 0,2 1-1 0 0,-1 0 0 0 0,1 0 0 0 0,-1 0 1 0 0,1 0-1 0 0,-1 0 0 0 0,1 1 0 0 0,-1-1 1 0 0,0 1-1 0 0,1-1-27 0 0,-9 3 24 0 0,0 0 1 0 0,0 0-1 0 0,1 1 0 0 0,0 1 0 0 0,0-1 1 0 0,0 1-1 0 0,1 1 0 0 0,0 0 1 0 0,0 0-1 0 0,0 1 0 0 0,-5 5-24 0 0,8-7 7 0 0,1 1 1 0 0,-2 0-1 0 0,2-1 0 0 0,0 1 0 0 0,0 0 0 0 0,0 1 1 0 0,1-1-1 0 0,-1 0 0 0 0,2 2 0 0 0,-1-1 1 0 0,1-1-1 0 0,-1 1 0 0 0,2 1 0 0 0,-1-1 0 0 0,2 0 1 0 0,-1 4-8 0 0,1-9 23 0 0,-1 1 1 0 0,1-2 0 0 0,0 1 0 0 0,0 1-1 0 0,1-2 1 0 0,-1 1 0 0 0,0 1-1 0 0,1-2 1 0 0,-1 1 0 0 0,1 0 0 0 0,-1 0-1 0 0,1 0 1 0 0,0 0 0 0 0,0-1-1 0 0,0 2 1 0 0,0-2 0 0 0,0 1 0 0 0,1-1-1 0 0,-1 1 1 0 0,0-1 0 0 0,0 1-1 0 0,1-1 1 0 0,-1 0 0 0 0,1 0 0 0 0,0 1-1 0 0,0-1 1 0 0,-1-1 0 0 0,1 2-1 0 0,0-1 1 0 0,0-1 0 0 0,0 1 0 0 0,0-1-1 0 0,-1 1 1 0 0,2 0 0 0 0,-2-1-1 0 0,1 0 1 0 0,1 0 0 0 0,-2 0 0 0 0,1 0-1 0 0,1 0 1 0 0,-1 0-24 0 0,5 0 116 0 0,-1-1-1 0 0,1-1 1 0 0,0 1-1 0 0,0-1 1 0 0,-1 0-1 0 0,0 0 1 0 0,0-1 0 0 0,1 1-1 0 0,-1-2 1 0 0,0 1-1 0 0,3-3-115 0 0,2-2 120 0 0,1 0-1 0 0,-2-1 1 0 0,0-1-1 0 0,0 1 1 0 0,-1-1-1 0 0,0-1 1 0 0,0-1-120 0 0,-6 8 33 0 0,0 0 0 0 0,0 0 0 0 0,-1-1 0 0 0,0 1 0 0 0,0-2 0 0 0,0 2 0 0 0,-1-1 0 0 0,1 0 1 0 0,-1 0-1 0 0,0 0 0 0 0,-1 0 0 0 0,1 0 0 0 0,-1 0 0 0 0,0-1 0 0 0,0 2 0 0 0,-1-1 0 0 0,0-1 0 0 0,1 1 0 0 0,-1 1 0 0 0,-1-2-33 0 0,-10-23-8 0 0,11 28 8 0 0,1 1-1 0 0,-1-1 1 0 0,1-1 0 0 0,-1 2-1 0 0,1-1 1 0 0,0 0 0 0 0,-1 0-1 0 0,0 1 1 0 0,1 0 0 0 0,-1-1-1 0 0,1 0 1 0 0,-1 0 0 0 0,0 1-1 0 0,0 0 1 0 0,1-1 0 0 0,-1 0-1 0 0,0 1 1 0 0,0-1 0 0 0,1 1-1 0 0,-1 0 1 0 0,0 0 0 0 0,0-1-1 0 0,0 1 1 0 0,0 0 0 0 0,0 0-1 0 0,1 0 1 0 0,-2-1 0 0 0,1 1-1 0 0,1 0 1 0 0,-1 1 0 0 0,0-1 0 0 0,0 1-1 0 0,0 0 1 0 0,0 0 0 0 0,0 0 0 0 0,0 1-1 0 0,0-1 1 0 0,0 0 0 0 0,1 1-1 0 0,-1-1 1 0 0,1 1 0 0 0,-1-1 0 0 0,0 1-1 0 0,1-1 1 0 0,0 1 0 0 0,0-1-1 0 0,0 1 1 0 0,0-1 0 0 0,0 1 0 0 0,0 0 0 0 0,-1 35 5 0 0,1-31-5 0 0,2 31 21 0 0,1-1-1 0 0,2 0 1 0 0,2 0-1 0 0,1 0 1 0 0,2-1-1 0 0,1 0 1 0 0,7 11-21 0 0,-18-44-52 0 0,1-1 1 0 0,0 0 0 0 0,-1 1-1 0 0,1-1 1 0 0,-1 1 0 0 0,1-2-1 0 0,0 2 1 0 0,0-1 0 0 0,-1 0 0 0 0,1 1-1 0 0,0-2 1 0 0,0 1 0 0 0,0 1-1 0 0,0-2 1 0 0,0 1 0 0 0,0 0-1 0 0,1 0 52 0 0,-2-1-70 0 0,1 0 0 0 0,0 0-1 0 0,-1 0 1 0 0,1 0 0 0 0,-1 0-1 0 0,0 0 1 0 0,1-1 0 0 0,-1 1-1 0 0,1 0 1 0 0,0-1 0 0 0,-1 1-1 0 0,0 0 1 0 0,0-1 0 0 0,1 1-1 0 0,-1 0 1 0 0,1 0 0 0 0,-1-1-1 0 0,1 1 1 0 0,-1-1 0 0 0,0 0-1 0 0,0 1 1 0 0,0 0 0 0 0,0 0-1 0 0,1-1 1 0 0,-1 0 0 0 0,0 1-1 0 0,0-1 1 0 0,0 1 0 0 0,1-1 70 0 0,2-10-1373 0 0,0-1 1 0 0,-1 0-1 0 0,1-8 1373 0 0,-1 10-431 0 0,3-17 71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3.6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12 0 0,'7'0'513'0'0,"0"0"1"0"0,-1-1-1 0 0,1 0 0 0 0,-1 0 0 0 0,1-1 1 0 0,0 1-514 0 0,5-2 187 0 0,0 0-1 0 0,0 2 1 0 0,0 0 0 0 0,5 0-187 0 0,32-3 299 0 0,-19-2-169 0 0,-9 1 320 0 0,0 2-1 0 0,1 0 1 0 0,7 1-450 0 0,-29 2 4 0 0,0 0 8 0 0,0 0 21 0 0,-12 35 462 0 0,12-29-493 0 0,0-2-1 0 0,0 1 1 0 0,0 1 0 0 0,1-2-1 0 0,1 1 1 0 0,-2 0-1 0 0,2 0 1 0 0,-1 0 0 0 0,2-1-1 0 0,0 4-1 0 0,-3-8 1 0 0,0 1 0 0 0,0-1 0 0 0,0 0 1 0 0,0 0-1 0 0,0 1 0 0 0,0-1 0 0 0,0 0 0 0 0,0 0 0 0 0,0 1 0 0 0,0-1 0 0 0,0 0 0 0 0,0 0 0 0 0,0 0 0 0 0,0 0 1 0 0,0 0-1 0 0,0 0 0 0 0,0 1 0 0 0,0-1 0 0 0,0 0 0 0 0,0 0 0 0 0,0 1 0 0 0,0-1 0 0 0,0 0 0 0 0,0 0 0 0 0,0 1 1 0 0,0-1-1 0 0,0 0 0 0 0,-1 0 0 0 0,1 0 0 0 0,0 0 0 0 0,0 0 0 0 0,0 0 0 0 0,-1 0 0 0 0,1 0 0 0 0,0 0 0 0 0,0 0 1 0 0,0 0-1 0 0,-1 0 0 0 0,1 1 0 0 0,0-1 0 0 0,0 0 0 0 0,0 0 0 0 0,0 0 0 0 0,0 0-1 0 0,-17 3 19 0 0,-23-2-17 0 0,31-2 1 0 0,-36 3-32 0 0,0 2 0 0 0,-23 7 29 0 0,44-8-2 0 0,2-2 7 0 0,22-1-5 0 0,0 0 1 0 0,0 0-1 0 0,0 0 0 0 0,-1 0 0 0 0,1 0 0 0 0,0 0 0 0 0,-1 0 0 0 0,1 0 1 0 0,-1 0-1 0 0,1 0 0 0 0,0 0 0 0 0,0 0 0 0 0,0 0 0 0 0,-1 0 0 0 0,1 0 1 0 0,0 0-1 0 0,-1 0 0 0 0,1-1 0 0 0,0 1 0 0 0,-1 0 0 0 0,1 0 0 0 0,0 0 1 0 0,0 0-1 0 0,0 0 0 0 0,0 0 0 0 0,0 0 0 0 0,-1-1 0 0 0,1 1 0 0 0,0 0 1 0 0,0-1-1 0 0,-1 1 0 0 0,1 0 0 0 0,0-1 0 0 0,0 1 0 0 0,0 0 0 0 0,0 0 1 0 0,-1 0-1 0 0,1 0 0 0 0,0-1 0 0 0,0 1 0 0 0,0-1 0 0 0,0 1 0 0 0,0 0 1 0 0,0-1-1 0 0,0 1 0 0 0,0 0 0 0 0,0 0 0 0 0,0 0 0 0 0,0-1 0 0 0,0 1 1 0 0,1 0-1 0 0,-1-1 0 0 0,0 1 0 0 0,2-4 11 0 0,-2 1 0 0 0,2-1 0 0 0,-1 0-1 0 0,-1 0 1 0 0,1 1 0 0 0,-1-2 0 0 0,0 1 0 0 0,0 0-11 0 0,5-27-1190 0 0,3 1-3746 0 0,-6 23 4781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25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150 293 8 0 0,'0'-1'70'0'0,"1"1"0"0"0,0-1 0 0 0,-1 0 0 0 0,0 1 0 0 0,1-1 0 0 0,-1 0 0 0 0,1 0 0 0 0,-1 1 0 0 0,0 0 0 0 0,1-1 0 0 0,-1 0 0 0 0,0 0-1 0 0,0 1 1 0 0,0-2 0 0 0,0 1 0 0 0,0 1 0 0 0,0-1 0 0 0,0 0 0 0 0,0 0 0 0 0,0 1 0 0 0,0-1 0 0 0,0 0 0 0 0,0 0 0 0 0,0 1 0 0 0,0-1 0 0 0,-1 0 0 0 0,1 0-70 0 0,-9-31 971 0 0,3 12-488 0 0,-5-60 299 0 0,8 39-688 0 0,-9-25-94 0 0,11 50 106 0 0,-1 2 278 0 0,2 14-380 0 0,0 0 0 0 0,0 0-1 0 0,-1-1 1 0 0,1 1-1 0 0,-1 0 1 0 0,1 0-1 0 0,0 0 1 0 0,-1 0 0 0 0,1 0-1 0 0,0 0 1 0 0,0 0-1 0 0,-1 0 1 0 0,1 0-1 0 0,0 0 1 0 0,-1 0 0 0 0,1 0-1 0 0,-1 0 1 0 0,1 0-1 0 0,0 0 1 0 0,0 1-1 0 0,0-1 1 0 0,-1 0 0 0 0,1 0-1 0 0,0 0 1 0 0,-1 1-1 0 0,1-1 1 0 0,0 0-1 0 0,-1 0 1 0 0,1 1 0 0 0,0-1-1 0 0,0 0 1 0 0,0 0-1 0 0,0 0 1 0 0,0 0-1 0 0,-1 1 1 0 0,1-1 0 0 0,0 0-1 0 0,0 1-3 0 0,-3 0 36 0 0,0-1 0 0 0,1 0 0 0 0,-1 0-1 0 0,0 0 1 0 0,0 0 0 0 0,0 0 0 0 0,1 0 0 0 0,-1-1-1 0 0,0 0 1 0 0,-1 0-36 0 0,-11-1 33 0 0,5 1-27 0 0,8 1-5 0 0,0 0-1 0 0,0-1 1 0 0,0 1 0 0 0,0 0-1 0 0,0-1 1 0 0,0 1 0 0 0,0 1-1 0 0,0-1 1 0 0,0 0 0 0 0,-1 1-1 0 0,2-1 1 0 0,-1 0 0 0 0,-1 1-1 0 0,2 0 1 0 0,-1 0 0 0 0,0-1-1 0 0,0 1 1 0 0,0 1 0 0 0,1-2-1 0 0,-1 2 1 0 0,0-1-1 0 0,3 2-3 0 0,-1 0 0 0 0,1 0 0 0 0,0 0 0 0 0,0 0 0 0 0,0 0 0 0 0,0 0 0 0 0,1 0 1 0 0,-1 0-1 0 0,1 0 0 0 0,1 1 3 0 0,2 5-6 0 0,1 10-2 0 0,-1 0 0 0 0,-1 0 0 0 0,0 1 0 0 0,-2-1 1 0 0,0 1-1 0 0,-1 7 8 0 0,8 57-22 0 0,-8-77 23 0 0,-1-5-1 0 0,0 1 0 0 0,1 0 0 0 0,-1-1 1 0 0,1 1-1 0 0,0-1 0 0 0,-1 0 0 0 0,2 1 1 0 0,-1-1-1 0 0,0 0 0 0 0,0 0 0 0 0,0 1 1 0 0,1-1-1 0 0,-1-1 0 0 0,1 2 0 0 0,-1-2 1 0 0,2 1-1 0 0,-2 0 0 0 0,1-1 0 0 0,4 8 3 0 0,-6-9-3 0 0,0 0 0 0 0,0 1 0 0 0,1-1 0 0 0,-1 0 0 0 0,0 1 0 0 0,0-1 1 0 0,0 0-1 0 0,0 1 0 0 0,1-1 0 0 0,-1 0 0 0 0,0 0 0 0 0,0 0 0 0 0,1 0 0 0 0,-1 0 0 0 0,0 0 0 0 0,0 1 0 0 0,0-1 0 0 0,0 0 0 0 0,1 0 0 0 0,-1 0 1 0 0,0 1-1 0 0,1-1 0 0 0,-1 0 0 0 0,0 0 0 0 0,1 0 0 0 0,-1 0 0 0 0,0 0 0 0 0,0 0 0 0 0,0 0 0 0 0,1 0 0 0 0,-1 0 0 0 0,0 0 0 0 0,1 0 1 0 0,-1 0-1 0 0,0 0 0 0 0,1 0 0 0 0,-1 0 0 0 0,0 0 0 0 0,0 0 0 0 0,0-1 0 0 0,1 1 0 0 0,-1 0 0 0 0,0 0 0 0 0,1 0 0 0 0,-1-1 0 0 0,0 1 0 0 0,0 0 1 0 0,1 0-1 0 0,-1 0 0 0 0,0 0 0 0 0,0 0 0 0 0,0 0 0 0 0,0-1 0 0 0,0 1 0 0 0,0 0 0 0 0,0-1 0 0 0,1 1 0 0 0,-1 0 0 0 0,0-1 0 0 0,0 1 0 0 0,19-7-2 0 0,-18 7 2 0 0,1 0 0 0 0,-1 0 0 0 0,0-1 0 0 0,1 1 1 0 0,-1-1-1 0 0,1 1 0 0 0,-1 0 0 0 0,1-1 0 0 0,-2 0 0 0 0,2 1 0 0 0,-1-1 0 0 0,0 0 1 0 0,1 0-1 0 0,-2 0 0 0 0,2 1 0 0 0,-1-2 0 0 0,-1 1 0 0 0,2 1 0 0 0,-1-2 0 0 0,-1 1 0 0 0,3-7-113 0 0,-2 1-1 0 0,0-1 1 0 0,0 1-1 0 0,-1-1 0 0 0,0 1 1 0 0,0-1-1 0 0,0 1 1 0 0,0-2-1 0 0,-3-3 114 0 0,2-6-734 0 0,-5-33-2445 0 0,6 42 2970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36 0 0,'32'2'1771'0'0,"-14"-1"-961"0"0,-1-1 0 0 0,17-3-810 0 0,209-18 2893 0 0,15 9-2893 0 0,-43 2 945 0 0,-177 9-905 0 0,-24 1-30 0 0,1 0 1 0 0,0-1-1 0 0,0-1 1 0 0,-1 0-1 0 0,5-2-10 0 0,-19 4 1 0 0,0 0 0 0 0,1-1 0 0 0,-1 1 0 0 0,1 0 0 0 0,-1 0 0 0 0,1 0 0 0 0,-1 0 0 0 0,0 0-1 0 0,0 0 1 0 0,0 0 0 0 0,1 0 0 0 0,-1-1 0 0 0,1 1 0 0 0,-1 0 0 0 0,0 0 0 0 0,1-1 0 0 0,-1 1 0 0 0,0-1-1 0 0,0 1 1 0 0,0 0 0 0 0,0 0 0 0 0,0 0 0 0 0,1-1 0 0 0,-1 1 0 0 0,0-1 0 0 0,0 1 0 0 0,0 0 0 0 0,0-1-1 0 0,0 1 1 0 0,0 0 0 0 0,1 0 0 0 0,-1-1 0 0 0,0 1 0 0 0,0-1 0 0 0,0 1 0 0 0,0-1 0 0 0,-1 1 0 0 0,1 0 0 0 0,0 0-1 0 0,0-1 1 0 0,0 1 0 0 0,0-1 0 0 0,0 1 0 0 0,-1 0 0 0 0,1-1 0 0 0,0 1 0 0 0,0 0 0 0 0,0 0 0 0 0,0-1-1 0 0,0 1 1 0 0,-1 0 0 0 0,1-1 0 0 0,0 1 0 0 0,-1 0 0 0 0,1 0 0 0 0,0-1 0 0 0,-1 1 0 0 0,1 0 0 0 0,0 0-1 0 0,0 0 1 0 0,-1 0-1 0 0,-25-19 8 0 0,19 14 4 0 0,-28-24-32 0 0,1 2 1 0 0,-7-2 19 0 0,34 22-8 0 0,11 7-16 0 0,15 8 4 0 0,2 5 183 0 0,0-1 0 0 0,0 0 0 0 0,2-1 0 0 0,4 0-163 0 0,40 21 200 0 0,-66-31-199 0 0,0 0 0 0 0,-1-1 0 0 0,1 1 0 0 0,-1 0 0 0 0,1 0 0 0 0,0-1 1 0 0,-1 1-1 0 0,0 1 0 0 0,1-2 0 0 0,-1 1 0 0 0,1 0 0 0 0,-1 0 0 0 0,0 0 0 0 0,1 0 0 0 0,-1 0 1 0 0,0 0-1 0 0,0 0 0 0 0,0 0 0 0 0,0 0 0 0 0,0 0 0 0 0,0 0 0 0 0,0 0 0 0 0,-1 0 0 0 0,1 0 1 0 0,0-1-1 0 0,-1 2 0 0 0,1-1 0 0 0,-1-1 0 0 0,1 1 0 0 0,0 0 0 0 0,-1 0-1 0 0,-17 36 30 0 0,13-29-19 0 0,-12 26-162 0 0,-2-1 0 0 0,-17 22 151 0 0,-4-11-3460 0 0,38-42 3221 0 0,1-1-1 0 0,-1 1 1 0 0,1-1-1 0 0,-1 0 1 0 0,1 0-1 0 0,-1 0 1 0 0,0 1-1 0 0,0-2 1 0 0,0 1-1 0 0,0 0 1 0 0,1 0-1 0 0,-2-1 1 0 0,1 1-1 0 0,1 0 1 0 0,-2-1-1 0 0,1 1 1 0 0,0-1-1 0 0,-1 0 240 0 0,-3-3-187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 16 0 0,'-2'-1'197'0'0,"-1"0"0"0"0,1 1 0 0 0,-1 0 0 0 0,0 0-1 0 0,0 0 1 0 0,0 0 0 0 0,1 0 0 0 0,-1 1 0 0 0,1 0 0 0 0,-1-1 0 0 0,1 0 0 0 0,-1 2-1 0 0,0-1 1 0 0,1-1 0 0 0,-1 2-197 0 0,-38 20 617 0 0,30-16-583 0 0,0 3 1 0 0,1-2-1 0 0,-1 2 0 0 0,1 0 0 0 0,1 0 0 0 0,0 1 0 0 0,1 0 1 0 0,-5 8-35 0 0,10-12 8 0 0,-1-1 0 0 0,1 1 0 0 0,0 0 0 0 0,1 0 0 0 0,-1 0 0 0 0,1 0 0 0 0,1 1 0 0 0,-1-1 0 0 0,1 0 0 0 0,0 0 0 0 0,0 1 0 0 0,1 0 0 0 0,0-1 0 0 0,0 1 0 0 0,1-1 0 0 0,0 0 0 0 0,-1 1 0 0 0,2 1-8 0 0,0 1 14 0 0,1 0-1 0 0,0 0 1 0 0,1 0-1 0 0,0 0 1 0 0,-1 0-1 0 0,3-1 1 0 0,-2 0-1 0 0,1 0 1 0 0,1 0-1 0 0,3 2-13 0 0,-6-7 11 0 0,0 0 0 0 0,0 0-1 0 0,1 0 1 0 0,0 0 0 0 0,0 0 0 0 0,-1 0-1 0 0,1-1 1 0 0,1 0 0 0 0,-1 0 0 0 0,0 0-1 0 0,0-1 1 0 0,1 1 0 0 0,-1-1 0 0 0,1 0-1 0 0,0 0 1 0 0,0 0 0 0 0,-1-1 0 0 0,1 0-1 0 0,0 0 1 0 0,-1 0 0 0 0,1 0 0 0 0,1-1-11 0 0,3-1 2 0 0,-1-1 1 0 0,1 0-1 0 0,-1 0 0 0 0,1-1 1 0 0,-1-1-1 0 0,-1 1 1 0 0,1-1-1 0 0,-1 0 0 0 0,1 0 1 0 0,-1-1-1 0 0,-1 0 1 0 0,1 0-1 0 0,1-3-2 0 0,-1-1 3 0 0,1 0-1 0 0,-2 0 1 0 0,0-1 0 0 0,4-9-3 0 0,-8 14 1 0 0,0 1 0 0 0,-1 0 0 0 0,1-1 0 0 0,-1 0 0 0 0,0 0 0 0 0,-1 0 0 0 0,1 0-1 0 0,-1 0 1 0 0,0 0 0 0 0,-1 1 0 0 0,0-2-1 0 0,0-8 41 0 0,1 12-13 0 0,0 0 1 0 0,-1 0 0 0 0,1 0 0 0 0,-1-1 0 0 0,1 1 0 0 0,-1 0-1 0 0,0 0 1 0 0,0-1 0 0 0,0 1 0 0 0,-1 0 0 0 0,1 0 0 0 0,-1 1-1 0 0,1-1 1 0 0,-1 0 0 0 0,0 1 0 0 0,0-1 0 0 0,0 0 0 0 0,-1 1-1 0 0,-1-2-28 0 0,0 1 5 0 0,1-2-1 0 0,-1 1 0 0 0,1 0 0 0 0,0-1 0 0 0,0 1 0 0 0,0-1-4 0 0,2 2 2 0 0,-1 0 0 0 0,0 0 1 0 0,1 0-1 0 0,-2 0 0 0 0,2 1 0 0 0,-1-1 0 0 0,-1 1 1 0 0,0 0-1 0 0,1-1 0 0 0,0 1 0 0 0,-1 1 1 0 0,0-2-1 0 0,1 2 0 0 0,-1-1 0 0 0,0 1 0 0 0,-3-1-2 0 0,-6-4 360 0 0,11 6-507 0 0,-1-1 1 0 0,2 0-1 0 0,-2 0 1 0 0,1 1 0 0 0,0 0-1 0 0,-1-1 1 0 0,1 0 0 0 0,0 1-1 0 0,0-1 1 0 0,-1 1 0 0 0,1 0-1 0 0,-1 0 1 0 0,1 0 0 0 0,0 0-1 0 0,-1 0 1 0 0,1 0-1 0 0,-1 0 1 0 0,1 0 0 0 0,-1 1-1 0 0,2-1 1 0 0,-2 1 0 0 0,1-1-1 0 0,-1 1 1 0 0,1-1 0 0 0,0 0-1 0 0,-1 1 1 0 0,2 0 0 0 0,-2 0-1 0 0,1-1 1 0 0,0 2-1 0 0,0-1 1 0 0,0-1 0 0 0,0 1-1 0 0,0 1 1 0 0,0-2 0 0 0,0 3 146 0 0,-2 0-163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 0 0,'0'0'52'0'0,"1"-1"-1"0"0,-1 1 1 0 0,0 0-1 0 0,0 0 1 0 0,0-1-1 0 0,0 1 1 0 0,0 0 0 0 0,0 0-1 0 0,1 0 1 0 0,-1 0-1 0 0,0 0 1 0 0,0 0-1 0 0,0 0 1 0 0,0 0 0 0 0,0 0-1 0 0,0-1 1 0 0,0 1-1 0 0,0 0 1 0 0,0 0-1 0 0,1 0 1 0 0,-1 0 0 0 0,0 0-1 0 0,0 0 1 0 0,1-1-1 0 0,-1 1 1 0 0,0 0-1 0 0,0 0 1 0 0,1 0 0 0 0,-1 0-1 0 0,0 0 1 0 0,0 0-1 0 0,0 0 1 0 0,0 0-1 0 0,0 0 1 0 0,1 0 0 0 0,-1 0-1 0 0,0 1 1 0 0,0-1-1 0 0,1 0 1 0 0,-1 0-1 0 0,0 0 1 0 0,0 0 0 0 0,0 0-1 0 0,1 0 1 0 0,-1 0-1 0 0,0 1 1 0 0,0-1-1 0 0,0 0 1 0 0,0 0 0 0 0,0 0-52 0 0,0 12 682 0 0,0 5-607 0 0,3-3-53 0 0,4 50-90 0 0,-8-63-24 0 0,1-1 1 0 0,0 0 0 0 0,0 0 0 0 0,-1 0 0 0 0,1 0-1 0 0,-1 0 1 0 0,1 1 0 0 0,-1-1 0 0 0,1 0 0 0 0,0 0-1 0 0,0 0 1 0 0,-1 1 0 0 0,1-1 0 0 0,-1 0 0 0 0,0 0-1 0 0,1 0 1 0 0,0 0 0 0 0,0 0 0 0 0,-1 0-1 0 0,1 0 1 0 0,-1 0 0 0 0,0 0 0 0 0,1-1 0 0 0,0 1-1 0 0,0 0 1 0 0,-1 0 0 0 0,1 0 0 0 0,-1-1 0 0 0,1 1-1 0 0,-1 0 1 0 0,1 0 0 0 0,0 0 0 0 0,0 0 0 0 0,-1-1-1 0 0,1 1 92 0 0,-4-3-117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56 0 0,'90'2'2512'0'0,"-90"-2"-2611"0"0,1 0 1 0 0,0 0 0 0 0,-1 0 0 0 0,1-1 0 0 0,0 1 0 0 0,-1 0 0 0 0,1-1-1 0 0,-1 1 1 0 0,1 0 0 0 0,-1 0 0 0 0,1 0 0 0 0,0-1 0 0 0,-1 1 0 0 0,0-1-1 0 0,1 1 1 0 0,-1-1 0 0 0,1 1 0 0 0,-1 0 0 0 0,1-1 0 0 0,-1 0 0 0 0,0 1-1 0 0,0-1 1 0 0,0 1 0 0 0,1-1 98 0 0,0-1 40 0 0,2-3-256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 0 0,'77'1'3995'0'0,"-30"-5"-3035"0"0,22 1-960 0 0,-68 4-23 0 0,-5 2-245 0 0,-10 0-1040 0 0,-16-9-1802 0 0,24 4 2868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5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26 28 0 0,'-1'-1'81'0'0,"0"0"-1"0"0,1-1 1 0 0,0 1 0 0 0,-1 0 0 0 0,0-1-1 0 0,0 1 1 0 0,1 0 0 0 0,-2 0 0 0 0,1 0-1 0 0,1-1 1 0 0,-2 2 0 0 0,1-1-1 0 0,0 0 1 0 0,0 0 0 0 0,0 0 0 0 0,-1 0-1 0 0,1 0 1 0 0,0 1 0 0 0,-1 0 0 0 0,1-1-1 0 0,-1 0 1 0 0,2 1 0 0 0,-2-1-1 0 0,1 1 1 0 0,-1 0 0 0 0,1 0 0 0 0,-1 0-1 0 0,1 0 1 0 0,-2 0-81 0 0,-5-1 16 0 0,-1 0-1 0 0,1 1 1 0 0,0 0 0 0 0,-7 1-16 0 0,-1 1 50 0 0,0 1 1 0 0,0 0 0 0 0,1 2 0 0 0,0 0-1 0 0,0 0 1 0 0,1 1 0 0 0,0 1 0 0 0,-1 1-51 0 0,3-1 9 0 0,1 0 0 0 0,-1 1 1 0 0,1 1-1 0 0,-4 4-9 0 0,11-9 4 0 0,0 1-1 0 0,-1 0 1 0 0,2 0 0 0 0,-1 0 0 0 0,1 1-1 0 0,-1 0 1 0 0,1 0 0 0 0,1 0 0 0 0,0 0-1 0 0,-1 3-3 0 0,0-4 32 0 0,1 0 0 0 0,1 0-1 0 0,0 1 1 0 0,-1 0-1 0 0,2-1 1 0 0,-1 1 0 0 0,1-1-1 0 0,-1 1 1 0 0,2-1-1 0 0,-1 1 1 0 0,1 0 0 0 0,-1 0-1 0 0,1-1 1 0 0,1 2-32 0 0,-2-6 12 0 0,3 9 98 0 0,0 0 0 0 0,0-1 0 0 0,1 1 0 0 0,1 0 0 0 0,-1 0-110 0 0,-2-7 42 0 0,1 0-1 0 0,-2 0 1 0 0,1 0-1 0 0,1-1 1 0 0,0 1-1 0 0,-1-1 1 0 0,1 0-1 0 0,0 1 1 0 0,0-1-1 0 0,0 0 1 0 0,0 0-1 0 0,0-1 1 0 0,0 1-1 0 0,0-1 1 0 0,1 1-1 0 0,2 0-41 0 0,10 2 40 0 0,0 1 1 0 0,0-2-1 0 0,1 0 0 0 0,0-1 0 0 0,0-1 1 0 0,12 0-41 0 0,-19-2 15 0 0,-1 0 0 0 0,0 0 0 0 0,0-1 0 0 0,0 0 0 0 0,0 0 0 0 0,0-1 0 0 0,0-1 1 0 0,-1 0-1 0 0,1 0 0 0 0,-2 0 0 0 0,2-1 0 0 0,-1 0 0 0 0,-1 0-15 0 0,15-10 145 0 0,-19 13-102 0 0,0 1 1 0 0,0-1 0 0 0,0 1-1 0 0,-1-1 1 0 0,1-1-1 0 0,0 2 1 0 0,0-1 0 0 0,-1-1-1 0 0,0 0 1 0 0,0 1 0 0 0,0 0-1 0 0,0-1 1 0 0,0 0-1 0 0,0 0 1 0 0,-1 1 0 0 0,1-1-1 0 0,-1-1 1 0 0,0 1-1 0 0,0 0 1 0 0,0 0 0 0 0,0 0-1 0 0,0-2-43 0 0,0-5 92 0 0,-1 1-1 0 0,0-1 0 0 0,0 1 1 0 0,-1-1-1 0 0,-1 1 0 0 0,1 0 1 0 0,-1 0-1 0 0,-1 0 0 0 0,0 0 1 0 0,0 0-1 0 0,-3-6-91 0 0,1 3 82 0 0,4 9-110 0 0,1 0 0 0 0,-1 1 0 0 0,-1-1 0 0 0,2 0 1 0 0,-2 1-1 0 0,1-1 0 0 0,-1 1 0 0 0,1-1 0 0 0,-1 0 0 0 0,0 1 0 0 0,0 0 0 0 0,0 0 0 0 0,0 0 1 0 0,0 0-1 0 0,-1 0 0 0 0,1 0 0 0 0,0 1 0 0 0,0-1 0 0 0,-1 1 0 0 0,0-1 0 0 0,0 1 0 0 0,1 0 1 0 0,-3-1 27 0 0,-48-20-6191 0 0,47 17 5885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272 588 44 0 0,'-4'-8'497'0'0,"0"0"-1"0"0,0 0 1 0 0,-1 1 0 0 0,-1-1 0 0 0,-3-4-497 0 0,-18-29 978 0 0,-3-14-540 0 0,-19-21-438 0 0,5 5 48 0 0,28 44-37 0 0,5 7 3 0 0,-2 0 0 0 0,0 2-1 0 0,-15-19-13 0 0,27 36 4 0 0,0 1-1 0 0,0-1 1 0 0,1 1-1 0 0,0-1 0 0 0,-1 0 1 0 0,0 0-1 0 0,1 1 1 0 0,-1-1-1 0 0,1 0 1 0 0,0 0-1 0 0,-1 1 0 0 0,1-1 1 0 0,0 0-1 0 0,-1 0 1 0 0,1 1-1 0 0,0-1 1 0 0,0 0-1 0 0,0 0 0 0 0,0 1 1 0 0,0-2-1 0 0,0 1 1 0 0,0 1-1 0 0,0-1 1 0 0,0 0-1 0 0,0 0 0 0 0,1 1 1 0 0,-1-1-1 0 0,0 0 1 0 0,1 0-1 0 0,-1 1 1 0 0,0-1-1 0 0,0 0 0 0 0,1 0 1 0 0,-1 1-1 0 0,1-1 1 0 0,0 0-1 0 0,-1 0 0 0 0,0 1 1 0 0,2-1-4 0 0,2-4 36 0 0,2 2-1 0 0,-1 0 1 0 0,0-1-1 0 0,0 1 1 0 0,6-2-36 0 0,16-12 9 0 0,-5-6 181 0 0,2 1 1 0 0,0 0-1 0 0,12-5-190 0 0,-36 26 14 0 0,1 0 0 0 0,0 0 0 0 0,0 1 1 0 0,-1 0-1 0 0,1-1 0 0 0,0 0 0 0 0,0 1 0 0 0,-1-1 1 0 0,1 1-1 0 0,0 0 0 0 0,0 0 0 0 0,0-1 1 0 0,0 1-1 0 0,0 0 0 0 0,-1-1 0 0 0,1 1 0 0 0,1 0 1 0 0,-2 0-1 0 0,1 0 0 0 0,0 0 0 0 0,0 0 0 0 0,0 0 1 0 0,0 1-1 0 0,0-1 0 0 0,-1 0 0 0 0,1 1 0 0 0,1-1 1 0 0,-2 0-1 0 0,1 0 0 0 0,0 0 0 0 0,0 1 1 0 0,-1 0-1 0 0,1-1 0 0 0,0 1 0 0 0,0-1 0 0 0,-1 1 1 0 0,1 0-1 0 0,-1 0 0 0 0,1-1 0 0 0,0 0 0 0 0,-1 1 1 0 0,0 0-1 0 0,1 0 0 0 0,0 0 0 0 0,-1 0 0 0 0,0 0 1 0 0,1-1-1 0 0,-1 1 0 0 0,0 0 0 0 0,0 0 1 0 0,0 1-15 0 0,36 62 1390 0 0,-26-49-1213 0 0,-1 0-1 0 0,-1 2 0 0 0,1-1 1 0 0,-3 1-1 0 0,0-1 0 0 0,3 11-176 0 0,-3 1-16 0 0,2-1 1 0 0,5 12 15 0 0,-10-31-2 0 0,0 1 0 0 0,1-1 0 0 0,1 0 0 0 0,-1 0 0 0 0,1 0 0 0 0,0-1 0 0 0,1 0 0 0 0,0 0 0 0 0,4 3 2 0 0,-10-9 7 0 0,2 0-1 0 0,-1 0 1 0 0,-1-1-1 0 0,1 1 1 0 0,0 0 0 0 0,0 0-1 0 0,-1 0 1 0 0,1 0-1 0 0,0 0 1 0 0,0 0-1 0 0,-1 0 1 0 0,1 0 0 0 0,-1 0-1 0 0,1 1 1 0 0,-1-2-1 0 0,1 2 1 0 0,-1-1 0 0 0,0 0-1 0 0,0 1 1 0 0,0-2-1 0 0,0 2 1 0 0,0-1-1 0 0,0 1-6 0 0,0-1-1 0 0,-9 11-8 0 0,7-11 336 0 0,2 0-522 0 0,0 0 1 0 0,0-1 0 0 0,0 0-1 0 0,-1 0 1 0 0,1 1 0 0 0,0-1-1 0 0,0 0 1 0 0,0 1 0 0 0,0-1 0 0 0,0 1-1 0 0,-1-1 1 0 0,1 0 0 0 0,-1 0-1 0 0,1 0 1 0 0,0 1 0 0 0,-1-1 0 0 0,1 0-1 0 0,0 0 1 0 0,0 1 0 0 0,-1-1-1 0 0,1 0 1 0 0,-1 0 0 0 0,1 0 0 0 0,-1 1-1 0 0,1-1 1 0 0,0 0 0 0 0,-1 0-1 0 0,1 0 1 0 0,-1 0 0 0 0,1 0 0 0 0,-1 0-1 0 0,1 0 1 0 0,0 0 0 0 0,0 0-1 0 0,-1 0 1 0 0,1-1 0 0 0,-1 1 0 0 0,1 0-1 0 0,-1 0 1 0 0,1 0 0 0 0,0-1-1 0 0,-1 1 195 0 0,-1-3-327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164 505 12 0 0,'2'2'185'0'0,"0"-2"1"0"0,1 2-1 0 0,-2-1 0 0 0,1 0 1 0 0,1 1-1 0 0,-2-1 1 0 0,1 1-1 0 0,0 0 0 0 0,-1-1 1 0 0,1 2-1 0 0,-1-2 0 0 0,1 1-185 0 0,5 6 249 0 0,1-3-114 0 0,-1 0 0 0 0,1 0 0 0 0,0-1 1 0 0,0 0-1 0 0,1 0 0 0 0,-1 0 0 0 0,4-1-135 0 0,0 2 189 0 0,-1-1 1 0 0,0 2-1 0 0,9 4-189 0 0,137 88 585 0 0,-142-89-317 0 0,0 0 0 0 0,0 2 0 0 0,7 5-268 0 0,-22-16 5 0 0,0 0 17 0 0,0 0 70 0 0,0 0 63 0 0,-1 1-108 0 0,1 0 0 0 0,0 0 1 0 0,-1-1-1 0 0,0 1 0 0 0,1 0 0 0 0,-1 0 0 0 0,1-1 1 0 0,0 1-1 0 0,0 0 0 0 0,-1 0 0 0 0,1 0 1 0 0,0 0-1 0 0,-1 0 0 0 0,1-1 0 0 0,0 2 1 0 0,0-1-1 0 0,0-1 0 0 0,0 1 0 0 0,0 0 0 0 0,0 0-47 0 0,0 21-77 0 0,13 43 66 0 0,-6-32-18 0 0,3 27 29 0 0,-3-12-3 0 0,12 45 3 0 0,-12-62 2 0 0,-6-30-4 0 0,0 0 1 0 0,1-1-1 0 0,-1 1 1 0 0,1 0-1 0 0,-1 0 1 0 0,0-1-1 0 0,1 0 1 0 0,-1 0 0 0 0,1 1-1 0 0,0-1 1 0 0,-1 1-1 0 0,1-1 1 0 0,-1 0-1 0 0,1 0 1 0 0,-1 0-1 0 0,1 0 1 0 0,-1-1-1 0 0,2 1 2 0 0,45-4 14 0 0,-35 4-12 0 0,71 0-10 0 0,-31 3 20 0 0,-53-3-12 0 0,1 0 1 0 0,-1 0 0 0 0,0 0 0 0 0,1 0 0 0 0,-1 0 0 0 0,1 0 0 0 0,-1 0 0 0 0,0 0 0 0 0,0 0 0 0 0,0 0 0 0 0,1 0-1 0 0,-1 0 1 0 0,1 0 0 0 0,-1 0 0 0 0,1 0 0 0 0,-1 0 0 0 0,0 0 0 0 0,0 0 0 0 0,0 0 0 0 0,1 0 0 0 0,-1 0-1 0 0,1 0 1 0 0,-1 0 0 0 0,0 0 0 0 0,1-1 0 0 0,-1 1 0 0 0,0 0 0 0 0,0 0 0 0 0,0-1 0 0 0,0 1 0 0 0,1 0 0 0 0,-1-1-1 0 0,0 1 1 0 0,1 0 0 0 0,-1 0 0 0 0,0 0 0 0 0,0-1 0 0 0,0 1 0 0 0,1 0 0 0 0,-1-1 0 0 0,0 1 0 0 0,0-1-1 0 0,0 1 1 0 0,0 0 0 0 0,0 0 0 0 0,0 0 0 0 0,0-1 0 0 0,0 1 0 0 0,0-1 0 0 0,0 1 0 0 0,0-1 0 0 0,0 1 0 0 0,0 0-1 0 0,0 0 1 0 0,0 0 0 0 0,0-1 0 0 0,0 1 0 0 0,-1-1 0 0 0,1 1 0 0 0,0 0 0 0 0,0-1 0 0 0,-1 1 0 0 0,1 0-1 0 0,0 0 1 0 0,0 0 0 0 0,-1-1 0 0 0,1 1 0 0 0,0 0 0 0 0,0 0 0 0 0,0-1-1 0 0,-15-30 4 0 0,1 1-4 0 0,2 0 0 0 0,-9-32 0 0 0,13 33 0 0 0,-8-34 38 0 0,-3 1 1 0 0,-25-55-39 0 0,39 105-7 0 0,0 4 2 0 0,2 1-1 0 0,-1-2 1 0 0,1 0 0 0 0,0 1-1 0 0,1 0 1 0 0,0-1 0 0 0,-1-8 5 0 0,4 15 2 0 0,-1 1 0 0 0,1-1 0 0 0,0 0 1 0 0,0 0-1 0 0,0 1 0 0 0,-1-1 1 0 0,2 1-1 0 0,-1-1 0 0 0,0 2 0 0 0,1-2 1 0 0,-1 1-1 0 0,1 0 0 0 0,-2-1 0 0 0,3 1-2 0 0,10-13 9 0 0,11-34 1698 0 0,4-14-1707 0 0,-21 43-44 0 0,7-17 70 0 0,-2 1-1 0 0,1-16-25 0 0,-4 18 33 0 0,2-1 0 0 0,13-29-33 0 0,-22 57 12 0 0,0 0 0 0 0,1 0 0 0 0,-2-1 0 0 0,1 1 0 0 0,-1-1 0 0 0,0 1 0 0 0,0-1 0 0 0,-1 1 0 0 0,0-2-12 0 0,-3 5 6 0 0,1 1 0 0 0,0-1 1 0 0,-1 1-1 0 0,1-1 0 0 0,-1 1 0 0 0,0 0 0 0 0,0 0 1 0 0,0 0-1 0 0,0 1 0 0 0,0-1 0 0 0,-3-1-6 0 0,-127-60-72 0 0,119 56 64 0 0,13 7 7 0 0,1-1-1 0 0,-1 1 1 0 0,0-1 0 0 0,1 0-1 0 0,-1 1 1 0 0,0 0-1 0 0,0 0 1 0 0,1-1 0 0 0,-2 1-1 0 0,1 0 1 0 0,1 0 0 0 0,-1-1-1 0 0,0 1 1 0 0,0 0 0 0 0,1 0-1 0 0,-1 0 1 0 0,-1 0 0 0 0,2 0 1 0 0,-2 1 1 0 0,1 0 0 0 0,0 0 0 0 0,0 1 0 0 0,0-2 0 0 0,1 2 0 0 0,-1-1 0 0 0,0 0 0 0 0,0 1 0 0 0,1-2 0 0 0,-1 2 0 0 0,0-1 1 0 0,1 1-1 0 0,-1-1 0 0 0,1 1 0 0 0,0 0-1 0 0,-8 21 21 0 0,-99 299-174 0 0,99-302 144 0 0,5-14 6 0 0,0 0-1 0 0,0 0 1 0 0,1 0 0 0 0,1 0 0 0 0,-2 0 0 0 0,2 3 3 0 0,0-8 4 0 0,0-1 0 0 0,1 0-1 0 0,0 1-3 0 0,0 0-2 0 0,0-1 4 0 0,-1 0-1 0 0,-1 0 3 0 0,-37-24 15 0 0,-8-2-17 0 0,-25-12 13 0 0,-44-33-15 0 0,108 65 3 0 0,0 2 0 0 0,1-1 0 0 0,-2 2 0 0 0,1-1 0 0 0,0 1 0 0 0,-1 0 0 0 0,1 1 0 0 0,-1-1 0 0 0,0 1 0 0 0,0 1 0 0 0,0 0 0 0 0,-6 0-3 0 0,15 1 0 0 0,-1 0 1 0 0,0-1-1 0 0,0 1 0 0 0,1 0 0 0 0,-1 0 0 0 0,0 0 0 0 0,0 0 0 0 0,1 0 0 0 0,0 0 0 0 0,-1 0 0 0 0,0 0 0 0 0,0 0 0 0 0,1 0 0 0 0,-1 1 0 0 0,0-1 0 0 0,0 0 0 0 0,1 1 0 0 0,-1-1 0 0 0,1 1 0 0 0,-1-1 0 0 0,0 0 1 0 0,1 0-1 0 0,0 1 0 0 0,-1-1 0 0 0,0 1 0 0 0,0 0 0 0 0,1-1 0 0 0,0 0 0 0 0,0 1 0 0 0,-1 0 0 0 0,1-1 0 0 0,-1 1 0 0 0,1-1 0 0 0,-1 1 0 0 0,1 0 0 0 0,0 0 0 0 0,0-1 0 0 0,-6 12-2 0 0,-6 11-6 0 0,0-1 0 0 0,3 2 0 0 0,-1 0 0 0 0,2 0 0 0 0,1 1 0 0 0,-1 12 8 0 0,7-35 1 0 0,1 0-1 0 0,-1-1 0 0 0,1 1 1 0 0,0 0-1 0 0,0 0 0 0 0,0 0 1 0 0,0 0-1 0 0,0-1 0 0 0,0 1 1 0 0,1 0-1 0 0,-1 0 0 0 0,1 0 0 0 0,-1-1 1 0 0,0-1 0 0 0,1 1 0 0 0,0 0 0 0 0,0 0 0 0 0,-1-1 0 0 0,0 0 0 0 0,1 1 1 0 0,0 0-1 0 0,0-1 0 0 0,-1 1 0 0 0,1-1 0 0 0,0 0 0 0 0,0 0 0 0 0,-1 1 0 0 0,1-1 0 0 0,1 0 0 0 0,-2 1 0 0 0,1-1 0 0 0,0 0 0 0 0,0 0 0 0 0,-1 0 0 0 0,1 0 0 0 0,1 0 0 0 0,-2 0 0 0 0,1 0 0 0 0,0 0-1 0 0,9 1-2 0 0,-1 0 0 0 0,1 1-1 0 0,0 1 1 0 0,0 0 0 0 0,-1 0 0 0 0,0 0-1 0 0,0 1 1 0 0,0 1 0 0 0,0-1 0 0 0,-1 1-1 0 0,8 7 3 0 0,-3-4-4 0 0,1 0-1 0 0,0 0 0 0 0,0-2 1 0 0,6 3 4 0 0,2-4-21 0 0,-17-4-151 0 0,-2-1-1 0 0,2 1 1 0 0,-1 1 0 0 0,1-2 0 0 0,-1 2 0 0 0,-1 0 0 0 0,2 0-1 0 0,-1 0 1 0 0,-1 0 0 0 0,1 0 0 0 0,1 1 172 0 0,-5-2-162 0 0,0-1 1 0 0,0 1-1 0 0,1 0 1 0 0,-1-1-1 0 0,0 0 0 0 0,0 1 1 0 0,1 0-1 0 0,-1 0 1 0 0,0-1-1 0 0,0 0 0 0 0,0 1 1 0 0,0 0-1 0 0,0 0 1 0 0,0-1-1 0 0,0 0 0 0 0,0 1 1 0 0,0 0-1 0 0,0 0 1 0 0,0-1-1 0 0,-1 0 0 0 0,1 1 1 0 0,0 0-1 0 0,-1-1 1 0 0,1 1-1 0 0,0-1 0 0 0,0 0 1 0 0,0 1 161 0 0,-12 16-1645 0 0,9-12 1428 0 0,-5 5 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26 4 0 0,'0'-1'107'0'0,"0"0"0"0"0,0 0 0 0 0,0 1 0 0 0,-1-1 0 0 0,1 0 0 0 0,0 0 0 0 0,0 1 0 0 0,0-2 0 0 0,-1 1 0 0 0,1 1 0 0 0,-1 0 0 0 0,0-1 0 0 0,1 0 0 0 0,0 0 0 0 0,-1 1 0 0 0,0-1 0 0 0,1 0 0 0 0,-1 1 0 0 0,1-1 0 0 0,-1 1 0 0 0,0 0 0 0 0,0-1 0 0 0,1 1 0 0 0,-1-1 0 0 0,-1 0-107 0 0,-27-5 1062 0 0,21 5-1009 0 0,-1 0-1 0 0,1 1 1 0 0,-1 1-1 0 0,0 0 1 0 0,1 0-1 0 0,-2 1-52 0 0,4 0 2 0 0,-1 1 0 0 0,0 0-1 0 0,0 1 1 0 0,1-1 0 0 0,0 1 0 0 0,0 1-1 0 0,0-1 1 0 0,1 1 0 0 0,-1 0-1 0 0,1 0 1 0 0,0 0 0 0 0,1 1-1 0 0,-1 0 1 0 0,1 0 0 0 0,-3 6-2 0 0,-1 2 3 0 0,0 0 0 0 0,1 1 0 0 0,0 0 0 0 0,2 1 0 0 0,0 0 0 0 0,-2 8-3 0 0,5-17 43 0 0,2 0 0 0 0,-1 0 0 0 0,0-1 0 0 0,1 1 0 0 0,0 0 0 0 0,0 0 0 0 0,1-1 0 0 0,0 1 0 0 0,0 0 0 0 0,1 0 0 0 0,-1-1 0 0 0,1 0-1 0 0,1 1 1 0 0,2 4-43 0 0,-4-8 82 0 0,1 0 0 0 0,0 0 0 0 0,0 0 0 0 0,1 0-1 0 0,-1 0 1 0 0,0-1 0 0 0,0 0 0 0 0,1 0 0 0 0,0 1 0 0 0,0-1-1 0 0,-1-1 1 0 0,1 2 0 0 0,0-2 0 0 0,0 1 0 0 0,1-1-1 0 0,-1 1 1 0 0,0-2 0 0 0,0 1 0 0 0,0 0 0 0 0,0 0-1 0 0,1-1 1 0 0,-1 1 0 0 0,1-1 0 0 0,0 0 0 0 0,-1 0 0 0 0,0 0-1 0 0,0-1 1 0 0,1 1 0 0 0,2-1-82 0 0,3-2 142 0 0,1 0-1 0 0,-1 0 1 0 0,1-1 0 0 0,-1 0 0 0 0,-1-1-1 0 0,1 0 1 0 0,-1 0 0 0 0,0-1 0 0 0,0 0-1 0 0,-1 0 1 0 0,1-1 0 0 0,-1-1 0 0 0,-1 1-1 0 0,0-1 1 0 0,0 1 0 0 0,0-1 0 0 0,0-1-1 0 0,0-3-141 0 0,-2 5-5 0 0,-1 1 0 0 0,0-1 0 0 0,-1 0 0 0 0,1 1 0 0 0,-1-1 0 0 0,-1 0 0 0 0,0 0 0 0 0,1 1 0 0 0,-2-2 0 0 0,0 1 0 0 0,0 0 0 0 0,0-1 5 0 0,0 2 0 0 0,-1 1 1 0 0,0 1-1 0 0,0-2 1 0 0,-1 1-1 0 0,1 1 0 0 0,-2-2 1 0 0,1 2-1 0 0,0-1 1 0 0,0 0-1 0 0,-1 1 1 0 0,0 0-1 0 0,0-1 0 0 0,-1 2 1 0 0,1-1-1 0 0,-1 0 1 0 0,0 0-1 0 0,-2 0 0 0 0,1-1-3 0 0,-1 2 0 0 0,1 0 0 0 0,-1-1 0 0 0,-1 1 0 0 0,1 1 1 0 0,0-1-1 0 0,-1 0 0 0 0,1 2 0 0 0,-8-2 3 0 0,11 2-3 0 0,-1 0 1 0 0,1 1 0 0 0,-1 0-1 0 0,0-1 1 0 0,1 1 0 0 0,-1 0-1 0 0,1 1 1 0 0,-1-1-1 0 0,0 0 1 0 0,0 1 0 0 0,1 0-1 0 0,0 0 1 0 0,-1 0 0 0 0,1 1-1 0 0,-1-1 1 0 0,1 1 0 0 0,0-1-1 0 0,-1 1 1 0 0,1 1 2 0 0,3-3-4 0 0,-1 0-1 0 0,1 0 1 0 0,-1 0 0 0 0,1 0-1 0 0,-1 0 1 0 0,1 1 0 0 0,0-1 0 0 0,0 0-1 0 0,0 1 1 0 0,-1-1 0 0 0,1 0-1 0 0,0 1 1 0 0,-1-1 0 0 0,1 0 0 0 0,0 0-1 0 0,-1 0 1 0 0,1 1 0 0 0,0-1-1 0 0,0 1 1 0 0,0-1 0 0 0,0 1-1 0 0,0-1 1 0 0,0 0 0 0 0,0 0 0 0 0,0 1-1 0 0,0-1 1 0 0,0 1 0 0 0,0-1-1 0 0,0 1 1 0 0,0-1 0 0 0,0 0 0 0 0,0 0-1 0 0,0 1 5 0 0,12-2-2789 0 0,20-9-2678 0 0,-32 10 5455 0 0,12-4-691 0 0,1 0 363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327 132 16 0 0,'15'8'1279'0'0,"-14"-7"-1243"0"0,-1-1 0 0 0,1 0 0 0 0,-1 1 0 0 0,0-1 0 0 0,1 0-1 0 0,-1 0 1 0 0,0 0 0 0 0,0 1 0 0 0,1-1 0 0 0,-1 0 0 0 0,1 0-1 0 0,-1 0 1 0 0,0 0 0 0 0,1 0 0 0 0,-1 0 0 0 0,0 0 0 0 0,0 0 0 0 0,1 0-1 0 0,-1 0 1 0 0,1 0 0 0 0,-1 0 0 0 0,1 0 0 0 0,-1 0 0 0 0,0-1-1 0 0,0 1 1 0 0,1 0 0 0 0,-1 0 0 0 0,0 0 0 0 0,1-1 0 0 0,-1 1-1 0 0,1 0 1 0 0,-1-1 0 0 0,0 1 0 0 0,0 0 0 0 0,0 0 0 0 0,0 0 0 0 0,1 0-1 0 0,-1-1 1 0 0,0 1 0 0 0,0-1 0 0 0,1 1 0 0 0,-1 0 0 0 0,0-1-1 0 0,0 1 1 0 0,0 0 0 0 0,0 0 0 0 0,0-1 0 0 0,1 1 0 0 0,-1-1-36 0 0,-3 0 99 0 0,1-1 1 0 0,0 1 0 0 0,0 0 0 0 0,0-1-1 0 0,-1 2 1 0 0,1-2 0 0 0,0 1 0 0 0,-1 1 0 0 0,1-1-1 0 0,0 1 1 0 0,-1-1 0 0 0,1 1 0 0 0,-3-1-100 0 0,-10-2 464 0 0,-6-6 590 0 0,1-1-1 0 0,-18-13-1053 0 0,16 11 44 0 0,0 0 1 0 0,-11-4-45 0 0,-70-21 1049 0 0,103 39-1022 0 0,-1 0 1 0 0,-1 0-1 0 0,2 0 0 0 0,-1 1 1 0 0,0-1-1 0 0,0 0 0 0 0,1 0 1 0 0,0 1-1 0 0,0-1 0 0 0,-1 0 1 0 0,1 0-1 0 0,0 2-27 0 0,-7 31 147 0 0,-5-8-136 0 0,9-22-7 0 0,0 1 1 0 0,0 0-1 0 0,1 0 1 0 0,0 0 0 0 0,-1 0-1 0 0,2 1 1 0 0,-1-1-1 0 0,1 0 1 0 0,0 3-5 0 0,3-8 0 0 0,0 0 0 0 0,0 0 0 0 0,0-1 0 0 0,0 0 0 0 0,0 1 0 0 0,0 0 0 0 0,0-1 0 0 0,0 1 0 0 0,0-1 1 0 0,0 0-1 0 0,0 0 0 0 0,0 0 0 0 0,1-1 0 0 0,13 2 7 0 0,1 7-3 0 0,14 7-20 0 0,1-2-1 0 0,0-2 1 0 0,7 1 16 0 0,-26-8-10 0 0,-1 1 1 0 0,1 0-1 0 0,-1 1 0 0 0,5 4 10 0 0,-9-6-1 0 0,0 1-1 0 0,0-1 0 0 0,1 0 0 0 0,0-1 1 0 0,-1 0-1 0 0,1 0 0 0 0,0-1 1 0 0,0 0-1 0 0,0-1 0 0 0,4 1 2 0 0,-10-70 109 0 0,-1 62-282 0 0,6-24 581 0 0,-7 28-512 0 0,-1 1-1 0 0,0 0 0 0 0,0 0 0 0 0,0 0 1 0 0,0 0-1 0 0,0 0 0 0 0,-1 0 0 0 0,1 0 1 0 0,0-1-1 0 0,-1 2 0 0 0,1-1 0 0 0,0-1 0 0 0,0 2 1 0 0,-1-1-1 0 0,0-1 0 0 0,1 2 0 0 0,-1-1 1 0 0,1 0-1 0 0,-1 0 0 0 0,0 1 0 0 0,0-1 1 0 0,1 0-1 0 0,-1 0 0 0 0,0 1 0 0 0,0-1 105 0 0,0 0-421 0 0,-1 0 167 0 0,2 1 0 0 0,-1 0 0 0 0,0-1 0 0 0,0 0 0 0 0,0 0 0 0 0,0 1 0 0 0,0-1 0 0 0,1 0 0 0 0,-1 0 0 0 0,0 1 0 0 0,0-1 0 0 0,1 0 0 0 0,0 0 0 0 0,-1 0 0 0 0,0 0 0 0 0,1 0 0 0 0,-1 1 0 0 0,1-2 0 0 0,0 1 0 0 0,0 0 0 0 0,-1 0 254 0 0,1-5-378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12 360 12 0 0,'0'0'68'0'0,"-11"6"2477"0"0,38-72-12 0 0,29-48-2533 0 0,-32 69 491 0 0,36-81 221 0 0,-60 126-671 0 0,1-2 0 0 0,0 1 1 0 0,0 0-1 0 0,0 0 1 0 0,0 0-1 0 0,0 1 0 0 0,0-2 1 0 0,0 1-1 0 0,0 1 1 0 0,0-1-1 0 0,1 0 0 0 0,-2 1 1 0 0,2-1-1 0 0,-1 1 1 0 0,0 0-1 0 0,1-1 0 0 0,-1 1 1 0 0,0-1-1 0 0,0 1 1 0 0,1 0-1 0 0,-1 0 0 0 0,0 0 1 0 0,1 0-1 0 0,-1 0 1 0 0,1 0-1 0 0,-1 0 0 0 0,1 1-41 0 0,46 8-148 0 0,-24-3 215 0 0,-23-6-65 0 0,1 0-1 0 0,-1 0 1 0 0,0 0-1 0 0,0 0 1 0 0,1 1-1 0 0,-1-1 1 0 0,0 0-1 0 0,0 0 1 0 0,0 1-1 0 0,0-1 0 0 0,1 1 1 0 0,-2 0-1 0 0,2-1 1 0 0,-1 1-1 0 0,0 0 1 0 0,0 0-1 0 0,0-1 1 0 0,-1 1-1 0 0,1 0 1 0 0,1 0-1 0 0,-2-1 1 0 0,1 2-1 0 0,0-1-1 0 0,-1 0 2 0 0,0 0 0 0 0,0 0 1 0 0,0 1-1 0 0,-1-1 0 0 0,1 0 0 0 0,0 1 0 0 0,-1-2 0 0 0,1 2 1 0 0,0-1-1 0 0,0 0 0 0 0,-1 0 0 0 0,0 0 0 0 0,1 0 0 0 0,-1 1 1 0 0,1-2-1 0 0,-1 1 0 0 0,0 1 0 0 0,0-2 0 0 0,1 1 1 0 0,-2 0-1 0 0,1 0-2 0 0,-8 11-8 0 0,2 0 1 0 0,-1 0 0 0 0,2 0-1 0 0,-1 0 1 0 0,2 2 0 0 0,-5 10 7 0 0,-9 22-12 0 0,-9 23 12 0 0,22-51 6 0 0,0 0 0 0 0,-3 0 0 0 0,1 0 0 0 0,-1-1 0 0 0,-1-1 0 0 0,-3 4-6 0 0,-16 19 59 0 0,17-22-55 0 0,12-16-4 0 0,0-1 1 0 0,-1 0-1 0 0,1 1 1 0 0,0-1-1 0 0,0 0 1 0 0,-1 0-1 0 0,1 0 1 0 0,0 0-1 0 0,0 1 1 0 0,-1-1-1 0 0,1 0 1 0 0,0 0-1 0 0,0 0 1 0 0,0 1-1 0 0,0-1 1 0 0,-1 0-1 0 0,1 0 1 0 0,0 0-1 0 0,-1 0 1 0 0,1 1-1 0 0,0-1 1 0 0,-1 0-1 0 0,1 0 1 0 0,0 0-1 0 0,0 0 1 0 0,0 0-1 0 0,-1 0 0 0 0,1 0 1 0 0,0 0-1 0 0,-1 0 1 0 0,1 0-1 0 0,-1 0 1 0 0,1-1-1 0 0,0 1 1 0 0,0 0-1 0 0,0 0 1 0 0,0 0-1 0 0,-1 0 1 0 0,1 0-1 0 0,0-1 1 0 0,-1 1-1 0 0,1 0 1 0 0,0 0-1 0 0,-1-1 1 0 0,1 1-1 0 0,0 0 1 0 0,0 0-1 0 0,0 0 1 0 0,0 0-1 0 0,0 0 1 0 0,0-1-1 0 0,-21-31 12 0 0,15 25-94 0 0,2 1 0 0 0,0-1 0 0 0,0 0 0 0 0,0 1 0 0 0,1-1 0 0 0,0-1 0 0 0,0 1 0 0 0,1-1 0 0 0,-1-1 82 0 0,0-4-3128 0 0,-2-12-383 0 0,7 15 3335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103 343 20 0 0,'2'0'172'0'0,"0"0"0"0"0,1-1 0 0 0,-1 1-1 0 0,0 0 1 0 0,0-1 0 0 0,1 0 0 0 0,-1 0 0 0 0,-1 0 0 0 0,2 0 0 0 0,-1 0-1 0 0,-1 0 1 0 0,2-1 0 0 0,-2 1 0 0 0,1-1 0 0 0,0 1 0 0 0,1-2-172 0 0,26-34 1019 0 0,-14 16-816 0 0,182-198 1039 0 0,-183 203-1216 0 0,-11 13-23 0 0,0-1 0 0 0,0 0 0 0 0,1 0 0 0 0,-1 1 0 0 0,0 0 0 0 0,1 0 0 0 0,0 0 0 0 0,0 1 0 0 0,0-1-3 0 0,-2 8 5 0 0,0 1 0 0 0,-1-1 1 0 0,2 0-1 0 0,0 0 0 0 0,-1 0 0 0 0,1-1 0 0 0,1 2-5 0 0,3 3-5 0 0,1 2 0 0 0,-2-1 1 0 0,6 11 4 0 0,-8-12-4 0 0,1-1 1 0 0,1 1-1 0 0,-1-1 1 0 0,2 0-1 0 0,-1 0 1 0 0,3 2 3 0 0,-9-10 0 0 0,1 0 1 0 0,0 0-1 0 0,-1 0 0 0 0,1 1 1 0 0,-1-1-1 0 0,0 0 0 0 0,1 1 1 0 0,-1-1-1 0 0,1 1 0 0 0,-1-1 1 0 0,1 0-1 0 0,-1 0 0 0 0,0 1 1 0 0,0-1-1 0 0,0 1 0 0 0,1-1 1 0 0,-1 1-1 0 0,0-1 0 0 0,1 0 1 0 0,-1 1-1 0 0,0-1 0 0 0,0 1 1 0 0,1 0-1 0 0,-1-1 1 0 0,0 0-1 0 0,0 1 0 0 0,0-1 1 0 0,0 1-1 0 0,0 0 0 0 0,0-1 1 0 0,0 0-1 0 0,0 1 0 0 0,0 0 1 0 0,0-1-1 0 0,-1 1 0 0 0,1-1 1 0 0,0 0-1 0 0,0 1 0 0 0,-1-1 1 0 0,1 1-1 0 0,0 0 0 0 0,-1-1 1 0 0,1 0-1 0 0,0 0 1 0 0,0 1-1 0 0,0-1 0 0 0,-1 1 1 0 0,1-1-1 0 0,-1 1 0 0 0,1-1 1 0 0,-1 0-1 0 0,1 0 0 0 0,0 0 1 0 0,-1 1-1 0 0,1-1 0 0 0,-1 0 1 0 0,0 0-1 0 0,1 1 0 0 0,0-1 1 0 0,-1 0-1 0 0,1 0 0 0 0,-12 8-5 0 0,-30 33-15 0 0,-5 10 20 0 0,14-15 10 0 0,0-3 0 0 0,-17 12-10 0 0,-36 21-15 0 0,85-66 18 0 0,1 1-2 0 0,0-1 1 0 0,-12 146 71 0 0,5-77-114 0 0,4-57 59 0 0,1 0 1 0 0,1 0-1 0 0,0 0 0 0 0,0 0 1 0 0,2 0-1 0 0,0 0 0 0 0,-1 0 1 0 0,3 5-19 0 0,-3-16 9 0 0,0-1 0 0 0,1 1 0 0 0,-1 0 0 0 0,0-1 0 0 0,0 1 0 0 0,0-1 0 0 0,0 1-1 0 0,1 0 1 0 0,-1-1 0 0 0,0 1 0 0 0,0-1 0 0 0,-1 1 0 0 0,1 0 0 0 0,0-1 0 0 0,0 1 0 0 0,0-1 0 0 0,0 1 0 0 0,-1 0 0 0 0,1-1 0 0 0,0 1 0 0 0,0-1 0 0 0,0 1 0 0 0,0-1 0 0 0,-1 1 0 0 0,1 0 0 0 0,-1-1 0 0 0,0 0 0 0 0,1 0 0 0 0,0 1 0 0 0,0 0-1 0 0,-1-1 1 0 0,0 1 0 0 0,1-1 0 0 0,-1 0 0 0 0,1 0 0 0 0,-1 0 0 0 0,1 0 0 0 0,-1 1 0 0 0,0-1 0 0 0,1 0 0 0 0,0 0 0 0 0,-1 1 0 0 0,0-1 0 0 0,0 0 0 0 0,1 0 0 0 0,0 0 0 0 0,-1 0 0 0 0,0 0 0 0 0,0 0 0 0 0,1-1 0 0 0,-1 1 0 0 0,1 0 0 0 0,-2 0-9 0 0,0-1 3 0 0,0 1 0 0 0,0 0 1 0 0,-1 0-1 0 0,0-1 1 0 0,1 1-1 0 0,0 1 0 0 0,-1-1 1 0 0,1 0-1 0 0,-1 0 1 0 0,0 1-4 0 0,-16 1 232 0 0,-23-12 241 0 0,33 7-476 0 0,0 0 0 0 0,-1 1 0 0 0,0 1 0 0 0,1-1 0 0 0,-6 1 3 0 0,-14 1 12 0 0,35-11 23 0 0,-2 5-31 0 0,-1 0 1 0 0,0 0-1 0 0,-1 0 1 0 0,0 0-1 0 0,1 0 1 0 0,-2 0-1 0 0,1-1 1 0 0,-1 1-1 0 0,0-1 1 0 0,0 0-1 0 0,-1-1-4 0 0,-1-74 43 0 0,-1 52-42 0 0,0 17-15 0 0,1 0-1 0 0,1 0 1 0 0,0 0-1 0 0,0 0 0 0 0,2 0 1 0 0,-1 0-1 0 0,5-11 15 0 0,-3 17 265 0 0,-3 6-372 0 0,0 1 1 0 0,0 0-1 0 0,0 0 1 0 0,0 0-1 0 0,0 0 1 0 0,0 0-1 0 0,0 0 1 0 0,0-1 0 0 0,1 1-1 0 0,-1 0 1 0 0,0 0-1 0 0,0-1 1 0 0,0 1-1 0 0,0 0 1 0 0,0-1-1 0 0,0 1 1 0 0,0 0-1 0 0,0 0 1 0 0,0 0 0 0 0,0 0-1 0 0,0 0 1 0 0,0-1-1 0 0,0 1 1 0 0,0 0-1 0 0,0-1 1 0 0,-1 1-1 0 0,1 0 1 0 0,0 0-1 0 0,0-1 1 0 0,0 1 0 0 0,0 0-1 0 0,0 0 1 0 0,0 0-1 0 0,0 0 1 0 0,0 0-1 0 0,0 0 1 0 0,0 0-1 0 0,-1-1 1 0 0,1 1 0 0 0,0 0-1 0 0,0 0 1 0 0,-1 0-1 0 0,1 0 1 0 0,0-1-1 0 0,-1 1 1 0 0,1 0-1 0 0,0 0 1 0 0,0 0-1 0 0,0 0 1 0 0,0 0 0 0 0,0 0-1 0 0,-1 0 1 0 0,1 0-1 0 0,0 0 1 0 0,0 0-1 0 0,-1 0 1 0 0,1 0-1 0 0,0 0 1 0 0,-1 0-1 0 0,1 0 1 0 0,0 0 106 0 0,0 0-386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215 222 12 0 0,'0'0'57'0'0,"0"0"45"0"0,-28-21 2248 0 0,14 6-2154 0 0,1 1 1 0 0,1-2-1 0 0,0 0 1 0 0,1 0-1 0 0,-4-9-196 0 0,3 4 331 0 0,-3 1 0 0 0,1 0 0 0 0,-6-4-331 0 0,9 10 151 0 0,11 14-140 0 0,0 0 0 0 0,0 0 0 0 0,0 1 0 0 0,0-1 0 0 0,0 0-1 0 0,0 0 1 0 0,0 0 0 0 0,0 0 0 0 0,0 0 0 0 0,-1 0 0 0 0,1 0 0 0 0,0 0 0 0 0,0 0-1 0 0,0 0 1 0 0,0 1 0 0 0,0-1 0 0 0,0 0 0 0 0,0 0 0 0 0,-1 0 0 0 0,1 0 0 0 0,0 0-1 0 0,0 0 1 0 0,0 0 0 0 0,0 0 0 0 0,0 0 0 0 0,0 0 0 0 0,0 0 0 0 0,-1 0 0 0 0,1 0-1 0 0,0 0 1 0 0,0 0 0 0 0,0 0 0 0 0,0 0-11 0 0,0 12 78 0 0,0-9-78 0 0,0 0 0 0 0,-1 0-1 0 0,0 0 1 0 0,0 0-1 0 0,0 0 1 0 0,-1 0 0 0 0,1 0-1 0 0,-1 0 1 0 0,1 0-1 0 0,-1 0 1 0 0,0-1 0 0 0,1 1-1 0 0,-2-1 1 0 0,1 0 0 0 0,1 0 0 0 0,-1-1-1 0 0,1 1 1 0 0,-1 0 0 0 0,1 0 0 0 0,0 0-1 0 0,0 0 1 0 0,0 0 0 0 0,0 0-1 0 0,0 0 1 0 0,0 0 0 0 0,1 1 0 0 0,0-1-1 0 0,-1 0 1 0 0,1 0 0 0 0,-1 1 0 0 0,1-1-1 0 0,0 0 1 0 0,0 0 0 0 0,0 1-1 0 0,1-1 1 0 0,-1 1 0 0 0,2-2 2 0 0,0 2 0 0 0,0-2 0 0 0,-1 1 0 0 0,2 0 0 0 0,-1-1 0 0 0,0 1 0 0 0,0-1 0 0 0,1 1 0 0 0,-1-1 0 0 0,0 0 0 0 0,3 1-2 0 0,11 7 5 0 0,-3 3 1 0 0,0 0-1 0 0,-1 0 1 0 0,-1 1 0 0 0,9 14-6 0 0,-8-10 6 0 0,1-2 0 0 0,1 1-1 0 0,4 2-5 0 0,-1-2 9 0 0,-11-9-8 0 0,0-1 1 0 0,0 0-1 0 0,1-1 0 0 0,1 0 1 0 0,-1 0-1 0 0,4 2-1 0 0,-9-7 3 0 0,-2 0 1 0 0,1 2-3 0 0,-1-2 3 0 0,5-43 35 0 0,-4 36-19 0 0,-2 1-1 0 0,1 0 0 0 0,-1 0 0 0 0,0-1 0 0 0,0 1 1 0 0,-1 0-1 0 0,0 0-19 0 0,2 5-61 0 0,-1-1 1 0 0,1 1-1 0 0,0-1 1 0 0,-1 2-1 0 0,0-2 1 0 0,0 1 0 0 0,1 0-1 0 0,-1 0 1 0 0,-1 0-1 0 0,2 0 1 0 0,-1-1-1 0 0,-1 2 1 0 0,2-1-1 0 0,-2 0 1 0 0,1 0 0 0 0,0 1-1 0 0,0-1 1 0 0,0 0-1 0 0,-1 0 1 0 0,1 1-1 0 0,0 0 1 0 0,-1-1-1 0 0,1 1 1 0 0,-1-1-1 0 0,2 1 1 0 0,-2 0 0 0 0,1-1-1 0 0,-1 1 1 0 0,1 0-1 0 0,-1 0 1 0 0,1 1-1 0 0,-2-1 61 0 0,3 0-89 0 0,0 0-1 0 0,-1 1 0 0 0,0-1 0 0 0,1 0 1 0 0,-1 0-1 0 0,1 0 0 0 0,0 0 0 0 0,-1 0 0 0 0,0-1 1 0 0,1 1-1 0 0,-1 0 0 0 0,1 0 0 0 0,0 0 1 0 0,-1 0-1 0 0,0-1 0 0 0,1 1 0 0 0,-1 0 1 0 0,1 0-1 0 0,0 0 0 0 0,0 0 0 0 0,-1-1 1 0 0,1 1-1 0 0,-1-1 0 0 0,1 1 0 0 0,-1-1 1 0 0,1 1-1 0 0,0 0 0 0 0,0 0 0 0 0,0-1 0 0 0,-1 0 1 0 0,1 1-1 0 0,0-1 0 0 0,-1 1 0 0 0,1 0 1 0 0,0-1 89 0 0,0-4-235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60 197 20 0 0,'0'0'61'0'0,"0"0"45"0"0,26-24 2784 0 0,0 1-1994 0 0,1 1 0 0 0,1 1 0 0 0,0 1 0 0 0,31-15-896 0 0,-46 27 104 0 0,70-36 496 0 0,-82 47-556 0 0,0 0 0 0 0,-1-1 0 0 0,1 1-1 0 0,-1 0 1 0 0,0 0 0 0 0,0 0 0 0 0,0 0 0 0 0,-1 0-1 0 0,0-1 1 0 0,1 1 0 0 0,-1 0 0 0 0,1-1-44 0 0,-1 2 45 0 0,0 7 21 0 0,0 0 1 0 0,1 0-1 0 0,1-1 0 0 0,1 1 0 0 0,-1-1 1 0 0,1 2-1 0 0,1-2 0 0 0,0 0 1 0 0,0 2-67 0 0,0-3 298 0 0,-3-9-278 0 0,0 1 0 0 0,0-1-1 0 0,0 1 1 0 0,0 0 0 0 0,0 0 0 0 0,0-1-1 0 0,0 1 1 0 0,0 0 0 0 0,-1 0-1 0 0,1-1 1 0 0,0 1 0 0 0,0-1-1 0 0,-1 1 1 0 0,1 0 0 0 0,-1-1-1 0 0,1 1 1 0 0,0 0 0 0 0,0-1-1 0 0,-1 1 1 0 0,1-1 0 0 0,-1 0-1 0 0,0 1 1 0 0,1 0 0 0 0,0-1-1 0 0,-1 1 1 0 0,0-1 0 0 0,0 0-1 0 0,1 0 1 0 0,0 1 0 0 0,-1-1-1 0 0,0 0 1 0 0,0 1 0 0 0,1-1-1 0 0,-1 0 1 0 0,0 0 0 0 0,0 1-20 0 0,-34 5-41 0 0,16-1 91 0 0,-5 3-50 0 0,1 2 0 0 0,1 1 0 0 0,0 1-1 0 0,0 0 1 0 0,2 2 0 0 0,0 1 0 0 0,-13 10 0 0 0,33-24 2 0 0,-1 0-1 0 0,0-1 0 0 0,0 1 1 0 0,1 0-1 0 0,-1 0 1 0 0,-1-1-1 0 0,2 0 1 0 0,-1 1-1 0 0,0-1 0 0 0,0 1 1 0 0,0-1-1 0 0,0 1 1 0 0,0-1-1 0 0,0 0 0 0 0,-1 0 1 0 0,2 0-1 0 0,-2 0 1 0 0,1 0-1 0 0,1 0 0 0 0,-2 0 1 0 0,1 0-1 0 0,0 0 1 0 0,0 0-1 0 0,0-1 1 0 0,0 1-1 0 0,0 0 0 0 0,0-1-1 0 0,-2 0-1 0 0,0-1 0 0 0,1 0-1 0 0,-1 0 1 0 0,1 0 0 0 0,0 1-1 0 0,0-2 1 0 0,0 1 0 0 0,0 0-1 0 0,0 0 1 0 0,-1-3 1 0 0,-4-5-17 0 0,1-2 0 0 0,0 1 0 0 0,0 0 0 0 0,0-8 17 0 0,-4 0 12 0 0,8 16-732 0 0,0 0 1 0 0,0 0-1 0 0,0 0 0 0 0,1-1 0 0 0,-1 1 0 0 0,2-1 0 0 0,-2 0 1 0 0,1 1-1 0 0,1 0 0 0 0,-1-1 0 0 0,1 0 0 0 0,-1 0 0 0 0,1-1 720 0 0,3-5-155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252 636 4 0 0,'8'-19'980'0'0,"-4"13"-132"0"0,-2 7 85 0 0,0 52-796 0 0,5 22-137 0 0,2 23 23 0 0,-8-76 40 0 0,2-1 1 0 0,0 0-1 0 0,2 0 0 0 0,0 0 1 0 0,7 16-64 0 0,-11-36 57 0 0,-1 0 0 0 0,1-1 0 0 0,-1 1 0 0 0,1 0 0 0 0,0 0 0 0 0,0-1 0 0 0,-1 1 1 0 0,2 0-1 0 0,-1 0 0 0 0,-1-1 0 0 0,1 0 0 0 0,1 1 0 0 0,-2-1 0 0 0,1 1 0 0 0,1-1 0 0 0,-2 0 1 0 0,1 1-1 0 0,1-1 0 0 0,-2 0 0 0 0,3 0-57 0 0,30 3 96 0 0,-5 0-84 0 0,-21 0-12 0 0,0-1 1 0 0,1-1-1 0 0,0 1 0 0 0,0-1 1 0 0,-1-1-1 0 0,1 0 1 0 0,0 0-1 0 0,-1 0 0 0 0,1 0 1 0 0,2-2-1 0 0,-9 1 0 0 0,0 1 1 0 0,-1 0-1 0 0,1-1 1 0 0,-1 1-1 0 0,0-1 1 0 0,0 0-1 0 0,1 1 1 0 0,-1 0 0 0 0,0-1-1 0 0,1 0 1 0 0,-1 0-1 0 0,0 1 1 0 0,0 0-1 0 0,1-1 1 0 0,-1 0-1 0 0,0 0 1 0 0,0 1-1 0 0,0-1 1 0 0,0 1-1 0 0,0-1 1 0 0,0 0-1 0 0,0 1 1 0 0,0-1 0 0 0,-1 0-1 0 0,1 0 1 0 0,0 1-1 0 0,-6-25 17 0 0,3 11-12 0 0,-8-61-67 0 0,-5-16 62 0 0,2 14-16 0 0,-19-65 23 0 0,33 142-7 0 0,0-1 0 0 0,-1 0 0 0 0,1 1 0 0 0,0 0 0 0 0,0-1 0 0 0,0 1 0 0 0,-1-1 0 0 0,1 0 0 0 0,0 1 0 0 0,0 0 1 0 0,0-1-1 0 0,0 0 0 0 0,0 1 0 0 0,0-1 0 0 0,0 1 0 0 0,1-1 0 0 0,-1 1 0 0 0,0-1 0 0 0,0 0 0 0 0,0 1 0 0 0,1 0 0 0 0,-1-1 0 0 0,0 1 0 0 0,0-1 0 0 0,0 1 0 0 0,1-1 0 0 0,-1 1 0 0 0,1 0 0 0 0,-1-1 0 0 0,1 1 0 0 0,-1-1 0 0 0,0 1 0 0 0,0-1 0 0 0,1 1 0 0 0,-1 0 0 0 0,1 0 1 0 0,0 0-1 0 0,-1 0 0 0 0,0-1 0 0 0,1 1 0 0 0,-1 0 0 0 0,1 0 0 0 0,0 0 0 0 0,-1 0 0 0 0,0 0 0 0 0,1-1 0 0 0,0 1 0 0 0,0 0 0 0 0,-1 1 0 0 0,0-1 0 0 0,1 0 0 0 0,-1 0 0 0 0,1 0 0 0 0,0 0 0 0 0,-1 0 0 0 0,0 1 0 0 0,1-1 0 0 0,1 0 2 0 0,1-3 1 0 0,0 0-1 0 0,-1-1 0 0 0,0 1 1 0 0,0-1-1 0 0,0 1 1 0 0,-1-1-1 0 0,1 1 1 0 0,-1-1-1 0 0,1-3-2 0 0,0 0 5 0 0,52-94 41 0 0,-26 50-51 0 0,16-42 5 0 0,-23 56-11 0 0,-16 29 10 0 0,-1 1 0 0 0,1-1 0 0 0,-2 0 0 0 0,0 0 0 0 0,1-1 1 0 0,-4 6 33 0 0,1 1 0 0 0,-1 1 0 0 0,0-2 0 0 0,1 1 0 0 0,-2 0 1 0 0,1 0-1 0 0,0-1 0 0 0,0 1 0 0 0,-1 0 0 0 0,0 0 0 0 0,1 0 0 0 0,0 0 0 0 0,-1 0 0 0 0,0 0 0 0 0,0 0 0 0 0,0 0 0 0 0,0 0 1 0 0,-1-1-34 0 0,-27-31 789 0 0,14 19-982 0 0,-6-16 196 0 0,18 25-1 0 0,-1 1 0 0 0,0-1 0 0 0,0 0 0 0 0,0 1 0 0 0,0 0 0 0 0,-1 0 0 0 0,0 1 0 0 0,-2-3-2 0 0,2 4 5 0 0,5 3-5 0 0,0 1 1 0 0,1-1 0 0 0,-1 0-1 0 0,0 0 1 0 0,0 0 0 0 0,0 1-1 0 0,0-1 1 0 0,0 0-1 0 0,0 0 1 0 0,0 0 0 0 0,-1 0-1 0 0,1 0 1 0 0,0 0 0 0 0,0 0-1 0 0,0 1 1 0 0,0-1-1 0 0,0 0 1 0 0,0 0 0 0 0,0 0-1 0 0,0 1 1 0 0,0-1 0 0 0,0 0-1 0 0,0 0 1 0 0,0 0 0 0 0,0 0-1 0 0,0 1 1 0 0,0-1-1 0 0,-1 0 1 0 0,1 0 0 0 0,0 0-1 0 0,0 0 1 0 0,0 0 0 0 0,-1 0-1 0 0,1 0 1 0 0,0 0-1 0 0,0 0 1 0 0,0 0 0 0 0,-1 0-1 0 0,1 0 1 0 0,0 0 0 0 0,0 0-1 0 0,0 0 1 0 0,0 0-1 0 0,0 0 1 0 0,0 0 0 0 0,0 0-1 0 0,-1 0 1 0 0,1 0 0 0 0,0 0-1 0 0,0 0 1 0 0,0 0-1 0 0,-1 0 1 0 0,1 0 0 0 0,0 0-1 0 0,0 0 1 0 0,0 0 0 0 0,-1 0-1 0 0,1 0 1 0 0,0-1-1 0 0,0 1 1 0 0,0 0 0 0 0,0 0-1 0 0,0 0 1 0 0,0-1-1 0 0,-3 12 0 0 0,-5 11 2 0 0,-1 0 0 0 0,-1 0 1 0 0,0-1-1 0 0,-2-1 1 0 0,-3 3-3 0 0,-20 37 4 0 0,13-15 51 0 0,-17 46-55 0 0,39-90 0 0 0,0-1 0 0 0,0 0 0 0 0,0 0 1 0 0,0 0-1 0 0,0 0 0 0 0,0 0 0 0 0,-1 0 1 0 0,1 0-1 0 0,0 0 0 0 0,0 1 0 0 0,0-1 0 0 0,-1 0 1 0 0,1 0-1 0 0,0 0 0 0 0,0 0 0 0 0,0 0 0 0 0,0 0 1 0 0,0 1-1 0 0,0-1 0 0 0,0 0 0 0 0,-1 0 0 0 0,1 0 1 0 0,0 0-1 0 0,0 0 0 0 0,0 0 0 0 0,-1 0 1 0 0,1 0-1 0 0,0 0 0 0 0,0 0 0 0 0,-1 0 0 0 0,1 0 1 0 0,0 0-1 0 0,0 0 0 0 0,0 0 0 0 0,0 0 0 0 0,0 0 1 0 0,0-1-1 0 0,-1 1 0 0 0,1 0 0 0 0,0 0 0 0 0,0 0 0 0 0,-11-8-4 0 0,-11-15-6 0 0,20 21 13 0 0,-36-35-27 0 0,29 30 19 0 0,0-2-1 0 0,0 0 0 0 0,1 0 1 0 0,0-1-1 0 0,-6-9 6 0 0,10 13-2 0 0,-2-1 0 0 0,1 0 0 0 0,-1 1 0 0 0,1 0 0 0 0,-2 0 0 0 0,1 1 0 0 0,-4-3 2 0 0,-10-9 22 0 0,18 19-22 0 0,0-1 1 0 0,-1 1-1 0 0,2 0 1 0 0,-1 0-1 0 0,0 0 1 0 0,0 0 0 0 0,0 0-1 0 0,1 0 1 0 0,-1 1-1 0 0,1-1 1 0 0,0 0 0 0 0,-1 3-1 0 0,-12 15 1 0 0,5-8 0 0 0,3-4 1 0 0,0 0 0 0 0,-1-1 1 0 0,-1 1-1 0 0,2-1 0 0 0,-2-1 1 0 0,0 1-1 0 0,0-1 1 0 0,-8 4-3 0 0,15-10 0 0 0,2 3 0 0 0,0-2 1 0 0,-1 1-1 0 0,1-1 1 0 0,0 1 0 0 0,0-1-1 0 0,0 1 1 0 0,0-1 0 0 0,0 1-1 0 0,1-1 1 0 0,-1 1-1 0 0,0-2 1 0 0,1 2 0 0 0,-1-1-1 0 0,1 0 0 0 0,0 0 0 0 0,17 15 9 0 0,-13-10-6 0 0,1-1-1 0 0,-1 0 1 0 0,-1 1 0 0 0,1 0-1 0 0,0 1 1 0 0,-2-1 0 0 0,3 4-3 0 0,10 15-16 0 0,2-1 1 0 0,0 0 0 0 0,2-1 0 0 0,2 0 15 0 0,2 3-14 0 0,-1 1 0 0 0,13 20 14 0 0,-31-28-1220 0 0,-8-17-1248 0 0,-4-11 677 0 0,3 3 1522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1 239 24 0 0,'5'-3'241'0'0,"1"0"0"0"0,-1-1 0 0 0,0 1 0 0 0,0-1 1 0 0,0 0-1 0 0,-1 0 0 0 0,1 0 0 0 0,-1-1 0 0 0,0 0 0 0 0,0 0-241 0 0,36-57 1089 0 0,-4 7-936 0 0,-26 41-199 0 0,2-2 281 0 0,1 1 1 0 0,0 0-1 0 0,2 0-235 0 0,-13 13 7 0 0,-2 2-6 0 0,13 2 13 0 0,17 0 0 0 0,-27-2-14 0 0,-2 0 1 0 0,1 1-1 0 0,-1-1 0 0 0,1 0 0 0 0,-1 0 0 0 0,1 1 1 0 0,-1 0-1 0 0,1-1 0 0 0,-1 1 0 0 0,1-1 0 0 0,-1 1 0 0 0,1 1 1 0 0,-1-2-1 0 0,0 1 0 0 0,0 1 0 0 0,1-2 0 0 0,-1 2 0 0 0,-1-1 3 0 0,1 1-1 0 0,-1-1 0 0 0,0 1 1 0 0,0-1-1 0 0,0 1 0 0 0,0-1 1 0 0,0 0-1 0 0,0 1 0 0 0,0-1 1 0 0,-1 1-1 0 0,1-1 0 0 0,0 1 1 0 0,0-2-1 0 0,-1 2 0 0 0,0-1 1 0 0,0 1-1 0 0,1-1 0 0 0,0 0 1 0 0,-1 0-1 0 0,-1 0-2 0 0,-22 35 1 0 0,7-11 7 0 0,-69 154-32 0 0,84-176 24 0 0,0-1 0 0 0,1 0 0 0 0,-1 0 0 0 0,0 1 0 0 0,0-1 0 0 0,-1-1 0 0 0,1 2 0 0 0,0-2 0 0 0,-1 1 0 0 0,-15 16-12 0 0,2-11 16 0 0,16-6-4 0 0,0-1 0 0 0,-1 1 1 0 0,1-1-1 0 0,0 0 0 0 0,0 0 1 0 0,0 0-1 0 0,-1 1 0 0 0,1-1 1 0 0,-1 0-1 0 0,1 1 0 0 0,-1-1 0 0 0,1 0 1 0 0,0 1-1 0 0,0-1 0 0 0,-1 0 1 0 0,1 0-1 0 0,-1 0 0 0 0,1 0 1 0 0,-1 0-1 0 0,1 0 0 0 0,0 0 1 0 0,-1 0-1 0 0,1 0 0 0 0,-1 0 1 0 0,1 0-1 0 0,-1 0 0 0 0,1 0 1 0 0,0 0-1 0 0,-1 0 0 0 0,1 0 0 0 0,-1 0 1 0 0,0 0-1 0 0,-16-11 5 0 0,16 10-5 0 0,-2-2 1 0 0,1 2 0 0 0,1-1-1 0 0,-1 0 1 0 0,0 0 0 0 0,0 0-1 0 0,1-1 1 0 0,0 1 0 0 0,0 0-1 0 0,0-1 1 0 0,-1 1-1 0 0,2-1 1 0 0,-1 0 0 0 0,-1-1-1 0 0,2-8-18 0 0,1 4-35 0 0,-1-1-1 0 0,0 1 1 0 0,-1 0-1 0 0,1 0 0 0 0,-3-6 54 0 0,-9 6-3838 0 0,12 8 3570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209 207 4 0 0,'0'-1'85'0'0,"0"-1"1"0"0,0 1-1 0 0,1 0 1 0 0,-1 0-1 0 0,1-1 0 0 0,-1 1 1 0 0,0 0-1 0 0,0-1 1 0 0,0 1-1 0 0,0 0 1 0 0,0 0-1 0 0,0-1 0 0 0,0 1 1 0 0,-1 0-1 0 0,1-1 1 0 0,0 2-1 0 0,-1-2 0 0 0,1 1 1 0 0,0 0-1 0 0,-1-1 1 0 0,0 2-1 0 0,0-2 0 0 0,1 1 1 0 0,-1 0-1 0 0,0 0-85 0 0,-27-30 650 0 0,5 6-306 0 0,-8-16-249 0 0,22 31-12 0 0,0-1 1 0 0,1 0 0 0 0,0-1-1 0 0,-3-6-83 0 0,6 3 393 0 0,5 15-349 0 0,-1 8-31 0 0,-1-3-13 0 0,1 0 0 0 0,-2 0 0 0 0,1-1-1 0 0,0 1 1 0 0,0-1 0 0 0,-1 0 0 0 0,0 0-1 0 0,0 0 1 0 0,0 0 0 0 0,0 0 0 0 0,-1-1-1 0 0,-3 3 1 0 0,1 0-1 0 0,1-1-1 0 0,0 1 0 0 0,0 0 0 0 0,1 0 0 0 0,-4 5 2 0 0,40 15 20 0 0,-22-17-16 0 0,1 1 1 0 0,-2 1-1 0 0,1 0 0 0 0,-1 0 0 0 0,-1 1 0 0 0,2 4-4 0 0,-2-4-1 0 0,0-1-1 0 0,1 0 1 0 0,0 1 0 0 0,1-2-1 0 0,-1 1 1 0 0,5 1 1 0 0,-5-7-1 0 0,0 0 0 0 0,0 0 1 0 0,1 0-1 0 0,2 0 1 0 0,2 0-2 0 0,-14-5 3 0 0,0 0-1 0 0,1 0 0 0 0,-1 0 0 0 0,0 0 0 0 0,0 1 0 0 0,0-1 0 0 0,0-1 1 0 0,0 1-1 0 0,0 0 0 0 0,0 0 0 0 0,0 0 0 0 0,1 0 0 0 0,-1 0 0 0 0,0 0 1 0 0,0 0-1 0 0,0 0 0 0 0,1 0 0 0 0,-1 0 0 0 0,0 0 0 0 0,0 0 0 0 0,0 0 1 0 0,0 0-1 0 0,1 0 0 0 0,-1 0 0 0 0,0 0 0 0 0,0 0 0 0 0,0 0 0 0 0,0-1 1 0 0,0 1-1 0 0,0 0 0 0 0,0 0 0 0 0,0 0 0 0 0,0 0 0 0 0,0-1 1 0 0,0 1-1 0 0,0 0 0 0 0,0 0 0 0 0,0 0 0 0 0,0-1 0 0 0,0 1 0 0 0,0 0 1 0 0,0 0-1 0 0,0 0 0 0 0,0 0 0 0 0,0 0 0 0 0,0 0 0 0 0,0 0 0 0 0,0-1 1 0 0,0 1-1 0 0,0 0 0 0 0,0 0 0 0 0,0 0 0 0 0,0-1 0 0 0,0 1 0 0 0,0 0 1 0 0,0 0-1 0 0,0 0 0 0 0,0 0 0 0 0,0-1 0 0 0,0 1 0 0 0,-1 0 0 0 0,1 0 1 0 0,0 0-1 0 0,0 0 0 0 0,0 0 0 0 0,0 0 0 0 0,-5-13 2 0 0,4 11-5 0 0,-3-13 1 0 0,0 0 0 0 0,2 0 0 0 0,1-1 0 0 0,-1 0 2 0 0,-5-44-9 0 0,7 59-13 0 0,-1 1-1 0 0,1 0 0 0 0,0 0 0 0 0,0 0 0 0 0,-1-1 1 0 0,1 1-1 0 0,0-1 0 0 0,0 1 0 0 0,-1 0 0 0 0,1-1 0 0 0,0 1 1 0 0,0 0-1 0 0,0 0 0 0 0,-1 0 0 0 0,1 0 0 0 0,0 0 1 0 0,-1-1-1 0 0,1 1 0 0 0,-1 0 0 0 0,1 0 0 0 0,0 0 1 0 0,0 0-1 0 0,0 0 0 0 0,-1-1 0 0 0,1 1 0 0 0,-1 0 1 0 0,1 0-1 0 0,-1 0 0 0 0,1 0 0 0 0,0 0 0 0 0,0 0 1 0 0,-1 1-1 0 0,1-1 0 0 0,-1 0 0 0 0,1 0 0 0 0,-1 0 23 0 0,-17 5-1862 0 0,7-1 677 0 0,10-4 1033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287 593 20 0 0,'19'20'1686'0'0,"-14"0"-1640"0"0,-1-1-1 0 0,-1 1 1 0 0,-1 0-1 0 0,1 5-45 0 0,-3-5 71 0 0,3-1 0 0 0,-1-1 0 0 0,2 1 0 0 0,5 16-71 0 0,0-11 2 0 0,-6-18 59 0 0,-1-1-1 0 0,0 0 1 0 0,0 0 0 0 0,-1 1-1 0 0,1 0 1 0 0,-1 0 0 0 0,0-1 0 0 0,0 5-61 0 0,7-11 3 0 0,-1 0 1 0 0,2 0-1 0 0,-2 1 0 0 0,1 0 1 0 0,4 1-4 0 0,78 4 633 0 0,-91-5-593 0 0,-3-26-5 0 0,-4 1-28 0 0,-1 1 0 0 0,-5-9-7 0 0,3 10 7 0 0,2 0-1 0 0,-4-15-6 0 0,1-4 26 0 0,-1 0-1 0 0,-4-2-25 0 0,17 43 12 0 0,-1 1 0 0 0,1-1 0 0 0,-1 0 0 0 0,1 0-1 0 0,-1 1 1 0 0,1-1 0 0 0,0 0 0 0 0,0 0 0 0 0,0 1 0 0 0,0-1 0 0 0,0-1 0 0 0,0 2-1 0 0,-1-1 1 0 0,1 0 0 0 0,1 0 0 0 0,-1 1 0 0 0,0-1 0 0 0,0 0 0 0 0,0 0 0 0 0,0 0-1 0 0,0 0 1 0 0,0 0 0 0 0,1 1 0 0 0,-1-1 0 0 0,1 0 0 0 0,-1 0 0 0 0,1 1 0 0 0,-1 0 0 0 0,0-1-1 0 0,1 0 1 0 0,0 0 0 0 0,-1 1 0 0 0,1-1 0 0 0,-1 1 0 0 0,1-1 0 0 0,0 0 0 0 0,0 1-1 0 0,-1 0 1 0 0,1 0 0 0 0,0-1 0 0 0,0 1 0 0 0,-1-1 0 0 0,1 1 0 0 0,0 0 0 0 0,0 0-1 0 0,-1-1 1 0 0,1 1 0 0 0,0 0 0 0 0,0 0 0 0 0,0 0 0 0 0,0 0 0 0 0,0 0 0 0 0,-1 0 0 0 0,1 1-1 0 0,0-1-11 0 0,0 0 1 0 0,-1-1-1 0 0,1 1 1 0 0,0 0-1 0 0,0 0 0 0 0,-1-1 1 0 0,0 1-1 0 0,1-1 0 0 0,0 0 1 0 0,-1 1-1 0 0,1 0 1 0 0,-1-1-1 0 0,0 0 0 0 0,1 1 1 0 0,-1-1-1 0 0,1 1 1 0 0,-1-1-1 0 0,1 0 0 0 0,-1 0 1 0 0,0 1-1 0 0,0-1 1 0 0,0 0-1 0 0,0 1 0 0 0,0-1 1 0 0,0 1-1 0 0,0-2 0 0 0,6-24 17 0 0,-4 15-12 0 0,10-28-8 0 0,2 1 1 0 0,4-2 2 0 0,21-61-7 0 0,-34 87 7 0 0,-2 0-1 0 0,3 0 0 0 0,-1 1-1 0 0,3-6 2 0 0,-27-13 12 0 0,9 13-10 0 0,0 1 0 0 0,1-1 0 0 0,1 0-1 0 0,1-1 1 0 0,1 0 0 0 0,0 0-1 0 0,1-6-1 0 0,3 5 16 0 0,4 26-22 0 0,-2-4 5 0 0,1-1 1 0 0,-1 1 0 0 0,0-1 0 0 0,0 1 0 0 0,0-1 0 0 0,0 0 0 0 0,0 1 0 0 0,0 0 0 0 0,0-1 0 0 0,0 1 0 0 0,0-1 0 0 0,0 0 0 0 0,0 1 0 0 0,0-1-1 0 0,0 1 1 0 0,0 0 0 0 0,0-1 0 0 0,0 0 0 0 0,0 1 0 0 0,0-1 0 0 0,0 1 0 0 0,0-1 0 0 0,0 1 0 0 0,-1-1 0 0 0,1 0 0 0 0,0 1 0 0 0,-50 88-24 0 0,-30 81 24 0 0,71-150 3 0 0,5-14-2 0 0,2 0 0 0 0,-1 0 1 0 0,1 0-1 0 0,0 1 1 0 0,-1 0-1 0 0,2-1 0 0 0,0 0 1 0 0,0 3-2 0 0,-9-9 9 0 0,9 0-9 0 0,1 0 0 0 0,-1 0-1 0 0,1 0 1 0 0,-1-1 0 0 0,1 1-1 0 0,-1 0 1 0 0,0 0 0 0 0,1 0-1 0 0,-1 0 1 0 0,1 0 0 0 0,-1 0-1 0 0,0 0 1 0 0,1 0 0 0 0,-1 0-1 0 0,0 0 1 0 0,1 0 0 0 0,-1 0-1 0 0,1 0 1 0 0,-1 1 0 0 0,1-1-1 0 0,-1 0 1 0 0,0 0 0 0 0,1 0-1 0 0,0 0 1 0 0,-1 1 0 0 0,0-1-1 0 0,1 1 1 0 0,-1-1 0 0 0,1 1-1 0 0,0-1 1 0 0,-1 0 0 0 0,1 1-1 0 0,-1 0 1 0 0,-3-9 5 0 0,0-1 0 0 0,-1 2-1 0 0,1-1 1 0 0,-1 1 0 0 0,-6-6-5 0 0,-8-6 0 0 0,-1 0 0 0 0,-1 2 0 0 0,-1-1 0 0 0,0 3 0 0 0,-13-7 0 0 0,34 20-1 0 0,-1 2 1 0 0,1-2 0 0 0,-1 1-1 0 0,1 0 1 0 0,-1 0 0 0 0,2 0-1 0 0,-2-1 1 0 0,1 1 0 0 0,0-1-1 0 0,0 1 1 0 0,-1-2 0 0 0,-9-12 4 0 0,10 15-8 0 0,1 0 1 0 0,-3 6 3 0 0,0-2 1 0 0,0 1-1 0 0,0-1 0 0 0,-1 1 1 0 0,0-1-1 0 0,1 0 0 0 0,-5 3 0 0 0,4-3-3 0 0,-8 10 4 0 0,10-11-1 0 0,0 0-1 0 0,0 0 1 0 0,-1 0-1 0 0,0-1 1 0 0,0 1-1 0 0,0-1 0 0 0,0 0 1 0 0,0 1-1 0 0,-2-1 1 0 0,14 12 5 0 0,0 0 1 0 0,2-1-1 0 0,1 3-5 0 0,3 4 4 0 0,0 0 1 0 0,-2 2 0 0 0,0 0-1 0 0,-1 0-4 0 0,-1 1-1 0 0,1-2-1 0 0,2 0 0 0 0,0-1 1 0 0,2 3 1 0 0,-8-16-3 0 0,-1 1 0 0 0,2-2 0 0 0,-1 0 0 0 0,0 1 0 0 0,3 0 3 0 0,13 9-13 0 0,-24-16-23 0 0,0 1 1 0 0,1-1 0 0 0,-1 0 0 0 0,1 1 0 0 0,-1-1-1 0 0,1 1 1 0 0,-1-1 0 0 0,0 0 0 0 0,0 1-1 0 0,0-1 1 0 0,1 1 0 0 0,-1 0 0 0 0,0-1 0 0 0,1 0-1 0 0,-1 0 1 0 0,0 1 0 0 0,0 0 0 0 0,1 0-1 0 0,-1-1 1 0 0,0 0 0 0 0,0 1 0 0 0,0-1 0 0 0,0 1-1 0 0,0 0 1 0 0,0-1 0 0 0,0 0 0 0 0,0 1-1 0 0,0 0 1 0 0,-1-1 0 0 0,1 1 0 0 0,0-1-1 0 0,0 0 1 0 0,-1 1 0 0 0,1 0 0 0 0,0-1 0 0 0,-1 1-1 0 0,1-1 1 0 0,0 0 0 0 0,0 1 0 0 0,-1 0 35 0 0,-16 13-2469 0 0,13-11 2219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37 234 4 0 0,'1'-4'186'0'0,"1"-1"0"0"0,-1 2 0 0 0,2-2 0 0 0,-1 1 0 0 0,0 1 0 0 0,0-1 0 0 0,1 0 0 0 0,0 1 0 0 0,0-1-186 0 0,9-11 307 0 0,-3-3-95 0 0,0 0-1 0 0,-2 0 1 0 0,1-5-212 0 0,-2 7 20 0 0,0 1 1 0 0,0 0-1 0 0,2 1 0 0 0,-1 0 0 0 0,5-4-20 0 0,-11 17 31 0 0,0 0 1 0 0,0 0-1 0 0,1 0 1 0 0,-1 0-1 0 0,0 1 1 0 0,1-1-1 0 0,-1 0 0 0 0,1 0 1 0 0,-1 1-1 0 0,1 0 1 0 0,-1-1-1 0 0,1 1 1 0 0,0-1-1 0 0,-1 1 0 0 0,1 0 1 0 0,-1 0-1 0 0,1 0-31 0 0,34 0-66 0 0,-22 1 113 0 0,-14 0-42 0 0,0-1 1 0 0,0 0-1 0 0,0 0 1 0 0,1 0-1 0 0,-1 0 1 0 0,0 0-1 0 0,0 0 0 0 0,0 1 1 0 0,0-1-1 0 0,0 0 1 0 0,0 1-1 0 0,1-1 1 0 0,-1 0-1 0 0,0 1 1 0 0,0-1-1 0 0,0 0 1 0 0,0 0-1 0 0,0 0 1 0 0,0 0-1 0 0,0 1 1 0 0,0-1-1 0 0,0 0 1 0 0,-1 1-1 0 0,1-1 1 0 0,0 0-1 0 0,0 0 1 0 0,0 1-1 0 0,0-1 1 0 0,0 0-1 0 0,0 0 1 0 0,-1 0-1 0 0,1 0 1 0 0,0 0-1 0 0,0 1 0 0 0,0-1 1 0 0,-1 0-1 0 0,1 0 1 0 0,0 0-1 0 0,0 1 1 0 0,0-1-1 0 0,0 0 1 0 0,0 0-6 0 0,-12 18 389 0 0,2-4-387 0 0,-9 30 3 0 0,2 2 1 0 0,1 1-1 0 0,2 4-5 0 0,-2-17-18 0 0,10-24 15 0 0,6-9 3 0 0,0-1 1 0 0,-1 0-1 0 0,1 1 0 0 0,0-1 0 0 0,0 1 0 0 0,0 0 0 0 0,-1-1 0 0 0,1 0 0 0 0,-1 0 0 0 0,1 1 0 0 0,-1-1 0 0 0,1 1 1 0 0,0-1-1 0 0,-1 0 0 0 0,1 1 0 0 0,-1-1 0 0 0,0 0 0 0 0,1 0 0 0 0,0 0 0 0 0,-1 0 0 0 0,1 0 0 0 0,-1 1 0 0 0,0-1 0 0 0,1 0 1 0 0,0 0-1 0 0,-1 0 0 0 0,0 0 0 0 0,1 0 0 0 0,-1 0 0 0 0,1 0 0 0 0,-1-1 0 0 0,-16-10 6 0 0,-13-29-4 0 0,27 34-6 0 0,1 6-133 0 0,1-1 0 0 0,0-1 0 0 0,-1 2-1 0 0,1-1 1 0 0,-1 0 0 0 0,1 0 0 0 0,-1 1 0 0 0,1 0 0 0 0,-1-1 0 0 0,1 1-1 0 0,-1 0 1 0 0,1-1 0 0 0,-1 1 0 0 0,0 0 0 0 0,1 0 0 0 0,-1 0 0 0 0,1 0-1 0 0,-1 0 1 0 0,1 1 0 0 0,-2-1 0 0 0,2 1 0 0 0,-1-1 0 0 0,1 0 0 0 0,-1 1 0 0 0,1 0-1 0 0,-1 0 138 0 0,-6 2-257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8 0 0,'2'-8'576'0'0,"1"9"616"0"0,1 17 255 0 0,-18 267 42 0 0,14-267-921 0 0,-1-29-296 0 0,2-29-235 0 0,3-23 260 0 0,-3 15 672 0 0,7-24-969 0 0,-7 59 30 0 0,2 0-1 0 0,0 0 0 0 0,1 0 1 0 0,0 0-1 0 0,1 1 0 0 0,0 0 1 0 0,5-8-30 0 0,-8 16 5 0 0,0 0 0 0 0,1 0 0 0 0,0 0 0 0 0,0 0 0 0 0,1 1 1 0 0,-1-1-1 0 0,1 1 0 0 0,0 0 0 0 0,-1 0 0 0 0,1 0 0 0 0,1 0 0 0 0,-2 1 1 0 0,2-1-1 0 0,-1 1 0 0 0,1 1 0 0 0,2-2-5 0 0,6 0-157 0 0,-1 0-1 0 0,1 2 1 0 0,0-1 0 0 0,-1 2-1 0 0,7 0 158 0 0,14-1-1440 0 0,-28 0 1050 0 0,-1 1 1 0 0,0-1-1 0 0,0 0 1 0 0,0 0-1 0 0,0 0 1 0 0,0-1-1 0 0,0 1 1 0 0,0-1-1 0 0,0 0 1 0 0,-1 0 0 0 0,1 0-1 0 0,0-1 390 0 0,7-6-230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233 219 12 0 0,'-11'-8'1805'0'0,"8"3"-1705"0"0,1 0 0 0 0,-1 0 0 0 0,0 1 0 0 0,0-2 0 0 0,-1 2 0 0 0,1-1 0 0 0,0 2 0 0 0,-2-1 0 0 0,1-1 0 0 0,-3-1-100 0 0,-18-20 333 0 0,4 0-339 0 0,-17-24 261 0 0,36 45-221 0 0,-1 1 1 0 0,1 0 0 0 0,0 0 0 0 0,0 0-1 0 0,0-1 1 0 0,1 1 0 0 0,0-1-1 0 0,-1 1 1 0 0,2-2 0 0 0,0 2-1 0 0,-1-3-34 0 0,1 7 8 0 0,0 0 0 0 0,0 0 0 0 0,-17 23 8 0 0,-10-10-12 0 0,25-12-3 0 0,-1 0 0 0 0,1 0-1 0 0,-1 0 1 0 0,1 0-1 0 0,-1 0 1 0 0,1 1 0 0 0,0-1-1 0 0,0 1 1 0 0,-1 0 0 0 0,1-1-1 0 0,0 2 1 0 0,0-2-1 0 0,0 1 1 0 0,-1 3-1 0 0,3-4 3 0 0,0 1-3 0 0,1-1 0 0 0,-1 0 0 0 0,1 1 0 0 0,-1-1 0 0 0,1 0 0 0 0,0 0 0 0 0,0 0 0 0 0,-1 1 0 0 0,1-2 0 0 0,1 2 0 0 0,-2-1 0 0 0,1-1 0 0 0,1 1 0 0 0,-2 1 0 0 0,2-2 0 0 0,-1 1 0 0 0,0 0 0 0 0,0-1 0 0 0,0 1 0 0 0,2-1 0 0 0,5 6 0 0 0,9 14-10 0 0,-1 0 0 0 0,-1 0-1 0 0,11 23 11 0 0,-8-15-4 0 0,-11-16 1 0 0,1-1 0 0 0,0 0 0 0 0,1 0 0 0 0,0-1 0 0 0,1 0 0 0 0,0 0 0 0 0,6 3 3 0 0,-10-7 2 0 0,-3-4 2 0 0,-3-10-2 0 0,-1 3-1 0 0,1 1 0 0 0,0-1 0 0 0,0 0 0 0 0,0 0 0 0 0,1 1 0 0 0,-1-1 0 0 0,1 1-1 0 0,1-1 1 0 0,-1 1 0 0 0,1-4-1 0 0,0 5 1 0 0,-1-2 0 0 0,1 1-1 0 0,-1 1 1 0 0,-1-2-1 0 0,1 1 1 0 0,0 0 0 0 0,-1-1-1 0 0,0 2 1 0 0,0-2 0 0 0,0 1-1 0 0,-1-3 0 0 0,-2-1-710 0 0,2 8 623 0 0,1 0 1 0 0,0 0 0 0 0,0-1 0 0 0,0 1 0 0 0,0-1-1 0 0,-1 1 1 0 0,1-1 0 0 0,0 1 0 0 0,0 0 0 0 0,0-1-1 0 0,0 1 1 0 0,-1-1 0 0 0,1 0 0 0 0,0 1 0 0 0,0 0-1 0 0,0 0 1 0 0,0-1 0 0 0,0 0 0 0 0,1 1-1 0 0,-1-1 1 0 0,0 1 0 0 0,0 0 0 0 0,0-1 0 0 0,0 1-1 0 0,1-1 1 0 0,-1 1 0 0 0,0-1 0 0 0,0 1 0 0 0,0 0-1 0 0,0 0 1 0 0,1-1 0 0 0,-1 1 0 0 0,1-1 86 0 0,6-7-229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205 446 12 0 0,'2'1'174'0'0,"-2"1"1"0"0,2-2-1 0 0,-1 2 1 0 0,0-1-1 0 0,0 0 1 0 0,0 1-1 0 0,-1-1 1 0 0,1 1-1 0 0,0-1 1 0 0,0 0-1 0 0,-1 0 1 0 0,1 1-1 0 0,0 0 1 0 0,-1 0-1 0 0,1-1 1 0 0,-1 2-175 0 0,9 35 650 0 0,-12 28-592 0 0,1-48 3 0 0,1 0-1 0 0,0 0 1 0 0,2-1-1 0 0,-1 1 1 0 0,3-1-1 0 0,-1 2-60 0 0,-1-15 79 0 0,-1-1 1 0 0,2 1-1 0 0,-1 0 1 0 0,0 0-1 0 0,1-1 0 0 0,-1 0 1 0 0,1 1-1 0 0,0-1 1 0 0,0 0-1 0 0,0 0 0 0 0,1 1-79 0 0,0-3 57 0 0,0-1-1 0 0,-1 0 1 0 0,1 0 0 0 0,0 0-1 0 0,-1 0 1 0 0,1 0-1 0 0,0 0 1 0 0,-1 0-1 0 0,1 0 1 0 0,0-1-1 0 0,0 0 1 0 0,0 0-57 0 0,13-2-10 0 0,6 3 17 0 0,-17-1-6 0 0,0 0-1 0 0,1 1 1 0 0,0 0-1 0 0,-1 0 1 0 0,1 1-1 0 0,-1 0 1 0 0,0-1-1 0 0,1 1 1 0 0,0 1-1 0 0,0 0 0 0 0,-5-2 3 0 0,0-2 0 0 0,0-1 0 0 0,0 1 1 0 0,0 0-1 0 0,0 0 0 0 0,-1-1 0 0 0,0 1 1 0 0,1 0-1 0 0,-1 0 0 0 0,1-1 0 0 0,-1 0-3 0 0,1-3 4 0 0,2-9 39 0 0,-1 0-1 0 0,-1 0 1 0 0,0-1 0 0 0,-1 1-1 0 0,-1-1 1 0 0,1 1 0 0 0,-3-1-43 0 0,0-59 102 0 0,8-39-87 0 0,-6 112-1 0 0,2 1-13 0 0,-1 1 1 0 0,0 1-1 0 0,0-1 0 0 0,1 0 0 0 0,-1 0 0 0 0,0 1 1 0 0,0-1-1 0 0,0 0 0 0 0,0 1 0 0 0,0-1 0 0 0,1 0 0 0 0,-1 0 1 0 0,0 0-1 0 0,1 0 0 0 0,-1 0 0 0 0,0 0 0 0 0,1 0 1 0 0,-1 0-1 0 0,0 0 0 0 0,0 0 0 0 0,0 1 0 0 0,1-1 0 0 0,-1 0 1 0 0,0 0-1 0 0,1 0 0 0 0,-1 0 0 0 0,1 0 0 0 0,-1 0 1 0 0,0-1-1 0 0,0 1 0 0 0,0 0 0 0 0,0 0 0 0 0,1 0 0 0 0,-1 0 1 0 0,1 0-1 0 0,-1 0 0 0 0,0 0 0 0 0,1 0 0 0 0,-1 0 1 0 0,0 0-1 0 0,0 0 0 0 0,0-1 0 0 0,0 1 0 0 0,0 0 0 0 0,1-1 1 0 0,-1 1-1 0 0,0 0 0 0 0,0-1 0 0 0,0 1 0 0 0,1 0 0 0 0,-1 0 1 0 0,0 0-1 0 0,0 0 0 0 0,0-1 0 0 0,0 1-1 0 0,1-2 88 0 0,1 1-1 0 0,-1-1 1 0 0,0 0-1 0 0,0 1 1 0 0,0-2 0 0 0,-1 2-1 0 0,1-1 1 0 0,0 0-1 0 0,0 0 1 0 0,-1 0-1 0 0,0 0 1 0 0,1-2-88 0 0,0 2 3 0 0,-1 0 0 0 0,1 0 0 0 0,-1-1 0 0 0,1 1 0 0 0,0 0 0 0 0,0 0 0 0 0,0-1 0 0 0,0 1 0 0 0,0 0 0 0 0,2-1-3 0 0,12-12 11 0 0,-2-1 0 0 0,0 0 1 0 0,-1-1-1 0 0,0 0 0 0 0,7-16-11 0 0,-19 31 13 0 0,1 1 0 0 0,-1-1 1 0 0,1 1-1 0 0,-1-1 0 0 0,0 1 0 0 0,0-1 0 0 0,1 1 1 0 0,-1-1-1 0 0,-1 1 0 0 0,1-1 0 0 0,0 1 0 0 0,0-1 1 0 0,-1 0-1 0 0,1 1 0 0 0,-1 0 0 0 0,1-1 1 0 0,0 1-1 0 0,-1-1 0 0 0,0 1 0 0 0,0-1 0 0 0,1 2 1 0 0,-2-2-1 0 0,1 1 0 0 0,1 0 0 0 0,-2-1 0 0 0,1 2 1 0 0,0-2-1 0 0,0 1 0 0 0,0 1 0 0 0,-1-2-13 0 0,-1 0 56 0 0,1 0 1 0 0,0-1-1 0 0,0 1 0 0 0,0-1 0 0 0,0 1 1 0 0,1-1-1 0 0,-1 1 0 0 0,1-1 0 0 0,-1 0 1 0 0,0-2-57 0 0,1-2 94 0 0,-6-18 382 0 0,-1 1-1 0 0,0 1 1 0 0,-1-1 0 0 0,-5-6-476 0 0,13 29 19 0 0,1 0 1 0 0,-1 0 0 0 0,1 0 0 0 0,0-1 0 0 0,0 2-1 0 0,0-1 1 0 0,0-1 0 0 0,0 2 0 0 0,0-2 0 0 0,0 1-1 0 0,0 0 1 0 0,0 0 0 0 0,0 0 0 0 0,0 0 0 0 0,0 0-1 0 0,0 0 1 0 0,1 0 0 0 0,-1-1 0 0 0,1 2-20 0 0,0-2-2 0 0,-8 14 48 0 0,-42 58 56 0 0,-33 54-88 0 0,46-66-37 0 0,34-60 23 0 0,1-1 0 0 0,-1 1-1 0 0,1-1 1 0 0,-1 0 0 0 0,0 1 0 0 0,0 0 0 0 0,0 0-1 0 0,0-1 1 0 0,0 1 0 0 0,-3-2 0 0 0,-24-29-3 0 0,24 24 12 0 0,-1 0-1 0 0,0 0 0 0 0,-1 1 0 0 0,0 0 1 0 0,0 0-1 0 0,-4-3-8 0 0,-28-33 39 0 0,37 39-60 0 0,-11-17-55 0 0,13 22 76 0 0,0 0-1 0 0,0-1 1 0 0,0 1 0 0 0,-1-1 0 0 0,1 1 0 0 0,0 0-1 0 0,0 0 1 0 0,0 0 0 0 0,0 0 0 0 0,0 0-1 0 0,0-1 1 0 0,0 1 0 0 0,-1 0 0 0 0,1-1-1 0 0,0 1 1 0 0,-1 0 0 0 0,1 0 0 0 0,0 0 0 0 0,-1-1-1 0 0,1 1 1 0 0,0 0 0 0 0,0 0 0 0 0,0 0-1 0 0,-1 0 1 0 0,1 0 0 0 0,0 0 0 0 0,-1 0 0 0 0,1 0-1 0 0,-1 0 1 0 0,1 0 0 0 0,0 0 0 0 0,0 0-1 0 0,0 0 1 0 0,0 0 0 0 0,-1 0 0 0 0,1 0 0 0 0,-1 0-1 0 0,1 0 1 0 0,0 0 0 0 0,-1 1 0 0 0,1-1-1 0 0,0 0 1 0 0,0 0 0 0 0,0 0 0 0 0,0 1-1 0 0,-1-1 1 0 0,1 0 0 0 0,0 0 0 0 0,0 1 0 0 0,-1-1-1 0 0,1 0 1 0 0,0 0 0 0 0,0 0 0 0 0,0 0-1 0 0,-1 1 1 0 0,1-1 0 0 0,0 0 0 0 0,0 1 0 0 0,0-1-1 0 0,0 1 1 0 0,0-1 0 0 0,0 0 0 0 0,0 0 0 0 0,-6 18 35 0 0,3-9-39 0 0,0 0 1 0 0,0-1 0 0 0,0 0 0 0 0,0 0 0 0 0,-1 0 0 0 0,-1 0 0 0 0,1 0 0 0 0,-1-2 0 0 0,-1 2-1 0 0,1-1 1 0 0,-1-1 0 0 0,-1 0 0 0 0,1 0 0 0 0,-4 3 3 0 0,9-9-2 0 0,0 0 0 0 0,1 1 0 0 0,0-1 0 0 0,-1 1 0 0 0,0-1 0 0 0,1 1 0 0 0,-1-1 0 0 0,1 0 0 0 0,0 0 0 0 0,-1 1 0 0 0,0 0 0 0 0,1-1 0 0 0,-1 1 0 0 0,1-1 0 0 0,0 1 0 0 0,0-1 0 0 0,-1 1 0 0 0,1 0 0 0 0,0-1 0 0 0,-1 1 0 0 0,1 0 0 0 0,0-1 0 0 0,0 1 0 0 0,0-1 0 0 0,0 1 0 0 0,0 0 0 0 0,0 0 0 0 0,0-1 0 0 0,0 1 0 0 0,0 0 0 0 0,0-1 0 0 0,0 1 0 0 0,0-1 0 0 0,1 1 0 0 0,-1 0 0 0 0,0 0 0 0 0,0-1 0 0 0,1 0 0 0 0,-1 1 0 0 0,0 0 0 0 0,0 0 0 0 0,1-1 2 0 0,26 23-61 0 0,-7-8 80 0 0,24 37-53 0 0,-37-41-75 0 0,1-1 0 0 0,0 1 0 0 0,0-2 0 0 0,2 1 0 0 0,-1-1 0 0 0,1-1 0 0 0,0 0 0 0 0,1 0 0 0 0,10 4 109 0 0,-20-12-89 0 0,-1 0 0 0 0,0 0-1 0 0,0 0 1 0 0,0 0-1 0 0,0 0 1 0 0,1 0 0 0 0,-1 0-1 0 0,0 0 1 0 0,1 0 0 0 0,-1 0-1 0 0,0 1 1 0 0,0-1 0 0 0,1 0-1 0 0,-1 0 1 0 0,0 0 0 0 0,0 0-1 0 0,0 0 1 0 0,0 1 0 0 0,0-1-1 0 0,1 0 1 0 0,-1 0 0 0 0,0 0-1 0 0,0 1 1 0 0,1-1 0 0 0,-1 0-1 0 0,0 0 1 0 0,0 0-1 0 0,0 0 1 0 0,0 0 0 0 0,1 0-1 0 0,-1 1 1 0 0,0-1 0 0 0,0 0-1 0 0,0 1 1 0 0,0-1 0 0 0,0 0-1 0 0,0 1 1 0 0,0-1 0 0 0,0 0-1 0 0,0 0 1 0 0,0 0 0 0 0,0 0-1 0 0,0 0 1 0 0,0 1 0 0 0,0-1-1 0 0,0 0 1 0 0,0 1 0 0 0,0-1-1 0 0,0 0 1 0 0,0 1-1 0 0,-1-1 1 0 0,1 0 0 0 0,0 0-1 0 0,0 0 1 0 0,0 0 0 0 0,-1 0-1 0 0,1 0 1 0 0,0 1 0 0 0,0-1-1 0 0,-1 0 90 0 0,-14 7-4147 0 0,14-6 4463 0 0,-6 0-508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0 170 16 0 0,'5'-4'337'0'0,"0"-1"1"0"0,-1 0-1 0 0,1 1 0 0 0,-1-2 1 0 0,-1 0-1 0 0,1 1 1 0 0,0-1-1 0 0,-1 0-337 0 0,1-1 98 0 0,2 1-1 0 0,-1-1 1 0 0,1 1 0 0 0,0 0 0 0 0,0 0-1 0 0,0 1 1 0 0,1-1 0 0 0,2-1-98 0 0,0 2 98 0 0,-2-1 0 0 0,0 0 0 0 0,0 0 0 0 0,-1-1 0 0 0,1-1 0 0 0,1-3-98 0 0,-5 7 9 0 0,1-6 18 0 0,-4 9-27 0 0,1 1 1 0 0,-1 0-1 0 0,0 0 0 0 0,0-1 1 0 0,0 1-1 0 0,0 0 0 0 0,0 0 1 0 0,0 0-1 0 0,1 0 0 0 0,-1 0 1 0 0,0 0-1 0 0,0 0 0 0 0,0-1 1 0 0,0 1-1 0 0,0 0 0 0 0,0 0 1 0 0,0 0-1 0 0,1 0 0 0 0,-1 0 1 0 0,0 0-1 0 0,0-1 0 0 0,1 1 1 0 0,-1 0-1 0 0,0 0 0 0 0,0 0 1 0 0,1 0-1 0 0,-1 0 1 0 0,0 0-1 0 0,0 0 0 0 0,0 0 1 0 0,0 0-1 0 0,0 0 0 0 0,1 0 1 0 0,-1 0-1 0 0,0 0 0 0 0,0 0 1 0 0,1 1-1 0 0,-1-1 0 0 0,0 0 1 0 0,0 0-1 0 0,1 0 0 0 0,-1 0 1 0 0,0 0-1 0 0,0 1 0 0 0,0-1 0 0 0,7 8 0 0 0,10 8 0 0 0,-14-15 3 0 0,0 1 1 0 0,-1-1-1 0 0,0 1 0 0 0,0-1 0 0 0,1 1 0 0 0,-1 0 0 0 0,0 0 0 0 0,0 0 0 0 0,0 1 0 0 0,-1-1 0 0 0,2 0 1 0 0,-2 0-1 0 0,1 1 0 0 0,-2 0 0 0 0,2-1 0 0 0,-1 1 0 0 0,1 1-3 0 0,-2-4 35 0 0,0 0 2 0 0,-26 27 78 0 0,-61 76-118 0 0,69-80 7 0 0,0 0 0 0 0,-18 14-4 0 0,36-37 3 0 0,-4-27 278 0 0,3 26-290 0 0,0-8 4 0 0,-1 1 1 0 0,1-1 0 0 0,0 0 0 0 0,0 0-1 0 0,1 0 1 0 0,1 1 0 0 0,0-1 0 0 0,-1 1-1 0 0,2-1 1 0 0,0-1 4 0 0,5 3-562 0 0,-6 6-3079 0 0,-1 1 3632 0 0,0 0-320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228 190 32 0 0,'-11'-24'2426'0'0,"-2"14"-2184"0"0,1 0 0 0 0,0-1 0 0 0,1-1 0 0 0,-8-9-242 0 0,-24-25 512 0 0,-6 2 222 0 0,49 44-722 0 0,-1 0 0 0 0,1 0 0 0 0,0-1 0 0 0,0 1 0 0 0,0 0 0 0 0,0 0 0 0 0,0 0 1 0 0,0 0-1 0 0,-1-1 0 0 0,1 1 0 0 0,0-1 0 0 0,0 1 0 0 0,0 0 0 0 0,0-1 0 0 0,0 1 0 0 0,0 0 0 0 0,0 0 0 0 0,-1 0 1 0 0,1-1-1 0 0,0 1 0 0 0,0-1 0 0 0,0 1 0 0 0,1 0 0 0 0,-1-1 0 0 0,0 1 0 0 0,0 0 0 0 0,0 0 0 0 0,0 0 0 0 0,0-1 1 0 0,0 1-1 0 0,1 0 0 0 0,-1-1 0 0 0,0 1 0 0 0,0-1 0 0 0,0 1 0 0 0,0 0 0 0 0,0 0 0 0 0,0 0 0 0 0,1 0 0 0 0,-1 0 1 0 0,0-1-1 0 0,1 1 0 0 0,-1 0 0 0 0,1 0-12 0 0,0-1 35 0 0,-9 8-18 0 0,1-3-20 0 0,1 2 0 0 0,-1-2 0 0 0,1 1 0 0 0,1 1 0 0 0,0 0 0 0 0,0 0 0 0 0,-1 0 0 0 0,1 2 3 0 0,7-4-2 0 0,0-1 0 0 0,0 0 0 0 0,0 0 0 0 0,1 0 0 0 0,-1 0 0 0 0,0 0 0 0 0,1 0 0 0 0,0 0 2 0 0,5 5-4 0 0,88 94 24 0 0,-69-70 8 0 0,30 24-28 0 0,-57-58 0 0 0,-1 1-1 0 0,0-2 1 0 0,1 2 0 0 0,-1-1 0 0 0,1 0 0 0 0,0 0-1 0 0,0 0 1 0 0,0 0 0 0 0,0 1 0 0 0,0-2-1 0 0,0 2 1 0 0,0-1 0 0 0,0 0 0 0 0,0 0 0 0 0,1 0-1 0 0,0 0 1 0 0,0 1 0 0 0,-1-1 0 0 0,1 0 0 0 0,17-49-9 0 0,-13 37 3 0 0,-2 3 1 0 0,-7 8-1608 0 0,-15 13-1703 0 0,16-8 3258 0 0,-2 3-167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256 498 12 0 0,'1'4'305'0'0,"0"1"0"0"0,0-1-1 0 0,0 1 1 0 0,-1-1 0 0 0,0 1 0 0 0,0-1-1 0 0,0 1 1 0 0,0 1-305 0 0,0 11 226 0 0,3 39-82 0 0,-3 0 1 0 0,-3 1 0 0 0,-3-1-1 0 0,-5 22-144 0 0,8-59 41 0 0,2-13 4 0 0,-1-1-1 0 0,1 0 0 0 0,1 0 1 0 0,-1 1-1 0 0,0 0 0 0 0,1 0 1 0 0,1-1-1 0 0,-1 0 1 0 0,1 1-1 0 0,0 1-44 0 0,-1-6 5 0 0,1-1-1 0 0,-1 1 1 0 0,1 0-1 0 0,-1 0 1 0 0,0-1-1 0 0,1 1 1 0 0,0 0 0 0 0,0 0-1 0 0,-1-1 1 0 0,0 0-1 0 0,1 1 1 0 0,0-1-1 0 0,0 1 1 0 0,-1-1-1 0 0,1 1 1 0 0,0-1 0 0 0,0 0-1 0 0,-1 0 1 0 0,2 0-1 0 0,-1 1 1 0 0,-1-1-1 0 0,1 0 1 0 0,0 0 0 0 0,0 0-1 0 0,-1 0 1 0 0,1 0-1 0 0,1 0-4 0 0,26-4 17 0 0,-16 2 21 0 0,52 4 137 0 0,-52-1 149 0 0,1 0 0 0 0,-1-1 1 0 0,0 0-1 0 0,0-1 0 0 0,0 0 1 0 0,0-2-1 0 0,1 1-324 0 0,-12 2 275 0 0,0-6-232 0 0,-4-10 67 0 0,2 1-1 0 0,-1-2 1 0 0,2 1-1 0 0,0-2-109 0 0,0-38-33 0 0,-30-209-28 0 0,30 264 61 0 0,0-1 0 0 0,0 2 0 0 0,0-1 0 0 0,0-1 0 0 0,0 2 1 0 0,0-2-1 0 0,0 1 0 0 0,1 1 0 0 0,-1-2 0 0 0,1 1 0 0 0,-1 1 0 0 0,1-1 0 0 0,-1-1 0 0 0,0 2 1 0 0,1-1-1 0 0,0 0 0 0 0,0 0 0 0 0,-1 1 0 0 0,1-2 2 0 0,0 1 0 0 0,0 0-1 0 0,-1 0 1 0 0,1 0 0 0 0,0-1 0 0 0,-1 1 0 0 0,1 0 0 0 0,-1-1 0 0 0,0 1 0 0 0,1 0-1 0 0,-1 0 1 0 0,0-1 0 0 0,1 1 0 0 0,-1-2-2 0 0,0 3-4 0 0,0 0-5 0 0,0 0-3 0 0,0 0 6 0 0,0 0 2 0 0,0 0 1 0 0,0 0 6 0 0,0 0 1 0 0,0 0 0 0 0,17-25 0 0 0,18-6 21 0 0,-2-1 1 0 0,-1-2-1 0 0,-1-1 1 0 0,-3-2 0 0 0,7-10-26 0 0,-31 40-3 0 0,1 1 0 0 0,1 0 0 0 0,-1 0 0 0 0,1 0 0 0 0,4-2 3 0 0,-5 3 7 0 0,-6 5 5 0 0,0 0 0 0 0,1 1 0 0 0,-1-1 0 0 0,0 0 0 0 0,0 0 0 0 0,1 0 0 0 0,-1 0 0 0 0,0 0 0 0 0,0 0 0 0 0,0 0 0 0 0,0 0 0 0 0,0 0 0 0 0,1 0 0 0 0,-1 0 0 0 0,0-1 0 0 0,0 1 0 0 0,1 0 0 0 0,-1 0 0 0 0,0 0 0 0 0,0-1 0 0 0,1 1 0 0 0,-1-1 0 0 0,0 0 0 0 0,0 1 0 0 0,1 0 0 0 0,-1-1 0 0 0,0 0 0 0 0,1 1 0 0 0,-1-1 0 0 0,1 1 0 0 0,0-1 0 0 0,-1 0 0 0 0,1 0 0 0 0,-1 1 0 0 0,1-1 0 0 0,-1 0-12 0 0,-19-31 140 0 0,19 30-172 0 0,-12-23 23 0 0,0-1 0 0 0,2-1 0 0 0,0 0 0 0 0,2-3 9 0 0,6 19-6 0 0,-1-3 38 0 0,3 14-33 0 0,0 0 1 0 0,1 0 0 0 0,-1 0 0 0 0,0 0-1 0 0,0 1 1 0 0,1-1 0 0 0,0 0 0 0 0,-1 0 0 0 0,0 0-1 0 0,0 0 1 0 0,1 1 0 0 0,-1-1 0 0 0,1 1-1 0 0,-1-1 1 0 0,0 1 0 0 0,1-1 0 0 0,0 0 0 0 0,-1 1-1 0 0,1-1 1 0 0,-1 1 0 0 0,0 0 0 0 0,1-1-1 0 0,0 0 1 0 0,0 1 0 0 0,0 0 0 0 0,-1 0 0 0 0,-156 173 22 0 0,117-131 7 0 0,24-24-19 0 0,11-12 0 0 0,0-2-1 0 0,-1 1 0 0 0,1-1 1 0 0,-1 0-1 0 0,0 1 1 0 0,0-2-1 0 0,-1 1-9 0 0,7-5 0 0 0,0 0 0 0 0,1 0 0 0 0,-1 0 0 0 0,0-1 0 0 0,0 1 0 0 0,0 0 1 0 0,0 0-1 0 0,0 0 0 0 0,0 0 0 0 0,0 0 0 0 0,0 0 0 0 0,0 0 0 0 0,0 0 0 0 0,0 0 0 0 0,0-1 0 0 0,0 1 0 0 0,0 0 0 0 0,0 0 0 0 0,0 0 0 0 0,0 0 0 0 0,0 0 0 0 0,0 0 1 0 0,0 0-1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1 0 0,0 0-1 0 0,0 0 0 0 0,0 0 0 0 0,0 0 0 0 0,0 0 0 0 0,0 0 0 0 0,0 0 0 0 0,0 0 0 0 0,0 0 0 0 0,0 0 0 0 0,0 0 0 0 0,0 0 1 0 0,0 0 1 0 0,0-1-1 0 0,0 0 0 0 0,0 1 1 0 0,0-1-1 0 0,0 1 0 0 0,0 0 0 0 0,0-1 1 0 0,0 1-1 0 0,0-1 0 0 0,0 1 1 0 0,-1-1-1 0 0,1 1 0 0 0,0 0 0 0 0,0-1 1 0 0,0 1-1 0 0,-1-1 0 0 0,1 1 1 0 0,0-1-1 0 0,-1 1 0 0 0,1 0 0 0 0,0 0 1 0 0,0-1-1 0 0,0 1 0 0 0,-1 0 1 0 0,1-1-1 0 0,-1 1 0 0 0,1 0 0 0 0,-1-1 1 0 0,1 1-1 0 0,0 0-1 0 0,-2-2 13 0 0,1 1 0 0 0,0-2 0 0 0,-1 2 1 0 0,2-1-1 0 0,-2-1 0 0 0,1 2 0 0 0,1-1 0 0 0,-1-1 0 0 0,0 1 1 0 0,0 0-1 0 0,1-1-13 0 0,-6-13 249 0 0,-37-45-245 0 0,23 34-24 0 0,2 0 0 0 0,-12-25 20 0 0,15 28-11 0 0,13 22 9 0 0,0-1 0 0 0,0 0-1 0 0,-1-1 1 0 0,1 1 0 0 0,1 0-1 0 0,-1-1 1 0 0,1 1 0 0 0,-1-1-1 0 0,1 1 1 0 0,0-1 0 0 0,0 0-1 0 0,0-2 3 0 0,1 6 0 0 0,0 0 6 0 0,0 0 1 0 0,0 0-2 0 0,0 0-1 0 0,-1 0-2 0 0,-25 23-4 0 0,-13-8-15 0 0,33-15 11 0 0,1 2 1 0 0,1-1-1 0 0,-2 1 1 0 0,1-1-1 0 0,1 2 0 0 0,-1-1 1 0 0,0 1-1 0 0,0-1 1 0 0,2 1-1 0 0,-5 2 6 0 0,1 1 7 0 0,2 0-2 0 0,16 2-5 0 0,-9-5 4 0 0,0 0 1 0 0,0 0-1 0 0,1 0 0 0 0,-2 0 0 0 0,1 1 0 0 0,0-1 1 0 0,-1 0-1 0 0,0 0 0 0 0,1 1 0 0 0,-2 0 1 0 0,1 0-5 0 0,5 13 6 0 0,13 19 18 0 0,0-1-1 0 0,3-1 1 0 0,3 2-24 0 0,-1-1 13 0 0,-17-24-28 0 0,0-2 1 0 0,1 0 0 0 0,1 0-1 0 0,-1 0 1 0 0,1-1 0 0 0,1 0 0 0 0,-1 0-1 0 0,5 1 15 0 0,30 15-2488 0 0,-58-33-2882 0 0,7 5 5106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1 210 8 0 0,'20'-11'1923'0'0,"1"-16"-1025"0"0,-10 14-615 0 0,-1 0-1 0 0,2 1 1 0 0,-1 0 0 0 0,8-5-283 0 0,-7 6 521 0 0,0 0-1 0 0,-2-1 1 0 0,1 0 0 0 0,5-9-521 0 0,5-6 758 0 0,-20 27-717 0 0,0-1 0 0 0,-1-1 1 0 0,1 2-1 0 0,1-1 1 0 0,-2 0-1 0 0,1 0 0 0 0,0 1 1 0 0,0 0-1 0 0,0-1 1 0 0,0 0-1 0 0,0 0 1 0 0,0 1-1 0 0,1 0 0 0 0,-2 0 1 0 0,2-1-1 0 0,-1 1 1 0 0,0 0-1 0 0,0-1 0 0 0,0 1 1 0 0,1 0-1 0 0,-1 0 1 0 0,1 0-42 0 0,26 9 958 0 0,1 2-1059 0 0,-26-11 114 0 0,-1 0 1 0 0,1 1-1 0 0,-1-1 1 0 0,1 1-1 0 0,0 0 0 0 0,0 0 1 0 0,-1 0-1 0 0,1 0 1 0 0,-1 0-1 0 0,0 1 1 0 0,1-1-1 0 0,0 1-13 0 0,-6 1 83 0 0,1-1-1 0 0,0 0 0 0 0,0 0 1 0 0,-1 1-1 0 0,0-1 1 0 0,0-1-1 0 0,1 2 0 0 0,-1-2 1 0 0,-1 1-83 0 0,-6 4 12 0 0,-19 19-62 0 0,2 1 0 0 0,1 2-1 0 0,1 0 1 0 0,-11 18 50 0 0,30-37-5 0 0,-12 11 0 0 0,-7 10 14 0 0,14-89 31 0 0,10 53-320 0 0,-1 1 1 0 0,-1 0-1 0 0,0 0 1 0 0,0 0-1 0 0,0 1 1 0 0,0-1-1 0 0,-2-1 280 0 0,-7-10-6474 0 0,10 11 5895 0 0,0 0 299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29:31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204 219 4 0 0,'18'6'1123'0'0,"-18"-6"-1079"0"0,0 0 0 0 0,0 0 0 0 0,0 0 0 0 0,0 0 0 0 0,0 1 0 0 0,0-1 0 0 0,1 0 0 0 0,-1 0 0 0 0,0 0 0 0 0,0 0 0 0 0,1 0 0 0 0,-1 0 1 0 0,0 0-1 0 0,1 1 0 0 0,-1-1 0 0 0,0 0 0 0 0,0 0 0 0 0,0 0 0 0 0,0 0 0 0 0,0 0 0 0 0,1 0 0 0 0,-1 0 0 0 0,0-1 0 0 0,1 1 0 0 0,-1 0 1 0 0,0 0-1 0 0,0 0 0 0 0,1 0 0 0 0,-1 0 0 0 0,0 0 0 0 0,0 0 0 0 0,0-1 0 0 0,0 1 0 0 0,0 0 0 0 0,0 0 0 0 0,1 0 0 0 0,-1 0 0 0 0,0 0 1 0 0,0 0-1 0 0,0 0 0 0 0,1-1 0 0 0,-1 1 0 0 0,0 0 0 0 0,0 0 0 0 0,0-1 0 0 0,0 1 0 0 0,0 0 0 0 0,0 0 0 0 0,1-1 0 0 0,-1 1 0 0 0,0 0 1 0 0,0 0-1 0 0,0 0 0 0 0,0 0 0 0 0,0-1 0 0 0,0 1 0 0 0,0 0 0 0 0,0 0 0 0 0,0-1 0 0 0,-1 1 0 0 0,1 0 0 0 0,0-1 0 0 0,0 1 0 0 0,0 0 1 0 0,0 0-1 0 0,0 0 0 0 0,-1 0-44 0 0,-24-32 2884 0 0,0 5-1747 0 0,-49-81-927 0 0,73 104-195 0 0,-1 1 0 0 0,1-1 0 0 0,-1 0 0 0 0,1 0-1 0 0,0 0 1 0 0,0-1 0 0 0,1 2 0 0 0,0-2 0 0 0,0 1-1 0 0,-1 0 1 0 0,2-3-15 0 0,-27 34 35 0 0,22-23-29 0 0,1 0-1 0 0,-1-1 1 0 0,0 1-1 0 0,0-1 1 0 0,0 1-1 0 0,-1-1 1 0 0,1 0-1 0 0,-5 1-5 0 0,-19 16 11 0 0,54 4-10 0 0,-11-8-16 0 0,-1-1 0 0 0,-1 3 0 0 0,0-1 1 0 0,-1 2-1 0 0,5 9 15 0 0,32 46-38 0 0,-30-47 16 0 0,-15-19 8 0 0,1-1 0 0 0,0 1 0 0 0,1-1 0 0 0,5 5 14 0 0,9-40-18 0 0,-12 17 18 0 0,-3 5 4 0 0,-1 0 0 0 0,1 0-1 0 0,-2 0 1 0 0,1 0-1 0 0,0-1 1 0 0,0-2-4 0 0,-4 7 2 0 0,1 1 1 0 0,-1-1 0 0 0,1 0-1 0 0,-1 1 1 0 0,1-2-1 0 0,-1 2 1 0 0,0-1 0 0 0,0 0-1 0 0,0 1 1 0 0,-1-1-1 0 0,1 0 1 0 0,0 0 0 0 0,-1 1-1 0 0,1-1 1 0 0,-1 0-1 0 0,1 1 1 0 0,-1-1 0 0 0,0 0-1 0 0,0 0 1 0 0,1 1-1 0 0,-1-1 1 0 0,-1 1-1 0 0,2-1 1 0 0,-2 2 0 0 0,1-2-1 0 0,0 1 1 0 0,-1 0-1 0 0,1-1-2 0 0,-7-4-198 0 0,0 0 0 0 0,0 0-1 0 0,0 0 1 0 0,-4 0 198 0 0,-20-10-7286 0 0,31 16 6962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519 106 32 0 0,'-3'-14'3185'0'0,"-10"-18"-2089"0"0,11 29-991 0 0,-1-1 0 0 0,1 1 0 0 0,-1-1 0 0 0,0 1 0 0 0,0 0 0 0 0,0 0-1 0 0,0 0 1 0 0,-1 1 0 0 0,1 0 0 0 0,0-1 0 0 0,-1 0 0 0 0,0 2 0 0 0,0-1 0 0 0,0 0 0 0 0,0 1 0 0 0,0-1-1 0 0,0 1 1 0 0,-2 0-105 0 0,-1 0 79 0 0,0 0-1 0 0,0 1 1 0 0,0 0-1 0 0,0 0 1 0 0,1 1-1 0 0,-1 0 1 0 0,0 0-1 0 0,0 1 1 0 0,1-1-1 0 0,-1 2 1 0 0,-1 0-79 0 0,-5 2 32 0 0,-1 2 1 0 0,1-1 0 0 0,0 2 0 0 0,0-1-1 0 0,1 2 1 0 0,0 0 0 0 0,1 0 0 0 0,0 2-1 0 0,0-1 1 0 0,-4 7-33 0 0,-9 12-15 0 0,2 2 1 0 0,1 1-1 0 0,1 0 0 0 0,2 1 0 0 0,0 2 1 0 0,3-1-1 0 0,1 2 0 0 0,2 0 0 0 0,2 1 1 0 0,-3 17 14 0 0,11-41 9 0 0,-10 45-5 0 0,0 52-4 0 0,10-92-13 0 0,2 1 0 0 0,1-1 0 0 0,0 0 0 0 0,1 0-1 0 0,1 0 1 0 0,1 0 0 0 0,0 0 0 0 0,2 3 13 0 0,-1-9 3 0 0,1 0-1 0 0,0 0 0 0 0,0-1 0 0 0,0 0 1 0 0,2 0-1 0 0,-1-1 0 0 0,2 0 0 0 0,0 0 1 0 0,0-1-1 0 0,0 0 0 0 0,0 0 0 0 0,2-1 0 0 0,-1-1 1 0 0,1 1-1 0 0,0-1 0 0 0,1-1 0 0 0,6 2-2 0 0,-7-3 32 0 0,1 0-1 0 0,0-2 1 0 0,0 1-1 0 0,0-1 0 0 0,0-1 1 0 0,1 0-1 0 0,-1-1 0 0 0,1 0 1 0 0,-1 0-1 0 0,1-2 0 0 0,-1 0 1 0 0,0 0-1 0 0,1-1 1 0 0,-1-1-1 0 0,0 0 0 0 0,0 0 1 0 0,0-1-1 0 0,2-1-31 0 0,7-6 8 0 0,0 1 0 0 0,0-2 0 0 0,0-1 0 0 0,-2-1 0 0 0,0 0 0 0 0,-1-2 0 0 0,0 1 1 0 0,-2-3-1 0 0,1 1 0 0 0,-2-1 0 0 0,6-10-8 0 0,-11 10 16 0 0,-1-1 0 0 0,-2-1 0 0 0,1 1 0 0 0,-2-1 0 0 0,-1-1 0 0 0,2-16-16 0 0,4-10 7 0 0,-7 29 152 0 0,-1-2-1 0 0,-2 1 1 0 0,0-1 0 0 0,0 1-1 0 0,-2-1 1 0 0,-1 1 0 0 0,0-1 0 0 0,-2 1-1 0 0,-3-15-158 0 0,2 8 2561 0 0,-2 1-1 0 0,-1 0 0 0 0,-1 0 0 0 0,-1-1-2560 0 0,-17-26 748 0 0,19 36-707 0 0,-1-1 1 0 0,3 0-1 0 0,-1-1-41 0 0,2 4 70 0 0,0 0-1 0 0,-1 1 0 0 0,-1 0 0 0 0,1 0 1 0 0,-3-2-70 0 0,6 12 12 0 0,0-1 0 0 0,0 1 0 0 0,0-1 0 0 0,0 1 0 0 0,0 0 0 0 0,0 1 0 0 0,-1-1 0 0 0,0 1 0 0 0,0-1 0 0 0,1 1 0 0 0,-1 0 0 0 0,-1 0 0 0 0,2 1 0 0 0,-2-1 0 0 0,1 1 0 0 0,0 0 0 0 0,-1 0 0 0 0,2 1 0 0 0,-3-1-12 0 0,-9-3-526 0 0,15 4 3 0 0,-1-1-1 0 0,0 1 1 0 0,0 0-1 0 0,1-1 1 0 0,-1 1-1 0 0,0-1 1 0 0,1 0-1 0 0,-1 1 1 0 0,1 0-1 0 0,-1-1 1 0 0,1 0-1 0 0,-1 0 1 0 0,1 1-1 0 0,-1-1 1 0 0,1 0-1 0 0,0 0 0 0 0,0 1 1 0 0,-1-1 523 0 0,0-16-10242 0 0,3 4 8262 0 0,-2 7 3410 0 0,1-7-1733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0 717 44 0 0,'5'-3'385'0'0,"2"-1"-57"0"0,1 0-1 0 0,-2 0 1 0 0,1-1 0 0 0,0 0-1 0 0,-1 0 1 0 0,1-1-1 0 0,-1 0 1 0 0,-1 0 0 0 0,0 0-1 0 0,0-1 1 0 0,2-2-328 0 0,10-21 193 0 0,0-1-1 0 0,-2 0 1 0 0,-2-1-1 0 0,-1 0 1 0 0,-1-1-1 0 0,-2-1 1 0 0,-1 1-1 0 0,-2-1 1 0 0,-1-1-1 0 0,-2 1 1 0 0,-1-1-1 0 0,-1 1 1 0 0,-3-1-1 0 0,-1 1 1 0 0,-2-11-193 0 0,3 37 120 0 0,2 0 1 0 0,-2 0-1 0 0,0-1 1 0 0,0 2-1 0 0,-1-1 1 0 0,0 0 0 0 0,0 1-1 0 0,-1 0 1 0 0,0-1-1 0 0,0 2 1 0 0,-1-2-1 0 0,-4-3-120 0 0,9 11 1 0 0,0 0-1 0 0,-1 0 0 0 0,1 0 0 0 0,0-1 0 0 0,0 1 1 0 0,-1 0-1 0 0,1 0 0 0 0,0 0 0 0 0,-1 0 0 0 0,1 0 0 0 0,-1 0 1 0 0,1 0-1 0 0,0 0 0 0 0,0 0 0 0 0,-1 0 0 0 0,1 0 1 0 0,-1 0-1 0 0,1 0 0 0 0,0 0 0 0 0,-1 0 0 0 0,1 1 0 0 0,0-1 1 0 0,0 0-1 0 0,-1 0 0 0 0,1 0 0 0 0,0 1 0 0 0,-1-1 1 0 0,1 0-1 0 0,0 0 0 0 0,-1 0 0 0 0,1 0 0 0 0,0 1 0 0 0,0-1 1 0 0,0 0-1 0 0,0 1 0 0 0,0-1 0 0 0,-1 0 0 0 0,1 1 1 0 0,0-1-1 0 0,0 0 0 0 0,0 0 0 0 0,0 1 0 0 0,-1-1 0 0 0,1 0 1 0 0,0 1-1 0 0,0-1 0 0 0,0 1 0 0 0,0-1 0 0 0,0 0 0 0 0,-6 24-44 0 0,5-21 43 0 0,-11 54-16 0 0,3 1-1 0 0,2 1 1 0 0,3-2-1 0 0,2 2 0 0 0,3 11 18 0 0,0-34 22 0 0,2 0 0 0 0,2 0 0 0 0,6 29-22 0 0,-8-52-8 0 0,1 1-1 0 0,-1-1 1 0 0,3 0 0 0 0,-1 0 0 0 0,1 0 0 0 0,0-1 0 0 0,1 0-1 0 0,0 0 1 0 0,1 0 0 0 0,1-2 0 0 0,3 6 8 0 0,-9-13-2 0 0,0 0-1 0 0,0-1 1 0 0,0 1 0 0 0,0-1 0 0 0,1 1 0 0 0,-1-1-1 0 0,1 0 1 0 0,0 0 0 0 0,-1 0 0 0 0,1-1 0 0 0,0 1-1 0 0,0-1 1 0 0,0 0 0 0 0,0 0 0 0 0,0 0 0 0 0,0-1-1 0 0,0 1 1 0 0,3-1 2 0 0,-1-1 0 0 0,-1 1-1 0 0,-1-1 0 0 0,2-1 0 0 0,-2 1 1 0 0,1-1-1 0 0,0 0 0 0 0,-1 0 1 0 0,1 0-1 0 0,-1-1 0 0 0,1 1 1 0 0,-1-1-1 0 0,0 0 0 0 0,2-3 1 0 0,6-4 8 0 0,-1-2-1 0 0,0 0 0 0 0,-1-1 0 0 0,-1 0 0 0 0,0 0 1 0 0,0-1-1 0 0,-1 0 0 0 0,5-15-7 0 0,-1-3-10 0 0,-1 0 0 0 0,-2-2-1 0 0,-2 0 1 0 0,0 1 0 0 0,1-24 10 0 0,-7 40 5 0 0,-1 25 12 0 0,-1 28 7 0 0,2-12-44 0 0,7 84 919 0 0,7 13-899 0 0,-15-119-97 0 0,0-1 1 0 0,0 0-1 0 0,0 0 1 0 0,0 1-1 0 0,0-1 1 0 0,1 0-1 0 0,0 1 1 0 0,-1-2 0 0 0,1 2-1 0 0,-1-1 1 0 0,1 0-1 0 0,0 0 1 0 0,0 0-1 0 0,0 1 97 0 0,1-5-2867 0 0,-2-10 25 0 0,-2-8 1181 0 0,1 8 1340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21 100 72 0 0,'-2'-4'568'0'0,"0"1"0"0"0,0 0-1 0 0,0-1 1 0 0,1 1 0 0 0,-1 0 0 0 0,1-1-1 0 0,0 0 1 0 0,0 0 0 0 0,0 1 0 0 0,1-1 0 0 0,-1 0-568 0 0,-1-26-428 0 0,0 8-5187 0 0,3 17 5356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0 736 4 0 0,'3'-1'110'0'0,"0"1"-1"0"0,-1-1 1 0 0,1 0-1 0 0,0 0 1 0 0,0 1 0 0 0,-1-2-1 0 0,1 1 1 0 0,-1 0 0 0 0,0-1-1 0 0,1 1 1 0 0,0-1-1 0 0,-1 1 1 0 0,-1-1 0 0 0,2 0-1 0 0,-1 0 1 0 0,-1 0-1 0 0,2-1 1 0 0,-2 1 0 0 0,1-1-110 0 0,32-53 639 0 0,-26 42-443 0 0,28-58-57 0 0,-2-1 1 0 0,-4-2-1 0 0,-2-1 1 0 0,-5-1 0 0 0,-1-9-140 0 0,-18 73 3 0 0,11-61 0 0 0,-14 67-4 0 0,0-1 0 0 0,0 0 0 0 0,-1 1 0 0 0,0-1 0 0 0,-1 1-1 0 0,0-1 1 0 0,0 0 0 0 0,-1-3 1 0 0,1 11 0 0 0,1-1 0 0 0,0 0 0 0 0,0 0 0 0 0,0 1 1 0 0,0-1-1 0 0,0 0 0 0 0,-1 0 0 0 0,1 1 0 0 0,-1-1 0 0 0,1 0 0 0 0,-1 0 0 0 0,1 1 0 0 0,0-1 0 0 0,-1 0 1 0 0,0 0-1 0 0,0 1 0 0 0,1 0 0 0 0,-1-1 0 0 0,1 0 0 0 0,-1 1 0 0 0,0-1 0 0 0,1 1 0 0 0,-1 0 1 0 0,0-1-1 0 0,0 1 0 0 0,0 0 0 0 0,0-1 0 0 0,0 1 0 0 0,0 0 1 0 0,-1 0-1 0 0,1 1 1 0 0,-1-1-1 0 0,1 1 1 0 0,0-1-1 0 0,0 0 1 0 0,-1 1 0 0 0,1 0-1 0 0,0 0 1 0 0,-1-1-1 0 0,1 1 1 0 0,0 0-1 0 0,0 0 1 0 0,0-1-1 0 0,-1 3 0 0 0,-5 3 6 0 0,1 1-1 0 0,-1 1 0 0 0,2 0 0 0 0,-4 5-5 0 0,-8 16 6 0 0,0 1 1 0 0,3 1-1 0 0,0 0 1 0 0,2 1-1 0 0,1 2-6 0 0,-7 28 12 0 0,3 2 0 0 0,1 10-12 0 0,9-41 142 0 0,0 0-1 0 0,1 27-141 0 0,4-50 36 0 0,1 1 1 0 0,0 0-1 0 0,0-1 0 0 0,0 1 0 0 0,1 0 0 0 0,1 0 1 0 0,0-2-1 0 0,0 2 0 0 0,2-1 0 0 0,2 5-36 0 0,-5-12 26 0 0,0 0-1 0 0,0 1 0 0 0,1-2 0 0 0,0 1 0 0 0,-1 0 1 0 0,1 0-1 0 0,0 0 0 0 0,0-1 0 0 0,0 0 0 0 0,1 0 0 0 0,-1 0 1 0 0,0-1-1 0 0,0 2 0 0 0,1-2 0 0 0,0 0 0 0 0,0 0 1 0 0,-1 0-1 0 0,1 0 0 0 0,0 0 0 0 0,0-1 0 0 0,-1 0 1 0 0,1 1-1 0 0,0-1 0 0 0,0-1 0 0 0,0 1 0 0 0,0 0 1 0 0,0-1-1 0 0,-1 0 0 0 0,1 0 0 0 0,1-1-25 0 0,4 1-335 0 0,-1-2-1 0 0,-1 0 0 0 0,2 0 1 0 0,-2-1-1 0 0,1 0 1 0 0,-1 0-1 0 0,0 0 0 0 0,0-1 1 0 0,-1 0-1 0 0,1-1 1 0 0,-1 1-1 0 0,0-1 0 0 0,4-5 336 0 0,-5 5-489 0 0,1 0 259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66 8 0 0,'2'-1'172'0'0,"0"0"1"0"0,0-1-1 0 0,0 1 1 0 0,0-1-1 0 0,-1 1 1 0 0,1-1-1 0 0,-1 1 1 0 0,1-1-1 0 0,-1 0 1 0 0,0 0-1 0 0,1 0 0 0 0,-2 1 1 0 0,2-2-1 0 0,-1 1 1 0 0,-1 0-1 0 0,2-1-172 0 0,-2 2 87 0 0,0 0 0 0 0,0 0-1 0 0,0-1 1 0 0,0 2-1 0 0,0-2 1 0 0,0 1 0 0 0,0 0-1 0 0,0-1 1 0 0,-1 2 0 0 0,1-2-1 0 0,-1 1 1 0 0,1 0-1 0 0,0 0 1 0 0,0 0 0 0 0,-1 0-1 0 0,0 0 1 0 0,0 0 0 0 0,1 0-1 0 0,-1 0 1 0 0,0 0-1 0 0,0 1 1 0 0,1-1 0 0 0,-1 0-1 0 0,0 0 1 0 0,0 1-1 0 0,0-1 1 0 0,0 0 0 0 0,0 0-1 0 0,0 1 1 0 0,0 0 0 0 0,0-1-1 0 0,0 1 1 0 0,-1-1-87 0 0,-2 0 17 0 0,0 0 1 0 0,0 0-1 0 0,1 0 0 0 0,-2 1 1 0 0,1 0-1 0 0,0-1 0 0 0,0 1 1 0 0,0 1-1 0 0,0-1 0 0 0,0 0 1 0 0,0 1-1 0 0,0 0 0 0 0,0 0 1 0 0,0 0-1 0 0,0 1 1 0 0,0-1-1 0 0,1 1 0 0 0,-1 0 1 0 0,1-1-1 0 0,-1 2 0 0 0,1-1 1 0 0,0 1-1 0 0,-1-1 0 0 0,1 1 1 0 0,-1 2-18 0 0,-4 2-2 0 0,1 1 0 0 0,0-1 0 0 0,1 1 0 0 0,-1 0 0 0 0,2 0 0 0 0,0 0 0 0 0,-1 1 0 0 0,2 0 0 0 0,-4 9 2 0 0,5-10 1 0 0,1-1 0 0 0,1 2-1 0 0,-1-2 1 0 0,1 1 0 0 0,0 1 0 0 0,0-2 0 0 0,1 1 0 0 0,1 1-1 0 0,-1-2 1 0 0,1 1 0 0 0,0 0 0 0 0,2 5-1 0 0,-2-10 21 0 0,0-1 0 0 0,0 1 0 0 0,0-1-1 0 0,0 0 1 0 0,0 1 0 0 0,1 0 0 0 0,-1-1 0 0 0,1 0 0 0 0,0 0 0 0 0,-1 0 0 0 0,2 0 0 0 0,-1 0-1 0 0,-1 0 1 0 0,2-1 0 0 0,-1 1 0 0 0,0 0 0 0 0,0-1 0 0 0,1 0 0 0 0,0 1 0 0 0,-1-1-1 0 0,1 0 1 0 0,-1 0 0 0 0,1 0 0 0 0,-1-1 0 0 0,1 0 0 0 0,0 1 0 0 0,0-1 0 0 0,0 1 0 0 0,0-1-1 0 0,-1 0 1 0 0,1-1 0 0 0,0 1 0 0 0,-1-1 0 0 0,1 1 0 0 0,0 0 0 0 0,-1-1 0 0 0,3-1-21 0 0,7-1 142 0 0,-1-1-1 0 0,0-1 1 0 0,0 0 0 0 0,-1 0 0 0 0,1-1 0 0 0,-1 0 0 0 0,0-1 0 0 0,-1 0 0 0 0,1-1 0 0 0,-2 1 0 0 0,1-2-1 0 0,-1 0 1 0 0,0 0 0 0 0,-1 0-142 0 0,-2 3 232 0 0,-1 0 0 0 0,-1 0 0 0 0,1 0 0 0 0,-1-1-1 0 0,0 0 1 0 0,0 0 0 0 0,-1 1 0 0 0,1-1 0 0 0,-2 0 0 0 0,1 0-1 0 0,-1-2-231 0 0,-1 5 492 0 0,0-1-1 0 0,0-1 1 0 0,0 1-1 0 0,-1 0 0 0 0,1 0 1 0 0,-1 0-1 0 0,0 0 1 0 0,0 0-1 0 0,-1 0 0 0 0,0 1 1 0 0,0-2-1 0 0,0 2 1 0 0,-1-1-1 0 0,1 1 0 0 0,-1-1 1 0 0,-2-1-492 0 0,5 6 50 0 0,0 0 1 0 0,0 0-1 0 0,0 0 1 0 0,0 0-1 0 0,0 0 1 0 0,0 0-1 0 0,0-1 1 0 0,0 1-1 0 0,0 0 1 0 0,0 0-1 0 0,0-1 1 0 0,0 1 0 0 0,0 0-1 0 0,0 0 1 0 0,-1-1-1 0 0,1 1 1 0 0,0 0-1 0 0,0 0 1 0 0,0 0-1 0 0,-1 0 1 0 0,1 0-1 0 0,0 0 1 0 0,0 0-1 0 0,-1 0 1 0 0,1 0-1 0 0,0 0 1 0 0,0 0-1 0 0,0 0 1 0 0,0 0-1 0 0,0 0 1 0 0,-1 0-1 0 0,1 0 1 0 0,0 0 0 0 0,0 0-1 0 0,-1 0 1 0 0,1 0-1 0 0,0 0 1 0 0,-1 0-1 0 0,1 0 1 0 0,0 0-1 0 0,0 0-50 0 0,-1 11 815 0 0,6 35-1039 0 0,-1-12 404 0 0,12 292-282 0 0,-16-289 92 0 0,0 1 0 0 0,-3-1 0 0 0,-1 0 1 0 0,-2 0-1 0 0,-3 8 10 0 0,9-44-26 0 0,0 1 0 0 0,-1-1 0 0 0,1 1-1 0 0,0-2 1 0 0,-1 2 0 0 0,1-1 0 0 0,0 0 0 0 0,-1 1 0 0 0,1-1 0 0 0,-1 0 0 0 0,0 0 0 0 0,1 0 0 0 0,-1 1 0 0 0,0-2 0 0 0,0 2 0 0 0,1-1 0 0 0,-2-1 0 0 0,1 1 0 0 0,1 0 0 0 0,-2 0 0 0 0,1 0-1 0 0,0-1 1 0 0,0 1 0 0 0,0 0 0 0 0,0-1 0 0 0,-1 1 0 0 0,1-1 0 0 0,0 1 0 0 0,0-1 0 0 0,-1 1 0 0 0,1-1 0 0 0,-2 0 26 0 0,1 0-313 0 0,-1-1 0 0 0,1 0 0 0 0,-1 0 0 0 0,0 0 0 0 0,1-1 0 0 0,-1 2 0 0 0,0-2 0 0 0,1 1-1 0 0,0-1 1 0 0,0 1 0 0 0,-1-2 0 0 0,1 2 0 0 0,1-1 0 0 0,-3-2 313 0 0,-5-4-166 0 0,1-1-1 0 0,0 0 1 0 0,1-1-1 0 0,-1 1 0 0 0,2-2 1 0 0,-1-1 166 0 0,5 9-27 0 0,1 0 1 0 0,-1 0-1 0 0,1 0 1 0 0,0 0-1 0 0,0 0 1 0 0,0 0-1 0 0,1 0 0 0 0,0 0 1 0 0,-1 0-1 0 0,1 0 1 0 0,0 0-1 0 0,0 0 1 0 0,1 0-1 0 0,-1 0 0 0 0,0-1 1 0 0,1 1-1 0 0,0 0 1 0 0,0 0-1 0 0,-1 0 1 0 0,2 0-1 0 0,-1 0 0 0 0,0 1 1 0 0,1-1-1 0 0,0 0 1 0 0,2-2 26 0 0,35-43 17 0 0,1 2-1 0 0,31-24-16 0 0,15-17-152 0 0,-65 58-3441 0 0,-21 29 3404 0 0,1 0-1 0 0,-1 0 1 0 0,0-1 0 0 0,0 0 0 0 0,0 1 0 0 0,0-1-1 0 0,0 1 1 0 0,1 0 0 0 0,-1-1 0 0 0,0 0 0 0 0,0 0 0 0 0,0 1-1 0 0,0 0 1 0 0,0-1 0 0 0,0 1 0 0 0,0-1 0 0 0,0 0 0 0 0,0 1-1 0 0,0 0 1 0 0,0-1 0 0 0,-1 0 0 0 0,1 1 0 0 0,0-1-1 0 0,0 1 1 0 0,0 0 0 0 0,0-1 0 0 0,0 0 0 0 0,-1 1 0 0 0,1-1-1 0 0,-1 1 1 0 0,1 0 0 0 0,-1 0 0 0 0,1-1 0 0 0,0 1 0 0 0,0-1-1 0 0,-1 1 1 0 0,1-1 0 0 0,-1 1 0 0 0,0 0 0 0 0,1 0 0 0 0,0 0-1 0 0,-1 0 1 0 0,1-1 0 0 0,-1 1 0 0 0,0 0 0 0 0,1 0-1 0 0,0 0 1 0 0,-1 0 0 0 0,0 0 0 0 0,1 0 0 0 0,-1 0 0 0 0,1 0-1 0 0,0 0 1 0 0,-1 0 0 0 0,0 0 0 0 0,0 0 0 0 0,1 0 0 0 0,0 1-1 0 0,-1-1 190 0 0,-1 0-157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 8 0 0,'-16'2'3420'0'0,"2"2"-3037"0"0,8 1-328 0 0,0-1 0 0 0,0 2 0 0 0,2-2 0 0 0,-1 1 0 0 0,0 1 0 0 0,1 0-1 0 0,-1 0 1 0 0,1 0 0 0 0,1 0 0 0 0,-1 0 0 0 0,1 0 0 0 0,0 1 0 0 0,0 0 0 0 0,1 0 0 0 0,0-1 0 0 0,0 2 0 0 0,1-1-1 0 0,0 0 1 0 0,0 0 0 0 0,0 0 0 0 0,1 0 0 0 0,0 1-55 0 0,1-4 9 0 0,-1 1 0 0 0,0-1 1 0 0,1 1-1 0 0,-1-2 0 0 0,2 2 0 0 0,-1-1 0 0 0,0 0 0 0 0,1 1 0 0 0,-1-2 1 0 0,1 2-1 0 0,1-1 0 0 0,-1-1 0 0 0,0 1 0 0 0,0 0 0 0 0,1-1 0 0 0,0 1 1 0 0,0-1-1 0 0,0 0 0 0 0,0 0 0 0 0,1 0 0 0 0,-1-1 0 0 0,1 1 0 0 0,0-1 1 0 0,-1 0-1 0 0,2 0 0 0 0,-1 0 0 0 0,-1 0 0 0 0,2-1 0 0 0,-1 1 0 0 0,0-2 1 0 0,1 1-1 0 0,-1 0 0 0 0,1 0 0 0 0,-1-1 0 0 0,4 0-9 0 0,-1 0 1 0 0,-1 0 1 0 0,1 0-1 0 0,0-1 0 0 0,-1 0 1 0 0,0 0-1 0 0,0-1 0 0 0,1 1 0 0 0,-1-2 1 0 0,0 1-1 0 0,0-1 0 0 0,0 1 1 0 0,-1-2-1 0 0,1 1 0 0 0,0-1 0 0 0,-1 1 1 0 0,0-1-1 0 0,0-1 0 0 0,-1 1 1 0 0,1-1-1 0 0,-1 0-1 0 0,-1 1 0 0 0,0 1 0 0 0,-1 0 0 0 0,1-2 0 0 0,-1 1 0 0 0,-1 1 0 0 0,2-2 0 0 0,-2 1 0 0 0,0 0 0 0 0,0-1 0 0 0,0 2 0 0 0,1-2 0 0 0,-2 1 0 0 0,0-1 0 0 0,0 1 0 0 0,0-1 0 0 0,0 1 0 0 0,0-1 0 0 0,0 1 0 0 0,-1-1 0 0 0,0 1 0 0 0,0 0 0 0 0,0-1 0 0 0,-1 2 0 0 0,0-2 0 0 0,1 1 0 0 0,-2 0 0 0 0,1 0 0 0 0,0 0-1 0 0,-2-1 1 0 0,-5-9 11 0 0,-1 0-1 0 0,-2 1 0 0 0,-1-2-10 0 0,10 11-5 0 0,0 0 0 0 0,-1 1 0 0 0,0 0 1 0 0,1 0-1 0 0,-1 0 0 0 0,0 0 1 0 0,0 1-1 0 0,0 0 0 0 0,-1 0 0 0 0,1-1 1 0 0,-1 2-1 0 0,1-1 0 0 0,-4 0 5 0 0,7 2-140 0 0,-1 0 0 0 0,1 1 0 0 0,0-1 0 0 0,0 0 0 0 0,-1 1 1 0 0,1-1-1 0 0,0 0 0 0 0,-1 1 0 0 0,2-1 0 0 0,-2 1 0 0 0,1 0 0 0 0,0-1 0 0 0,0 1 0 0 0,0 0 0 0 0,0 0 0 0 0,-1 0 0 0 0,2 0 0 0 0,-1 0 0 0 0,0-1 0 0 0,0 2 140 0 0,-3 2-1263 0 0,3-3 552 0 0,2-1 322 0 0,3 2 226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188 461 20 0 0,'0'-1'101'0'0,"0"-1"0"0"0,1 0 0 0 0,-1 0 1 0 0,-1 0-1 0 0,1 0 0 0 0,0 1 0 0 0,0-1 0 0 0,0 0 0 0 0,-1 0 1 0 0,0 0-1 0 0,1 1 0 0 0,-1-1 0 0 0,1 1 0 0 0,-2-2 0 0 0,1 2 0 0 0,1-1 1 0 0,-2 1-1 0 0,1-1 0 0 0,0 1 0 0 0,0-1 0 0 0,0 2 0 0 0,-1-2 1 0 0,1 1-102 0 0,-1 0 56 0 0,0 0 1 0 0,0 1 0 0 0,0-1-1 0 0,1 1 1 0 0,-2 0 0 0 0,2-1-1 0 0,-1 1 1 0 0,-1 0 0 0 0,2 0-1 0 0,-1 0 1 0 0,0 0 0 0 0,0 0-1 0 0,0 1 1 0 0,0-1 0 0 0,0 0-1 0 0,0 1 1 0 0,0-1 0 0 0,0 2-57 0 0,-6 1 58 0 0,1 0 0 0 0,-1 0 0 0 0,1 2 0 0 0,-1-1 0 0 0,2 1 0 0 0,-2 0 0 0 0,2 0 0 0 0,-1 1 0 0 0,-2 3-58 0 0,2 0 88 0 0,0 0-1 0 0,1 0 1 0 0,0 0 0 0 0,1 1-1 0 0,0 0 1 0 0,0 0 0 0 0,1 1-1 0 0,0-1 1 0 0,1 1 0 0 0,0 0-1 0 0,0 5-87 0 0,1-9 72 0 0,2 0 1 0 0,-1 1-1 0 0,0-2 0 0 0,1 2 0 0 0,1-1 0 0 0,-1 0 1 0 0,1 1-1 0 0,0-2 0 0 0,1 2 0 0 0,-1-1 0 0 0,1-1 0 0 0,1 1 1 0 0,0 0-1 0 0,0 0 0 0 0,0-1 0 0 0,0 0 0 0 0,1 0 1 0 0,1 2-73 0 0,-2-6 54 0 0,-1 0 1 0 0,0 1 0 0 0,0 0 0 0 0,1-2 0 0 0,0 1-1 0 0,0 0 1 0 0,-1 0 0 0 0,1 0 0 0 0,0-1 0 0 0,0 1-1 0 0,0-1 1 0 0,0 0 0 0 0,0 0 0 0 0,1-1-1 0 0,-1 1 1 0 0,0 0-55 0 0,4 0 174 0 0,0-1 1 0 0,0 0-1 0 0,-1 0 0 0 0,1 0 0 0 0,0-1 0 0 0,0 0 0 0 0,6-2-174 0 0,7-3 438 0 0,0-1 0 0 0,-1 0-1 0 0,0-2 1 0 0,14-8-438 0 0,-16 7 21 0 0,-1-1 0 0 0,1-1 0 0 0,-2 0 0 0 0,0 0 1 0 0,0-3-1 0 0,-1 1 0 0 0,-1 0 0 0 0,-1-2 0 0 0,0 0 0 0 0,0 0 0 0 0,-2-1 1 0 0,0-1-1 0 0,-1 1 0 0 0,-2-1 0 0 0,7-17-21 0 0,-2-3 23 0 0,-2 1 1 0 0,-1-1-1 0 0,-3-1 0 0 0,0 1 0 0 0,-3-1 1 0 0,-1 0-1 0 0,-3-25-23 0 0,0 52-8 0 0,1 0 1 0 0,-2 0-1 0 0,0 0 0 0 0,0 1 1 0 0,-2-3 7 0 0,3 12 48 0 0,0-1 1 0 0,1 0 0 0 0,0 1 0 0 0,-2 0 0 0 0,1 0 0 0 0,1 0 0 0 0,-2 0-1 0 0,1 0 1 0 0,0-1 0 0 0,-1 2 0 0 0,1-1 0 0 0,-1 0 0 0 0,1 1 0 0 0,-1-2-1 0 0,0 2 1 0 0,1-1 0 0 0,-2 1 0 0 0,2 0 0 0 0,-1 0 0 0 0,-1-1-1 0 0,1 1 1 0 0,0 1 0 0 0,0-2 0 0 0,-1 1 0 0 0,1 1 0 0 0,0 0 0 0 0,0-1-1 0 0,-2 0-48 0 0,1 2 41 0 0,1-1-1 0 0,-1 1 0 0 0,1-1 1 0 0,0 1-1 0 0,0 0 0 0 0,-1 0 0 0 0,1-1 1 0 0,0 2-1 0 0,0-1 0 0 0,-1 0 1 0 0,2 1-1 0 0,-1-1 0 0 0,0 1 0 0 0,0 0 1 0 0,0-1-1 0 0,1 1 0 0 0,-1 0 0 0 0,1 0 1 0 0,-1 0-1 0 0,1 0 0 0 0,0 0 1 0 0,0 0-1 0 0,0 0 0 0 0,-1 3-40 0 0,-4 9-40 0 0,1 0-1 0 0,0 0 1 0 0,-1 11 40 0 0,1-9 57 0 0,-5 27 224 0 0,1 1 1 0 0,2 0-1 0 0,2 0 0 0 0,2 4-281 0 0,1 39 6152 0 0,6 51-6152 0 0,-4-129 286 0 0,2 21 638 0 0,1-1 1 0 0,4 18-925 0 0,-5-40 17 0 0,-1 0 0 0 0,1 0 1 0 0,1 1-1 0 0,-1-2 0 0 0,1 1 1 0 0,0 0-1 0 0,1 0 0 0 0,-1-1 1 0 0,1 0-1 0 0,1 0 0 0 0,-1 0 1 0 0,1 0-1 0 0,0 0-17 0 0,-3-5 44 0 0,0 1-1 0 0,0-1 1 0 0,-1 1 0 0 0,2-1-1 0 0,-1 1 1 0 0,-1-2 0 0 0,2 2-1 0 0,-1-1 1 0 0,0-1 0 0 0,0 1-1 0 0,1 0 1 0 0,-1 0 0 0 0,1-1 0 0 0,-1 0-1 0 0,3 1-43 0 0,-3-1-389 0 0,0-1 1 0 0,0 1-1 0 0,1 0 0 0 0,-1-1 0 0 0,0 0 1 0 0,0 0-1 0 0,1 1 0 0 0,-2-2 0 0 0,1 1 1 0 0,1 0-1 0 0,-2-1 0 0 0,1 2 0 0 0,0-2 1 0 0,0 1-1 0 0,0-2 0 0 0,-1 2 0 0 0,1-1 1 0 0,-1 0-1 0 0,1 1 0 0 0,0-3 389 0 0,3-4-1716 0 0,-1 2-1 0 0,0-2 1 0 0,-1 0-1 0 0,1 0 1 0 0,-1 0-1 0 0,0-2 1717 0 0,5-24-3832 0 0,-6 15 3094 0 0,1 0 411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84 20 0 0,'6'-4'171'0'0,"31"-27"1848"0"0,-36 30-1876 0 0,0 0 1 0 0,1-1-1 0 0,-2 2 1 0 0,2-2-1 0 0,-1 1 1 0 0,-1-1-1 0 0,1 1 1 0 0,0-1-1 0 0,0 1 1 0 0,-1-1-1 0 0,1 1 1 0 0,-1-1-1 0 0,1 1 1 0 0,-1-1-1 0 0,0 1 1 0 0,1-2-1 0 0,-1 2 1 0 0,0-1 0 0 0,0 1-1 0 0,0-1 1 0 0,0 0-1 0 0,-1 1 1 0 0,1-1-1 0 0,-1 1 1 0 0,1-1-1 0 0,-1 0-143 0 0,1 1 63 0 0,0 1-1 0 0,-1-1 1 0 0,0 1-1 0 0,1 0 1 0 0,-1-1 0 0 0,1 0-1 0 0,-1 1 1 0 0,1-1-1 0 0,-1 1 1 0 0,0 0-1 0 0,1 0 1 0 0,-1 0-1 0 0,1-1 1 0 0,-1 1 0 0 0,0 0-1 0 0,1-1 1 0 0,-1 1-1 0 0,0 0 1 0 0,0 0-1 0 0,1 0 1 0 0,-1 0 0 0 0,0 0-1 0 0,0 0 1 0 0,1 0-1 0 0,-1 0 1 0 0,0 0-1 0 0,1 1 1 0 0,-1-1-1 0 0,1 0 1 0 0,-1 1 0 0 0,0-1-1 0 0,0 0 1 0 0,1 0-1 0 0,0 0 1 0 0,-1 1-1 0 0,0-1 1 0 0,0 1-1 0 0,1 0 1 0 0,0-1 0 0 0,-1 0-1 0 0,1 1 1 0 0,-1-1-1 0 0,0 1-62 0 0,-25 22 22 0 0,26-22 5 0 0,-13 13 1 0 0,2 0 1 0 0,0 1-1 0 0,1 0 0 0 0,0 0 0 0 0,1 1 0 0 0,-6 17-28 0 0,10-22 184 0 0,1-1-1 0 0,0 1 1 0 0,1 0-1 0 0,0 0 0 0 0,1 0 1 0 0,-1 1-1 0 0,3-1 1 0 0,-1 0-1 0 0,0 0 1 0 0,1 1-1 0 0,2 8-183 0 0,-2-17 53 0 0,0 0 1 0 0,1 0-1 0 0,0 0 1 0 0,0 0-1 0 0,0 0 1 0 0,0-1-1 0 0,0 1 0 0 0,1 0 1 0 0,-1-1-1 0 0,1 1 1 0 0,-1 0-1 0 0,1-1 1 0 0,0 1-1 0 0,0-1 1 0 0,0 0-1 0 0,0 0 0 0 0,0 0 1 0 0,1 0-1 0 0,0 0 1 0 0,-1-1-1 0 0,2 2-53 0 0,1-1 10 0 0,-1-1 0 0 0,0 1 0 0 0,1-1 0 0 0,-1-1 0 0 0,1 1 0 0 0,-1 0 0 0 0,1-1 0 0 0,-1 1 0 0 0,1-2-1 0 0,-1 1 1 0 0,1-1 0 0 0,-1 0 0 0 0,3 1-10 0 0,7-4 177 0 0,0 0-1 0 0,0-1 0 0 0,-1 0 0 0 0,0-1 1 0 0,0 0-1 0 0,0-1 0 0 0,-1-1 1 0 0,10-7-177 0 0,-17 11 126 0 0,1-1 1 0 0,-1 0-1 0 0,-1 1 1 0 0,2-2-1 0 0,-3 0 1 0 0,2 1-1 0 0,-1-1 1 0 0,-1 0-1 0 0,0 0 1 0 0,0 0 0 0 0,0-1-1 0 0,0 1 1 0 0,0 0-1 0 0,-2-1 1 0 0,1 0-1 0 0,-1 0 1 0 0,1-6-127 0 0,-2 8-1 0 0,0 0 1 0 0,0 0 0 0 0,0 0-1 0 0,0-1 1 0 0,-1 2 0 0 0,-1-1-1 0 0,2-1 1 0 0,-2 2-1 0 0,0-1 1 0 0,0 0 0 0 0,0 1-1 0 0,0-1 1 0 0,0 1 0 0 0,-1-1-1 0 0,0 1 1 0 0,0 0-1 0 0,0 0 1 0 0,0 0 0 0 0,-1 1-1 0 0,0-1 1 0 0,0 1 0 0 0,1 0-1 0 0,-2 0 1 0 0,-2-2 0 0 0,-1 1 100 0 0,1-1-1 0 0,-1 2 1 0 0,0 0 0 0 0,0-1-1 0 0,-1 2 1 0 0,1-1 0 0 0,0 1 0 0 0,0 1-1 0 0,-7-2-99 0 0,10 3-262 0 0,1 0 0 0 0,-1 0 0 0 0,1 0 0 0 0,0 1 0 0 0,0 0 0 0 0,0 0 0 0 0,-1-1 0 0 0,1 2 0 0 0,-2 0 262 0 0,3 0-865 0 0,0-1 0 0 0,1 0-1 0 0,-1 1 1 0 0,1 0 0 0 0,0-1-1 0 0,-1 1 1 0 0,1 0 0 0 0,0 0-1 0 0,0 0 1 0 0,0 1 0 0 0,0-1-1 0 0,0 0 1 0 0,1 0 0 0 0,-1 3 865 0 0,8-3-1837 0 0,0-4 1590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16 0 0,'0'0'59'0'0,"1"0"-1"0"0,0 0 1 0 0,-1 0 0 0 0,0 0 0 0 0,1 0-1 0 0,0 0 1 0 0,0 0 0 0 0,-1 0 0 0 0,0 0-1 0 0,1 0 1 0 0,0 0 0 0 0,0 0 0 0 0,-1 0-1 0 0,0 0 1 0 0,1 0 0 0 0,-1 1 0 0 0,1-1-1 0 0,0 0 1 0 0,-1 1 0 0 0,0-1 0 0 0,1 1-1 0 0,-1-1 1 0 0,1 0 0 0 0,0 0 0 0 0,-1 1-1 0 0,0-1 1 0 0,0 1 0 0 0,1-1 0 0 0,-1 1-1 0 0,0-1 1 0 0,1 0 0 0 0,-1 1 0 0 0,0 0-1 0 0,1 0 1 0 0,-1-1 0 0 0,0 0 0 0 0,0 1-1 0 0,0 0 1 0 0,0-1 0 0 0,0 1 0 0 0,0 0-59 0 0,3 35 858 0 0,-1-9-442 0 0,11 45 620 0 0,-8-35-162 0 0,2 0-1 0 0,2-1 0 0 0,12 33-873 0 0,-21-69 120 0 0,0 2-1 0 0,1-1 1 0 0,-1-1 0 0 0,0 1 0 0 0,1 0 0 0 0,-1 0 0 0 0,1 0 0 0 0,-1 0-1 0 0,0 0 1 0 0,1-1 0 0 0,0 1 0 0 0,0 0 0 0 0,-1 0 0 0 0,0-1 0 0 0,1 1-1 0 0,0 0 1 0 0,0-1 0 0 0,-1 1 0 0 0,2-1-120 0 0,-1 0 78 0 0,-1 0-1 0 0,0 0 1 0 0,1 0 0 0 0,-1-1 0 0 0,1 0-1 0 0,-1 1 1 0 0,1-1 0 0 0,-1 1-1 0 0,0 0 1 0 0,0-1 0 0 0,1 1 0 0 0,-1-1-1 0 0,0 0 1 0 0,0 1 0 0 0,1 0 0 0 0,-1-1-1 0 0,0 0 1 0 0,0 1 0 0 0,0-1-1 0 0,0 1 1 0 0,0-1 0 0 0,1 1 0 0 0,-2-1-78 0 0,5-49 2106 0 0,-4 42-1879 0 0,0 3-122 0 0,3-47 970 0 0,9-52-1075 0 0,-10 90-21 0 0,1 0 0 0 0,0 1 1 0 0,1-1-1 0 0,1 1 0 0 0,-1-1 0 0 0,2 2 1 0 0,1 0-1 0 0,0-1 0 0 0,8-10 21 0 0,-14 20-1 0 0,0 2 1 0 0,1-1-1 0 0,-2 0 0 0 0,2 1 1 0 0,-1-1-1 0 0,2 1 0 0 0,-2-1 1 0 0,1 1-1 0 0,-1-1 0 0 0,1 1 1 0 0,0 0-1 0 0,0 0 0 0 0,0 0 1 0 0,0 0-1 0 0,0 0 0 0 0,0 0 1 0 0,1 1-1 0 0,-2 0 0 0 0,1-1 1 0 0,1 1-1 0 0,-1-1 0 0 0,0 1 1 0 0,0 0 0 0 0,1 1 2 0 0,-1 0 0 0 0,0-1 0 0 0,0 1 0 0 0,1 0 1 0 0,-1 0-1 0 0,0 1 0 0 0,0-1 0 0 0,1 0 0 0 0,-1 1 0 0 0,-1-1 0 0 0,2 1 0 0 0,-2 0 1 0 0,1-1-1 0 0,0 1 0 0 0,-1 0 0 0 0,1 0 0 0 0,-1 1-2 0 0,7 9 21 0 0,-1 0-1 0 0,-1 0 1 0 0,0 0-1 0 0,-1 0 1 0 0,-1 2-1 0 0,2 7-20 0 0,10 48 176 0 0,-11-39-810 0 0,3-1-1 0 0,1 4 635 0 0,-2-22-4262 0 0,-1-17 72 0 0,0-23-1075 0 0,-4 20 5500 0 0,4-7-526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204 560 44 0 0,'2'0'130'0'0,"-1"0"-1"0"0,1 0 1 0 0,-2 0-1 0 0,2-1 1 0 0,-1 1-1 0 0,1-1 1 0 0,-1 1-1 0 0,0-1 1 0 0,1 1-1 0 0,-2 0 1 0 0,2-1-1 0 0,-1 0 1 0 0,0 0-1 0 0,0 1 1 0 0,0-1-1 0 0,0 0 1 0 0,0 0-1 0 0,0 0 1 0 0,0 0-1 0 0,0 0 1 0 0,0 0 0 0 0,-1 0-1 0 0,1 0 1 0 0,0 0-1 0 0,0-1 1 0 0,-1 1-1 0 0,0 0 1 0 0,1 0-1 0 0,-1-1 1 0 0,1 1-1 0 0,-1-1-129 0 0,0 1 85 0 0,-1-2-1 0 0,1 2 1 0 0,-1-1 0 0 0,1 1-1 0 0,-1-1 1 0 0,0 1 0 0 0,0-1-1 0 0,1 1 1 0 0,-1-1-1 0 0,0 2 1 0 0,0-2 0 0 0,0 1-1 0 0,0 0 1 0 0,0-1-1 0 0,-1 2 1 0 0,1-2 0 0 0,0 1-1 0 0,-1 1 1 0 0,1-1 0 0 0,-1-1-1 0 0,1 2 1 0 0,-1 0-1 0 0,1-1 1 0 0,-1 0 0 0 0,1 0-1 0 0,-1 1-84 0 0,-3-1 7 0 0,0-1-1 0 0,0 2 0 0 0,1-1 0 0 0,-1 1 1 0 0,0 0-1 0 0,1 0 0 0 0,-1 0 0 0 0,0 0 1 0 0,0 1-1 0 0,1-1 0 0 0,-1 2 0 0 0,1-1 1 0 0,-1 0-1 0 0,1 1 0 0 0,-1 0 1 0 0,1-1-1 0 0,0 2 0 0 0,0-1 0 0 0,0 1 1 0 0,0-1-1 0 0,0 1 0 0 0,1 0 0 0 0,-1 0 1 0 0,1 1-1 0 0,-1 0-6 0 0,-6 6 2 0 0,-1 1 1 0 0,1 1-1 0 0,1 1 0 0 0,1-1 1 0 0,0 2-1 0 0,0-1 1 0 0,0 3-3 0 0,4-7 36 0 0,1 1 1 0 0,0-1 0 0 0,0 0 0 0 0,0 2 0 0 0,2-1 0 0 0,-1-1 0 0 0,1 2-1 0 0,0-1 1 0 0,1 0 0 0 0,1 3-37 0 0,-1-11 58 0 0,0 1 0 0 0,0-1-1 0 0,0 1 1 0 0,1 0 0 0 0,-1 0 0 0 0,0-1 0 0 0,1 0-1 0 0,0 1 1 0 0,0-1 0 0 0,0 1 0 0 0,0-1-1 0 0,0 0 1 0 0,1 0 0 0 0,-1 1 0 0 0,0-1 0 0 0,1 0-1 0 0,0 0 1 0 0,-1 0 0 0 0,2-1 0 0 0,-2 2 0 0 0,1-2-1 0 0,1 1 1 0 0,-1-1 0 0 0,0 1 0 0 0,0-2-1 0 0,1 2 1 0 0,-1-1 0 0 0,0 0 0 0 0,0 0 0 0 0,1 0-1 0 0,0-1 1 0 0,-1 0 0 0 0,1 1 0 0 0,-1-1-1 0 0,1 1 1 0 0,-1-1 0 0 0,1 0 0 0 0,0 0 0 0 0,-1-1-1 0 0,1 1 1 0 0,1-1-58 0 0,4-1 177 0 0,1 0 1 0 0,-1 0-1 0 0,0-1 0 0 0,1-1 0 0 0,-2 1 1 0 0,1-2-1 0 0,0 1 0 0 0,-1-1 0 0 0,1 0 1 0 0,-1 0-1 0 0,-1 0 0 0 0,1-1 0 0 0,-1 0 1 0 0,0-1-1 0 0,2-2-177 0 0,-2 2 28 0 0,-1 0 0 0 0,0 1 0 0 0,0-1 0 0 0,-1-1 0 0 0,0 1 1 0 0,0-1-1 0 0,-1 0 0 0 0,0 1 0 0 0,0-2 0 0 0,0 1 0 0 0,-1 0 0 0 0,-1 0 0 0 0,0-1 0 0 0,1 0 0 0 0,-2-7-28 0 0,-1 10 7 0 0,0 0 0 0 0,0 1-1 0 0,-2-1 1 0 0,2 0 0 0 0,-2 0-1 0 0,0-1-6 0 0,-11-10 25 0 0,14 17-24 0 0,0-1-1 0 0,-1 1 0 0 0,0 0 1 0 0,0-1-1 0 0,1 1 0 0 0,0 0 1 0 0,-1 0-1 0 0,0-1 1 0 0,1 1-1 0 0,-1 0 0 0 0,1 0 1 0 0,-1 0-1 0 0,1 0 0 0 0,-1 0 1 0 0,0 0-1 0 0,1 0 0 0 0,0 1 1 0 0,-1-1-1 0 0,0 0 1 0 0,0 0-1 0 0,1 0 0 0 0,0 1 1 0 0,-1-1-1 0 0,1 0 0 0 0,-1 1 1 0 0,0-1-1 0 0,1 0 0 0 0,0 0 1 0 0,0 1-1 0 0,-1-1 0 0 0,0 1 0 0 0,0 1 1 0 0,0 0 0 0 0,-1-1 0 0 0,2 1 0 0 0,-2 1 0 0 0,1-2 0 0 0,1 1 0 0 0,-1 1-1 0 0,0-1 1 0 0,0 0 0 0 0,1 0 0 0 0,0 0 0 0 0,0 0 0 0 0,0 0 0 0 0,0 2-1 0 0,-1 37 19 0 0,1-30-15 0 0,0-3 7 0 0,0 3 5 0 0,0 1 0 0 0,1-1 1 0 0,-1 0-1 0 0,2 0 0 0 0,0 1 1 0 0,2 4-17 0 0,-3-14 1 0 0,-1 0 0 0 0,0-1 0 0 0,1 1 0 0 0,1 0 0 0 0,-2 0 0 0 0,1-1 0 0 0,0 1 0 0 0,0-1 0 0 0,0 1 0 0 0,1-1 0 0 0,-1 1 0 0 0,1-2 0 0 0,-1 2 0 0 0,0-1 0 0 0,1 0 0 0 0,0 1 0 0 0,-1-2 0 0 0,1 1 0 0 0,-1 0 0 0 0,1 0 0 0 0,0-1 0 0 0,-1 1 0 0 0,2 0 0 0 0,-2-1 0 0 0,1 1 0 0 0,0-1 0 0 0,-1 0 0 0 0,2 0 0 0 0,-2 0 0 0 0,1 0 0 0 0,0 0 0 0 0,0 0 0 0 0,0 0 0 0 0,0-1 0 0 0,-1 0 0 0 0,2 1 0 0 0,-2-1 0 0 0,1 1 0 0 0,0-1 0 0 0,-1 0 0 0 0,2 0-1 0 0,10-5-10 0 0,1-1 0 0 0,-2-1 0 0 0,1 1-1 0 0,-1-1 1 0 0,0-1 0 0 0,-1 0 0 0 0,0-1 0 0 0,0-1 0 0 0,-1 1 0 0 0,3-7 10 0 0,8-7-26 0 0,-3-3 0 0 0,0 0 1 0 0,-1 0-1 0 0,2-9 26 0 0,-9 15 412 0 0,-1 0 1 0 0,-1-1-1 0 0,-2 0 0 0 0,0 0 1 0 0,-1 0-1 0 0,-1-1 1 0 0,-1 0-1 0 0,-1 1 0 0 0,-1-14-412 0 0,-2-7 932 0 0,-2-1 1 0 0,-2 1-1 0 0,-1 0 0 0 0,-9-23-932 0 0,15 63 7 0 0,-1 1 0 0 0,1 0 1 0 0,-1-1-1 0 0,0 0 0 0 0,0 1 1 0 0,0 0-1 0 0,0 0 0 0 0,0-1 1 0 0,-1 1-1 0 0,1 0 0 0 0,-1 0 0 0 0,-1-1-7 0 0,3 3 1 0 0,0 0 0 0 0,0 0 0 0 0,0 0 0 0 0,-1-1 0 0 0,1 1 0 0 0,0 0 0 0 0,-1 0 0 0 0,1 0 0 0 0,-1 0 0 0 0,1-1 0 0 0,0 1 0 0 0,0 0 0 0 0,0 0 0 0 0,-1 0 0 0 0,1 0 0 0 0,-1 0 0 0 0,1 0 0 0 0,-1 0 0 0 0,1 0 0 0 0,0 0 0 0 0,0 1 0 0 0,0-1 0 0 0,-1 0 0 0 0,1 0 0 0 0,-1 0-1 0 0,1 0 1 0 0,0 1 0 0 0,-1-1 0 0 0,1 0 0 0 0,0 0 0 0 0,0 0-1 0 0,-11 17 6 0 0,2 9 9 0 0,2 0 0 0 0,0 1 0 0 0,1 0 0 0 0,1 0 0 0 0,2 10-15 0 0,-5 140 82 0 0,8-161-25 0 0,-1 36 512 0 0,4-1 1 0 0,0 1-1 0 0,4 5-569 0 0,-3-37 350 0 0,0-1 0 0 0,0 1 0 0 0,2-2 0 0 0,0 1 0 0 0,2 0 0 0 0,0-1 1 0 0,1-1-1 0 0,0 0 0 0 0,10 13-350 0 0,-16-25 148 0 0,1 0 1 0 0,1 0 0 0 0,-1 0 0 0 0,1-1 0 0 0,0 0-1 0 0,-1 1 1 0 0,2-2 0 0 0,-1 1 0 0 0,1-1-1 0 0,-1 0 1 0 0,1 0 0 0 0,0 0 0 0 0,0-1 0 0 0,0 0-1 0 0,0 0 1 0 0,1 0 0 0 0,-1-1 0 0 0,4 1-149 0 0,-5-2-417 0 0,-1 0 1 0 0,0 0-1 0 0,1-1 0 0 0,-2 1 1 0 0,2-1-1 0 0,-1 0 1 0 0,0 0-1 0 0,0-1 0 0 0,0 1 1 0 0,-1-1-1 0 0,1 1 1 0 0,4-3 416 0 0,-4 1-1143 0 0,0 0 1 0 0,0 0 0 0 0,0-1 0 0 0,0 1 0 0 0,-1-1 0 0 0,1 0 0 0 0,-1 0 0 0 0,0 0 0 0 0,0-1 0 0 0,0 1 0 0 0,-1-1 0 0 0,1 0 1142 0 0,4-11-2665 0 0,-1-2 0 0 0,0 1 0 0 0,1-14 2665 0 0,-5 22-260 0 0,8-25-339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108 729 4 0 0,'0'2'198'0'0,"-1"-1"1"0"0,0 1-1 0 0,0-2 0 0 0,1 2 1 0 0,-2-1-1 0 0,1 0 0 0 0,1 1 0 0 0,-2-2 1 0 0,1 2-1 0 0,0-1 0 0 0,-1-1 1 0 0,2 2-1 0 0,-3-1-198 0 0,-3-4 1767 0 0,3-11-730 0 0,-9-113 3054 0 0,4 52-2464 0 0,-3 0 1 0 0,-7-16-1628 0 0,-13-76 533 0 0,30 159-77 0 0,0 0 0 0 0,0 0 0 0 0,1 0 0 0 0,0 1 0 0 0,0-2 0 0 0,1 2 0 0 0,0-1 0 0 0,2-4-456 0 0,-3 9 118 0 0,2 0 0 0 0,-1 0 0 0 0,0 0 1 0 0,1 0-1 0 0,0 0 0 0 0,-1 0 0 0 0,2 1 1 0 0,-1-1-1 0 0,0 1 0 0 0,0 0 0 0 0,1-1 1 0 0,-1 1-1 0 0,1 0 0 0 0,-1 0 0 0 0,1 0 1 0 0,0 1-1 0 0,0-1 0 0 0,-1 1 0 0 0,1-1 1 0 0,1 1-1 0 0,1 0-118 0 0,37-16 56 0 0,-18 6-102 0 0,1 2 0 0 0,1 0 0 0 0,-1 2 0 0 0,1 1 0 0 0,0 0 0 0 0,8 1 46 0 0,-26 6 4 0 0,-1-1 0 0 0,1 1 0 0 0,-1-1 0 0 0,1 2 0 0 0,-1-1 0 0 0,0 2 0 0 0,1-1 0 0 0,-2 1 1 0 0,2 0-1 0 0,-1 0 0 0 0,-1 1 0 0 0,0-1 0 0 0,1 1 0 0 0,-1 1 0 0 0,0-1 0 0 0,0 1 0 0 0,-1 1-4 0 0,3 0-3 0 0,-1 2-1 0 0,-1-1 1 0 0,1 2-1 0 0,-1-2 0 0 0,-1 2 1 0 0,1-1-1 0 0,-1 1 1 0 0,-1 0-1 0 0,0 0 1 0 0,0 1-1 0 0,-1-1 0 0 0,1 8 4 0 0,-3-10-5 0 0,0 0 0 0 0,-1 0 0 0 0,0 1 0 0 0,0-1 0 0 0,-1 0-1 0 0,0 0 1 0 0,0 0 0 0 0,-1 0 0 0 0,0 0 0 0 0,0 0 0 0 0,0 0 0 0 0,-1-1-1 0 0,0 1 1 0 0,-1 0 5 0 0,-3 5 236 0 0,0 0 0 0 0,1-1 1 0 0,-2-1-1 0 0,0 1 0 0 0,-1-1 0 0 0,0 0 0 0 0,-2 1-236 0 0,6-7 605 0 0,0 0 0 0 0,0 0-1 0 0,0-1 1 0 0,0 0 0 0 0,-1 0-1 0 0,1 0 1 0 0,-1-1-1 0 0,0 0 1 0 0,0 0 0 0 0,0-1-1 0 0,0 1-604 0 0,-12 1 1780 0 0,0-1-1 0 0,0-1 0 0 0,-1 0-1779 0 0,-22 1-2039 0 0,2 5-6213 0 0,31-4 4594 0 0,1 2-6491 0 0,10 1 1979 0 0,6-5 8029 0 0,1 0-186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60 48 0 0,'0'0'121'0'0,"1"-1"1"0"0,0 0-1 0 0,0 0 1 0 0,-1 1-1 0 0,1-1 1 0 0,0 0-1 0 0,0 0 1 0 0,-1 1-1 0 0,1-1 1 0 0,0-1-1 0 0,-1 2 1 0 0,1-1-1 0 0,-1-1 1 0 0,0 2-1 0 0,0-1 0 0 0,1-1 1 0 0,-1 2-1 0 0,0-1 1 0 0,1-1-1 0 0,-1 2 1 0 0,0-2-1 0 0,0 1 1 0 0,0 0-1 0 0,0 0 1 0 0,-1 0-1 0 0,1 0 1 0 0,0 0-1 0 0,0 0 1 0 0,-1 0-1 0 0,1 0 0 0 0,0 0 1 0 0,0 0-1 0 0,-1 0 1 0 0,0 0-1 0 0,0 0 1 0 0,1 0-1 0 0,0 0 1 0 0,-1 1-1 0 0,0-1 1 0 0,0 0-1 0 0,1 0 1 0 0,-1 1-1 0 0,0-1 1 0 0,0 0-1 0 0,0 0 0 0 0,0 1 1 0 0,0 0-1 0 0,1-1 1 0 0,-2 1-1 0 0,1-1 1 0 0,0 1-122 0 0,-4-3 217 0 0,1 2 0 0 0,-1-2 1 0 0,1 2-1 0 0,-1-1 0 0 0,0 1 0 0 0,1-1 1 0 0,-2 2-1 0 0,1-1 0 0 0,1 0 1 0 0,-2 1-1 0 0,-1 0-217 0 0,-2 2 40 0 0,-1-1 0 0 0,1 2 0 0 0,0-1 1 0 0,0 2-1 0 0,0-1 0 0 0,1 2 0 0 0,0-2 1 0 0,-1 3-1 0 0,1-2 0 0 0,1 1 0 0 0,-1 1 0 0 0,1 0 1 0 0,-5 5-41 0 0,6-6 5 0 0,1 1 0 0 0,0-1 1 0 0,0 1-1 0 0,0 0 1 0 0,1 1-1 0 0,0 0 0 0 0,0-1 1 0 0,0 1-1 0 0,1 0 1 0 0,0 0-1 0 0,1 0 1 0 0,0 1-1 0 0,0-1 0 0 0,0 1 1 0 0,1-1-1 0 0,0 1 1 0 0,0 1-6 0 0,1-6 50 0 0,0-1 1 0 0,0 0-1 0 0,0 1 1 0 0,1 0-1 0 0,-1-1 1 0 0,1 1-1 0 0,-1-1 1 0 0,1 0 0 0 0,0 1-1 0 0,0 0 1 0 0,0-1-1 0 0,0 0 1 0 0,0 0-1 0 0,1 0 1 0 0,-1 0-1 0 0,1 0 1 0 0,-1 1-1 0 0,1-2 1 0 0,0 1 0 0 0,0 0-1 0 0,1 1-50 0 0,1-1 174 0 0,0 0-1 0 0,0 0 0 0 0,-1-1 1 0 0,1 1-1 0 0,1-1 0 0 0,-2 1 1 0 0,2-1-1 0 0,-1-1 1 0 0,0 1-1 0 0,1-1 0 0 0,-2 1 1 0 0,4-1-174 0 0,5-1 908 0 0,1 0-1 0 0,-1 0 1 0 0,0-1 0 0 0,0 0 0 0 0,0-1 0 0 0,-1-1 0 0 0,1 1-1 0 0,9-6-907 0 0,-15 6 284 0 0,0-1 0 0 0,-1-1 0 0 0,1 2 0 0 0,0-2 0 0 0,-1 1 0 0 0,-1-2 0 0 0,2 1 0 0 0,-2 0-1 0 0,0 0 1 0 0,0-1 0 0 0,0 0 0 0 0,-1 0 0 0 0,1 0 0 0 0,-1 0 0 0 0,-1-1 0 0 0,2-2-284 0 0,-2 3 217 0 0,0 0 1 0 0,-1 0-1 0 0,1 0 1 0 0,-1-1-1 0 0,0 1 1 0 0,-1 0-1 0 0,1-1 1 0 0,-1 1 0 0 0,-1 0-1 0 0,0 0 1 0 0,0-1-1 0 0,1 1 1 0 0,-2 0-1 0 0,1 0 1 0 0,-2 0-1 0 0,1 0 1 0 0,0 0 0 0 0,-1-1-218 0 0,3 7 0 0 0,0-1-1 0 0,-1 1 1 0 0,1 0 0 0 0,0 0 0 0 0,0 0 0 0 0,0-1 0 0 0,0 1 0 0 0,-1 0 0 0 0,1-1 0 0 0,0 1 0 0 0,0 0 0 0 0,0-1 0 0 0,0 1 0 0 0,0 0 0 0 0,0 0 0 0 0,-1 0 0 0 0,1 0 0 0 0,0 0 0 0 0,-1 0 0 0 0,1-1 0 0 0,0 1 0 0 0,-1 0 0 0 0,1 0-1 0 0,0 0 1 0 0,0 0 0 0 0,0 0 0 0 0,-1-1 0 0 0,1 1 0 0 0,0 0 0 0 0,-1 0 0 0 0,1 0 0 0 0,-1 0 0 0 0,1 0 0 0 0,0 0 0 0 0,0 0 0 0 0,0 0 0 0 0,-1 1 0 0 0,1-1 0 0 0,0 0 0 0 0,-1 0 0 0 0,-7 13-6 0 0,0 18-14 0 0,8-9 55 0 0,1 0 0 0 0,1 0 0 0 0,2 0 0 0 0,1 0 0 0 0,0-1 1 0 0,1 0-1 0 0,8 18-35 0 0,-11-31 9 0 0,1-1-9305 0 0,-3-9-2558 0 0,-1-7 7317 0 0,0-11 2219 0 0,1 8 2005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60 0 0,'0'-2'1879'0'0,"2"4"-549"0"0,5 9 184 0 0,8 18-22 0 0,-6 2-474 0 0,-2 0 0 0 0,-1-1 0 0 0,-1 2 0 0 0,-2-1 0 0 0,-1 29-1018 0 0,-4 45 917 0 0,-4 9-917 0 0,4-98-12 0 0,-2 44 68 0 0,3-19-77 0 0,-2 0 1 0 0,-2-1-1 0 0,-4 8 21 0 0,9-48-119 0 0,0 0 0 0 0,0 0 0 0 0,0 1 0 0 0,1-1-1 0 0,-1 1 1 0 0,0-1 0 0 0,-1 1 0 0 0,1-1 0 0 0,0 0 0 0 0,0 0 0 0 0,0 1 0 0 0,0-1 0 0 0,0 0 0 0 0,0 1 0 0 0,0-1 0 0 0,0 1 0 0 0,0-1 0 0 0,0 0-1 0 0,0 0 1 0 0,-1 0 0 0 0,1 1 0 0 0,0-1 0 0 0,-1 0 0 0 0,1 1 0 0 0,0-1 0 0 0,-1 0 0 0 0,1 1 0 0 0,0-1 0 0 0,0 0 0 0 0,0 0 0 0 0,-1 0 0 0 0,1 0 0 0 0,-1 0-1 0 0,1 0 1 0 0,-1 0 0 0 0,1 0 0 0 0,0 1 0 0 0,0-1 0 0 0,0 0 0 0 0,-1 0 0 0 0,1 0 0 0 0,-1 0 0 0 0,0 0 119 0 0,-9-16-3830 0 0,-4-25 929 0 0,9 20 2556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12 0 0,'0'-1'138'0'0,"0"1"-1"0"0,1-1 1 0 0,-1 0-1 0 0,0 1 1 0 0,0 0-1 0 0,1-1 1 0 0,-1 0 0 0 0,0 0-1 0 0,0 1 1 0 0,0 0-1 0 0,1-1 1 0 0,-1 1-1 0 0,0-1 1 0 0,1 0 0 0 0,0 1-1 0 0,-1 0 1 0 0,0 0-1 0 0,0-1 1 0 0,1 1 0 0 0,0-1-1 0 0,-1 1 1 0 0,1 0-1 0 0,-1-1 1 0 0,1 1-1 0 0,-1 0 1 0 0,1 0 0 0 0,0 0-1 0 0,-1 0 1 0 0,1 0-1 0 0,0 0-137 0 0,21-11 2570 0 0,-3 4 279 0 0,0 2 0 0 0,0 1 0 0 0,0 0-1 0 0,19-1-2848 0 0,79 0 2783 0 0,-80 4-2799 0 0,1 0 0 0 0,-1-2 0 0 0,37-9 16 0 0,-59 7 263 0 0,2-6-6884 0 0,-17 11 6424 0 0,1 0 1 0 0,-1-1-1 0 0,0 1 0 0 0,0 0 1 0 0,0 0-1 0 0,0 0 1 0 0,0 0-1 0 0,0 0 1 0 0,0-1-1 0 0,0 1 1 0 0,0 0-1 0 0,0-1 1 0 0,1 1-1 0 0,-1 0 1 0 0,0-1-1 0 0,0 1 0 0 0,0 0 1 0 0,0 0-1 0 0,0 0 1 0 0,0 0-1 0 0,0-1 1 0 0,0 1-1 0 0,0 0 1 0 0,0-1-1 0 0,0 1 1 0 0,-1 0-1 0 0,1-1 1 0 0,0 1-1 0 0,0 0 0 0 0,0 0 1 0 0,0 0-1 0 0,0 0 1 0 0,0-1-1 0 0,0 1 1 0 0,0 0-1 0 0,0 0 1 0 0,-1-1-1 0 0,1 1 197 0 0,-20-6-4896 0 0,-3 3 3059 0 0,13 3 1578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70 16 0 0,'-1'-1'112'0'0,"1"-1"0"0"0,-1 1-1 0 0,0 0 1 0 0,1-1 0 0 0,0 1 0 0 0,-1 0 0 0 0,0 0 0 0 0,0 0-1 0 0,1-1 1 0 0,-2 2 0 0 0,1-1 0 0 0,1-1 0 0 0,-2 2 0 0 0,1-1-1 0 0,0 0 1 0 0,0 0 0 0 0,0 1 0 0 0,0-1 0 0 0,-1-1-112 0 0,-1 1 56 0 0,1 0 0 0 0,-1 0 0 0 0,1-1 0 0 0,-1 1 1 0 0,1 1-1 0 0,-1-1 0 0 0,0 0 0 0 0,0 0 0 0 0,-1 1-56 0 0,-4 0 33 0 0,2 0-1 0 0,-1 2 0 0 0,0-1 0 0 0,0 1 1 0 0,1-1-1 0 0,0 2 0 0 0,-1 0 0 0 0,1-1 1 0 0,0 1-1 0 0,0 1 0 0 0,0-1 1 0 0,0 1-1 0 0,1 0 0 0 0,-1 0 0 0 0,1 1 1 0 0,0-1-1 0 0,0 2 0 0 0,1-1 0 0 0,-4 4-32 0 0,-1 4 2 0 0,0-1 0 0 0,1 2-1 0 0,1-1 1 0 0,-1 2-1 0 0,2-1 1 0 0,0 0 0 0 0,1 1-1 0 0,0 2-1 0 0,3-11 21 0 0,1-1 0 0 0,1 0 0 0 0,-1 1-1 0 0,0-1 1 0 0,1 1 0 0 0,0-1 0 0 0,1 1-1 0 0,-1-1 1 0 0,1 0 0 0 0,0 1 0 0 0,1-1 0 0 0,-1 0-1 0 0,1 0 1 0 0,0 2-21 0 0,-1-5 23 0 0,0 1 0 0 0,0-1 0 0 0,0 0 0 0 0,1 0 0 0 0,-1 0 0 0 0,1 0 0 0 0,-1 0 0 0 0,1 0 0 0 0,-1-1 0 0 0,2 1 0 0 0,-2-1 0 0 0,1 1 0 0 0,0-1 0 0 0,0 1 0 0 0,0-1 0 0 0,1 0 0 0 0,-1 0 0 0 0,0 0 0 0 0,0 0 0 0 0,1 0 1 0 0,-1-1-1 0 0,0 1 0 0 0,0-1 0 0 0,1 0 0 0 0,0 0 0 0 0,-1 1 0 0 0,0-1 0 0 0,1-1 0 0 0,-1 1 0 0 0,1 0 0 0 0,-1 0 0 0 0,2-1-23 0 0,8-2 101 0 0,1-2 1 0 0,0 1-1 0 0,0-1 1 0 0,-1-1-1 0 0,0 0 0 0 0,0-1 1 0 0,-1 0-1 0 0,0-1 1 0 0,9-7-102 0 0,-7 3 53 0 0,0 0 1 0 0,0 0-1 0 0,-1-2 0 0 0,-1 1 1 0 0,-1-1-1 0 0,0-1 1 0 0,3-5-54 0 0,-9 13-1 0 0,-1-1 0 0 0,0 0 0 0 0,0 0 0 0 0,0 0 0 0 0,-1 0 0 0 0,-1 0 0 0 0,1-1 0 0 0,-1 0 0 0 0,-1 0 1 0 0,0 7 0 0 0,1 1 0 0 0,-1-2-1 0 0,0 2 1 0 0,0-1 0 0 0,0 0-1 0 0,0 0 1 0 0,0 0 0 0 0,-1 0-1 0 0,1 1 1 0 0,0-1 0 0 0,-1 0-1 0 0,0 0 1 0 0,0 1 0 0 0,1-1 0 0 0,-1 0-1 0 0,0 1 1 0 0,0-1 0 0 0,0 1-1 0 0,0-1 1 0 0,0 1 0 0 0,0-1-1 0 0,-1 1 1 0 0,1 0 0 0 0,-1-1-1 0 0,1 2 1 0 0,-1-1 0 0 0,1-1-1 0 0,-1 2 1 0 0,1-1 0 0 0,-1 0-1 0 0,0 0 1 0 0,1 1 0 0 0,-1-1-1 0 0,0 1 1 0 0,0-1 0 0 0,0 1-1 0 0,1-1 1 0 0,-1 1 0 0 0,0 0-1 0 0,0 0 1 0 0,0 0 0 0 0,1 0-1 0 0,-3 1 2 0 0,2 0-2 0 0,-1-1-1 0 0,2 1 1 0 0,-1-1 0 0 0,-1 2 0 0 0,1-1 0 0 0,1-1 0 0 0,-2 2 0 0 0,2-1 0 0 0,-1 0 0 0 0,0 1 0 0 0,1-1 0 0 0,-1 1 0 0 0,1-1 0 0 0,-1 1 0 0 0,1 0 0 0 0,-1-1 0 0 0,1 2 0 0 0,0-2 0 0 0,-1 1 0 0 0,2 0 0 0 0,-1 0 0 0 0,0 0 0 0 0,0 1 0 0 0,1-1 0 0 0,-1-1 0 0 0,0 2 0 0 0,1-1 0 0 0,0 0 0 0 0,-1 0 0 0 0,1 1 1 0 0,-1 12-1 0 0,-1-1 1 0 0,2 1-1 0 0,0-1 0 0 0,1 3 1 0 0,-1-13 2 0 0,9 78 22 0 0,-7-73-19 0 0,-1 0 0 0 0,1 0 0 0 0,1 0 0 0 0,0-1 0 0 0,1 1 0 0 0,0-1 0 0 0,4 7-5 0 0,-7-14 0 0 0,0 1 1 0 0,-1-1-1 0 0,2 1 1 0 0,-1-1-1 0 0,0 1 1 0 0,0-1-1 0 0,0 0 0 0 0,1 0 1 0 0,-1 0-1 0 0,1 1 1 0 0,-1-2-1 0 0,1 1 1 0 0,-1 0-1 0 0,1 0 1 0 0,-1-1-1 0 0,1 1 1 0 0,-1 0-1 0 0,2-1 0 0 0,-2 1 1 0 0,1-1-1 0 0,-1 0 1 0 0,1 0-1 0 0,0 0 1 0 0,0 0-1 0 0,2 0-1 0 0,-1 0 0 0 0,0-1 0 0 0,0 0 0 0 0,1 0 0 0 0,-1 0 0 0 0,0-1 0 0 0,0 1 0 0 0,0-1 0 0 0,-1 1 0 0 0,1-1 0 0 0,0 0 1 0 0,1-2 0 0 0,6-5-8 0 0,0 0 0 0 0,0-1 0 0 0,-1-1 0 0 0,0 0 1 0 0,5-9 7 0 0,-4 5-6 0 0,-1-1 1 0 0,0 1-1 0 0,-2-1 1 0 0,1-1-1 0 0,-2-1 6 0 0,-4 14 0 0 0,-1-1 1 0 0,0 0-1 0 0,0 0 1 0 0,0 0-1 0 0,-1 1 1 0 0,0-2-1 0 0,0 1 1 0 0,0 1-1 0 0,0-5 0 0 0,-1 6 1 0 0,1 0 1 0 0,-1 1-1 0 0,0 0 0 0 0,0 0 0 0 0,0-1 0 0 0,0 1 1 0 0,0 0-1 0 0,-1 0 0 0 0,2-1 0 0 0,-2 1 0 0 0,1 1 0 0 0,-2-2 1 0 0,2 2-1 0 0,-1-1 0 0 0,0 0 0 0 0,1 1 0 0 0,-2-1 1 0 0,1 1-1 0 0,-1-1-1 0 0,3 2 0 0 0,-1 0 0 0 0,1 1 0 0 0,0-1 0 0 0,0 0 1 0 0,-1 0-1 0 0,1 1 0 0 0,0-1 0 0 0,-1 0 0 0 0,1 0 0 0 0,-1 0 0 0 0,1 0 1 0 0,0 1-1 0 0,0-1 0 0 0,0 0 0 0 0,0 1 0 0 0,-1-1 0 0 0,1 1 1 0 0,0-1-1 0 0,0 0 0 0 0,0 0 0 0 0,-1 1 0 0 0,1-1 0 0 0,0 1 0 0 0,0-1 1 0 0,0 1-1 0 0,0-1 0 0 0,0 0 0 0 0,0 0 0 0 0,0 1 0 0 0,0-1 0 0 0,0 1 1 0 0,0-1-1 0 0,0 1 0 0 0,0-1 0 0 0,0 0 0 0 0,0 0 0 0 0,1 1 1 0 0,-1-1-1 0 0,0 1 0 0 0,0-1 0 0 0,1 18 3 0 0,5 14 8 0 0,-3 0 0 0 0,-1 1 0 0 0,-1-1 0 0 0,-4 30-11 0 0,2 11 55 0 0,2-98 106 0 0,2 0-1 0 0,1 1 1 0 0,1-1 0 0 0,2 1 0 0 0,0 0 0 0 0,1 0-1 0 0,2 1 1 0 0,0 0 0 0 0,1 1 0 0 0,2 0 0 0 0,12-18-161 0 0,-23 38-1 0 0,-1 0 0 0 0,1-1 1 0 0,-1 1-1 0 0,1 0 1 0 0,-1 0-1 0 0,1 0 0 0 0,0 1 1 0 0,-1-2-1 0 0,2 2 1 0 0,-1-1-1 0 0,0 1 0 0 0,0 0 1 0 0,1 0-1 0 0,-1-1 1 0 0,0 1-1 0 0,0 1 0 0 0,1-1 1 0 0,-1 0-1 0 0,1 0 1 0 0,-1 1-1 0 0,1 0 0 0 0,2-1 1 0 0,-3 2 0 0 0,1-1-1 0 0,0 1 1 0 0,-1 0-1 0 0,1 0 1 0 0,-1 0-1 0 0,1 1 0 0 0,0-1 1 0 0,-1 1-1 0 0,0-1 1 0 0,0 1-1 0 0,1 0 1 0 0,-2-1-1 0 0,1 2 0 0 0,1-1 1 0 0,-2 0-1 0 0,1 0 1 0 0,0 1-1 0 0,-1-1 1 0 0,0 0-1 0 0,1 3 1 0 0,7 10 4 0 0,-2 0-1 0 0,0 1 1 0 0,-1 0 0 0 0,-1 0 0 0 0,0 1-1 0 0,-2-1 1 0 0,2 10-4 0 0,0 12 49 0 0,-1 1-1 0 0,-2 29-48 0 0,-4-46-23 0 0,-1-31 602 0 0,-1-36 1442 0 0,6 19-1796 0 0,1 0 0 0 0,1-1 0 0 0,1 2 0 0 0,2-1 0 0 0,4-7-225 0 0,-7 20-9 0 0,1-1 0 0 0,1 2-1 0 0,0 0 1 0 0,1 0-1 0 0,0 0 1 0 0,0 0-1 0 0,2 1 1 0 0,0 1 0 0 0,0-1-1 0 0,0 1 1 0 0,1 1 9 0 0,-8 7-2 0 0,-1 1 0 0 0,1 0 1 0 0,-1-1-1 0 0,1 2 0 0 0,-1-1 1 0 0,1-1-1 0 0,-1 2 0 0 0,1-1 1 0 0,0 0-1 0 0,-1 0 0 0 0,2 1 1 0 0,-2 0-1 0 0,1-1 0 0 0,0 1 1 0 0,-1-1-1 0 0,2 1 0 0 0,-2 0 1 0 0,1 0-1 0 0,0 0 0 0 0,0 0 1 0 0,0 0 1 0 0,0 1-1 0 0,-1 0 0 0 0,1-1 0 0 0,0 1 0 0 0,0 1 0 0 0,-1-2 1 0 0,1 1-1 0 0,-1 1 0 0 0,1-2 0 0 0,-2 2 0 0 0,2-1 0 0 0,-1 1 1 0 0,0-1-1 0 0,1 1 0 0 0,-2-1 0 0 0,1 1 0 0 0,1-1 0 0 0,-2 2 1 0 0,5 7 1 0 0,-1 0 0 0 0,-1 0 0 0 0,0 0 0 0 0,-1 1 0 0 0,0-1 0 0 0,0 7-1 0 0,7 112 97 0 0,0-9-740 0 0,-8-115-3510 0 0,1-12 1135 0 0,2-18 232 0 0,-3 22 2746 0 0,1-18-427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44 0 0,'-3'-11'1711'0'0,"-4"17"35"0"0,-4 21-57 0 0,9 6-691 0 0,0 0 0 0 0,2 0 1 0 0,2 1-1 0 0,1-1 0 0 0,3 6-998 0 0,3 52 1549 0 0,-6 14 2676 0 0,-8 44-4225 0 0,2 72 1125 0 0,6-198-286 0 0,2-11-3551 0 0,-5-12 2627 0 0,0 0 1 0 0,0 0-1 0 0,0 0 1 0 0,0 0-1 0 0,0 0 0 0 0,1 1 1 0 0,-1-1-1 0 0,0 0 1 0 0,0 0-1 0 0,0 0 1 0 0,0 0-1 0 0,0 0 0 0 0,1 0 1 0 0,-1 0-1 0 0,0 0 1 0 0,0 0-1 0 0,0 0 1 0 0,0 0-1 0 0,1 1 0 0 0,-1-1 1 0 0,0 0-1 0 0,0 0 1 0 0,0 0-1 0 0,0 0 1 0 0,0-1-1 0 0,0 1 1 0 0,0 0-1 0 0,0 0 0 0 0,0 0 1 0 0,1 0-1 0 0,-1 0 1 0 0,0 0-1 0 0,0 0 1 0 0,0 0-1 0 0,0 0 0 0 0,0 0 1 0 0,1 0-1 0 0,-1 0 1 0 0,0-1-1 0 0,0 1 1 0 0,0 0-1 0 0,0 0 1 0 0,0 0-1 0 0,0 0 0 0 0,1 0 1 0 0,-1 0-1 0 0,0 0 1 0 0,0 0-1 0 0,0 0 1 0 0,0 0-1 0 0,0 0 0 0 0,0 0 1 0 0,0-1-1 0 0,0 1 1 0 0,0 0-1 0 0,0 0 1 0 0,0 0 84 0 0,4-22-5485 0 0,3-45 890 0 0,-5 38 4304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18 124 48 0 0,'17'7'6790'0'0,"32"6"-2103"0"0,-40-12-4357 0 0,1-1-1 0 0,-1 0 1 0 0,0-1-1 0 0,0 0 1 0 0,0 1 0 0 0,0-3-1 0 0,-1 2 1 0 0,1-1-1 0 0,0-1 1 0 0,0-1-330 0 0,-6 3 0 0 0,0 0 0 0 0,0 0 0 0 0,0-1-1 0 0,0 1 1 0 0,0-1 0 0 0,0 0 0 0 0,-1 1 0 0 0,1-2 0 0 0,-1 2 0 0 0,0-1 0 0 0,1-1-1 0 0,-1 0 1 0 0,0 1 0 0 0,0 0 0 0 0,0-1 0 0 0,-1 0 0 0 0,1 1 0 0 0,-1-1 0 0 0,1 0-1 0 0,-1 0 1 0 0,0 0 0 0 0,0 0 0 0 0,0 0 0 0 0,-1-1 0 0 0,1 1 0 0 0,-1 0 0 0 0,1 0-1 0 0,-1-1 1 0 0,0-2 0 0 0,0 4 2 0 0,-1 0 0 0 0,1-1 0 0 0,-1 0 1 0 0,1 1-1 0 0,-1 0 0 0 0,0-1 0 0 0,0 1 0 0 0,0-1 0 0 0,0 1 0 0 0,0 0 0 0 0,-1 0 0 0 0,1 0 0 0 0,-1 0 0 0 0,1 0 0 0 0,-1 0 0 0 0,1 1 0 0 0,-2-2 0 0 0,2 2 0 0 0,-1-1 0 0 0,-1 1 0 0 0,1-1 0 0 0,1 2 0 0 0,-2-2 0 0 0,1 1 1 0 0,0 0-1 0 0,-1 0 0 0 0,1 0 0 0 0,-1 1 0 0 0,1 0 0 0 0,-1-1 0 0 0,1 1 0 0 0,0-1 0 0 0,-1 1 0 0 0,0 0 0 0 0,-1 0-2 0 0,-1 0-3 0 0,-1 1 0 0 0,0 0 0 0 0,0-1 0 0 0,0 1 0 0 0,0 1 0 0 0,0-1 0 0 0,1 1 0 0 0,-1 0 0 0 0,1 0 0 0 0,0 1 0 0 0,-1-1 0 0 0,1 1 0 0 0,0 1 0 0 0,-4 3 3 0 0,1 0 21 0 0,-1 2 0 0 0,2 0 0 0 0,0 0 0 0 0,0 0 0 0 0,1 0 0 0 0,0 2 0 0 0,0-1 0 0 0,1 0-1 0 0,1 1 1 0 0,-1 0 0 0 0,1-1 0 0 0,1 2 0 0 0,0-1 0 0 0,0 8-21 0 0,2-11 484 0 0,0 1 0 0 0,1-1 0 0 0,0 0 0 0 0,0 1 1 0 0,1 0-1 0 0,0-1 0 0 0,1 1 0 0 0,0-1 0 0 0,0 3-484 0 0,1-5 1126 0 0,0 0 0 0 0,0 1 0 0 0,0-1 0 0 0,0 0 0 0 0,0 0 0 0 0,2 0 0 0 0,-1 0 0 0 0,0-1 0 0 0,1 1 0 0 0,0-1 0 0 0,4 3-1126 0 0,-2-3 78 0 0,-1 0-1 0 0,1-1 1 0 0,1 0-1 0 0,-2 0 1 0 0,2 0-1 0 0,-1-1 1 0 0,1 0 0 0 0,0-1-1 0 0,0 0 1 0 0,0 0-1 0 0,0-1 1 0 0,0 0-1 0 0,0 0 1 0 0,8-1-78 0 0,-7 0-135 0 0,1 0 0 0 0,-1-1 0 0 0,1-1 0 0 0,-1 1 0 0 0,1-1 0 0 0,-1-1 0 0 0,0 0-1 0 0,0 0 1 0 0,-1-1 0 0 0,1 0 0 0 0,-1 0 0 0 0,6-5 135 0 0,-11 7-1093 0 0,-2 1 0 0 0,1 0-1 0 0,1-1 1 0 0,-2 0-1 0 0,1 1 1 0 0,-1-1 0 0 0,1 0-1 0 0,0 0 1 0 0,-1 0 0 0 0,0 0-1 0 0,1 0 1 0 0,-2-1 0 0 0,2 1-1 0 0,-1 0 1 0 0,-1 0 0 0 0,1-1-1 0 0,1 0 1094 0 0,-2-3-2013 0 0,0 0 0 0 0,0 1 0 0 0,0 0 0 0 0,0-1 0 0 0,-1 1 0 0 0,-1-5 2013 0 0,-1-6-502 0 0,2 4 325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8 0 0,'-2'0'3486'0'0,"-1"5"-1101"0"0,0 17 32 0 0,0 29-659 0 0,3-51-1727 0 0,-3 44 1948 0 0,3-1 0 0 0,0 0 0 0 0,3 1 0 0 0,2-2 0 0 0,3 11-1979 0 0,-8-52 97 0 0,0 0-1 0 0,0 0 0 0 0,0 0 0 0 0,1 0 0 0 0,-1 0 1 0 0,0 0-1 0 0,1 0 0 0 0,-1 0 0 0 0,0 0 0 0 0,0-1 1 0 0,1 2-1 0 0,0-1 0 0 0,-1-1 0 0 0,1 1 0 0 0,-1 0 1 0 0,1 0-1 0 0,0-1 0 0 0,0 1 0 0 0,-1 0 0 0 0,1 0 1 0 0,0-1-1 0 0,0 0 0 0 0,-1 1 0 0 0,1 0 0 0 0,1-1 1 0 0,-2 1-1 0 0,1-1 0 0 0,0 0-96 0 0,0 0 47 0 0,-1 0-1 0 0,1-1 1 0 0,0 0 0 0 0,0 0-1 0 0,-1 1 1 0 0,1 0 0 0 0,0-1-1 0 0,-1 0 1 0 0,1 0 0 0 0,-1 1-1 0 0,0-1 1 0 0,1 0 0 0 0,-1 0-1 0 0,1 1 1 0 0,-1-2-1 0 0,1 1 1 0 0,-1 1 0 0 0,0-1-1 0 0,0 0 1 0 0,0 0 0 0 0,0 0-1 0 0,0 0 1 0 0,0 0 0 0 0,0 1-1 0 0,0-1 1 0 0,0 0 0 0 0,0 0-1 0 0,0 0 1 0 0,0 0 0 0 0,-1 0-1 0 0,1 0-46 0 0,-2-13-10 0 0,-1 1-1 0 0,-1 0 0 0 0,0 0 0 0 0,0 0 1 0 0,-2 0-1 0 0,0 0 0 0 0,-4-7 11 0 0,3 8-62 0 0,1 0 0 0 0,1 0 0 0 0,0-1 0 0 0,0 1 0 0 0,1-2 0 0 0,1 1 1 0 0,-2-14 60 0 0,6 22-1 0 0,-1 1 0 0 0,1-2 0 0 0,0 1 0 0 0,0 1-1 0 0,0-2 1 0 0,1 2 0 0 0,-1-1 0 0 0,2 0 0 0 0,-1 1-1 0 0,0-1 1 0 0,1 1 0 0 0,-1-1 0 0 0,1 1 0 0 0,1 1-1 0 0,-1-2 1 0 0,1 1 0 0 0,0 1 0 0 0,-1 0 0 0 0,2-1 2 0 0,13-11-451 0 0,1 0 1 0 0,0 1 0 0 0,10-4 450 0 0,-26 16-156 0 0,27-14-6287 0 0,1 5-5923 0 0,-22 13 9341 0 0,-3-2 2812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 0 0,'1'3'532'0'0,"-1"-1"1"0"0,1 0-1 0 0,-1 1 1 0 0,1 0-1 0 0,0-1 1 0 0,0 0-1 0 0,0 0 1 0 0,1 1-1 0 0,-1-1 0 0 0,1 0 1 0 0,-1 0-1 0 0,2 1-532 0 0,9 18 2242 0 0,-7 0-908 0 0,-2-1 0 0 0,0 0 0 0 0,-1 1 0 0 0,-1-1 0 0 0,-1 1-1 0 0,0 0 1 0 0,-2 0 0 0 0,-2 3-1334 0 0,1 9 3268 0 0,2 0-1 0 0,2 21-3267 0 0,-1-50 183 0 0,3 22 3648 0 0,-3-26-3796 0 0,0 0-1 0 0,0 0 0 0 0,0 0 1 0 0,0 0-1 0 0,0 0 0 0 0,0 0 1 0 0,0 0-1 0 0,0 0 0 0 0,0 0 1 0 0,0 0-1 0 0,0 0 1 0 0,0 0-1 0 0,0-1 0 0 0,0 1 1 0 0,0 0-1 0 0,0 0 0 0 0,0 0 1 0 0,0 0-1 0 0,0 0 1 0 0,0 0-1 0 0,0 0 0 0 0,0 0 1 0 0,0 0-1 0 0,0 0 0 0 0,0 0 1 0 0,0 0-1 0 0,0 0 1 0 0,0 0-1 0 0,1 0 0 0 0,-1 0 1 0 0,0 0-1 0 0,0 0 0 0 0,0 0 1 0 0,0 0-1 0 0,0 0 1 0 0,0 0-1 0 0,0 0 0 0 0,0 0 1 0 0,0 0-1 0 0,0 0 0 0 0,0 0 1 0 0,1 0-1 0 0,-1 0 1 0 0,0 0-1 0 0,0 0 0 0 0,0 0 1 0 0,0 0-1 0 0,0 1 0 0 0,0-1 1 0 0,0 0-1 0 0,0 0 0 0 0,0 0 1 0 0,0 0-1 0 0,0 0 1 0 0,0 0-1 0 0,0 0 0 0 0,0 0 1 0 0,0 0-1 0 0,0 0-34 0 0,4-16 880 0 0,3-22-880 0 0,7-34 0 0 0,12-39 0 0 0,-20 90 0 0 0,1 0 0 0 0,1 1 0 0 0,1 1 0 0 0,1-1 0 0 0,0 1 0 0 0,1 1 0 0 0,7-9 0 0 0,-15 23 0 0 0,0 0 0 0 0,0 1 0 0 0,0-1 0 0 0,0 1 0 0 0,1 0 0 0 0,0 0 0 0 0,0 1 0 0 0,-1-1 0 0 0,3-1 0 0 0,-4 4 0 0 0,-1 0 0 0 0,0-1 0 0 0,1 1 0 0 0,-2-1 0 0 0,2 1 0 0 0,-1 0 0 0 0,0 0 0 0 0,1 0 0 0 0,-1 0 0 0 0,1 0 0 0 0,-2 0 0 0 0,2 0 0 0 0,-1 0 0 0 0,0 1 0 0 0,1-1 0 0 0,-1 1 0 0 0,0-1 0 0 0,0 0 0 0 0,1 0 0 0 0,-1 1 0 0 0,0 0 0 0 0,0 0 0 0 0,0-1 0 0 0,0 1 0 0 0,0 0 0 0 0,0 0 0 0 0,0-1 0 0 0,0 2 0 0 0,0-1 0 0 0,-1-1 0 0 0,1 2 0 0 0,0-1 0 0 0,0 0 0 0 0,-1 0 0 0 0,0 0 0 0 0,1 1 0 0 0,10 18 0 0 0,-1 0 0 0 0,-1 2 0 0 0,6 19 0 0 0,-7-15 0 0 0,2-2 0 0 0,11 22 0 0 0,59 81-10826 0 0,-77-120 970 0 0,-4-9 2120 0 0,-4-7 3411 0 0,2-1 4702 0 0,2-5-754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1044 40 0 0,'5'-4'2076'0'0,"-9"2"878"0"0,-10-4-1727 0 0,-26-21-149 0 0,27 18-1010 0 0,-1 0 1 0 0,1-1 0 0 0,0-1-1 0 0,-7-8-68 0 0,3 0 87 0 0,-1-1 0 0 0,3-1-1 0 0,0 0 1 0 0,1-1 0 0 0,1-1-1 0 0,2 0 1 0 0,0-1 0 0 0,1 0-1 0 0,1 0 1 0 0,2-1 0 0 0,-2-13-87 0 0,4 17 139 0 0,2 0 0 0 0,2-2 0 0 0,-1 1 0 0 0,2 1 0 0 0,1-1 0 0 0,0 0 0 0 0,2 0 1 0 0,0 1-1 0 0,3-1 0 0 0,-1 1 0 0 0,1 0 0 0 0,1 1 0 0 0,8-16-139 0 0,1 3-36 0 0,1 0 1 0 0,1 2-1 0 0,1 0 0 0 0,2 1 1 0 0,1 1-1 0 0,1 1 0 0 0,2 1 1 0 0,0 2-1 0 0,2 0 0 0 0,5-2 36 0 0,-27 22 33 0 0,-1-4-8881 0 0,-3 2 7872 0 0,2 0 729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 36 0 0,'0'-6'1798'0'0,"-3"6"-707"0"0,-4 14-343 0 0,-6 21-579 0 0,9-18 19 0 0,0 0-1 0 0,1 1 1 0 0,1 0 0 0 0,1 0-1 0 0,0 0 1 0 0,1 0-1 0 0,2 9-187 0 0,-1-15 159 0 0,1 0-1 0 0,-1-1 1 0 0,1 0-1 0 0,1 0 1 0 0,1 1-1 0 0,0-2 1 0 0,0 1-1 0 0,1-1 1 0 0,0 1-1 0 0,0-2 1 0 0,1 1-1 0 0,3 2-158 0 0,-7-10 96 0 0,-1 1 0 0 0,2-1 1 0 0,-2-1-1 0 0,1 2 0 0 0,1-2 0 0 0,-1 1 0 0 0,0 0 0 0 0,0-1 0 0 0,1 1 0 0 0,0-1 0 0 0,-1 0 0 0 0,1 1 0 0 0,-1-2 0 0 0,1 1 1 0 0,-1 0-1 0 0,1 0 0 0 0,0-1 0 0 0,0 0 0 0 0,0 1 0 0 0,0-1 0 0 0,0 0-96 0 0,2-1 152 0 0,-1 1 0 0 0,1-1 1 0 0,-1-1-1 0 0,1 1 0 0 0,-1-1 0 0 0,0 1 0 0 0,1-1 1 0 0,-2-1-1 0 0,2 1 0 0 0,-1 0 0 0 0,-1-1 0 0 0,3-2-152 0 0,3-3 135 0 0,1-1 0 0 0,-1 0-1 0 0,-1-1 1 0 0,1 1 0 0 0,-1-2-1 0 0,-1 1 1 0 0,-1-1-1 0 0,1 0 1 0 0,-1-2-135 0 0,0 0 16 0 0,-1-2-1 0 0,-1 2 0 0 0,0-1 1 0 0,-1-1-1 0 0,1-9-15 0 0,-3 16 6 0 0,0 0 0 0 0,-1 0 0 0 0,0 1 0 0 0,0-1 1 0 0,-1 0-1 0 0,0 0 0 0 0,0 0 0 0 0,-1 1 0 0 0,0-1 0 0 0,0 1 0 0 0,-2-4-6 0 0,4 11 0 0 0,0 0 0 0 0,0-1 0 0 0,0 1 0 0 0,0 0 0 0 0,0-1 0 0 0,0 1 0 0 0,0 0 0 0 0,-1-1 0 0 0,1 1 0 0 0,0 0 0 0 0,0 0-1 0 0,0 0 1 0 0,0-1 0 0 0,0 1 0 0 0,0 0 0 0 0,0-1 0 0 0,0 1 0 0 0,0 0 0 0 0,-1 0 0 0 0,1-1 0 0 0,0 1 0 0 0,-1 0 0 0 0,1 0 0 0 0,0 0 0 0 0,0 0 0 0 0,-1 0 0 0 0,1 0 0 0 0,0 0 0 0 0,0 0-1 0 0,0-1 1 0 0,-1 1 0 0 0,1 0 0 0 0,0 0 0 0 0,-1 0 0 0 0,1 0 0 0 0,0 0 0 0 0,-1 0 0 0 0,1 0 0 0 0,0 0 0 0 0,-3 12-3 0 0,3 19 10 0 0,7 20 37 0 0,-4-14-74 0 0,2-1 1 0 0,1 1-1 0 0,3-1 1 0 0,0-1-1 0 0,8 18 30 0 0,-4-35 58 0 0,-13-18-152 0 0,0 0 1 0 0,1 0-1 0 0,-1 0 0 0 0,1 0 1 0 0,-1 1-1 0 0,1-1 0 0 0,-1 0 1 0 0,0 0-1 0 0,0 0 0 0 0,1 0 1 0 0,-1 0-1 0 0,1 1 1 0 0,-1-1-1 0 0,1 0 0 0 0,-1 0 1 0 0,0 0-1 0 0,1-1 0 0 0,-1 1 1 0 0,1 0-1 0 0,-1 0 1 0 0,1 0-1 0 0,-1 0 0 0 0,0 0 1 0 0,0-1-1 0 0,1 1 0 0 0,-1 0 1 0 0,1 0-1 0 0,-1 0 1 0 0,1 0 93 0 0,0-2-446 0 0,0 0 0 0 0,0 0 0 0 0,1 1 0 0 0,-1-1 0 0 0,0 0 1 0 0,0 0-1 0 0,0 0 0 0 0,-1 0 0 0 0,1 0 0 0 0,0 0 1 0 0,0-1-1 0 0,-1 1 0 0 0,0 1 0 0 0,0-2 0 0 0,1-1 446 0 0,2-36-2325 0 0,0 18 1908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2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 8 0 0,'0'-1'78'0'0,"0"1"0"0"0,1 0 0 0 0,-1-1 0 0 0,0 1 0 0 0,0 0 0 0 0,0 0 0 0 0,0 0 0 0 0,0 0 0 0 0,0-1 0 0 0,0 1 0 0 0,0-1 0 0 0,0 1 0 0 0,0 0 0 0 0,0-1 0 0 0,0 1 0 0 0,0 0 0 0 0,0 0 0 0 0,0 0 0 0 0,0-1 0 0 0,0 1 0 0 0,0 0 0 0 0,-1-1 0 0 0,1 1 0 0 0,0 0 0 0 0,0-1 0 0 0,0 1 0 0 0,-1 0 0 0 0,1 0 0 0 0,0 0 0 0 0,0 0 0 0 0,0 0 0 0 0,0-1 0 0 0,0 1 0 0 0,-1 0 0 0 0,1 0 0 0 0,0 0 0 0 0,-1-1 0 0 0,1 1 0 0 0,0 0 0 0 0,-1 0 0 0 0,1 0 0 0 0,0 0-78 0 0,-18 0 2625 0 0,14 1-2366 0 0,0 0 0 0 0,0-1 1 0 0,-1 2-1 0 0,1-1 0 0 0,1 1 1 0 0,-2-1-1 0 0,-2 4-259 0 0,1-1 26 0 0,0 2-1 0 0,1 0 1 0 0,0-1-1 0 0,0 1 1 0 0,0 0 0 0 0,1 1-1 0 0,-3 5-25 0 0,5-9 31 0 0,0 0 0 0 0,1 1-1 0 0,-1-1 1 0 0,1 1-1 0 0,-1 0 1 0 0,1-1 0 0 0,1 1-1 0 0,-1 0 1 0 0,0 0 0 0 0,0-1-1 0 0,1 2 1 0 0,0-1 0 0 0,0-1-1 0 0,0 1 1 0 0,1 0-1 0 0,0 0-30 0 0,0-2 5 0 0,-1-1-1 0 0,0 0 0 0 0,1 1 0 0 0,1-1 0 0 0,-2 0 1 0 0,1 0-1 0 0,0 0 0 0 0,0 1 0 0 0,0-2 0 0 0,0 1 0 0 0,0 0 1 0 0,0 0-1 0 0,1 0 0 0 0,-1 0 0 0 0,0-1 0 0 0,0 1 1 0 0,1-1-1 0 0,-1 1 0 0 0,1-1 0 0 0,-1 1 0 0 0,0-1 1 0 0,1 1-1 0 0,-1-1 0 0 0,1 0 0 0 0,-1 0-4 0 0,44 2-11 0 0,-28-2 17 0 0,-14 0-6 0 0,0 0 1 0 0,0 0-1 0 0,0 1 0 0 0,-1-1 1 0 0,1 0-1 0 0,0 1 0 0 0,-1 0 1 0 0,1 0-1 0 0,-1 0 0 0 0,1 0 1 0 0,0 0-1 0 0,-1 1 1 0 0,0-1-1 0 0,0 1 0 0 0,1-1 1 0 0,-1 2-1 0 0,0-2 0 0 0,0 1 1 0 0,0 1-1 0 0,0-1 0 0 0,0 0 0 0 0,0 1-7 0 0,-1 1 0 0 0,1-1 0 0 0,-1 1-1 0 0,0-1 1 0 0,1 0 0 0 0,-2 0 0 0 0,1 1-1 0 0,0 0 1 0 0,-1 0 0 0 0,1-1-1 0 0,-1 0 1 0 0,0 1 0 0 0,0 0 0 0 0,-1 0-1 0 0,0-1 8 0 0,0 3 90 0 0,1 0-1 0 0,-2 0 1 0 0,1 0-1 0 0,-1-1 1 0 0,0 0-1 0 0,0 1 1 0 0,-1-1-1 0 0,1 1 1 0 0,-1-2-1 0 0,-1 1 1 0 0,1 0-1 0 0,0 0 1 0 0,-1 0-1 0 0,0-2 1 0 0,0 2-1 0 0,0-1 0 0 0,-1-1 1 0 0,1 1-1 0 0,-1 0 1 0 0,-2 0-90 0 0,3-3 28 0 0,0 0-1 0 0,1 0 1 0 0,-1-1 0 0 0,0 1-1 0 0,1 0 1 0 0,-1-1 0 0 0,1 0-1 0 0,-1 0 1 0 0,0-1 0 0 0,0 1 0 0 0,1-1-1 0 0,-1 1 1 0 0,0-1 0 0 0,1-1-1 0 0,-1 2 1 0 0,-2-3-28 0 0,0 0-649 0 0,0 0-1 0 0,0 0 1 0 0,0 0 0 0 0,0-1-1 0 0,0 0 1 0 0,1 0 0 0 0,0 0-1 0 0,-4-4 650 0 0,8 7-110 0 0,1 1-1 0 0,0-1 1 0 0,-1 1 0 0 0,1 0-1 0 0,0-1 1 0 0,0 1 0 0 0,0 0-1 0 0,0 0 1 0 0,0-1-1 0 0,-1 1 1 0 0,1 0 0 0 0,0-1-1 0 0,0 1 1 0 0,0-1 0 0 0,-1 1-1 0 0,1 0 1 0 0,0-1-1 0 0,0 1 1 0 0,0-1 0 0 0,0 1-1 0 0,0-1 1 0 0,0 1 0 0 0,0 0-1 0 0,0 0 1 0 0,0-1-1 0 0,1 1 1 0 0,-1-1 0 0 0,0 1-1 0 0,0-1 1 0 0,0 1 0 0 0,1 0-1 0 0,-1 0 1 0 0,0-1-1 0 0,0 1 1 0 0,0-1 0 0 0,0 1-1 0 0,0 0 1 0 0,1-1 0 0 0,-1 1-1 0 0,1 0 1 0 0,-1 0 0 0 0,0 0-1 0 0,1 0 1 0 0,-1-1-1 0 0,0 1 1 0 0,0 0 110 0 0,8-3-308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24 0 0,'0'-2'121'0'0,"-1"-16"2750"0"0,0 18-1486 0 0,-3 11-1090 0 0,-1 7-50 0 0,1 1-1 0 0,1 1 0 0 0,1-1 1 0 0,0 0-1 0 0,2 10-244 0 0,0-19 120 0 0,0-1 0 0 0,1 0 1 0 0,0 0-1 0 0,1 0 1 0 0,0 0-1 0 0,0 0 0 0 0,1 0 1 0 0,0-1-1 0 0,0 1 0 0 0,1-1 1 0 0,1 0-1 0 0,2 5-120 0 0,-5-11 48 0 0,-1 0-1 0 0,1 0 1 0 0,-1 0-1 0 0,1 0 1 0 0,0 0-1 0 0,0-1 1 0 0,0 1-1 0 0,0-1 1 0 0,0 1 0 0 0,0-2-1 0 0,1 2 1 0 0,-1-1-1 0 0,0 0 1 0 0,0 0-1 0 0,1 0 1 0 0,0-1 0 0 0,-1 1-1 0 0,0-1 1 0 0,0 1-1 0 0,1-1-47 0 0,2 0 86 0 0,-1-1 0 0 0,0 1 0 0 0,0-1 0 0 0,0 1-1 0 0,0-1 1 0 0,0-1 0 0 0,0 1 0 0 0,0-1 0 0 0,0 1-1 0 0,0-1 1 0 0,2-2-86 0 0,4-3 269 0 0,1 0-1 0 0,-2-1 1 0 0,1 1-1 0 0,-1-2 0 0 0,-1 0 1 0 0,1 0-1 0 0,5-9-268 0 0,-6 6 132 0 0,0 0-1 0 0,-1 0 0 0 0,-1 0 0 0 0,0-1 0 0 0,-1 0 1 0 0,2-6-132 0 0,-5 13-2 0 0,0 1 0 0 0,-1-1 1 0 0,0 0-1 0 0,1 0 1 0 0,-2 0-1 0 0,0 0 0 0 0,0 0 1 0 0,0 0-1 0 0,0 0 0 0 0,0 0 1 0 0,-2 0-1 0 0,1 0 1 0 0,0 1-1 0 0,-1-1 0 0 0,0 0 1 0 0,0 0 1 0 0,1 4-2 0 0,0 1 1 0 0,1-1-1 0 0,0 2 1 0 0,-1-2 0 0 0,0 1-1 0 0,0 0 1 0 0,0-1-1 0 0,0 2 1 0 0,0-2-1 0 0,0 1 1 0 0,0 0 0 0 0,0 0-1 0 0,0 0 1 0 0,-1 1-1 0 0,2-1 1 0 0,-2 0-1 0 0,1 0 1 0 0,-1 1-1 0 0,1-1 1 0 0,0 1 0 0 0,-1-1 1 0 0,1 1-1 0 0,0 1 1 0 0,0-1-1 0 0,1 0 1 0 0,-1 1 0 0 0,0-1-1 0 0,0 0 1 0 0,1 0-1 0 0,-1 1 1 0 0,0 0-1 0 0,0 0 1 0 0,1-1 0 0 0,0 0-1 0 0,-1 1 1 0 0,0 0-1 0 0,1 0 1 0 0,-1-1 0 0 0,1 0-1 0 0,0 1 1 0 0,0 0-1 0 0,-1 0 1 0 0,1-1 0 0 0,-1 1-1 0 0,1 0 1 0 0,0 0-1 0 0,-1 0 1 0 0,1 0 0 0 0,0 0-1 0 0,0-1 1 0 0,0 1-1 0 0,0 0 1 0 0,0 0-1 0 0,0-1 1 0 0,0 1 0 0 0,0 0-1 0 0,1 0 1 0 0,-1-1-1 0 0,0 2 1 0 0,2 29 131 0 0,1 1 0 0 0,3 0-1 0 0,0 0 1 0 0,1-2 0 0 0,1 1-1 0 0,14 28-130 0 0,-20-54-30 0 0,0-1-1 0 0,0 0 1 0 0,1 0-1 0 0,-1 0 0 0 0,1-1 1 0 0,0 1-1 0 0,0 0 0 0 0,3 1 31 0 0,-6-4-114 0 0,1-1-1 0 0,-1 1 0 0 0,1-1 1 0 0,0 1-1 0 0,-1-1 0 0 0,1 1 1 0 0,0-1-1 0 0,0 1 0 0 0,-1-1 1 0 0,1 0-1 0 0,0 0 0 0 0,0 0 1 0 0,-1 1-1 0 0,1-1 0 0 0,1 0 1 0 0,-2 0-1 0 0,1 0 0 0 0,0 0 1 0 0,0 0-1 0 0,0 0 115 0 0,0-1-248 0 0,0 1-1 0 0,-1 0 1 0 0,1-1 0 0 0,0 1-1 0 0,0-1 1 0 0,-1 0 0 0 0,1 1-1 0 0,-1-1 1 0 0,1 0-1 0 0,0 0 1 0 0,-1 1 0 0 0,0-1-1 0 0,1 0 1 0 0,-1 0 0 0 0,1 1-1 0 0,-1-1 1 0 0,1 0 0 0 0,-1 0-1 0 0,0 0 1 0 0,0 0-1 0 0,0 0 1 0 0,0 1 0 0 0,0-2 248 0 0,7-37-4069 0 0,-4 24 3772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148 564 12 0 0,'4'-5'548'0'0,"-1"0"0"0"0,1 0 1 0 0,-1-1-1 0 0,0 0 0 0 0,0 0 0 0 0,-1 0 0 0 0,2-6-548 0 0,-3 12 108 0 0,-1-2 0 0 0,0 1 0 0 0,1 1 1 0 0,-1-2-1 0 0,0 1 0 0 0,0 0 0 0 0,0 0 0 0 0,0 0 0 0 0,-1 0 0 0 0,1-1 0 0 0,0 2 0 0 0,0-2 0 0 0,-1 1 0 0 0,1 1 0 0 0,-1-2 0 0 0,1 1 0 0 0,0 1 0 0 0,-1-2 1 0 0,0 1-1 0 0,0 1-108 0 0,1-2 90 0 0,-2 1 0 0 0,1 1 0 0 0,-1-1 0 0 0,1-1 0 0 0,0 2 0 0 0,-1-1 0 0 0,1 1 0 0 0,-1-1 0 0 0,1 0 0 0 0,-1 1 0 0 0,1 0 1 0 0,-1 0-1 0 0,0-1 0 0 0,1 1 0 0 0,-1 0 0 0 0,1 0 0 0 0,-1 0 0 0 0,0 0-90 0 0,-5 1 6 0 0,1 0 1 0 0,0 0-1 0 0,0 0 1 0 0,1 1-1 0 0,-1 0 1 0 0,0 0-1 0 0,1 1 0 0 0,-1 0 1 0 0,0 0-1 0 0,1 0 1 0 0,1 0-1 0 0,-2 1 0 0 0,2 0 1 0 0,-1 0-1 0 0,1 0 1 0 0,-1 1-1 0 0,2-1 0 0 0,-1 1 1 0 0,0 0-1 0 0,0 0 1 0 0,1 0-1 0 0,0 1 1 0 0,-1 3-7 0 0,0-2 55 0 0,0 1 1 0 0,1-1 0 0 0,0 1 0 0 0,1-1 0 0 0,0 1 0 0 0,0 0-1 0 0,0-1 1 0 0,1 2 0 0 0,0-1 0 0 0,1-1 0 0 0,-1 2 0 0 0,2-1-1 0 0,-1 0 1 0 0,1 0 0 0 0,0 0 0 0 0,1-1 0 0 0,2 9-56 0 0,-3-14 40 0 0,0 0 1 0 0,-1-1-1 0 0,1 2 1 0 0,1-2-1 0 0,-2 1 1 0 0,2 0-1 0 0,-1-1 1 0 0,0 1-1 0 0,1-1 1 0 0,-1 0 0 0 0,1 1-1 0 0,-1-1 1 0 0,1 1-1 0 0,-1-2 1 0 0,1 2-1 0 0,0-1 1 0 0,-1-1-1 0 0,1 1 1 0 0,0 0-1 0 0,0 0 1 0 0,0-1-1 0 0,1 1-40 0 0,0-1 59 0 0,1 1-1 0 0,-1-1 0 0 0,0 0 0 0 0,1 0 1 0 0,0-1-1 0 0,0 1 0 0 0,-1-1 0 0 0,0 1 1 0 0,0-2-1 0 0,1 1 0 0 0,-1 0 1 0 0,2-1-59 0 0,3-1 97 0 0,-1-1 0 0 0,1-1 0 0 0,-1 1 1 0 0,0-1-1 0 0,0 0 0 0 0,0 0 1 0 0,-1-1-1 0 0,0 0 0 0 0,0 0 0 0 0,3-5-97 0 0,-5 3 17 0 0,1 1-1 0 0,-2-2 1 0 0,1 1 0 0 0,-1 1-1 0 0,0-2 1 0 0,-1 0-1 0 0,1 1 1 0 0,-2-1-1 0 0,1-3-16 0 0,-2 8-2 0 0,1 1 0 0 0,0 0 0 0 0,-1-1 0 0 0,0 0 0 0 0,0 1 0 0 0,0-1 0 0 0,-1 1 0 0 0,0-1 0 0 0,1 1 0 0 0,-1-1 0 0 0,0 0 0 0 0,0 1 0 0 0,-1 0 0 0 0,1 0 0 0 0,-1 0 0 0 0,1-1 0 0 0,-1 1 0 0 0,0 0 0 0 0,0 0 0 0 0,-1 1 0 0 0,1-1 0 0 0,-1 0 0 0 0,1 0 0 0 0,-1 1 2 0 0,2 1 0 0 0,1 1 0 0 0,0 0 0 0 0,0 0 0 0 0,-1 0 0 0 0,1 0 0 0 0,0 0 0 0 0,0 0 0 0 0,0 0 0 0 0,0 0 0 0 0,0 0 0 0 0,-1 0 0 0 0,1 0 0 0 0,0 0 0 0 0,-1 0 0 0 0,1 0 0 0 0,0 0 0 0 0,-1 0 0 0 0,1 0 0 0 0,0 0 0 0 0,0 0 0 0 0,0 0 0 0 0,0 0 0 0 0,0 0 0 0 0,-1 0 0 0 0,1 0 0 0 0,0 0 0 0 0,-1 0 0 0 0,1 0 0 0 0,0 1 0 0 0,0-1-1 0 0,-1 0 1 0 0,1 0 0 0 0,0 0 0 0 0,0 1 0 0 0,0-1 0 0 0,0 0 0 0 0,0 0 0 0 0,0 1 0 0 0,0-1 0 0 0,-6 13 8 0 0,1 20 15 0 0,4-30-20 0 0,0 15-12 0 0,0 0 0 0 0,0 0 1 0 0,2 0-1 0 0,2 11 9 0 0,-3-24-2 0 0,1 0 0 0 0,0 0-1 0 0,0 1 1 0 0,1-1 0 0 0,-1 0-1 0 0,1 0 1 0 0,0 1 0 0 0,0-1-1 0 0,1-1 1 0 0,-1 1 0 0 0,1 0-1 0 0,0 0 1 0 0,1-2 0 0 0,-1 2-1 0 0,1-1 1 0 0,0 0 0 0 0,0 0 2 0 0,-2-3-1 0 0,1 0 1 0 0,-1 0-1 0 0,0 0 1 0 0,0-1-1 0 0,1 1 1 0 0,-1 0-1 0 0,0 0 1 0 0,0-1-1 0 0,1 0 1 0 0,-1 0 0 0 0,1 0-1 0 0,-1 0 1 0 0,0 0-1 0 0,1 0 1 0 0,-1 0-1 0 0,0-1 1 0 0,1 1-1 0 0,-1-1 1 0 0,1 0-1 0 0,-1 1 1 0 0,0-2-1 0 0,0 1 1 0 0,0 1-1 0 0,0-2 1 0 0,0 1-1 0 0,0-1 1 0 0,0 1 0 0 0,0-2 0 0 0,8-4-4 0 0,0-1 0 0 0,-1-1 1 0 0,0 0-1 0 0,5-7 4 0 0,5-7-8 0 0,-2 0 0 0 0,0-2 0 0 0,-2 1 0 0 0,-1-2 0 0 0,-1 1 0 0 0,-1-2 0 0 0,-1 0 0 0 0,-2-1 0 0 0,4-19 8 0 0,-7 26-3 0 0,-3 0 0 0 0,1 0 1 0 0,-2-1-1 0 0,0 0 1 0 0,-2 0-1 0 0,-1 1 0 0 0,0-1 1 0 0,-2 1-1 0 0,0-1 1 0 0,-1 1-1 0 0,-1 0 0 0 0,-1 0 1 0 0,-3-4 2 0 0,6 18 8 0 0,0-1 1 0 0,-1 2-1 0 0,0-1 1 0 0,0 1-1 0 0,-1-1 1 0 0,1 1-1 0 0,-6-5-8 0 0,8 10 1 0 0,2 0 0 0 0,-1 0 0 0 0,-1 0 0 0 0,2 0 0 0 0,-2 1-1 0 0,1-1 1 0 0,0 0 0 0 0,-1 0 0 0 0,1 1 0 0 0,0-1 0 0 0,0 1 0 0 0,-1-1 0 0 0,1 1-1 0 0,-1-1 1 0 0,1 1 0 0 0,0 0 0 0 0,-1 0 0 0 0,-1 0-1 0 0,2 0-2 0 0,-1 1-1 0 0,1 0 1 0 0,-1 0 0 0 0,1-1-1 0 0,-1 0 1 0 0,2 2 0 0 0,-2-1 0 0 0,1-1-1 0 0,-1 1 1 0 0,1 1 0 0 0,0-2 0 0 0,0 2-1 0 0,0-1 1 0 0,0 0 0 0 0,0 1-1 0 0,0-2 1 0 0,1 2 0 0 0,-1-1 0 0 0,0 1-1 0 0,0-1 1 0 0,1 1 2 0 0,-6 10-8 0 0,2-1 1 0 0,-1 2-1 0 0,2-1 0 0 0,0 0 1 0 0,0 1-1 0 0,2-1 0 0 0,-1 1 1 0 0,2 0-1 0 0,0 0 0 0 0,0 0 8 0 0,2 37-9 0 0,3-2 0 0 0,2 0 9 0 0,-3-16 10 0 0,0-1 34 0 0,2-1-1 0 0,1 0 1 0 0,1 0 0 0 0,9 21-44 0 0,-14-42-2 0 0,1 0 0 0 0,1 0-1 0 0,-1 0 1 0 0,1-1 0 0 0,0 0-1 0 0,0 0 1 0 0,1 0 0 0 0,1-1-1 0 0,-1 1 1 0 0,1-1 0 0 0,0-1 0 0 0,1 0-1 0 0,-1 0 1 0 0,1 0 0 0 0,1 0-1 0 0,7 3 3 0 0,-14-9 0 0 0,1 2 1 0 0,-1-1-1 0 0,0-1 0 0 0,0 0 0 0 0,1 1 0 0 0,-1-1 0 0 0,0 1 0 0 0,1-1 0 0 0,-1 0 0 0 0,1 0 0 0 0,-1 0 0 0 0,0-1 0 0 0,0 1 0 0 0,1-1 0 0 0,0 1 0 0 0,-1 0 1 0 0,0-2-1 0 0,0 1 0 0 0,1 1 0 0 0,-1-1 0 0 0,2-2 3 0 0,-1 1 1 0 0,1-1-1 0 0,-1 0 1 0 0,1 0-1 0 0,-1 0 1 0 0,1 0-1 0 0,-1-1 1 0 0,-1 1-1 0 0,1-1 1 0 0,1-2-4 0 0,5-10 4 0 0,-1 0 0 0 0,-1-1 0 0 0,1 0 0 0 0,2-14-4 0 0,-10 31-1 0 0,21-78-31 0 0,-3-1 0 0 0,-4 0-1 0 0,0-43 33 0 0,-12 101 11 0 0,0 12-2 0 0,1-14 4 0 0,-2 1 1 0 0,0-14-14 0 0,-1 31 8 0 0,0 0 0 0 0,0 1-1 0 0,-1-2 1 0 0,1 2 0 0 0,-1-1 0 0 0,-1 0-1 0 0,1 1 1 0 0,-1-1 0 0 0,1 1-1 0 0,-1-1 1 0 0,-1 1 0 0 0,1-1 0 0 0,0 1-1 0 0,-3-3-7 0 0,4 6 1 0 0,1 1 0 0 0,-1-1 0 0 0,0 1 0 0 0,1 0 1 0 0,0-1-1 0 0,-1 0 0 0 0,0 1 0 0 0,1-1 0 0 0,-1 1 0 0 0,1 0 0 0 0,-1 0 0 0 0,0 0 0 0 0,0-1 0 0 0,1 1 0 0 0,-1 0 0 0 0,0-1 0 0 0,1 1 0 0 0,-1 0 0 0 0,1 0 0 0 0,-1 0 0 0 0,0 0 0 0 0,0 0 0 0 0,1 0 0 0 0,-1 0 0 0 0,0 0 0 0 0,0 1 0 0 0,1-1 0 0 0,-1 0-1 0 0,-1 1-2 0 0,1-1 0 0 0,-1 1 0 0 0,1 1 0 0 0,-1-2 0 0 0,1 2 0 0 0,-1-1 0 0 0,2 0 0 0 0,-2 0 0 0 0,1 0 0 0 0,0 1 0 0 0,0-1 0 0 0,0 1 2 0 0,-20 40-57 0 0,12-16 38 0 0,3 0 1 0 0,0 1-1 0 0,0 0 1 0 0,0 20 18 0 0,-1 111 29 0 0,6-147-20 0 0,0 32 55 0 0,2 0-1 0 0,4 20-63 0 0,-4-51 1 0 0,1-1-1 0 0,0 0 1 0 0,0 1 0 0 0,2-1-1 0 0,0 0 1 0 0,-1 0-1 0 0,2 0 1 0 0,0-1 0 0 0,0 1-1 0 0,1-1 1 0 0,6 6-1 0 0,-12-14-1 0 0,2-1 0 0 0,-1 1 1 0 0,0-1-1 0 0,1 0 0 0 0,-1 0 1 0 0,1 1-1 0 0,-1-1 0 0 0,1 0 0 0 0,-1 0 1 0 0,1 0-1 0 0,0 0 0 0 0,-1 0 1 0 0,1 0-1 0 0,0-1 0 0 0,0 0 1 0 0,0 1-1 0 0,-1 0 0 0 0,2-1 1 0 0,-2 0-1 0 0,1 1 0 0 0,1-1 0 0 0,-2 0 1 0 0,1 0-1 0 0,0-1 0 0 0,0 1 1 0 0,0 0-1 0 0,0-1 0 0 0,-1 0 1 0 0,2 1-1 0 0,-2 0 0 0 0,1-1 1 0 0,0 0-1 0 0,-1 0 0 0 0,1 0 0 0 0,0 0 1 0 0,0 0-1 0 0,-1 0 0 0 0,1-1 1 0 0,-1 1-1 0 0,0 0 0 0 0,0 0 1 0 0,1-1-1 0 0,-1 0 1 0 0,9-9 3 0 0,-1-1 1 0 0,0 1-1 0 0,-1-2 0 0 0,1 1 1 0 0,0-6-4 0 0,-3 9 7 0 0,12-27-35 0 0,-1-1-1 0 0,-2-1 1 0 0,-2 1-1 0 0,7-32 29 0 0,-25 93 30 0 0,0 0 0 0 0,-1 19-30 0 0,5-31 12 0 0,0-1-1 0 0,1 0 1 0 0,0 0 0 0 0,1 1-1 0 0,0-1 1 0 0,1 0-1 0 0,0 0 1 0 0,0 1-1 0 0,3 3-11 0 0,-5-14 1 0 0,0 0-1 0 0,1 0 1 0 0,0 0-1 0 0,-1 1 0 0 0,1-2 1 0 0,-1 2-1 0 0,1-1 1 0 0,0-1-1 0 0,0 1 0 0 0,-1 1 1 0 0,1-2-1 0 0,0 1 1 0 0,0 0-1 0 0,-1 0 0 0 0,2-1 1 0 0,-1 1-1 0 0,-1 0 1 0 0,2 0-1 0 0,-1-1 0 0 0,0 0 1 0 0,0 1-1 0 0,0-1 1 0 0,0 1-1 0 0,1-1 0 0 0,-2 0 1 0 0,2 1-1 0 0,-1-1 1 0 0,0 0-1 0 0,2-1 0 0 0,-1 1 1 0 0,1-1-1 0 0,-1 0 1 0 0,0 1 0 0 0,1-1-1 0 0,-1-1 1 0 0,1 2 0 0 0,-2-2-1 0 0,1 1 1 0 0,1 0 0 0 0,-1-1-1 0 0,-1 1 1 0 0,2-2-1 0 0,7-6-6 0 0,-1 0 0 0 0,0-2 0 0 0,-1 2 0 0 0,7-12 6 0 0,-2 2-45 0 0,-2-1-1 0 0,9-16 46 0 0,-17 30 78 0 0,-1 0-1 0 0,0 0 1 0 0,1 0-1 0 0,-2 0 1 0 0,1 0 0 0 0,-2 0-1 0 0,1 0 1 0 0,0 0-1 0 0,0 0 1 0 0,-1-1-1 0 0,0 1 1 0 0,-2-5-78 0 0,2 11 9 0 0,0 0 0 0 0,0 0 1 0 0,0-1-1 0 0,1 1 0 0 0,-1 0 0 0 0,0 0 1 0 0,0-1-1 0 0,0 1 0 0 0,-1 0 1 0 0,1-1-1 0 0,0 1 0 0 0,0 0 0 0 0,0 0 1 0 0,0 0-1 0 0,0 0 0 0 0,0 0 0 0 0,0 0 1 0 0,0-1-1 0 0,0 1 0 0 0,-1 0 1 0 0,1 0-1 0 0,0-1 0 0 0,0 1 0 0 0,0 0 1 0 0,0 0-1 0 0,0 0 0 0 0,0-1 0 0 0,0 1 1 0 0,0 0-1 0 0,-1 0 0 0 0,1 0 1 0 0,0 0-1 0 0,0 0 0 0 0,-1 0 0 0 0,1 0 1 0 0,0 0-1 0 0,0 0 0 0 0,-1 0 1 0 0,1 0-1 0 0,0 0 0 0 0,0 0 0 0 0,0 0-9 0 0,-6 8 156 0 0,-3 13-79 0 0,6-2-40 0 0,1 0 0 0 0,1 0 0 0 0,1 0 0 0 0,0 0 0 0 0,2 1 0 0 0,1 4-37 0 0,7 37-5 0 0,8 17 5 0 0,-6-25-137 0 0,5 43 137 0 0,-13-68-27 0 0,-1-11 26 0 0,-2-2 0 0 0,1 2 0 0 0,-2-1 0 0 0,0 0 1 0 0,0 1-1 0 0,-2-1 0 0 0,-2 6 1 0 0,4-21-2 0 0,0-1 0 0 0,0 0 0 0 0,0 1 1 0 0,0 0-1 0 0,0 0 0 0 0,0-1 1 0 0,-1 1-1 0 0,1 0 0 0 0,0 0 1 0 0,-1-1-1 0 0,0 0 0 0 0,1 1 0 0 0,0 0 1 0 0,0 0-1 0 0,-1-1 0 0 0,0 0 1 0 0,1 1-1 0 0,-1-1 0 0 0,1 1 1 0 0,-1-1-1 0 0,0 1 0 0 0,1-1 1 0 0,-1 0-1 0 0,1 0 0 0 0,-1 1 0 0 0,0-1 1 0 0,0 0-1 0 0,1 1 0 0 0,-1-1 1 0 0,0 0-1 0 0,0 0 0 0 0,1 0 1 0 0,-1 0 1 0 0,-2 0-2 0 0,1-1 0 0 0,-1 0 0 0 0,1 1 1 0 0,0-1-1 0 0,0 0 0 0 0,-1 0 1 0 0,1 0-1 0 0,0 0 0 0 0,0 0 0 0 0,-1-1 1 0 0,1 1 1 0 0,-7-6-49 0 0,0 0-1 0 0,1 0 1 0 0,0-1 0 0 0,-4-4 49 0 0,8 7-27 0 0,-1-1 0 0 0,1 1 1 0 0,0-1-1 0 0,0 0 0 0 0,1-1 0 0 0,0 1 0 0 0,0-1 0 0 0,0 0 1 0 0,0 1-1 0 0,1-1 0 0 0,1 0 0 0 0,-1 0 0 0 0,1 0 0 0 0,1-1 1 0 0,-1-4 26 0 0,1 4 8 0 0,1 0 0 0 0,0 0 0 0 0,1 1 0 0 0,0-1 0 0 0,-1 1 0 0 0,2-1 1 0 0,0 2-1 0 0,0-2 0 0 0,0 1 0 0 0,1 1 0 0 0,1-1 0 0 0,-2 0 0 0 0,3 1 0 0 0,1-3-8 0 0,40-43 2399 0 0,2 1 0 0 0,23-16-2399 0 0,-1 2-897 0 0,-62 54-419 0 0,-8 10 746 0 0,0 1 0 0 0,0-1 0 0 0,-1-1-1 0 0,1 2 1 0 0,0-2 0 0 0,0 1 0 0 0,-1 0-1 0 0,0 0 1 0 0,0 0 0 0 0,1 0 0 0 0,-1-1-1 0 0,1 2 1 0 0,-1-2 0 0 0,0 1 0 0 0,0 0-1 0 0,0-1 1 0 0,0 1 0 0 0,0 0 0 0 0,0 0-1 0 0,0-1 1 0 0,-1 1 570 0 0,-3-14-2769 0 0,2 9 2498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32 0 0,'-11'6'3272'0'0,"9"3"-3117"0"0,1 0 1 0 0,0 0 0 0 0,0 1-1 0 0,1 0 1 0 0,0-1 0 0 0,1 1 0 0 0,1 8-156 0 0,0 1 217 0 0,1 4 172 0 0,2 1-1 0 0,0-2 1 0 0,1 1 0 0 0,2-1-1 0 0,7 19-388 0 0,11 28 2330 0 0,-32-85-1023 0 0,0 0-1250 0 0,1 1 0 0 0,0-1-1 0 0,1 0 1 0 0,1-1 0 0 0,-1-8-57 0 0,4 4-23 0 0,1 1 1 0 0,1-1-1 0 0,0 0 0 0 0,2 0 1 0 0,0 1-1 0 0,2 1 0 0 0,0-2 1 0 0,1 2-1 0 0,3-4 23 0 0,-9 21-15 0 0,1 0-1 0 0,-1 0 1 0 0,1-1 0 0 0,-1 1-1 0 0,1 1 1 0 0,0-2 0 0 0,0 2-1 0 0,0-1 1 0 0,0 0 0 0 0,0 1 0 0 0,1-1-1 0 0,-1 1 1 0 0,0 0 0 0 0,0 0-1 0 0,1 0 1 0 0,0 0 0 0 0,-1 0-1 0 0,0 0 1 0 0,1 1 0 0 0,-1-1-1 0 0,1 1 1 0 0,0 0 0 0 0,0-1 0 0 0,-1 1-1 0 0,1 0 1 0 0,-1 1 0 0 0,1-1-1 0 0,-1 1 1 0 0,1-1 0 0 0,0 0-1 0 0,-1 1 1 0 0,1 0 0 0 0,1 1 15 0 0,1 0-204 0 0,-1-1 1 0 0,1 1-1 0 0,-1 0 0 0 0,1 0 1 0 0,-1 0-1 0 0,1 1 1 0 0,-1 0-1 0 0,0 0 0 0 0,0 0 1 0 0,0 0-1 0 0,-1 0 1 0 0,1 1-1 0 0,-1 0 0 0 0,0 0 1 0 0,0 0-1 0 0,0 0 1 0 0,1 3 203 0 0,-1 0-97 0 0,-1-3 101 0 0,0-1-1 0 0,-1 1 0 0 0,1-1 1 0 0,-1 1-1 0 0,0 0 0 0 0,0 0 1 0 0,-1-1-1 0 0,1 1 0 0 0,0 1 1 0 0,-1-2-1 0 0,0 1 0 0 0,0 0 1 0 0,-1 0-1 0 0,1 0 1 0 0,-1 0-1 0 0,1 0 0 0 0,-2 0-3 0 0,1 0 142 0 0,0 0 0 0 0,0 1 0 0 0,0-1 0 0 0,1 1 0 0 0,0-1 0 0 0,0 1 1 0 0,0-1-1 0 0,0 1 0 0 0,0-1 0 0 0,1 1 0 0 0,1 1-142 0 0,-2-5 62 0 0,0-1 1 0 0,0 2-1 0 0,1-1 1 0 0,-1-1-1 0 0,1 2 1 0 0,0-1-1 0 0,-1-1 1 0 0,1 1-1 0 0,0 0 1 0 0,0 0-1 0 0,-1-1 1 0 0,1 1 0 0 0,0 0-1 0 0,0 0 1 0 0,-1-1-1 0 0,1 1 1 0 0,1-1-1 0 0,-2 1 1 0 0,2 0-63 0 0,-1-1 59 0 0,2 0 1 0 0,-1 1-1 0 0,-1-1 0 0 0,2 0 1 0 0,-1 0-1 0 0,-1 0 1 0 0,2 0-1 0 0,-2 0 0 0 0,1 0 1 0 0,1-1-1 0 0,-2 1 1 0 0,1 0-1 0 0,0-1 1 0 0,1 0-60 0 0,10-3 314 0 0,1-2 0 0 0,-1 0 0 0 0,-1 0 0 0 0,1-1 0 0 0,6-5-314 0 0,-12 7 43 0 0,-1 1 1 0 0,0-1 0 0 0,0-1-1 0 0,0 0 1 0 0,0 0 0 0 0,0 0-1 0 0,-2 0 1 0 0,1 0 0 0 0,0-1-1 0 0,1-4-43 0 0,-5 9 42 0 0,-1 1-1 0 0,1-1 1 0 0,0 1-1 0 0,-1-1 0 0 0,1 1 1 0 0,-1-1-1 0 0,0 0 1 0 0,0 0-1 0 0,0 1 0 0 0,0-1 1 0 0,0 0-1 0 0,0 1 1 0 0,0-1-1 0 0,0 1 1 0 0,0-2-1 0 0,0 2 0 0 0,0-1 1 0 0,-1 1-1 0 0,0-1 1 0 0,0 1-1 0 0,1-1 0 0 0,-1 0 1 0 0,0 1-1 0 0,0-1 1 0 0,1 1-1 0 0,-2 0 0 0 0,1-1 1 0 0,0 1-1 0 0,0 0 1 0 0,0 0-1 0 0,0 0 0 0 0,-1-1 1 0 0,1 2-1 0 0,-1-1 1 0 0,1 0-1 0 0,-1 0 0 0 0,1 0 1 0 0,-1 1-1 0 0,1-1-41 0 0,-2 0 80 0 0,0-1 1 0 0,0 1-1 0 0,-1 0 0 0 0,1 0 0 0 0,0 0 0 0 0,0 1 0 0 0,-1 0 0 0 0,1-1 1 0 0,0 1-1 0 0,0 0 0 0 0,0 0 0 0 0,-1 0 0 0 0,1 1 0 0 0,-1-1 0 0 0,1 0 0 0 0,0 2 1 0 0,0-1-1 0 0,0-1 0 0 0,-1 2 0 0 0,1-1-80 0 0,-3 4 307 0 0,0-1-1 0 0,-1 2 1 0 0,1-2 0 0 0,1 2 0 0 0,-1-1-1 0 0,-3 5-306 0 0,3-2 876 0 0,0 1 0 0 0,0-1 0 0 0,1 0 0 0 0,1 1 0 0 0,-1 0 0 0 0,1 1 0 0 0,1-1 0 0 0,-3 8-876 0 0,5-11 506 0 0,-1-1 1 0 0,2 1 0 0 0,-1 0 0 0 0,0 0 0 0 0,1-1 0 0 0,0 1 0 0 0,0-1 0 0 0,1 1 0 0 0,0 0-1 0 0,-1-1 1 0 0,1 1 0 0 0,1 1-507 0 0,0-2 163 0 0,-1-2-1 0 0,2 1 1 0 0,-1 0 0 0 0,-1 0-1 0 0,2-1 1 0 0,0 0 0 0 0,-1 0-1 0 0,1 0 1 0 0,0 0 0 0 0,0 0-1 0 0,0 0 1 0 0,0 0-1 0 0,1 0 1 0 0,-1-1 0 0 0,0 0-1 0 0,1 0 1 0 0,3 1-163 0 0,4 3-569 0 0,0-3 1 0 0,1 1-1 0 0,0 0 1 0 0,0-2-1 0 0,0 0 1 0 0,0 1-1 0 0,6-2 569 0 0,-13 0-319 0 0,-1-1 0 0 0,1 0 0 0 0,-1 0 0 0 0,1 0 0 0 0,-1-1 0 0 0,1 1 0 0 0,-1-1-1 0 0,0 0 1 0 0,1 0 0 0 0,-1 0 0 0 0,0-1 0 0 0,0 1 0 0 0,0-2 0 0 0,0 1 0 0 0,0 0-1 0 0,-1 0 1 0 0,1-1 0 0 0,0 0 0 0 0,-1 0 0 0 0,1 0 0 0 0,-1 0 0 0 0,0 0 319 0 0,-2 0-1257 0 0,1 1 0 0 0,-2 0 0 0 0,2 0 0 0 0,-1-1 0 0 0,-1 1 1 0 0,1 0-1 0 0,0 0 0 0 0,0-1 0 0 0,-1 0 0 0 0,0 0 1257 0 0,0-26-6731 0 0,0 6 4688 0 0,1 8 1651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240 591 4 0 0,'2'0'70'0'0,"-1"0"1"0"0,0 0-1 0 0,1-1 0 0 0,-1 1 0 0 0,0-1 1 0 0,0 0-1 0 0,1 1 0 0 0,-1 0 1 0 0,0-1-1 0 0,0 0 0 0 0,0 0 0 0 0,0 1 1 0 0,1-1-1 0 0,-2-1 0 0 0,1 2 1 0 0,0-1-1 0 0,0-1 0 0 0,0 2 0 0 0,0-2 1 0 0,-1 1-1 0 0,1 0 0 0 0,-1 0 1 0 0,1 0-1 0 0,0 0 0 0 0,-1-1 0 0 0,1 1 1 0 0,-1-1-1 0 0,0 2 0 0 0,0-2 1 0 0,0 1-71 0 0,1-3 76 0 0,0 0 0 0 0,0 1 0 0 0,-1-1 0 0 0,0 1 0 0 0,0-1 1 0 0,0 0-1 0 0,0 0 0 0 0,0 1 0 0 0,-1-1 0 0 0,0-1-76 0 0,0-1 48 0 0,-2 1 0 0 0,2 0-1 0 0,-1 0 1 0 0,-1-1 0 0 0,0 2-1 0 0,0-1 1 0 0,0 0 0 0 0,0 1-1 0 0,0 0 1 0 0,-3-3-48 0 0,4 5 19 0 0,0 0 0 0 0,0 1 1 0 0,-1-1-1 0 0,1 2 0 0 0,0-2 0 0 0,0 1 0 0 0,-1 0 0 0 0,1 0 0 0 0,-1 0 0 0 0,1 1 1 0 0,0-1-1 0 0,-1 0 0 0 0,0 1 0 0 0,0-1 0 0 0,1 1 0 0 0,-1 0 0 0 0,1 0 0 0 0,-1 0 1 0 0,1 1-1 0 0,-1-1 0 0 0,0 1 0 0 0,1 0 0 0 0,-2 0-19 0 0,-5 2 0 0 0,0 1-1 0 0,0 0 1 0 0,0 0 0 0 0,0 1-1 0 0,1 1 1 0 0,0-1 0 0 0,0 1-1 0 0,1 0 1 0 0,0 1-1 0 0,0-1 1 0 0,0 1 0 0 0,1 1-1 0 0,0-1 1 0 0,1 1 0 0 0,-4 4 0 0 0,2 1-1 0 0,-1 0 0 0 0,2 0 1 0 0,0 1-1 0 0,0 0 1 0 0,1 0-1 0 0,1 1 1 0 0,1-1-1 0 0,0 0 0 0 0,-1 12 1 0 0,3-20 2 0 0,1 1 0 0 0,0 0 0 0 0,0 0-1 0 0,1-1 1 0 0,0 0 0 0 0,0 1 0 0 0,1 0 0 0 0,-1-1-1 0 0,1 1 1 0 0,1-1 0 0 0,0 1-2 0 0,-2-5 21 0 0,0-1 0 0 0,0 1 0 0 0,-1 0 0 0 0,2-1 0 0 0,-1 1 0 0 0,0-1 1 0 0,1 1-1 0 0,-2-1 0 0 0,2 0 0 0 0,-1 1 0 0 0,1-2 0 0 0,-1 2 0 0 0,1-1 0 0 0,0 0 0 0 0,0 0 1 0 0,-1 0-1 0 0,1-1 0 0 0,0 1 0 0 0,-1 0 0 0 0,2-1 0 0 0,-2 1 0 0 0,1-1 0 0 0,0 0 0 0 0,0 0 1 0 0,0 0-1 0 0,0 0 0 0 0,-1 0 0 0 0,2 0 0 0 0,-2 0 0 0 0,1 0 0 0 0,0-1 0 0 0,0 1 0 0 0,0-1 1 0 0,0 0-1 0 0,-1 1 0 0 0,1-1 0 0 0,0 0 0 0 0,0 0 0 0 0,1-1-21 0 0,9-5 82 0 0,-1 0 0 0 0,0-1 0 0 0,0-1-1 0 0,-1 0 1 0 0,0 0 0 0 0,0-1 0 0 0,-1 0 0 0 0,0 0-1 0 0,-1-2 1 0 0,-1 1 0 0 0,1 0 0 0 0,-1-1 0 0 0,2-8-82 0 0,3-6-6 0 0,-2 0 1 0 0,0-1 0 0 0,-2-1-1 0 0,0 0 1 0 0,2-27 5 0 0,-5 2 7 0 0,-2 1-1 0 0,-2-1 1 0 0,-2 0 0 0 0,-4 1 0 0 0,-1-1 0 0 0,-13-49-7 0 0,19 98 7 0 0,-1 1 0 0 0,0 0 1 0 0,0-1-1 0 0,1 1 0 0 0,-2-1 1 0 0,1 1-1 0 0,-1-1 0 0 0,1 1 1 0 0,-2 0-1 0 0,2 0 0 0 0,-1 0 1 0 0,-2-2-8 0 0,3 5 12 0 0,-6 44 56 0 0,-2 131-20 0 0,6-17-72 0 0,0-49 46 0 0,4 0 0 0 0,6 12-22 0 0,-6-114 1 0 0,-1 1-1 0 0,0-1 0 0 0,1 1 0 0 0,1-1 0 0 0,-1 1 0 0 0,1-2 0 0 0,0 2 0 0 0,1-1 0 0 0,0-1 0 0 0,0 1 1 0 0,1 1-1 0 0,-4-8-7 0 0,0 0 1 0 0,0 0-1 0 0,0 0 1 0 0,0 0-1 0 0,0 0 1 0 0,0 0-1 0 0,0 0 1 0 0,0 1-1 0 0,0-1 1 0 0,0 0 0 0 0,0 0-1 0 0,0 0 1 0 0,0 0-1 0 0,0 0 1 0 0,0 1-1 0 0,0-1 1 0 0,0 0-1 0 0,0 0 1 0 0,0 0 0 0 0,0 0-1 0 0,0 0 1 0 0,0 0-1 0 0,0 0 1 0 0,0 0-1 0 0,0 0 1 0 0,1 1-1 0 0,-1-1 1 0 0,0 0-1 0 0,0 0 1 0 0,0 0 0 0 0,0 0-1 0 0,0 0 1 0 0,0 0-1 0 0,1 0 1 0 0,-1 0-1 0 0,0 0 1 0 0,0 0-1 0 0,0 0 1 0 0,0 0-1 0 0,1 0 1 0 0,-1 0 0 0 0,0 0-1 0 0,0 0 1 0 0,0 0-1 0 0,0 0 1 0 0,0 0-1 0 0,0 0 1 0 0,0 0-1 0 0,0-1 1 0 0,0 1-1 0 0,0 0 1 0 0,0 0 0 0 0,0 0-1 0 0,0 0 1 0 0,0 0-1 0 0,0 0 1 0 0,1 0-1 0 0,-1 0 1 0 0,0-1-1 0 0,0 1 1 0 0,0 0 0 0 0,0 0-1 0 0,0 0 7 0 0,0-10-1390 0 0,-4-11-1217 0 0,-3-3 1289 0 0,5 9 1113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32 16 0 0,'0'0'209'0'0,"0"-2"0"0"0,0 1 0 0 0,0 0 0 0 0,-1 0 0 0 0,1 0 1 0 0,-1 0-1 0 0,1-1 0 0 0,0 2 0 0 0,0-2 0 0 0,-1 1 0 0 0,0 1 0 0 0,1-2 0 0 0,-1 1 0 0 0,1 1 0 0 0,-1-2 0 0 0,0 1 0 0 0,0 1 0 0 0,1-1 1 0 0,-1 0-1 0 0,0 0 0 0 0,0 1 0 0 0,0-1 0 0 0,0 0 0 0 0,0 1 0 0 0,0-1 0 0 0,-1 1-209 0 0,-1-2 254 0 0,-1 1 0 0 0,0 0 1 0 0,0 0-1 0 0,1 0 0 0 0,-2 1 0 0 0,1-1 0 0 0,0 1 0 0 0,-3-1-254 0 0,-4 2 162 0 0,-1 0 0 0 0,1-1 0 0 0,-1 2 0 0 0,0 0 0 0 0,-7 3-162 0 0,8 0 3 0 0,0-1 1 0 0,1 1 0 0 0,0 1 0 0 0,0 0-1 0 0,0 0 1 0 0,1 1 0 0 0,0 0-1 0 0,0 1 1 0 0,1-1 0 0 0,-1 2-4 0 0,5-4 80 0 0,-1 1 0 0 0,1-1 0 0 0,-1 0 1 0 0,1 1-1 0 0,1 0 0 0 0,0 0 0 0 0,-1 0 0 0 0,2 0 1 0 0,-1 1-1 0 0,0-1 0 0 0,1 1 0 0 0,1-1 1 0 0,-1 1-1 0 0,1 0 0 0 0,0 0 0 0 0,1 0 1 0 0,-1 1-81 0 0,1-6 80 0 0,1-1 0 0 0,-1 2 0 0 0,0-2 1 0 0,1 1-1 0 0,-1-1 0 0 0,0 1 1 0 0,0-1-1 0 0,1 1 0 0 0,0-1 0 0 0,0 1 1 0 0,-1-1-1 0 0,1 1 0 0 0,1-1 1 0 0,-2 1-1 0 0,1-1 0 0 0,1 0 0 0 0,-2 0 1 0 0,2 0-1 0 0,-1 1 0 0 0,0-2 1 0 0,1 1-1 0 0,-1 1 0 0 0,1-2-80 0 0,1 2 127 0 0,1-1 0 0 0,-1 1 0 0 0,1-1 0 0 0,0-1 0 0 0,-1 1 0 0 0,0 0 0 0 0,1 0 0 0 0,0-1 0 0 0,0 0 0 0 0,2 0-127 0 0,9-1 501 0 0,-1-1 0 0 0,0-1-1 0 0,0 0 1 0 0,0 0-1 0 0,3-3-500 0 0,-8 4 125 0 0,-1-1 0 0 0,1-1 0 0 0,-1 1 0 0 0,0-1 0 0 0,0-1 0 0 0,0 0 0 0 0,-1 0 0 0 0,1 0 0 0 0,-1-1 0 0 0,5-6-125 0 0,-9 9 2 0 0,0-2 0 0 0,1 1-1 0 0,-1-1 1 0 0,-1 1-1 0 0,1-1 1 0 0,0 0 0 0 0,-2 0-1 0 0,1 0 1 0 0,0 0-1 0 0,-1 0 1 0 0,1-1 0 0 0,-1 1-1 0 0,-1 0 1 0 0,1 0-1 0 0,-1-1 1 0 0,0 1 0 0 0,0 0-1 0 0,-1-6-1 0 0,1 2 16 0 0,-2-18-9 0 0,2 27-5 0 0,0-1 1 0 0,0 0-1 0 0,0 0 0 0 0,0 1 0 0 0,-1 0 0 0 0,1-1 0 0 0,0 0 0 0 0,0 0 0 0 0,0 1 0 0 0,0 0 0 0 0,0-1 0 0 0,0 0 0 0 0,-1 0 0 0 0,1 1 0 0 0,-1 0 0 0 0,1-1 0 0 0,-1 1 0 0 0,1-1 0 0 0,0 0 0 0 0,0 1 0 0 0,-1 0 1 0 0,0 0-1 0 0,1-1 0 0 0,-1 1 0 0 0,1-1 0 0 0,0 1 0 0 0,-1-1 0 0 0,0 1 0 0 0,0 0-2 0 0,5 48-16 0 0,1-15 1773 0 0,11 30-1757 0 0,-14-54 61 0 0,2 0 1 0 0,-1 0-1 0 0,2 0 0 0 0,-2 0 1 0 0,3 0-1 0 0,-1 0 1 0 0,0-1-1 0 0,6 5-61 0 0,-11-11-103 0 0,1-1 0 0 0,0-1 1 0 0,0 2-1 0 0,0-1 0 0 0,0-1 0 0 0,0 1 0 0 0,0 0 0 0 0,0 0 1 0 0,0-1-1 0 0,0 1 0 0 0,0 0 0 0 0,0-1 0 0 0,1 1 1 0 0,-1-1-1 0 0,0 0 0 0 0,1 1 0 0 0,-2-1 0 0 0,2 0 0 0 0,-1 1 1 0 0,1-1 102 0 0,-1-1-374 0 0,-1 1 1 0 0,1 0-1 0 0,1-1 1 0 0,-2 1 0 0 0,1 0-1 0 0,0 0 1 0 0,0-1-1 0 0,-1 0 1 0 0,1 0-1 0 0,0 1 1 0 0,0 0 0 0 0,-1-1-1 0 0,1 0 1 0 0,0 0-1 0 0,-1 1 1 0 0,1-1 0 0 0,-1 0-1 0 0,0 0 1 0 0,1 1-1 0 0,0-2 374 0 0,9-29-8254 0 0,-7 12 7642 0 0,-1 4 158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65 36 0 0,'1'0'86'0'0,"1"-2"0"0"0,-2 1 1 0 0,1 0-1 0 0,0-1 0 0 0,0 2 0 0 0,-1-2 0 0 0,1 1 1 0 0,-1-1-1 0 0,1 1 0 0 0,-1-1 0 0 0,1 1 0 0 0,-1 0 1 0 0,0-1-1 0 0,0 1 0 0 0,0-1 0 0 0,0 1 0 0 0,0-1 1 0 0,0 1-1 0 0,0-1 0 0 0,0 1 0 0 0,0-1 1 0 0,-1 1-1 0 0,1 0 0 0 0,-1 0 0 0 0,1-1 0 0 0,-1 1 1 0 0,1-1-1 0 0,-1 1 0 0 0,0 0 0 0 0,0-1 0 0 0,1 2 1 0 0,-1-2-1 0 0,-1 1 0 0 0,2 0 0 0 0,-1 0 0 0 0,-1 0 1 0 0,2 0-1 0 0,-2 0 0 0 0,1 0 0 0 0,0 1 0 0 0,-1-1 1 0 0,1 0-1 0 0,0 1 0 0 0,0-1 0 0 0,-1 1 0 0 0,1 0-86 0 0,-3-3 103 0 0,-1 2 0 0 0,2-1 0 0 0,-1 2 0 0 0,-1-2 0 0 0,2 1 0 0 0,-2 1-1 0 0,1-1 1 0 0,0 1 0 0 0,-1-1 0 0 0,1 1 0 0 0,0 1 0 0 0,0-1 0 0 0,-1 1-1 0 0,1-1 1 0 0,0 1 0 0 0,-1 1-103 0 0,-1 1 92 0 0,0 1 0 0 0,-1 1 0 0 0,1-2 0 0 0,0 3 0 0 0,1-2-1 0 0,-1 1 1 0 0,0 1 0 0 0,2 0 0 0 0,-1 0 0 0 0,0 0 0 0 0,1 0 0 0 0,1 0 0 0 0,-1 1 0 0 0,0 0-1 0 0,-1 5-91 0 0,0 1 415 0 0,0-1 0 0 0,1 2 0 0 0,0-1 0 0 0,1 1 0 0 0,0-1 0 0 0,1 1 0 0 0,1 0 0 0 0,0 2-415 0 0,1-12 82 0 0,0-1 1 0 0,0 1-1 0 0,0 0 0 0 0,1 0 1 0 0,-1-1-1 0 0,1 1 1 0 0,-1 0-1 0 0,2 0 0 0 0,-1-1 1 0 0,0 1-1 0 0,1-1 0 0 0,0 1 1 0 0,-1-1-1 0 0,2 0 0 0 0,-2 1 1 0 0,1-1-1 0 0,1 0 1 0 0,0-1-1 0 0,-1 1 0 0 0,1-1 1 0 0,0 1-1 0 0,0-1 0 0 0,0 1 1 0 0,0-1-1 0 0,0-1 0 0 0,1 2 1 0 0,-1-2-1 0 0,0 1 1 0 0,0-1-1 0 0,1 0 0 0 0,0 0 1 0 0,0 0-1 0 0,-1 0 0 0 0,1 0 1 0 0,0-1-1 0 0,0 0 0 0 0,-1 0 1 0 0,1 0-1 0 0,2 0-82 0 0,2 0-127 0 0,0-1 1 0 0,0-1-1 0 0,0 1 0 0 0,0-1 0 0 0,-1 0 0 0 0,2 0 0 0 0,-2-1 1 0 0,1 0-1 0 0,-2 0 127 0 0,0 0-527 0 0,0-1 1 0 0,0 1-1 0 0,0-1 1 0 0,0 1 0 0 0,-1-2-1 0 0,0 1 1 0 0,0-1-1 0 0,-1 0 1 0 0,1 0-1 0 0,1-4 527 0 0,2-2-1400 0 0,-2-1 0 0 0,0 0 0 0 0,0-1 0 0 0,-2 1 0 0 0,5-14 1400 0 0,-5 7-147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12 0 0,'-1'0'33'0'0,"1"0"0"0"0,0 0 0 0 0,0 0 1 0 0,0 0-1 0 0,0-1 0 0 0,0 1 0 0 0,0 0 0 0 0,0-1 0 0 0,0 1 1 0 0,-1 0-1 0 0,1-1 0 0 0,0 1 0 0 0,0 0 0 0 0,1 0 0 0 0,-1 0 1 0 0,0 0-1 0 0,0-1 0 0 0,0 1 0 0 0,0 0 0 0 0,0-1 0 0 0,0 1 1 0 0,0 0-1 0 0,1-1 0 0 0,-1 1 0 0 0,0 0 0 0 0,0 0 0 0 0,0 0 1 0 0,0 0-1 0 0,0 0 0 0 0,0 0 0 0 0,0-1 0 0 0,1 1 0 0 0,-1 0 1 0 0,0 0-1 0 0,0 0 0 0 0,1-1 0 0 0,-1 1 0 0 0,0 0 0 0 0,1 0 1 0 0,-1 0-1 0 0,0 0 0 0 0,0 0 0 0 0,0 0 0 0 0,0 0 0 0 0,1 0 1 0 0,-1 0-1 0 0,0 0 0 0 0,1 0 0 0 0,-1 0 0 0 0,0 0 0 0 0,1 0 1 0 0,-1 0-1 0 0,0 0 0 0 0,0 0 0 0 0,0 0 0 0 0,0 0 0 0 0,1 0 1 0 0,-1 0-1 0 0,0 1 0 0 0,0-1 0 0 0,1 0 0 0 0,-1 0 0 0 0,0 0 1 0 0,1 1-1 0 0,-1-1 0 0 0,0 0 0 0 0,0 0 0 0 0,0 0 0 0 0,0 0-33 0 0,12 15 1720 0 0,-4 12-941 0 0,-2 0 0 0 0,-1 0 0 0 0,-1 1 0 0 0,-2 0 0 0 0,0 0 0 0 0,-2 0-779 0 0,4 48 1454 0 0,10 47 193 0 0,-5-40-2748 0 0,0 66 1101 0 0,-12-134-2892 0 0,3-14 2768 0 0,0-1 1 0 0,-1 0-1 0 0,1 0 1 0 0,0 0-1 0 0,-1 0 1 0 0,1 0 0 0 0,0 0-1 0 0,-1 1 1 0 0,1-1-1 0 0,0 0 1 0 0,0 0-1 0 0,0 0 1 0 0,-1 0-1 0 0,1 0 1 0 0,0 0 0 0 0,-1-1-1 0 0,1 1 1 0 0,0 0-1 0 0,-1 0 1 0 0,1 0-1 0 0,0 0 1 0 0,0 0-1 0 0,0 0 1 0 0,-1-1 0 0 0,1 1-1 0 0,0 0 1 0 0,0 0-1 0 0,-1 0 1 0 0,1 0-1 0 0,0 0 1 0 0,-1 0-1 0 0,1-1 124 0 0,-2-1-447 0 0,0-1-1 0 0,0 0 0 0 0,-1 1 0 0 0,2-1 1 0 0,-1 0-1 0 0,0 0 0 0 0,1 0 0 0 0,-1-1 448 0 0,-2-5-233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 0 0,'7'1'3480'0'0,"17"-8"-1611"0"0,27-10 1314 0 0,-50 17-3123 0 0,11-3 1484 0 0,1-1-1 0 0,0 1 1 0 0,0 0-1 0 0,14 0-1543 0 0,-21 3-10 0 0,0-1-1 0 0,0 2 1 0 0,0-1 0 0 0,-1 1 0 0 0,1 0-1 0 0,0 0 1 0 0,0 0 0 0 0,-1 1-1 0 0,1 0 1 0 0,-1 0 0 0 0,1 1 0 0 0,0 0 10 0 0,0 0 209 0 0,-2-1-6485 0 0,-2-5-804 0 0,-2-1 5860 0 0,0 0 944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44 0 0,'-1'67'5381'0'0,"-1"-32"-4187"0"0,2 0 0 0 0,2 0-1 0 0,1 0 1 0 0,2 6-1194 0 0,-3-32-2860 0 0,-1-10 331 0 0,-1-17-1143 0 0,0-7 2688 0 0,1 7 833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56 0 0,'-2'1'172'0'0,"1"0"0"0"0,-2 2 0 0 0,1-2-1 0 0,0 1 1 0 0,0 0 0 0 0,0-1 0 0 0,1 2 0 0 0,-1-1 0 0 0,1 0-1 0 0,-1 0 1 0 0,1 1 0 0 0,0-1 0 0 0,-1 0 0 0 0,2 0 0 0 0,-1 1-1 0 0,-1 0 1 0 0,2-1 0 0 0,0 0 0 0 0,-1 2-172 0 0,1-3 116 0 0,0 1 0 0 0,-1-1 0 0 0,2 1 0 0 0,-1-1 0 0 0,0 1 0 0 0,0-1 0 0 0,1 1-1 0 0,-1-1 1 0 0,0 1 0 0 0,0-1 0 0 0,1 1 0 0 0,0-1 0 0 0,0 1 0 0 0,-1-1 0 0 0,1 0 0 0 0,0 1 0 0 0,0-1 0 0 0,-1 0 0 0 0,2 0 0 0 0,-1 0 0 0 0,0 1 0 0 0,0-2 0 0 0,0 1 0 0 0,0 0 0 0 0,1 0 0 0 0,-1 0 0 0 0,1 0 0 0 0,-1-1 0 0 0,0 1-1 0 0,0-1 1 0 0,1 1 0 0 0,-1-1 0 0 0,2 1-116 0 0,3 0 455 0 0,1 1 0 0 0,1-1 0 0 0,-2-1 0 0 0,2 0 0 0 0,-1 0 1 0 0,-1 0-1 0 0,3 0-455 0 0,-7 0 77 0 0,0 0 1 0 0,0 0 0 0 0,1-1-1 0 0,-2 1 1 0 0,1-1 0 0 0,1 1 0 0 0,-1-1-1 0 0,0 1 1 0 0,0-1 0 0 0,0 0-1 0 0,0 0 1 0 0,0 0 0 0 0,0 0 0 0 0,-1 0-1 0 0,2-1 1 0 0,-2 1 0 0 0,1 0-1 0 0,-1-1 1 0 0,1 0 0 0 0,-1 1 0 0 0,1-1-1 0 0,-1 1 1 0 0,0-2 0 0 0,1 1-78 0 0,-2 1 8 0 0,0 0 1 0 0,0-1-1 0 0,0 2 0 0 0,0-2 1 0 0,0 1-1 0 0,0 0 0 0 0,0 0 1 0 0,-1 0-1 0 0,1 0 0 0 0,0 0 1 0 0,0 0-1 0 0,0 0 1 0 0,-1-1-1 0 0,0 2 0 0 0,1-1 1 0 0,-1 0-1 0 0,1 0 0 0 0,-1 0 1 0 0,0 0-1 0 0,0 0 0 0 0,1 1 1 0 0,-1-1-1 0 0,0 0 0 0 0,0 0 1 0 0,1 1-1 0 0,-1-1 1 0 0,-1 0-1 0 0,2 1 0 0 0,-1-1 1 0 0,-1 1-1 0 0,2 0 0 0 0,-1-1 1 0 0,-1 1-1 0 0,2 0 0 0 0,-2-1 1 0 0,1 1-1 0 0,0 0 1 0 0,0 0-1 0 0,0 0 0 0 0,0 0-8 0 0,-4-1-189 0 0,-1 0-1 0 0,2 0 0 0 0,-1 1 0 0 0,-1-1 1 0 0,1 1-1 0 0,0 1 0 0 0,-5 0 190 0 0,6 0-667 0 0,1-1 0 0 0,0 1-1 0 0,0 0 1 0 0,0 0-1 0 0,0 0 1 0 0,0 1 0 0 0,0-1-1 0 0,0 1 1 0 0,0 0-1 0 0,0-1 1 0 0,0 2 0 0 0,0-1-1 0 0,1 0 1 0 0,0 0-1 0 0,0 1 1 0 0,-1 0 667 0 0,3 0-434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28 0 0,'0'-2'224'0'0,"0"2"0"0"0,0-1 0 0 0,0 0 0 0 0,1 0 0 0 0,-1 0 0 0 0,0 0 0 0 0,1 0 0 0 0,-1 1 0 0 0,0-1 0 0 0,0 0-1 0 0,1 0 1 0 0,-1 1 0 0 0,1-1 0 0 0,0 0 0 0 0,-1 0 0 0 0,0 1 0 0 0,1-1 0 0 0,0 0 0 0 0,0 0-224 0 0,5 1 3334 0 0,-4 11-1457 0 0,-1 18-816 0 0,1 0 0 0 0,2-1 0 0 0,0 1 0 0 0,2-1 0 0 0,8 21-1061 0 0,-5-18 408 0 0,3 0 1 0 0,1-1-1 0 0,1 0 1 0 0,18 26-409 0 0,-13-32 92 0 0,-19-23-86 0 0,0 0 0 0 0,1 0 0 0 0,0 0 0 0 0,0 0 0 0 0,-1 0 0 0 0,1-1 0 0 0,0 1 0 0 0,0 0 0 0 0,-1 0 1 0 0,2-1-1 0 0,-1 1 0 0 0,-1-1 0 0 0,1 1 0 0 0,1 0 0 0 0,-2-1 0 0 0,2 0 0 0 0,-1 0 0 0 0,-1 1 0 0 0,2-1 0 0 0,-1 0 0 0 0,0 0 0 0 0,0 1 0 0 0,0-1 0 0 0,1 0-6 0 0,-1-3-2 0 0,1-1 1 0 0,-1 1-1 0 0,0 0 0 0 0,1-1 0 0 0,-2 1 0 0 0,1 0 0 0 0,0-1 1 0 0,-1 1-1 0 0,1-1 0 0 0,-1 0 0 0 0,0 1 0 0 0,-1-3 2 0 0,2 0-8 0 0,7-66-342 0 0,3 0 1 0 0,3 1 0 0 0,4 1 0 0 0,3-2 349 0 0,-6 23-1837 0 0,-12 32-1902 0 0,-4 17 3596 0 0,1 0 0 0 0,0 0 1 0 0,0 0-1 0 0,0 0 0 0 0,-1 0 0 0 0,1 0 0 0 0,0 1 0 0 0,0-1 1 0 0,0 0-1 0 0,-1 0 0 0 0,1 0 0 0 0,0 0 0 0 0,0 0 0 0 0,0 0 1 0 0,0 0-1 0 0,0 0 0 0 0,0 0 0 0 0,-1 0 0 0 0,1 0 0 0 0,0 0 1 0 0,0 0-1 0 0,-1 0 0 0 0,1 0 0 0 0,0 0 0 0 0,0 0 0 0 0,-1 0 1 0 0,1 0-1 0 0,0 0 0 0 0,0 0 0 0 0,0-1 0 0 0,0 1 1 0 0,0 0-1 0 0,0 0 0 0 0,0 0 0 0 0,-1 0 0 0 0,1 0 0 0 0,0 0 1 0 0,0 0-1 0 0,0 0 0 0 0,-1 0 0 0 0,1 0 0 0 0,0-1 0 0 0,0 1 1 0 0,0 0-1 0 0,0 0 0 0 0,0-1 0 0 0,0 1 0 0 0,0 0 0 0 0,0 0 1 0 0,0-1-1 0 0,-1 1 0 0 0,1 0 0 0 0,0 0 0 0 0,0 0 0 0 0,0 0 1 0 0,0 0-1 0 0,0 0 0 0 0,1-1 0 0 0,-1 1 0 0 0,0 0 1 0 0,0 0-1 0 0,0-1 0 0 0,0 1 0 0 0,0 0 143 0 0,-1 0-434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72 0 0,'0'2'234'0'0,"0"-1"0"0"0,0 1 0 0 0,0-1 0 0 0,0 0 0 0 0,0 1 0 0 0,0-1 1 0 0,1 1-1 0 0,0-1 0 0 0,-1 1 0 0 0,1-1 0 0 0,-1 0 0 0 0,1 0 0 0 0,0 1 0 0 0,0-1 0 0 0,-1 0 0 0 0,1 1 0 0 0,0-2 0 0 0,0 2 0 0 0,0-1 0 0 0,1-1 1 0 0,-2 1-1 0 0,2 1 0 0 0,-1-2 0 0 0,0 1 0 0 0,1 0-234 0 0,1 0 266 0 0,0 1 0 0 0,0-1 0 0 0,1 0 0 0 0,0 0-1 0 0,0 0 1 0 0,-1-1 0 0 0,0 0 0 0 0,1 0 0 0 0,0 1 0 0 0,2-2-266 0 0,7 1 253 0 0,2-2 1 0 0,-2 0-1 0 0,1-1 1 0 0,-1-1-1 0 0,5-1-253 0 0,-13 3 7 0 0,1-1 1 0 0,-1 1-1 0 0,-1-1 0 0 0,2 0 0 0 0,-2 0 1 0 0,1 0-1 0 0,-1-1 0 0 0,1 1 0 0 0,-2-1 1 0 0,1-1-1 0 0,0 1 0 0 0,0 0 0 0 0,-1-1-7 0 0,-1 3 2 0 0,-1 1 0 0 0,-1-1-1 0 0,1 1 1 0 0,0-1 0 0 0,0 0-1 0 0,-1 1 1 0 0,1-1-1 0 0,0 1 1 0 0,-1-1 0 0 0,1 0-1 0 0,-1 0 1 0 0,0 1 0 0 0,0-1-1 0 0,0 0 1 0 0,0 0-1 0 0,0 0 1 0 0,0 1 0 0 0,0-1-1 0 0,-1 0 1 0 0,1 1 0 0 0,-1-1-1 0 0,1 0 1 0 0,-1 0-1 0 0,1 1 1 0 0,-1-1 0 0 0,0 1-1 0 0,0-1 1 0 0,0 1 0 0 0,0-1-1 0 0,0 1 1 0 0,0-1-1 0 0,-1 1 1 0 0,1 0 0 0 0,0 0-1 0 0,0 0 1 0 0,-1-1 0 0 0,1 2-1 0 0,-1-1 1 0 0,1 0-1 0 0,-1 0 1 0 0,1 1 0 0 0,-2-1-1 0 0,2 0-1 0 0,-3-1 1 0 0,0 0 0 0 0,1 1 0 0 0,-2-1 0 0 0,1 1 0 0 0,1-1 0 0 0,-2 2 0 0 0,1-1 0 0 0,0 0 0 0 0,0 1 0 0 0,0 0 0 0 0,-1 0 0 0 0,1 0-1 0 0,0 0 1 0 0,0 1 0 0 0,0 0 0 0 0,0-1 0 0 0,-1 2 0 0 0,-2 0-1 0 0,0 1-17 0 0,1 0 0 0 0,0 0 1 0 0,0 1-1 0 0,1 0 0 0 0,-1 0 0 0 0,1 0 0 0 0,-1 0 0 0 0,2 2 0 0 0,-1-2 0 0 0,1 1 0 0 0,-3 4 17 0 0,1-2 85 0 0,1 1 0 0 0,0-1 0 0 0,0 1 0 0 0,1 0 0 0 0,0 1 0 0 0,0-1-1 0 0,1 0 1 0 0,0 1 0 0 0,1 0 0 0 0,0 0 0 0 0,0 0 0 0 0,1 0-1 0 0,0 0 1 0 0,0 1 0 0 0,1-1 0 0 0,1 0 0 0 0,0 8-85 0 0,1-11 257 0 0,0 1 0 0 0,0-1 0 0 0,1 1 1 0 0,0-1-1 0 0,1 0 0 0 0,-1 0 1 0 0,1 0-1 0 0,0-1 0 0 0,1 0 0 0 0,-1 1 1 0 0,1-1-1 0 0,0-1 0 0 0,0 2 0 0 0,1-3 1 0 0,-1 2-1 0 0,1-1 0 0 0,0-1 0 0 0,0 0 1 0 0,0 0-1 0 0,1 0 0 0 0,-1 0 1 0 0,0 0-1 0 0,1-2 0 0 0,7 2-257 0 0,-5-1-123 0 0,2 1 1 0 0,-1-3-1 0 0,0 2 1 0 0,1-2-1 0 0,-1 0 0 0 0,0-1 1 0 0,0 0-1 0 0,1 0 0 0 0,-1-1 1 0 0,0 0-1 0 0,0-1 1 0 0,0 0-1 0 0,-1 0 0 0 0,1-1 1 0 0,-1-1-1 0 0,5-2 123 0 0,-10 4-832 0 0,1 0 0 0 0,-2 0 0 0 0,1 0 0 0 0,-1 0 0 0 0,1-1 0 0 0,-1 0 1 0 0,0 0-1 0 0,0 0 0 0 0,0 0 0 0 0,-1 0 0 0 0,0-1 0 0 0,1 1 0 0 0,-1-1 0 0 0,-1 1 0 0 0,1-2 832 0 0,5-28-2470 0 0,-4 15 1983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3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52 0 0,'2'0'329'0'0,"-2"-1"-1"0"0,2 1 1 0 0,-1-1-1 0 0,0 0 1 0 0,0 1-1 0 0,0 0 1 0 0,1 0-1 0 0,-1-1 1 0 0,0 1-1 0 0,1 0 1 0 0,-2-1-1 0 0,2 1 1 0 0,-1 0-1 0 0,0 0 1 0 0,1 1-1 0 0,-1-1 1 0 0,0 0-1 0 0,1 1-328 0 0,33 8 3180 0 0,36 26 1044 0 0,-63-31-3210 0 0,6 4-845 0 0,25 11 3110 0 0,-3 2 0 0 0,1 3 0 0 0,15 12-3279 0 0,-41-27 1112 0 0,0 2-1 0 0,0-1 1 0 0,-1 1 0 0 0,0 0 0 0 0,-1 1-1 0 0,5 8-1111 0 0,-8-10 342 0 0,0 1-1 0 0,-1-1 1 0 0,-1 1-1 0 0,1 1 1 0 0,0 5-342 0 0,7 26 0 0 0,-2 1 0 0 0,-2 0 0 0 0,-2 0 0 0 0,-1 1 0 0 0,-4 0 0 0 0,0 0 0 0 0,-6 36 0 0 0,2-57 0 0 0,0 0 0 0 0,-2 0 0 0 0,0 0 0 0 0,-2-1 0 0 0,0 0 0 0 0,-2 0 0 0 0,-1-1 0 0 0,-1 0 0 0 0,-1 0 0 0 0,0-1 0 0 0,-1-1 0 0 0,-1-1 0 0 0,-1 0 0 0 0,-2 0 0 0 0,-2 1 0 0 0,16-16-598 0 0,0-1 0 0 0,-1 0 0 0 0,1 0 0 0 0,-1-1 0 0 0,0 1 0 0 0,1-1 0 0 0,-1 1 0 0 0,0-2 0 0 0,0 1 0 0 0,0 0 0 0 0,-1-1 0 0 0,2 1 1 0 0,-2-1-1 0 0,1-1 0 0 0,-1 1 0 0 0,1 0 0 0 0,-1 0 0 0 0,1-1 0 0 0,-1 0 0 0 0,1-1 0 0 0,-2 1 598 0 0,3-2-1319 0 0,1 2 1 0 0,0-1-1 0 0,0-1 1 0 0,-1 1-1 0 0,2 0 1 0 0,-1 0-1 0 0,-1-2 0 0 0,2 2 1 0 0,-1-1-1 0 0,0 1 1 0 0,0-2 1318 0 0,0 1-455 0 0,1 1 1 0 0,0-1-1 0 0,0 0 1 0 0,-1 1-1 0 0,1-2 1 0 0,1 2-1 0 0,-2-1 1 0 0,1-1-1 0 0,1 2 1 0 0,0-1 0 0 0,-1-1-1 0 0,0 0 455 0 0,1-6-240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4:34.3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248 5624 16 0 0,'-8'-12'840'0'0,"0"-1"0"0"0,1 0 0 0 0,1 0 0 0 0,-3-8-840 0 0,-18-76 214 0 0,13 52-30 0 0,2 0-1 0 0,2-2 0 0 0,1-13-183 0 0,-3-19 51 0 0,-15-52-51 0 0,24 116 1 0 0,-33-172 179 0 0,15 52 1569 0 0,18 106-1226 0 0,-4-35-142 0 0,2-39-381 0 0,2 52 1840 0 0,-3-16-1840 0 0,2 17 1673 0 0,1-17-1673 0 0,1-24 87 0 0,-1 32 474 0 0,2 40 767 0 0,0-1-1 0 0,1 1 1 0 0,1-1-1 0 0,2-10-1327 0 0,-1 9 987 0 0,0 0 0 0 0,-2 0-1 0 0,-1-16-986 0 0,-1 13 1073 0 0,2-1 0 0 0,3-15-1073 0 0,-2-17 368 0 0,-1 45-321 0 0,0-2-1 0 0,1 1 1 0 0,0-1-1 0 0,1-2-46 0 0,1-3-23 0 0,-1-1 0 0 0,0-17 23 0 0,3-36-10 0 0,16-111-36 0 0,28-89 150 0 0,-13 99-349 0 0,-22 117 171 0 0,2-10 183 0 0,20-56-109 0 0,23-62 119 0 0,-25 74-200 0 0,27-103 217 0 0,-35 137 16 0 0,4 1 1 0 0,8-7-153 0 0,2-10-245 0 0,125-251 213 0 0,-112 247 139 0 0,34-41-107 0 0,-15 24-75 0 0,62-117-1059 0 0,-93 162 1043 0 0,4 4-1 0 0,28-33 92 0 0,37-53-157 0 0,-65 86 193 0 0,-1-3 1 0 0,-31 46 3 0 0,1-1 0 0 0,1 2-1 0 0,1 1 1 0 0,1-1-40 0 0,5-5 67 0 0,0-2-1 0 0,-2 0 1 0 0,14-28-67 0 0,-20 34-51 0 0,-10 16-295 0 0,1 1 1 0 0,-1 0-1 0 0,1 0 0 0 0,-1 0 0 0 0,5-2 346 0 0,-4 3-299 0 0,-1-1-1 0 0,1 2 1 0 0,-2-2 0 0 0,1 1 0 0 0,0-1-1 0 0,2-3 300 0 0,-6 8-3 0 0,0 0-1 0 0,0 0 1 0 0,0 0-1 0 0,1-1 1 0 0,-1 1-1 0 0,0 0 1 0 0,0 0-1 0 0,0 0 1 0 0,0 0-1 0 0,0-1 1 0 0,0 1-1 0 0,0 0 1 0 0,0 0-1 0 0,0 0 1 0 0,0 0-1 0 0,0 0 1 0 0,0 0-1 0 0,0 0 1 0 0,0-1-1 0 0,0 1 1 0 0,0 0-1 0 0,0 0 1 0 0,0 0-1 0 0,0-1 1 0 0,0 1-1 0 0,0 0 1 0 0,0 0-1 0 0,0-1 1 0 0,0 1-1 0 0,0 0 1 0 0,0 0-1 0 0,0 0 1 0 0,0 0-1 0 0,0 0 1 0 0,0 0-1 0 0,0 0 1 0 0,-1 0-1 0 0,1 0 1 0 0,0-1-1 0 0,0 1 1 0 0,0 0-1 0 0,0 0 1 0 0,-1 0-1 0 0,1 0 1 0 0,0 0-1 0 0,0 0 1 0 0,0-1-1 0 0,-1 1 1 0 0,1 0-1 0 0,0 0 4 0 0,-12 2-408 0 0,-10 6-406 0 0,-85 50-504 0 0,59-34 616 0 0,2 2 0 0 0,-19 15 702 0 0,25-21-3357 0 0,22-2 496 0 0,14-14 2703 0 0,-1 1-1 0 0,0 0 1 0 0,0 0 0 0 0,0-1 0 0 0,0 0 0 0 0,-1 0 0 0 0,-2 1 158 0 0,43-35 2 0 0,-3 0 6 0 0,-7 12 7 0 0,-4 0 3 0 0,3 1-1 0 0,-1 1 1 0 0,2 2 0 0 0,22-11-18 0 0,-23 14 85 0 0,-2-1-1 0 0,1-1 1 0 0,18-16-85 0 0,1 1 91 0 0,-30 19-83 0 0,-9 6 3 0 0,1 1-1 0 0,0-1 1 0 0,-1 1 0 0 0,1 0 0 0 0,0-1 0 0 0,0 2-1 0 0,-1-1 1 0 0,2 0 0 0 0,-1 1 0 0 0,2-1-11 0 0,-5 2 119 0 0,-1 0 28 0 0,-5 49 635 0 0,11 15-641 0 0,-5-43 163 0 0,1 0 1 0 0,1 0 0 0 0,1 0-1 0 0,0-1 1 0 0,4 11-305 0 0,33 52 230 0 0,-41-82-359 0 0,0-1 0 0 0,0 0 1 0 0,0 0-1 0 0,-1 1 0 0 0,1-1 0 0 0,0 0 0 0 0,0 1 1 0 0,-1-1-1 0 0,1 1 0 0 0,0-1 0 0 0,0 0 1 0 0,0 0-1 0 0,0 0 0 0 0,0 0 0 0 0,-1 1 0 0 0,1-1 1 0 0,-1 0-1 0 0,1 0 0 0 0,-1 1 0 0 0,1-1 1 0 0,0 0-1 0 0,0 0 0 0 0,0 0 0 0 0,-1 1 1 0 0,1-1-1 0 0,-1 0 0 0 0,1 0 0 0 0,-1 0 0 0 0,1 0 1 0 0,0 0-1 0 0,0 0 0 0 0,-1 0 0 0 0,1 0 1 0 0,-1 0-1 0 0,1 0 0 0 0,-1 0 0 0 0,1-1 0 0 0,0 1 1 0 0,0 0-1 0 0,0 0 0 0 0,-1 0 0 0 0,0-1 129 0 0,-23-1-3488 0 0,20 1 3301 0 0,-8 0-276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274 101 12 0 0,'2'-2'89'0'0,"-2"1"-1"0"0,2-1 1 0 0,-1 1 0 0 0,0-1-1 0 0,0 1 1 0 0,0-1 0 0 0,0 1-1 0 0,0-1 1 0 0,0 0 0 0 0,-1 0-1 0 0,1 0 1 0 0,-1 1 0 0 0,1-2-1 0 0,-1 2 1 0 0,1-1-1 0 0,-1 0 1 0 0,0 0 0 0 0,0 0-1 0 0,0 0 1 0 0,0 1 0 0 0,-1-2-1 0 0,1 2 1 0 0,0-1 0 0 0,-1 0-1 0 0,0 0 1 0 0,1 0 0 0 0,-1 1-1 0 0,0-1 1 0 0,0 0 0 0 0,1 1-1 0 0,-1-1 1 0 0,-1 1 0 0 0,2-2-1 0 0,-2 3 1 0 0,1-2 0 0 0,-1 0-89 0 0,-1-1 49 0 0,1 0 1 0 0,-1 0-1 0 0,0 0 1 0 0,1 1-1 0 0,-2-1 1 0 0,1 0 0 0 0,0 2-1 0 0,-1-1 1 0 0,1-1-1 0 0,-1 2 1 0 0,1-1-1 0 0,-1 1 1 0 0,1-1 0 0 0,-2 2-1 0 0,2-2 1 0 0,-1 1-1 0 0,-3 1-49 0 0,-1 0 4 0 0,0 1 0 0 0,0 1-1 0 0,1 0 1 0 0,-2-1-1 0 0,2 2 1 0 0,-1 0-1 0 0,1 0 1 0 0,-1 0 0 0 0,2 1-1 0 0,-2 0 1 0 0,1 0-1 0 0,1 1 1 0 0,0 0-1 0 0,0 0 1 0 0,0 1 0 0 0,-5 5-4 0 0,1-1 0 0 0,1 2 1 0 0,0-1-1 0 0,0 1 1 0 0,1 0 0 0 0,0 1-1 0 0,1-1 1 0 0,1 2-1 0 0,-5 12 0 0 0,9-21 22 0 0,1-1-1 0 0,0 1 1 0 0,0-1-1 0 0,0 1 0 0 0,0-1 1 0 0,1 1-1 0 0,0 0 0 0 0,0-1 1 0 0,0 1-1 0 0,0-1 1 0 0,1 1-1 0 0,0-1 0 0 0,0 1 1 0 0,0-1-1 0 0,0 1 1 0 0,2 3-22 0 0,-1-6 50 0 0,-1 1 0 0 0,1 0 0 0 0,0-1 0 0 0,0 0 0 0 0,0 0 0 0 0,0 1 0 0 0,0-2 0 0 0,0 1 0 0 0,0 0 0 0 0,1 0 0 0 0,-1 0 0 0 0,1-1 1 0 0,0 1-1 0 0,-1-2 0 0 0,1 2 0 0 0,-1-1 0 0 0,1-1 0 0 0,0 2 0 0 0,0-2 0 0 0,-1 1 0 0 0,1-1 0 0 0,0 0 0 0 0,0 0 0 0 0,0 0 0 0 0,0 0 1 0 0,3 0-51 0 0,6-1 147 0 0,2-1 0 0 0,-1 0 1 0 0,-1-1-1 0 0,0-1 0 0 0,1 1 0 0 0,-1-2 1 0 0,0 0-1 0 0,0 0 0 0 0,-1-1 1 0 0,1-1-1 0 0,-1 0 0 0 0,-1 0 1 0 0,0-1-1 0 0,1-1 0 0 0,-2 0-147 0 0,-2 3 100 0 0,0-1-1 0 0,-1 1 0 0 0,0-2 0 0 0,-1 1 1 0 0,1-1-1 0 0,-1 0 0 0 0,-1 0 0 0 0,1-1 0 0 0,-2 1 1 0 0,1 0-1 0 0,-1-1 0 0 0,0 0 0 0 0,-1 0 1 0 0,1 0-1 0 0,-2-1 0 0 0,0 1 0 0 0,0 0 1 0 0,-1-1-1 0 0,0 1 0 0 0,0 0 0 0 0,-1-2-99 0 0,1 10 0 0 0,0-1 0 0 0,-1 1 0 0 0,1-1 0 0 0,0 1 0 0 0,-1 0 0 0 0,1-1 1 0 0,0 1-1 0 0,0-1 0 0 0,-1 1 0 0 0,0-1 0 0 0,0 2 0 0 0,1-2 0 0 0,-1 1 0 0 0,0 0 0 0 0,0-1 0 0 0,1 2 0 0 0,-1-2 0 0 0,-1 1 0 0 0,2 0 0 0 0,-2 0 0 0 0,1 0 0 0 0,0 1 0 0 0,0-1 0 0 0,0 0 0 0 0,-1 0 0 0 0,1 1 0 0 0,0-1 0 0 0,-1 1 0 0 0,1-1 0 0 0,-1 1 1 0 0,1 0-1 0 0,-1 1 0 0 0,1-1 0 0 0,-1 1 0 0 0,1-1 0 0 0,0 0 0 0 0,0 1 0 0 0,-1 0 0 0 0,1-1 0 0 0,0 1 0 0 0,-1-1 0 0 0,1 2 0 0 0,0-1 1 0 0,0-1-1 0 0,0 1 0 0 0,-1 1 0 0 0,2-2 0 0 0,-1 2 0 0 0,0-1 0 0 0,0 0 0 0 0,0 0 0 0 0,0 0 0 0 0,1 1 0 0 0,-1-1 0 0 0,1 0 0 0 0,-1 1 1 0 0,1-1-1 0 0,-1 1 0 0 0,-3 11 4 0 0,0 0-1 0 0,1 0 1 0 0,0-1 0 0 0,1 2 0 0 0,0-1 0 0 0,1 8-4 0 0,2 83 13 0 0,2-36 17 0 0,0 6 564 0 0,-2-59-2736 0 0,-1-13-344 0 0,0-4-1226 0 0,-1-24 1727 0 0,1 10 1648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4:43.31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4769 20 0 0,'3'-3'143'0'0,"-1"-1"-1"0"0,1 0 1 0 0,0 0 0 0 0,-1 1 0 0 0,0-1-1 0 0,0 0 1 0 0,0 0 0 0 0,-1 0 0 0 0,0 0-1 0 0,1 0 1 0 0,-2 0 0 0 0,2-2-143 0 0,8-64 135 0 0,-5 31 21 0 0,31-121 582 0 0,-23 110-703 0 0,5-25 505 0 0,18-42-540 0 0,-15 45-2 0 0,1-5-21 0 0,67-148 7 0 0,-1 10 1190 0 0,-25 59-132 0 0,-51 131-1030 0 0,1 1 0 0 0,0 0 0 0 0,3 0-12 0 0,27-51 29 0 0,15-33 790 0 0,21-48 470 0 0,14-37 172 0 0,-61 126-1457 0 0,34-50-4 0 0,1-3 4 0 0,44-92 2047 0 0,-73 139 1287 0 0,98-205-2194 0 0,-87 182 1032 0 0,-2 2 1395 0 0,-20 30-4221 0 0,8-17 491 0 0,25-45 159 0 0,-22 51-98 0 0,9-15 247 0 0,48-68-149 0 0,-41 73-88 0 0,100-147 47 0 0,-9 15 344 0 0,-123 182-269 0 0,81-140-530 0 0,-45 70 368 0 0,5-25 128 0 0,-16 33 66 0 0,-42 81-55 0 0,-8 10-17 0 0,2 6 5 0 0,-1 0 0 0 0,0 0-1 0 0,1 0 1 0 0,-1 1-1 0 0,1-1 1 0 0,-1 1-1 0 0,1 0 1 0 0,-1-1-1 0 0,1 1 1 0 0,-1 0 0 0 0,1 0-1 0 0,-1 0 1 0 0,1 1-1 0 0,-1-1 2 0 0,-23 16-82 0 0,-2 1 0 0 0,-24 10 82 0 0,3-2-82 0 0,0 2 0 0 0,-36 29 82 0 0,79-52-84 0 0,4-5 72 0 0,-1 2-1 0 0,1-1 1 0 0,-1 0 0 0 0,1 0-1 0 0,-1 0 1 0 0,1-1 0 0 0,-1 1-1 0 0,1 0 1 0 0,-1 0 0 0 0,1-1-1 0 0,-2 1 1 0 0,2-1-1 0 0,-1 1 13 0 0,1-1-8 0 0,2-4 1 0 0,1 1 1 0 0,0-1-1 0 0,0 1 1 0 0,0 0 0 0 0,0 0-1 0 0,0 0 1 0 0,1 0-1 0 0,-1 0 1 0 0,1 0-1 0 0,0 1 1 0 0,-1 0 0 0 0,3-2 6 0 0,9-9 19 0 0,24-29-6 0 0,3 1 0 0 0,1 2-1 0 0,45-32-12 0 0,-75 62 28 0 0,-6 4-2 0 0,0-1 1 0 0,2 2-1 0 0,-1-1 0 0 0,0 1 1 0 0,1 0-27 0 0,-8 4 0 0 0,0 0 1 0 0,1 0-1 0 0,-1 0 1 0 0,1 0-1 0 0,0 0 1 0 0,-1 0-1 0 0,0 0 1 0 0,1 1-1 0 0,-1-1 0 0 0,1 0 1 0 0,-1 0-1 0 0,1 1 1 0 0,-1-1-1 0 0,0 0 1 0 0,1 0-1 0 0,-1 0 1 0 0,1 0-1 0 0,-1 1 1 0 0,1-1-1 0 0,-1 1 1 0 0,0-1-1 0 0,0 1 1 0 0,0-1-1 0 0,1 0 0 0 0,-1 0 1 0 0,0 1-1 0 0,0-1 1 0 0,1 1-1 0 0,-1-1 1 0 0,0 1-1 0 0,10 20 24 0 0,-3-8-14 0 0,-2-5-20 0 0,-2 1 0 0 0,1-1 1 0 0,-1 1-1 0 0,0-1 0 0 0,-1 1 1 0 0,2 5 9 0 0,11 37-39 0 0,16 24-2 0 0,-20-45 57 0 0,2 0 0 0 0,0-1-1 0 0,2-1 1 0 0,14 20-16 0 0,-26-44 7 0 0,0 0 0 0 0,-1 0 0 0 0,0 0 0 0 0,1 0-1 0 0,-2 0 1 0 0,1 1 0 0 0,-1-1 0 0 0,1 1 0 0 0,-1-1 0 0 0,1 4-7 0 0,-6 14-2440 0 0,4-22 2269 0 0,0 0 0 0 0,0 0 1 0 0,0 0-1 0 0,0 0 1 0 0,0 0-1 0 0,0 0 0 0 0,0 0 1 0 0,0 0-1 0 0,0 0 1 0 0,0 0-1 0 0,0 0 0 0 0,-1 1 1 0 0,1-1-1 0 0,0 0 1 0 0,0 0-1 0 0,0 0 0 0 0,0 0 1 0 0,0 0-1 0 0,0 0 0 0 0,0 0 1 0 0,0 0-1 0 0,-1 0 1 0 0,1 0-1 0 0,0 1 0 0 0,0-1 1 0 0,0 0-1 0 0,0 0 1 0 0,0 0-1 0 0,0 0 0 0 0,0 0 1 0 0,0 0-1 0 0,0 0 1 0 0,0 0-1 0 0,0 0 0 0 0,0 0 1 0 0,0 0-1 0 0,0 0 1 0 0,-1 0-1 0 0,1 0 0 0 0,0 0 1 0 0,0 0-1 0 0,0 0 1 0 0,0 0-1 0 0,0 0 0 0 0,0-1 1 0 0,-1 1-1 0 0,1 0 1 0 0,0 0-1 0 0,0 0 0 0 0,0 0 1 0 0,0 0-1 0 0,0 0 1 0 0,0 0-1 0 0,0 0 0 0 0,0 0 171 0 0,-5-8-4284 0 0,0-9 1539 0 0,5 2 1995 0 0,0-1 457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4:51.87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 4992 24 0 0,'-8'11'1399'0'0,"14"-7"-236"0"0,-4-4-1119 0 0,-1 0 0 0 0,1-1 0 0 0,-1 1 0 0 0,1 0 0 0 0,0 0 0 0 0,-1 0 0 0 0,1-1 0 0 0,-1 0 0 0 0,1 1 0 0 0,-1-1 0 0 0,1 1 0 0 0,-1-1 0 0 0,0-1 0 0 0,1 2 0 0 0,0-2-44 0 0,26-28 422 0 0,-1-1-1 0 0,0-1 1 0 0,-3-2 0 0 0,-2 1 0 0 0,12-24-422 0 0,-12 19 59 0 0,43-71 1030 0 0,5-17-191 0 0,-33 63-667 0 0,-2 0 1 0 0,-4-3-1 0 0,-1-2-231 0 0,-21 48 330 0 0,63-155 1563 0 0,5 33-35 0 0,-19 31-1629 0 0,-3-6-229 0 0,-23 42 1134 0 0,-3 9 3491 0 0,19-34-4625 0 0,4-4 276 0 0,-4 11-196 0 0,17-39-68 0 0,19-72 15 0 0,5 0-233 0 0,-48 114 172 0 0,65-154 225 0 0,8-55-167 0 0,-12 28 313 0 0,-67 186-376 0 0,-23 58-17 0 0,-1 0 1 0 0,-1-1 0 0 0,6-26 55 0 0,-10 30 3 0 0,1 0 0 0 0,2 2 0 0 0,0-1 0 0 0,4-4-3 0 0,15-39 10 0 0,-18 41-14 0 0,17-50-8 0 0,11-11 12 0 0,-25 55-96 0 0,-1-1 0 0 0,2-16 96 0 0,2-3-49 0 0,53-162 996 0 0,-54 168 1978 0 0,-4 18-2671 0 0,-1 0 0 0 0,14-21-254 0 0,-17 33 119 0 0,0 0 0 0 0,-1 0 0 0 0,1-8-119 0 0,-3 9-8 0 0,1 0-1 0 0,1 0 1 0 0,0 1 0 0 0,3-5 8 0 0,-3 6-26 0 0,0 0 1 0 0,-2 0 0 0 0,1 0 0 0 0,-2 0-1 0 0,0 0 1 0 0,1-7 25 0 0,13-40-3 0 0,20-58 131 0 0,-32 98-92 0 0,-1 0 0 0 0,-1 0 0 0 0,-1 1 0 0 0,0-2 1 0 0,-1 1-1 0 0,-2-12-36 0 0,1 29 4 0 0,-3-8 67 0 0,-12 8-59 0 0,14 2-2 0 0,1 0-2 0 0,0 0-12 0 0,8-40 70 0 0,-8 38-63 0 0,0 2-1 0 0,0-1 0 0 0,0-1 1 0 0,0 2-1 0 0,0-1 1 0 0,0-1-1 0 0,0 2 1 0 0,0-1-1 0 0,0-1 1 0 0,0 2-1 0 0,0-1 0 0 0,-1 0 1 0 0,1 0-1 0 0,-1 0 1 0 0,0 0-1 0 0,1 0 1 0 0,0 1-1 0 0,-1-1 1 0 0,0 0-1 0 0,1 0 1 0 0,-1 1-1 0 0,1-1 0 0 0,-1 0 1 0 0,0 0-1 0 0,0 1 1 0 0,1-1-1 0 0,-2 0-2 0 0,0 3-12 0 0,-1-1 0 0 0,1 1-1 0 0,-1-1 1 0 0,0 1 0 0 0,1 0-1 0 0,1 0 1 0 0,-2 0 0 0 0,1 0-1 0 0,1 0 1 0 0,-2 0 0 0 0,2 1-1 0 0,-1 0 1 0 0,1-1 12 0 0,-10 11-59 0 0,-97 95-444 0 0,26-36 133 0 0,82-72 358 0 0,2-3 9 0 0,0 0 1 0 0,1 0-1 0 0,0 0 1 0 0,0 0-1 0 0,0 0 0 0 0,0 1 1 0 0,2-1 2 0 0,11-10-16 0 0,141-136 321 0 0,-103 97-30 0 0,-43 43-236 0 0,-9 9-21 0 0,0-1-1 0 0,0-1 0 0 0,-1 2 0 0 0,1-2 0 0 0,0 1 0 0 0,-1 0 0 0 0,1-1 0 0 0,-1 1 0 0 0,1-1 0 0 0,-1 0 0 0 0,1 1 0 0 0,-1-1 0 0 0,0 0 0 0 0,0 0 0 0 0,0 0 0 0 0,0 1 0 0 0,1-4-17 0 0,5 10-17 0 0,-6 4-9 0 0,0-1-1 0 0,0 0 1 0 0,1 1 0 0 0,0-1-1 0 0,1 1 1 0 0,1 2 26 0 0,8 36-154 0 0,3 6 78 0 0,-11-43 59 0 0,-1 0-1 0 0,0 0 1 0 0,-1 1-1 0 0,1 2 18 0 0,2 12-1 0 0,0 1 0 0 0,3-2-1 0 0,-1 1 1 0 0,2 0 0 0 0,11 19 1 0 0,-1-19-268 0 0,-11-21-4924 0 0,-7-4 5015 0 0,-1 0 53 0 0,0 0 55 0 0,-15-52-70 0 0,8 26 139 0 0,0 2 0 0 0,-1-1 0 0 0,-2 1 0 0 0,-1 0 0 0 0,-1 1 0 0 0,0-1 0 0 0,-2 2 0 0 0,-1 1 0 0 0,-1 0 0 0 0,-13-14 0 0 0,10 16-3287 0 0,17 17 2430 0 0,0 1 0 0 0,0 0 0 0 0,0 0 0 0 0,0 0 0 0 0,0-1 0 0 0,0 2 1 0 0,0-1-1 0 0,0 0 0 0 0,-1 1 0 0 0,1-1 0 0 0,0 1 0 0 0,0 0 0 0 0,-1 0 1 0 0,1 0-1 0 0,0 0 857 0 0,0-1-525 0 0,-1 0 319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6:0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 0 0,'19'3'1403'0'0,"-30"-11"-2689"0"0,8 6 1177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36:2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2255 12 0 0,'2'-3'75'0'0,"-1"0"-1"0"0,1 0 1 0 0,1 0 0 0 0,-2 1-1 0 0,2-1 1 0 0,-1 1 0 0 0,1 0-1 0 0,-1-1 1 0 0,1 2 0 0 0,0-1 0 0 0,-1 0-1 0 0,3 0-74 0 0,6-7 207 0 0,-5 2-150 0 0,0 0 0 0 0,-1 1 0 0 0,0-2 0 0 0,0 1 1 0 0,0-1-1 0 0,-1 0 0 0 0,0 0 0 0 0,-1-1 0 0 0,0 1 0 0 0,0-1 0 0 0,0 1 1 0 0,-1-3-58 0 0,5-25 80 0 0,-1-2 0 0 0,0-10-80 0 0,-6 41 17 0 0,6-65 199 0 0,-2 20-75 0 0,2-1 0 0 0,4-4-141 0 0,0-1-5 0 0,-4-1 0 0 0,-1 0 0 0 0,-3 1 0 0 0,-4-44 5 0 0,1 51 24 0 0,3 0 0 0 0,1 0 0 0 0,4 1 0 0 0,7-27-24 0 0,54-240-16 0 0,-16 121 234 0 0,-38 151-163 0 0,2 1-1 0 0,3-1 0 0 0,7-8-54 0 0,33-72-21 0 0,-33 66 33 0 0,28-45-12 0 0,-49 95 0 0 0,7-11 11 0 0,0 0-1 0 0,1 2 1 0 0,1-1-1 0 0,0 2 1 0 0,16-16-11 0 0,-30 33 0 0 0,1-1 0 0 0,-1 0 1 0 0,0 1-1 0 0,1-1 0 0 0,0 1 0 0 0,0 0 0 0 0,-1-1 1 0 0,0 0-1 0 0,1 1 0 0 0,0-1 0 0 0,0 1 0 0 0,-1 0 1 0 0,1 0-1 0 0,0 0 0 0 0,0-1 0 0 0,-1 1 0 0 0,1 0 1 0 0,0 0-1 0 0,0 0 0 0 0,-1-1 0 0 0,1 1 0 0 0,0 0 1 0 0,0 0-1 0 0,0 1 0 0 0,0-1 0 0 0,0 0 0 0 0,-1 0 1 0 0,1 0-1 0 0,0 1 0 0 0,0-1 0 0 0,0 1 0 0 0,1 0-1 0 0,-2 0 1 0 0,1 1 0 0 0,0-1 0 0 0,0 0-1 0 0,0 1 1 0 0,0-1 0 0 0,0 1 0 0 0,-1-1-1 0 0,0 0 1 0 0,1 0 0 0 0,-1 1 0 0 0,1 0 0 0 0,-1 0-1 0 0,1-1 1 0 0,0 11-4 0 0,1 1 0 0 0,-2 0 1 0 0,1 9 3 0 0,-1-18 0 0 0,-10 255-20 0 0,3-157 32 0 0,-4 114 24 0 0,-1 127 448 0 0,16-233-439 0 0,-1-49-65 0 0,-3 33 20 0 0,-1-90 0 0 0,-2 55 8 0 0,1-1-1 0 0,4 1 1 0 0,5 36-8 0 0,4 6 41 0 0,-5-45 612 0 0,10 44-653 0 0,-11-79 6 0 0,-5-12-9 0 0,3 0 1 0 0,-1 0-1 0 0,0 0 1 0 0,1 0 0 0 0,0-1-1 0 0,1 0 1 0 0,0 0-1 0 0,3 4 3 0 0,-1 0-1 0 0,0 0 1 0 0,0 0-1 0 0,2 8 1 0 0,5 12-2 0 0,-2-10 6 0 0,1 0 0 0 0,6 8-4 0 0,-9-13 10 0 0,-8-16-8 0 0,0 2 0 0 0,0-1-1 0 0,-1 0 1 0 0,2 0 0 0 0,-1 0 0 0 0,0 0 0 0 0,0 0 0 0 0,0 0 0 0 0,1 0 0 0 0,-1 0 0 0 0,1-1 0 0 0,-1 1 0 0 0,1-1 0 0 0,0 1 0 0 0,0-1 0 0 0,0 1 0 0 0,-1-2 0 0 0,2 2 0 0 0,-1-1 0 0 0,-1 0 0 0 0,2 0-1 0 0,-1 0 1 0 0,0-1 0 0 0,2 1-2 0 0,-3-2 0 0 0,2 1 1 0 0,-1 0-1 0 0,-1-1 0 0 0,2 0 0 0 0,-2 0 0 0 0,1 1 0 0 0,0-1 0 0 0,-1-1 0 0 0,2 2 0 0 0,-2-2 1 0 0,1 1-1 0 0,-1 0 0 0 0,1-1 0 0 0,-1 1 0 0 0,1-1 0 0 0,-1 1 0 0 0,0-1 0 0 0,1-1 0 0 0,22-36-3 0 0,-20 33 4 0 0,90-194-17 0 0,-88 190 16 0 0,1 0-1 0 0,0 1 1 0 0,0 0 0 0 0,7-6 0 0 0,-11 11 2 0 0,1 0-1 0 0,-1 1 1 0 0,1 0-1 0 0,0 0 0 0 0,0 0 1 0 0,0 0-1 0 0,1 1 1 0 0,-1-1-1 0 0,1 2 1 0 0,-1-2-1 0 0,1 2 0 0 0,0-1-1 0 0,-4 2 0 0 0,0 0 0 0 0,0 0 0 0 0,0 0 0 0 0,0 1 0 0 0,0-1 0 0 0,0 1 0 0 0,0-1 0 0 0,0 1-1 0 0,0-1 1 0 0,-1 1 0 0 0,2-1 0 0 0,-1 1 0 0 0,-1 0 0 0 0,1-1 0 0 0,0 1 0 0 0,0 0 0 0 0,-1 0-1 0 0,1-1 1 0 0,-1 1 0 0 0,1 1 0 0 0,0-2 0 0 0,-1 1 0 0 0,1 1 0 0 0,16 30-4 0 0,-8-15 2 0 0,-3-5-2 0 0,1 0 0 0 0,-2 1 0 0 0,4 9 4 0 0,9 19-8 0 0,-16-37 8 0 0,0-1-1 0 0,0 0 0 0 0,1 0 1 0 0,0 0-1 0 0,0 0 0 0 0,0 0 1 0 0,0 0-1 0 0,0-1 0 0 0,0 0 1 0 0,1 0-1 0 0,0 1 0 0 0,0-1 1 0 0,-1-1-1 0 0,1 1 0 0 0,0-1 1 0 0,0 0-1 0 0,-1 1 0 0 0,2-2 1 0 0,-1 1-1 0 0,-1 0 0 0 0,2-1 1 0 0,-1 0-1 0 0,0 0 0 0 0,0 0 1 0 0,2-1 0 0 0,-3-1 37 0 0,-1 0 0 0 0,0-1 0 0 0,1 0-1 0 0,-1 0 1 0 0,0 0 0 0 0,0 0 0 0 0,0 0 0 0 0,-1 0 0 0 0,1 0 0 0 0,-1-1 0 0 0,1 1 0 0 0,-1-1 0 0 0,0-2-37 0 0,7-11 118 0 0,13-26-70 0 0,-11 20-28 0 0,1 1 1 0 0,1 0-1 0 0,1 1 1 0 0,1 1-1 0 0,9-9-20 0 0,-23 28 2 0 0,0 1-1 0 0,1-1 0 0 0,-1 1 1 0 0,0 0-1 0 0,1-1 0 0 0,-1 1 0 0 0,1-1 1 0 0,-1 1-1 0 0,1 0 0 0 0,-1-1 1 0 0,0 1-1 0 0,1 0 0 0 0,0 0 0 0 0,0 0 1 0 0,-1 0-1 0 0,0-1 0 0 0,1 1 1 0 0,0 0-1 0 0,-1 0 0 0 0,1 0 0 0 0,-1 0 1 0 0,1 0-1 0 0,-1 0 0 0 0,1 0 1 0 0,0 0-1 0 0,-1 0 0 0 0,0 0 0 0 0,1 0 1 0 0,0 1-1 0 0,0-1 0 0 0,-1 0 1 0 0,0 0-1 0 0,1 0-1 0 0,1 2 1 0 0,0-1 0 0 0,-1 0 0 0 0,1 1 0 0 0,-1-1 0 0 0,1 1 0 0 0,-1 0 0 0 0,0-1 0 0 0,1 1 0 0 0,-2 0 0 0 0,2 0-1 0 0,17 44 273 0 0,-5 1 127 0 0,-8-23-390 0 0,1 0-1 0 0,2-2 1 0 0,0 1 0 0 0,6 7-10 0 0,0-9-12 0 0,-15-21 12 0 0,1 0 0 0 0,-1 0 0 0 0,1 1 0 0 0,0-1 0 0 0,-1 0 0 0 0,0 0 0 0 0,1 1 0 0 0,0-1 0 0 0,-1 0 0 0 0,1 0 0 0 0,-1 0 0 0 0,1 0 0 0 0,0 0 0 0 0,-1 0 0 0 0,1 0 0 0 0,-1 0 0 0 0,1 0 0 0 0,-1 0 0 0 0,1-1 0 0 0,0 1 0 0 0,-1 0 0 0 0,0 0 0 0 0,1-1 0 0 0,0 1 0 0 0,-1 0 0 0 0,1 0 0 0 0,-1 0 0 0 0,0-1 0 0 0,1 1 0 0 0,-1-1 0 0 0,1 1 0 0 0,-1-1 0 0 0,1 1 0 0 0,-1 0 0 0 0,0-1 0 0 0,0 0 0 0 0,0 1 0 0 0,1-1 0 0 0,-1 1 0 0 0,0 0 0 0 0,1-1 0 0 0,80-127 68 0 0,-72 113-58 0 0,-1 1 0 0 0,1 1 1 0 0,0 0 0 0 0,1 0 0 0 0,0 1 0 0 0,8-6-11 0 0,-11 14-2 0 0,1 1 0 0 0,-1 0 1 0 0,1 0-1 0 0,-1 0 1 0 0,5 0 1 0 0,-10 3 1 0 0,0 0 0 0 0,-1 0 0 0 0,1 1 1 0 0,-1-1-1 0 0,2 1 0 0 0,-2-1 1 0 0,1 1-1 0 0,-1-1 0 0 0,1 1 0 0 0,-1 0 1 0 0,1 0-1 0 0,-1-1 0 0 0,1 1 0 0 0,-1 0 1 0 0,1 0-1 0 0,-1 0 0 0 0,0 1 1 0 0,0-1-1 0 0,0 0 0 0 0,1 0 0 0 0,-2 1 1 0 0,2-1-1 0 0,-1 1 0 0 0,0 1-1 0 0,2 1-2 0 0,0 0 0 0 0,-1 1 0 0 0,1 0 0 0 0,-1-1 0 0 0,0 2 0 0 0,0-1 0 0 0,0 3 2 0 0,4 18-3 0 0,1-1 1 0 0,2 0-1 0 0,7 15 3 0 0,1 5 27 0 0,-14-35-24 0 0,-3-8-3 0 0,0 1 0 0 0,0-1 0 0 0,1 0 1 0 0,0 0-1 0 0,0 1 0 0 0,-1-2 0 0 0,1 1 0 0 0,0 1 1 0 0,0-1-1 0 0,0-1 0 0 0,0 2 0 0 0,0-2 1 0 0,1 1-1 0 0,0 1 0 0 0,0-5 4 0 0,1 1 0 0 0,0-2 0 0 0,-1 1 0 0 0,0 0 0 0 0,0 0 0 0 0,0-1 0 0 0,0 0 0 0 0,0 1 0 0 0,0-1 1 0 0,-1 0-1 0 0,2-2-4 0 0,1-2 10 0 0,17-24 3 0 0,42-59 124 0 0,37-38-137 0 0,-91 118-36 0 0,1 0 0 0 0,0 0-1 0 0,8-5 37 0 0,-15 12 123 0 0,1 1-1 0 0,0-1 1 0 0,-1 1-1 0 0,1-1 1 0 0,0 1-1 0 0,0 1 1 0 0,0-1-1 0 0,1 1 1 0 0,-2-1-1 0 0,2 1 1 0 0,-1 0-1 0 0,1 0 1 0 0,2 0-123 0 0,-7 2 9 0 0,2-1 0 0 0,-1 0 1 0 0,0 1-1 0 0,1-1 1 0 0,-1 1-1 0 0,0-1 0 0 0,0 0 1 0 0,0 1-1 0 0,1 0 0 0 0,-2 0 1 0 0,2-1-1 0 0,-1 1 0 0 0,-1 0 1 0 0,2 0-1 0 0,-1 0 1 0 0,-1 0-1 0 0,1 0 0 0 0,0 0 1 0 0,0 0-1 0 0,-1 0 0 0 0,1 0 1 0 0,0 1-1 0 0,-1-2 0 0 0,1 2-9 0 0,11 33 56 0 0,-9-27-46 0 0,4 17 16 0 0,-4-14-10 0 0,0 0-1 0 0,1-1 0 0 0,0 1 1 0 0,5 6-16 0 0,-2-3 152 0 0,1-1 0 0 0,1-1 0 0 0,0 1 0 0 0,1-1 0 0 0,1-1 0 0 0,0 0 0 0 0,0-1 1 0 0,10 8-153 0 0,3 5-26 0 0,-22-20 21 0 0,1 1 1 0 0,0-1 0 0 0,1 1-1 0 0,-1-1 1 0 0,1-1 0 0 0,0 1-1 0 0,-1-1 1 0 0,1 1 4 0 0,1 0 2 0 0,-2-1 1 0 0,2-1-1 0 0,-1 2 1 0 0,1-2-1 0 0,0 1 1 0 0,0-2-1 0 0,-1 1 1 0 0,1 0 0 0 0,0 0-1 0 0,-1-1 1 0 0,2 0-1 0 0,-2 0 1 0 0,1 0-1 0 0,0 0 1 0 0,1-1-3 0 0,1-1 4 0 0,-1-1 0 0 0,2 1 1 0 0,-1-1-1 0 0,-1 0 0 0 0,1 0 1 0 0,-1-1-1 0 0,0 1 0 0 0,1-1 1 0 0,3-4-5 0 0,27-19 6 0 0,21-16 59 0 0,-15 5-31 0 0,-2-3 0 0 0,29-36-34 0 0,12-34-37 0 0,-25 36-7 0 0,-41 54 37 0 0,-1-1 0 0 0,-1 0 0 0 0,-1-1 0 0 0,0-2 7 0 0,-7 12 3 0 0,1-1 1 0 0,1 2-1 0 0,0-1 0 0 0,4-3-3 0 0,-11 15 0 0 0,2-5-3 0 0,2 0 1 0 0,-1 0-1 0 0,1 0 1 0 0,0 0-1 0 0,0 1 1 0 0,1 0-1 0 0,0 0 0 0 0,0 1 1 0 0,0-1-1 0 0,0 2 1 0 0,4-3 2 0 0,0 1 23 0 0,-7 4-24 0 0,0-1 1 0 0,-1 1 0 0 0,1-1 0 0 0,1 1-1 0 0,-1 0 1 0 0,0 0 0 0 0,0 0 0 0 0,0 1-1 0 0,1-1 1 0 0,-1 0 0 0 0,0 1-1 0 0,0 0 1 0 0,0 0 0 0 0,0 0 0 0 0,1 1-1 0 0,-1-1 1 0 0,0 1 0 0 0,1-1 0 0 0,15 2 40 0 0,-17-3-41 0 0,-1 1 0 0 0,1 0 1 0 0,0 0-1 0 0,0 0 0 0 0,0 0 1 0 0,-1 0-1 0 0,1 0 0 0 0,0 0 1 0 0,0 1-1 0 0,-1 0 0 0 0,1-1 0 0 0,0 0 1 0 0,-1 1-1 0 0,1 0 0 0 0,0 0 1 0 0,0-1-1 0 0,-1 1 0 0 0,1 1 1 0 0,-1-2-1 0 0,1 2 1 0 0,-1 0-1 0 0,1 1 0 0 0,-1 0 1 0 0,1-1-1 0 0,0 1 0 0 0,-1-1 0 0 0,2 0 1 0 0,-1 0-1 0 0,0 1 0 0 0,0-1 1 0 0,1-1-1 0 0,0 2 0 0 0,-1-2 0 0 0,1 1 1 0 0,0-1-1 0 0,-1 0 0 0 0,1 0 0 0 0,0 0 1 0 0,0 1-1 0 0,0-2 0 0 0,0 1 0 0 0,0-1 1 0 0,0 1-1 0 0,0-1 0 0 0,0 0 1 0 0,0 0-1 0 0,0 0 0 0 0,0 0 0 0 0,0-1 1 0 0,0 1-1 0 0,0-1 0 0 0,2 0 1 0 0,109-49 28 0 0,-102 44-19 0 0,-1 0 1 0 0,-1-1-1 0 0,1-1 0 0 0,-1 1 0 0 0,-1-1 1 0 0,1-1-1 0 0,-1 0 0 0 0,3-3-9 0 0,17-23 23 0 0,17-28-23 0 0,-19 25-31 0 0,-14 21 44 0 0,0-1-30 0 0,0 0-1 0 0,1 2 1 0 0,13-12 17 0 0,-3 7-7 0 0,2 0 1 0 0,1 2-1 0 0,4-2 7 0 0,-23 18 2 0 0,-1 0 0 0 0,1 0 0 0 0,-1 1-1 0 0,1 0 1 0 0,0 0 0 0 0,0 1 0 0 0,0 0 0 0 0,-1 0 0 0 0,2 1 0 0 0,-1 0 0 0 0,5 1-2 0 0,-3-1-14 0 0,40 13 47 0 0,-44-12 96 0 0,0 1 0 0 0,0-1 1 0 0,0 2-1 0 0,-1-1 0 0 0,1 0 1 0 0,-1 1-1 0 0,1 0 0 0 0,-1 0 1 0 0,1 1-1 0 0,0 1-129 0 0,1 0-82 0 0,6 4 118 0 0,-1 2 0 0 0,-1-1 0 0 0,0 2 0 0 0,0-1 1 0 0,5 10-37 0 0,-4-7 14 0 0,49 60-17 0 0,-56-70 9 0 0,-2 0 1 0 0,2 0 0 0 0,-1-1 0 0 0,2 1 0 0 0,-2-1 0 0 0,1 0-1 0 0,1 0 1 0 0,-1-1 0 0 0,0 1 0 0 0,0-1 0 0 0,1 0-1 0 0,3 0-6 0 0,4 1-11 0 0,0 0 0 0 0,0-1 0 0 0,-1-1 0 0 0,1 0 0 0 0,1 0 11 0 0,31-6 752 0 0,-33 2 666 0 0,0-1 0 0 0,1 0 0 0 0,-1-1 0 0 0,0 0 1 0 0,-1-1-1 0 0,8-5-1418 0 0,12-8-1111 0 0,0-5 1064 0 0,-23 17 41 0 0,1 0 0 0 0,1 0 0 0 0,-1 1-1 0 0,9-3 7 0 0,-12 5-36 0 0,1 1 37 0 0,-1-1 0 0 0,1 1 0 0 0,0 0 0 0 0,0 1 0 0 0,0 0 0 0 0,0 0-1 0 0,0 1 1 0 0,1-1 0 0 0,-1 1 0 0 0,0 1 0 0 0,0 0 0 0 0,1 0 0 0 0,5 0-1 0 0,5 3 33 0 0,-15-3-24 0 0,0 0 0 0 0,0 0 0 0 0,0 1 0 0 0,0 0 0 0 0,0 0 1 0 0,0-1-1 0 0,0 2 0 0 0,0-1 0 0 0,0 0 0 0 0,3 2-9 0 0,29 13 39 0 0,-29-15-43 0 0,-1 2 1 0 0,0-2 0 0 0,1 1-1 0 0,-1 1 1 0 0,-1 0 0 0 0,2 0-1 0 0,-2 0 1 0 0,1 0-1 0 0,-1 1 1 0 0,4 3 3 0 0,7 9 67 0 0,-12-13-60 0 0,0 0 0 0 0,0 0-1 0 0,0 1 1 0 0,0 0-1 0 0,0 0 1 0 0,0-1 0 0 0,0 2-1 0 0,-1-1 1 0 0,-1 0-1 0 0,2 3-6 0 0,30 64 3 0 0,-21-48-119 0 0,-2-1-1 0 0,6 19 117 0 0,-12-30-27 0 0,1-1 0 0 0,0-1-1 0 0,0 1 1 0 0,1-1-1 0 0,1 1 1 0 0,1 0 27 0 0,20 32-65 0 0,-17-22 89 0 0,-2-1 1 0 0,4 18-25 0 0,-9-28-6 0 0,6 16 35 0 0,-7-17-28 0 0,1 0 1 0 0,-1 1 0 0 0,0 0 0 0 0,0 5-2 0 0,24 80 140 0 0,-21-76-100 0 0,0 0 1 0 0,2-1 0 0 0,0 0 0 0 0,1 0 0 0 0,8 12-41 0 0,2 4 35 0 0,-15-28-50 0 0,-1 0 1 0 0,1 0-1 0 0,0 0 1 0 0,0 0-1 0 0,1-1 0 0 0,-1 0 1 0 0,1 0-1 0 0,5 3 15 0 0,47 28-261 0 0,-20-13 224 0 0,-23-14 14 0 0,-1-1 0 0 0,1-1 0 0 0,4 2 23 0 0,-8-5-1 0 0,1 2 0 0 0,-1-1 0 0 0,0 2 0 0 0,0-1 0 0 0,-1 2 0 0 0,0-1 0 0 0,1 1 1 0 0,-5-2 10 0 0,1-1 1 0 0,1 1-1 0 0,-1-2 0 0 0,1 1 1 0 0,0-1-1 0 0,-1 0 1 0 0,1 0-1 0 0,1-1 1 0 0,-2 1-1 0 0,3-1-10 0 0,7 1-693 0 0,0-1-1 0 0,0 0 1 0 0,-1-1 0 0 0,6 0 693 0 0,-12-3-2427 0 0,-9 2 1672 0 0,1 0 1 0 0,0-1-1 0 0,0 0 0 0 0,-1 1 1 0 0,1-1-1 0 0,0 1 1 0 0,0-1-1 0 0,-1 0 0 0 0,0 0 1 0 0,1 1-1 0 0,0-1 1 0 0,0 0-1 0 0,-1 0 0 0 0,0 1 1 0 0,0-1-1 0 0,1 0 755 0 0,1-5-1117 0 0,0 2 886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7845 8 0 0,'1'0'40'0'0,"1"0"-1"0"0,-1 0 1 0 0,0 0-1 0 0,0 0 1 0 0,1 0-1 0 0,-1 0 1 0 0,0 0-1 0 0,0 0 1 0 0,0-1-1 0 0,1 1 1 0 0,-1 0-1 0 0,0-1 1 0 0,0 1-1 0 0,0-1 1 0 0,0 1-1 0 0,0-1 1 0 0,0 0-1 0 0,0 0 1 0 0,0 1-1 0 0,0-1 1 0 0,0 0-1 0 0,0 0 1 0 0,0 0-1 0 0,0 0 1 0 0,-1 0-1 0 0,2-1-39 0 0,2-34 792 0 0,-4 29-979 0 0,13-613 987 0 0,-15 278-724 0 0,-1 131-56 0 0,-7-266-40 0 0,0 251 50 0 0,-8-349 340 0 0,10 386-381 0 0,3 87 46 0 0,6-66-35 0 0,2-68-44 0 0,0 0 68 0 0,6-178-23 0 0,-3 40 31 0 0,6-390-9 0 0,-12 676-23 0 0,15-492 8 0 0,-6 145 57 0 0,-20 45-109 0 0,0 44 139 0 0,7 217-109 0 0,0 52 588 0 0,5-30-574 0 0,0-149 254 0 0,-3 116-284 0 0,5 36 14 0 0,9-27 16 0 0,-12 125-12 0 0,1-1 0 0 0,1 1 0 0 0,-1 0 0 0 0,1 0-1 0 0,0 0 1 0 0,0 0 0 0 0,1-1 12 0 0,-11-4-3512 0 0,9 1 3273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8 0 0,'38'-13'1635'0'0,"-10"7"-1496"0"0,-1 1 0 0 0,1 1-1 0 0,0 1 1 0 0,5 2-139 0 0,22-3 244 0 0,467-32 986 0 0,-173 22-1262 0 0,866-44 88 0 0,-324 35 688 0 0,1 35 96 0 0,-810-10-832 0 0,351 17 478 0 0,111 1 199 0 0,-343-17 1472 0 0,75 16-2157 0 0,-251-17 6 0 0,-14-2-1 0 0,-1 1 1 0 0,1 1-1 0 0,-1-1 0 0 0,0 2 1 0 0,4 0-6 0 0,-21-2-1166 0 0,0-1 0 0 0,0 0 0 0 0,1 0 0 0 0,-1 0 0 0 0,0-1 0 0 0,0 0 1166 0 0,-18-14-1470 0 0,13 4 1291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363 153 8 0 0,'0'-4'122'0'0,"-1"-1"1"0"0,1 1-1 0 0,-1 0 0 0 0,-1 0 0 0 0,1-1 1 0 0,-1 1-1 0 0,1 0 0 0 0,-1 0 0 0 0,0 0 1 0 0,0 1-1 0 0,-1-1 0 0 0,1 0 0 0 0,-1 1 1 0 0,-2-2-123 0 0,-48-45 1045 0 0,42 40-683 0 0,7 6-352 0 0,-1 1-1 0 0,1 0 1 0 0,0 0 0 0 0,-1 1 0 0 0,1-1-1 0 0,-1 1 1 0 0,0 0 0 0 0,0 0-1 0 0,0 0 1 0 0,0 1 0 0 0,0-1 0 0 0,0 1-1 0 0,-1 0 1 0 0,1 1 0 0 0,0-1-1 0 0,0 1 1 0 0,-1 0 0 0 0,1 1 0 0 0,0-1-1 0 0,-1 1 1 0 0,1 0 0 0 0,0 0 0 0 0,0 0-1 0 0,0 1 1 0 0,0 0 0 0 0,0 0-1 0 0,0 0 1 0 0,0 0 0 0 0,1 1 0 0 0,-1 0-1 0 0,-1 1-9 0 0,-2 2 1 0 0,1 0 0 0 0,1 1 0 0 0,-1-1 0 0 0,1 1 0 0 0,0 0 0 0 0,1 1 0 0 0,-1-1 0 0 0,1 1-1 0 0,1 0 1 0 0,0 0 0 0 0,-1 4-1 0 0,-4 8 10 0 0,2 1-1 0 0,0 0 1 0 0,1 0-1 0 0,1 4-9 0 0,2-14-5 0 0,1 0-1 0 0,0 0 0 0 0,1 0 0 0 0,0 0 0 0 0,1 0 1 0 0,0 0-1 0 0,1 0 0 0 0,0 0 0 0 0,2 4 6 0 0,2 3-3 0 0,-5-13 1 0 0,2 1 0 0 0,-1-1-1 0 0,1 0 1 0 0,-1 0 0 0 0,2 0-1 0 0,-1 0 1 0 0,0 0-1 0 0,1 0 1 0 0,0-1 0 0 0,0 1-1 0 0,1-1 1 0 0,-1 0 0 0 0,1 1-1 0 0,0-2 3 0 0,22 25-5 0 0,-24-25 4 0 0,0 0 1 0 0,0 0-1 0 0,0 0 0 0 0,1 0 0 0 0,-1-1 0 0 0,1 1 0 0 0,0-1 0 0 0,0 1 0 0 0,0-1 1 0 0,0 0-1 0 0,0 0 0 0 0,0 0 0 0 0,0-1 0 0 0,1 1 0 0 0,-1-1 0 0 0,1 0 1 0 0,0 0-1 0 0,-1 0 0 0 0,1 0 0 0 0,0 0 0 0 0,-1-1 0 0 0,4 0 1 0 0,2-1 2 0 0,0 0-1 0 0,1-1 1 0 0,-1 0 0 0 0,0-1-1 0 0,0 0 1 0 0,0 0-1 0 0,-1-1 1 0 0,1 0-1 0 0,-1 0 1 0 0,0-1-1 0 0,0 0 1 0 0,-1 0 0 0 0,1-1-1 0 0,-1 0 1 0 0,-1 0-1 0 0,1-1 1 0 0,-1 0-1 0 0,2-2-1 0 0,-2-1 12 0 0,1 1-1 0 0,-1-1 0 0 0,-1 0 1 0 0,0 0-1 0 0,-1-1 0 0 0,0 0 1 0 0,1-4-12 0 0,0 1 14 0 0,-2 0-1 0 0,0 0 1 0 0,0-1 0 0 0,-1 1 0 0 0,-1-7-14 0 0,-1 6-249 0 0,1 8 329 0 0,-1-1-1 0 0,0 1 0 0 0,-1-1 1 0 0,0 0-1 0 0,0 1 1 0 0,-1-1-1 0 0,-2-6-79 0 0,3 11-159 0 0,0 1 0 0 0,-1-1 0 0 0,0 1 0 0 0,0 0 0 0 0,1-1 0 0 0,-1 1 0 0 0,-1 0 0 0 0,1 0 0 0 0,0 0 0 0 0,0 0 0 0 0,-1 1-1 0 0,1-1 1 0 0,-1 1 0 0 0,0-1 0 0 0,1 1 0 0 0,-1 0 0 0 0,0 0 0 0 0,0 0 0 0 0,0 0 0 0 0,0 0 0 0 0,0 1 0 0 0,1-1 0 0 0,-3 1 159 0 0,1 0-170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 0 0,'5'3'324'0'0,"-1"1"-1"0"0,1 0 1 0 0,-1 0 0 0 0,0 0-1 0 0,0 1 1 0 0,0-1 0 0 0,-1 1-1 0 0,1 0 1 0 0,1 4-324 0 0,19 21 174 0 0,16 7-7 0 0,-37-34-174 0 0,0-1 1 0 0,0 0-1 0 0,1 1 1 0 0,-1-1-1 0 0,0-1 0 0 0,1 1 1 0 0,-1 0-1 0 0,1-1 1 0 0,0 0-1 0 0,-1 0 0 0 0,1 0 1 0 0,0 0-1 0 0,0 0 7 0 0,-3-2-102 0 0,-1 0-1 0 0,0 1 1 0 0,1-1-1 0 0,-1 0 0 0 0,0 0 1 0 0,0 1-1 0 0,1-1 1 0 0,-1 0-1 0 0,0 0 0 0 0,0 0 1 0 0,0 1-1 0 0,0-1 1 0 0,0 0-1 0 0,0 0 0 0 0,0 0 1 0 0,-1 1-1 0 0,1-1 1 0 0,0 0-1 0 0,0 0 1 0 0,-1 1-1 0 0,1-1 0 0 0,0 0 1 0 0,-1 0-1 0 0,1 1 1 0 0,0-1-1 0 0,-1 0 0 0 0,0 0 103 0 0,0 0-109 0 0,-2-8-144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 0 0,'-4'6'3049'0'0,"-4"9"-2770"0"0,7-7-280 0 0,1 0 1 0 0,1 0 0 0 0,-1 0 0 0 0,1-1 0 0 0,1 1 0 0 0,0 0 0 0 0,0 0-1 0 0,1 1 1 0 0,-3-6 23 0 0,1-1 0 0 0,-1 0-1 0 0,1 0 1 0 0,0 0-1 0 0,0 1 1 0 0,0-1-1 0 0,0 0 1 0 0,0 0-1 0 0,0 0 1 0 0,0 0-1 0 0,1-1 1 0 0,-1 1 0 0 0,1 0-1 0 0,-1-1 1 0 0,1 1-1 0 0,0-1 1 0 0,0 1-1 0 0,0-1 1 0 0,0 0-1 0 0,0 1 1 0 0,0-1 0 0 0,0 0-1 0 0,0 0 1 0 0,0-1-1 0 0,1 1 1 0 0,-1 0-1 0 0,0-1 1 0 0,0 1-1 0 0,1-1 1 0 0,1 0-23 0 0,-1 0 49 0 0,0-1-1 0 0,0 0 1 0 0,-1 0 0 0 0,1 0-1 0 0,-1 0 1 0 0,1 0-1 0 0,-1-1 1 0 0,1 1 0 0 0,-1-1-1 0 0,0 0 1 0 0,0 0-1 0 0,0 1 1 0 0,0-1 0 0 0,0 0-1 0 0,0-1 1 0 0,0 1 0 0 0,-1 0-1 0 0,1 0 1 0 0,-1-1-1 0 0,0 1 1 0 0,0-1 0 0 0,0 1-1 0 0,0-1 1 0 0,0 1 0 0 0,0-1-1 0 0,0-2-48 0 0,2-7 21 0 0,-1-1 0 0 0,0 1 0 0 0,-1-1 0 0 0,-1 0 0 0 0,0 0-21 0 0,0 13 4 0 0,0 0-1 0 0,0 0-6 0 0,0 0-1 0 0,13 35-17 0 0,-4 0 0 0 0,-5-19-38 0 0,1-1 0 0 0,0-1 0 0 0,1 1 0 0 0,5 10 59 0 0,-11-26-52 0 0,0 1 0 0 0,0 0 0 0 0,0 0 0 0 0,0 0 0 0 0,0 0 0 0 0,0 0 0 0 0,-1 0 0 0 0,1 0 0 0 0,0-1 0 0 0,0 1 0 0 0,0 0 0 0 0,0 0 0 0 0,0 0 0 0 0,0 0 0 0 0,0 0 0 0 0,0 0 0 0 0,0 0 0 0 0,0-1 0 0 0,0 1 0 0 0,0 0 0 0 0,0 0 0 0 0,0 0 0 0 0,1 0 0 0 0,-1 0 0 0 0,0 0 0 0 0,0 0 0 0 0,0 0 0 0 0,0-1 0 0 0,0 1 0 0 0,0 0 0 0 0,0 0 0 0 0,0 0 0 0 0,0 0 0 0 0,0 0 0 0 0,0 0 0 0 0,0 0 0 0 0,1 0 0 0 0,-1 0 0 0 0,0 0 0 0 0,0 0 0 0 0,0 0 0 0 0,0-1 0 0 0,0 1 0 0 0,0 0 0 0 0,0 0 0 0 0,1 0 0 0 0,-1 0 0 0 0,0 0 0 0 0,0 0 0 0 0,0 0 0 0 0,0 0 0 0 0,0 0 0 0 0,0 0 0 0 0,0 0 0 0 0,1 0 0 0 0,-1 0 0 0 0,0 0 0 0 0,0 0 0 0 0,0 0 0 0 0,0 1 0 0 0,0-1 0 0 0,0 0 0 0 0,0 0 0 0 0,1 0 0 0 0,-1 0 0 0 0,0 0 0 0 0,0 0 0 0 0,0 0 0 0 0,0 0 52 0 0,2-14-1030 0 0,-1 10 814 0 0,0-6-24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4 0 0,'-3'-8'1759'0'0,"-4"9"-1658"0"0,-1 0 0 0 0,1 0 0 0 0,0 0 0 0 0,0 1-1 0 0,0 0 1 0 0,1 0 0 0 0,-1 1 0 0 0,1 0 0 0 0,-1 0-1 0 0,1 0 1 0 0,0 1 0 0 0,-6 4-101 0 0,10-7 0 0 0,0 0-1 0 0,0 1 1 0 0,0 0 0 0 0,0-1-1 0 0,0 1 1 0 0,0 0 0 0 0,0 0 0 0 0,0 0-1 0 0,1 0 1 0 0,-1 0 0 0 0,1 1-1 0 0,0-1 1 0 0,0 0 0 0 0,-1 1 0 0 0,2-1-1 0 0,-1 0 1 0 0,0 1 0 0 0,0 0-1 0 0,1-1 1 0 0,-1 1 0 0 0,1-1 0 0 0,0 1-1 0 0,0-1 1 0 0,0 1 0 0 0,0 0-1 0 0,1-1 1 0 0,-1 1 0 0 0,1-1 0 0 0,-1 1-1 0 0,1-1 1 0 0,0 1 0 0 0,0-1 0 0 0,0 0-1 0 0,0 1 1 0 0,1 0 0 0 0,-1-1 38 0 0,1-1 0 0 0,-1 1 0 0 0,0-1 1 0 0,1 1-1 0 0,-1-1 0 0 0,1 1 0 0 0,-1-1 0 0 0,1 0 0 0 0,0 0 0 0 0,-1 0 1 0 0,1 0-1 0 0,0 0 0 0 0,0 0 0 0 0,0 0 0 0 0,0 0 0 0 0,0-1 0 0 0,0 1 1 0 0,0-1-1 0 0,0 1 0 0 0,0-1 0 0 0,2 0-38 0 0,1 0 57 0 0,0 0 0 0 0,0-1 0 0 0,0 1 0 0 0,0-1 0 0 0,0 0 0 0 0,0 0 0 0 0,0-1 0 0 0,-1 1 0 0 0,4-3-57 0 0,-1 1 26 0 0,0 0 0 0 0,0 0-1 0 0,-1-1 1 0 0,0 0 0 0 0,0 0 0 0 0,0 0 0 0 0,0-1 0 0 0,-1 0 0 0 0,0 0-1 0 0,0 0 1 0 0,0-1 0 0 0,-1 0 0 0 0,1-1-26 0 0,-3 3 4 0 0,-1-1 0 0 0,0 1-1 0 0,0-1 1 0 0,-1 1 0 0 0,1-1-1 0 0,-1 0 1 0 0,0 1 0 0 0,-1-3-4 0 0,2 7 0 0 0,-1-1 0 0 0,0 0 0 0 0,0 0 0 0 0,0 1 0 0 0,0-1 0 0 0,0 0 0 0 0,0 0 0 0 0,0 1 0 0 0,0-1 0 0 0,0 0 0 0 0,0 0 0 0 0,-1 0 0 0 0,1 1 0 0 0,0-1 0 0 0,0 0 0 0 0,-1 1 0 0 0,1-1 0 0 0,0 0 0 0 0,-1 1 0 0 0,1-1 0 0 0,-1 0 1 0 0,1 1-1 0 0,-1-1 0 0 0,0 1 0 0 0,1-1 0 0 0,-1 0 0 0 0,1 1 0 0 0,-1 0 0 0 0,0-1 0 0 0,1 1 0 0 0,-1-1 0 0 0,0 1 0 0 0,0 0 0 0 0,1-1 0 0 0,-1 1 0 0 0,0 0 0 0 0,0 0 0 0 0,0 0 0 0 0,1 0 0 0 0,-1-1 0 0 0,0 1 0 0 0,0 0 0 0 0,0 0 0 0 0,1 1 0 0 0,-1-1 0 0 0,0 0 0 0 0,0 0 0 0 0,0 0 0 0 0,1 0 0 0 0,-2 1 0 0 0,1 0-1 0 0,0 0 0 0 0,0 1-1 0 0,-1-1 1 0 0,1 0-1 0 0,0 1 1 0 0,0-1-1 0 0,1 1 1 0 0,-1 0-1 0 0,0-1 1 0 0,0 1 0 0 0,1 0-1 0 0,-1-1 1 0 0,1 1-1 0 0,-1 0 1 0 0,1 0-1 0 0,0-1 1 0 0,0 1-1 0 0,0 0 1 0 0,0 0 0 0 0,0-1-1 0 0,0 1 1 0 0,1 0-1 0 0,-1 0 1 0 0,0-1-1 0 0,1 2 2 0 0,12 46-15 0 0,-10-41-37 0 0,-2-4-7 0 0,0 0 1 0 0,0 0 0 0 0,0 0-1 0 0,0-1 1 0 0,1 1 0 0 0,-1 0-1 0 0,1-1 1 0 0,0 1-1 0 0,0-1 1 0 0,1 0 0 0 0,-1 0-1 0 0,3 3 59 0 0,-4-7-176 0 0,0 0-1 0 0,0 0 1 0 0,0-1-1 0 0,0 1 1 0 0,0 0-1 0 0,-1 0 1 0 0,1-1 0 0 0,0 1-1 0 0,-1 0 1 0 0,1-1-1 0 0,-1 1 1 0 0,0-1-1 0 0,1 1 1 0 0,-1-1-1 0 0,0 1 1 0 0,0-1-1 0 0,0 1 1 0 0,0 0-1 0 0,0-1 177 0 0,1-3-188 0 0,2-8-71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2:01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32 0 0,'9'1'226'0'0,"1"0"0"0"0,0 1 1 0 0,0 0-1 0 0,-1 0 0 0 0,0 1 0 0 0,0 0 0 0 0,0 0 0 0 0,0 2 1 0 0,0-1-1 0 0,-1 1 0 0 0,0 0 0 0 0,0 0 0 0 0,0 1 0 0 0,-1 0 1 0 0,1 0-1 0 0,-1 1 0 0 0,-1 1 0 0 0,2 0-226 0 0,6 10 130 0 0,0 0-1 0 0,0 1 1 0 0,-2 0 0 0 0,0 1 0 0 0,-2 0-1 0 0,0 1 1 0 0,0 4-130 0 0,3 8 76 0 0,-2 0 0 0 0,-1 2 0 0 0,-2-1-1 0 0,-1 2 1 0 0,-2-1 0 0 0,-1 0 0 0 0,-2 0 0 0 0,-1 1-1 0 0,-3 0 1 0 0,-1 9-76 0 0,1-21 7 0 0,-1-2-1 0 0,-1 1 1 0 0,0 0-1 0 0,-2-1 1 0 0,-1 1-1 0 0,-1-1 1 0 0,-1-1 0 0 0,0 0-1 0 0,-2 0 1 0 0,0 0-1 0 0,-6 4-6 0 0,-26 37-90 0 0,-2 4 960 0 0,-3-2 0 0 0,-25 23-870 0 0,70-83 0 0 0,-2 1-17 0 0,0 0-1 0 0,-1 1 1 0 0,0-1-1 0 0,1-1 0 0 0,-3 2 18 0 0,7-6-150 0 0,0 0 0 0 0,1-1 0 0 0,-1 0 0 0 0,0 1-1 0 0,0-1 1 0 0,1 1 0 0 0,-1 0 0 0 0,0-1 0 0 0,1 0 0 0 0,-1 0-1 0 0,1 1 1 0 0,-1 0 0 0 0,1-1 0 0 0,-1 0 0 0 0,1 0 0 0 0,-1 1-1 0 0,1-1 1 0 0,0 0 0 0 0,0 0 0 0 0,0 0 0 0 0,-1 0 0 0 0,1 0 150 0 0,-9-20-2991 0 0,6 7 2292 0 0,-1 1 345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12 0 0,'0'23'938'0'0,"-1"-14"-762"0"0,1 0-1 0 0,0 1 1 0 0,1-1 0 0 0,0 0 0 0 0,0 0-1 0 0,1 0 1 0 0,1 1-176 0 0,3 10 649 0 0,1 0 1 0 0,1-1-1 0 0,10 18-649 0 0,-16-100 916 0 0,-1 50-908 0 0,8-63 16 0 0,-8 72-23 0 0,0 0 1 0 0,0 1-1 0 0,0-1 0 0 0,0 0 1 0 0,1 1-1 0 0,-1 0 0 0 0,1-1 1 0 0,0 1-1 0 0,0 0 1 0 0,1 0-1 0 0,-1 0 0 0 0,0 0 1 0 0,1 0-1 0 0,0 1 0 0 0,0-1 1 0 0,0 1-1 0 0,0-1 0 0 0,2 0-1 0 0,-4 3 0 0 0,0 0 0 0 0,0 0 0 0 0,0 0 0 0 0,1 0 0 0 0,-1 0 0 0 0,0 0 0 0 0,0 0 0 0 0,0 0 0 0 0,1 0 0 0 0,-1 1 0 0 0,0-1 0 0 0,0 0 0 0 0,0 1 0 0 0,0-1 0 0 0,0 1-1 0 0,0-1 1 0 0,0 1 0 0 0,0 0 0 0 0,0-1 0 0 0,0 1 0 0 0,0 0 0 0 0,0 0 0 0 0,0-1 0 0 0,0 1 0 0 0,-1 0 0 0 0,1 0 0 0 0,0 0 0 0 0,-1 0 0 0 0,1 0 0 0 0,0 0 0 0 0,-1 0-1 0 0,0 0 1 0 0,1 0 0 0 0,-1 1 0 0 0,0-1 0 0 0,1 0 0 0 0,18 51-5 0 0,-17-44 4 0 0,-1-4-17 0 0,1 1-168 0 0,0 0 1 0 0,0 0-1 0 0,0 1 0 0 0,-1-1 1 0 0,0 1-1 0 0,0-1 0 0 0,0 1 1 0 0,-1 0-1 0 0,0-1 0 0 0,0 1 1 0 0,-1-1-1 0 0,0 1 0 0 0,0 2 186 0 0,1-8-1016 0 0,-1-4-313 0 0,0-2 1058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69 550 4 0 0,'-16'-96'3014'0'0,"8"57"-2640"0"0,0-21-137 0 0,3 0 0 0 0,2 0 0 0 0,5-29-237 0 0,-2 14 13 0 0,1 70-17 0 0,-1 0-1 0 0,0 0 1 0 0,-1-1-1 0 0,1 1 1 0 0,-1 0-1 0 0,0 0 0 0 0,-1 0 1 0 0,1 0-1 0 0,-1 0 1 0 0,0 0-1 0 0,0 0 1 0 0,-1 0-1 0 0,0 0 5 0 0,2 6-205 0 0,0 0-1 0 0,0 0 1 0 0,0 0 0 0 0,0 0-1 0 0,0 0 1 0 0,0 0 0 0 0,0 0 0 0 0,1 0-1 0 0,-1 0 1 0 0,0 0 0 0 0,1 1-1 0 0,-1-1 1 0 0,1 0 0 0 0,-1 0-1 0 0,1 1 1 0 0,-1-1 0 0 0,1 0-1 0 0,0 1 1 0 0,0 0 205 0 0,0 6-144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 0 0,'11'-8'1915'0'0,"-6"5"-1682"0"0,-1-1-1 0 0,0 1 1 0 0,1 0-1 0 0,0 0 1 0 0,-1 1-1 0 0,1-1 1 0 0,3 0-233 0 0,54-1 799 0 0,-13 3-1394 0 0,-18-6-3016 0 0,-28 6 3475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 0 0,'-2'-11'2948'0'0,"-1"21"-2306"0"0,-1 25-804 0 0,5-13 154 0 0,-1-13-3 0 0,0-1 1 0 0,0 1-1 0 0,1 0 0 0 0,0-1 0 0 0,1 0 0 0 0,0 1 1 0 0,0-1-1 0 0,1 0 0 0 0,0 0 0 0 0,4 7 11 0 0,-1-59-3144 0 0,-3 25 2980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 16 0 0,'-1'0'49'0'0,"1"1"1"0"0,-1 0-1 0 0,1-1 0 0 0,0 1 0 0 0,-1 0 1 0 0,1-1-1 0 0,0 1 0 0 0,-1 0 0 0 0,1-1 1 0 0,0 1-1 0 0,0 0 0 0 0,-1 0 1 0 0,1-1-1 0 0,0 1 0 0 0,0 0 0 0 0,0 0 1 0 0,0-1-1 0 0,0 1 0 0 0,0 0 0 0 0,0 0 1 0 0,1 0-1 0 0,-1-1 0 0 0,0 1 1 0 0,0 0-1 0 0,1-1 0 0 0,-1 1 0 0 0,0 0 1 0 0,1 0-1 0 0,-1-1 0 0 0,0 1 0 0 0,1-1 1 0 0,-1 1-1 0 0,1 0 0 0 0,0-1 1 0 0,-1 1-1 0 0,1-1 0 0 0,-1 1 0 0 0,1-1 1 0 0,0 1-1 0 0,-1-1 0 0 0,1 0 0 0 0,0 1 1 0 0,0-1-1 0 0,-1 0 0 0 0,1 0 1 0 0,0 1-1 0 0,0-1-49 0 0,0 0 28 0 0,-1 0 0 0 0,1 0 0 0 0,0 0 0 0 0,-1 0 0 0 0,1 0 0 0 0,0 0 1 0 0,-1 0-1 0 0,1 0 0 0 0,0 0 0 0 0,-1 0 0 0 0,1 0 0 0 0,0-1 0 0 0,-1 1 0 0 0,1 0 0 0 0,0 0 1 0 0,-1-1-1 0 0,1 1 0 0 0,-1 0 0 0 0,1-1 0 0 0,0 1 0 0 0,-1-1 0 0 0,1 1 0 0 0,-1-1 0 0 0,0 1 1 0 0,1-1-1 0 0,-1 1 0 0 0,1-1 0 0 0,-1 1 0 0 0,0-1 0 0 0,1 0 0 0 0,-1 1 0 0 0,0-1 0 0 0,0 1 1 0 0,1-1-1 0 0,-1 0 0 0 0,0 1 0 0 0,0-1 0 0 0,0 0 0 0 0,0 1 0 0 0,0-1 0 0 0,0 0-28 0 0,0-1 39 0 0,0-1 1 0 0,0 1-1 0 0,0-1 0 0 0,0 1 0 0 0,0 0 0 0 0,0-1 0 0 0,-1 1 0 0 0,0 0 0 0 0,1-1 1 0 0,-1 1-1 0 0,0 0 0 0 0,0 0 0 0 0,0 0 0 0 0,0 0 0 0 0,-1-1 0 0 0,1 1 1 0 0,-1 1-1 0 0,1-1 0 0 0,-2-1-39 0 0,2 2-3 0 0,0 0 0 0 0,1 1 0 0 0,-1-1 0 0 0,0 0 0 0 0,0 1 0 0 0,0-1 0 0 0,0 1 0 0 0,0-1 0 0 0,0 1 0 0 0,0 0 0 0 0,1-1 0 0 0,-1 1 0 0 0,0 0 1 0 0,0 0-1 0 0,0 0 0 0 0,0 0 0 0 0,0 0 0 0 0,0 0 0 0 0,-1 0 0 0 0,1 0 0 0 0,0 0 0 0 0,0 0 0 0 0,0 0 0 0 0,0 0 0 0 0,1 1 0 0 0,-1-1 0 0 0,0 0 0 0 0,0 1 0 0 0,0-1 0 0 0,0 1 0 0 0,0-1 1 0 0,0 1-1 0 0,0-1 0 0 0,1 1 0 0 0,-1 0 0 0 0,0-1 0 0 0,0 1 0 0 0,1 0 0 0 0,-1-1 0 0 0,1 1 0 0 0,-1 0 0 0 0,1 0 0 0 0,-1 0 0 0 0,1 0 0 0 0,-1 0 0 0 0,1-1 0 0 0,0 1 0 0 0,-1 1 3 0 0,1-2-86 0 0,0 1 0 0 0,-1-1 0 0 0,1 0 0 0 0,0 1-1 0 0,0-1 1 0 0,-1 1 0 0 0,1-1 0 0 0,0 1 0 0 0,0-1-1 0 0,0 0 1 0 0,0 1 0 0 0,0-1 0 0 0,-1 1 0 0 0,1-1 0 0 0,0 1-1 0 0,0-1 1 0 0,0 1 0 0 0,0-1 0 0 0,1 1 0 0 0,-1-1-1 0 0,0 1 1 0 0,0-1 0 0 0,0 0 0 0 0,0 1 0 0 0,0-1-1 0 0,1 1 1 0 0,-1-1 0 0 0,0 1 0 0 0,0-1 0 0 0,1 0-1 0 0,-1 1 1 0 0,0-1 0 0 0,1 0 0 0 0,-1 1 0 0 0,0-1 0 0 0,1 0-1 0 0,-1 1 1 0 0,0-1 0 0 0,1 0 0 0 0,-1 0 0 0 0,1 1-1 0 0,-1-1 1 0 0,1 0 0 0 0,-1 0 86 0 0,7 0-258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 0 0,'0'0'16'0'0,"1"-1"-1"0"0,-1 1 1 0 0,0 0-1 0 0,0 0 1 0 0,0 0-1 0 0,0 0 1 0 0,0 0-1 0 0,0-1 1 0 0,0 1-1 0 0,0 0 1 0 0,0 0-1 0 0,0 0 1 0 0,0 0-1 0 0,1 0 1 0 0,-1 0 0 0 0,0 0-1 0 0,0-1 1 0 0,0 1-1 0 0,0 0 1 0 0,0 0-1 0 0,0 0 1 0 0,1 0-1 0 0,-1 0 1 0 0,0 0-1 0 0,0 0 1 0 0,0 0-1 0 0,0 0 1 0 0,0 0-1 0 0,1 0 1 0 0,-1 0 0 0 0,0 0-1 0 0,0 0 1 0 0,0 0-1 0 0,0 0 1 0 0,1 0-1 0 0,-1 0 1 0 0,0 0-1 0 0,0 0 1 0 0,0 0-1 0 0,0 0 1 0 0,1 0-1 0 0,-1 0 1 0 0,0 0-1 0 0,0 0 1 0 0,0 0-1 0 0,0 0 1 0 0,0 1 0 0 0,0-1-1 0 0,1 0 1 0 0,-1 0-1 0 0,0 0 1 0 0,0 0-1 0 0,0 0 1 0 0,0 0-1 0 0,0 0 1 0 0,0 1-1 0 0,0-1 1 0 0,0 0-16 0 0,7 14 380 0 0,0 17-106 0 0,2 186 462 0 0,-4-64-627 0 0,-5-149-116 0 0,0 1-1 0 0,0-1 0 0 0,0 1-1 0 0,0-1 1 0 0,1 1 0 0 0,0-1 0 0 0,0 0 0 0 0,0 1-1 0 0,0-1 1 0 0,1 0 0 0 0,0 0 0 0 0,0 2 8 0 0,-9-37-2131 0 0,2 21 1963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 0 0,'3'-2'280'0'0,"1"1"1"0"0,0-1-1 0 0,0 1 1 0 0,-1 0-1 0 0,1 0 1 0 0,0 0-1 0 0,0 1 1 0 0,3-1-281 0 0,17-4 890 0 0,-9 0-264 0 0,56-15 931 0 0,-69 19-1558 0 0,1 1 1 0 0,0-1-1 0 0,-1 1 1 0 0,1 0-1 0 0,-1-1 1 0 0,1 1-1 0 0,0 0 1 0 0,-1 1-1 0 0,1-1 1 0 0,-1 0-1 0 0,1 1 1 0 0,-1 0-1 0 0,1-1 1 0 0,-1 1-1 0 0,1 0 1 0 0,-1 0-1 0 0,1 0 1 0 0,-1 1-1 0 0,0-1 1 0 0,0 0-1 0 0,0 1 1 0 0,0-1-1 0 0,0 1 0 0 0,1 0 1 0 0,-3-1-135 0 0,0 0-1 0 0,0-1 1 0 0,0 1-1 0 0,0 0 1 0 0,0-1-1 0 0,1 1 1 0 0,-1 0-1 0 0,0-1 1 0 0,0 1-1 0 0,-1 0 1 0 0,1-1-1 0 0,0 1 0 0 0,0 0 1 0 0,0-1-1 0 0,0 1 1 0 0,-1 0-1 0 0,1-1 1 0 0,0 1-1 0 0,0-1 1 0 0,-1 1-1 0 0,1 0 1 0 0,-1-1-1 0 0,1 1 0 0 0,-1-1 1 0 0,1 1-1 0 0,0-1 1 0 0,-1 1-1 0 0,0-1 1 0 0,1 0-1 0 0,-1 1 1 0 0,1-1-1 0 0,-1 0 1 0 0,0 1-1 0 0,1-1 0 0 0,-1 0 1 0 0,1 0-1 0 0,-2 1 136 0 0,-1 0-269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51 4 0 0,'0'-1'49'0'0,"0"-1"0"0"0,0 1 0 0 0,-1 0 0 0 0,1 0 0 0 0,0-1 0 0 0,-1 1 0 0 0,1 0 0 0 0,-1 0 0 0 0,1 0 0 0 0,-1 0 0 0 0,0-1 0 0 0,0 1 0 0 0,1 0 0 0 0,-1 0 0 0 0,0 0 0 0 0,0 0 0 0 0,0 1 1 0 0,0-1-1 0 0,0 0 0 0 0,0 0 0 0 0,0 0 0 0 0,0 1 0 0 0,0-1 0 0 0,-1 1 0 0 0,1-1 0 0 0,0 1 0 0 0,0-1 0 0 0,-1 1 0 0 0,1-1 0 0 0,0 1 0 0 0,-1 0 0 0 0,1 0 0 0 0,0 0 0 0 0,-1 0 0 0 0,1 0 0 0 0,0 0 0 0 0,-1 0 0 0 0,1 0 0 0 0,-1 0-49 0 0,-2 1 14 0 0,-1-1 0 0 0,0 1 1 0 0,1-1-1 0 0,-1 1 0 0 0,1 0 0 0 0,-1 1 0 0 0,1-1 0 0 0,-1 1 0 0 0,1 0 0 0 0,0 0 1 0 0,-1 0-15 0 0,-2 5-6 0 0,0-1 0 0 0,0 1 1 0 0,1 0-1 0 0,0 0 1 0 0,0 1-1 0 0,0-1 0 0 0,1 1 1 0 0,-1 4 5 0 0,4-9 6 0 0,1-1 1 0 0,0 0-1 0 0,0 1 0 0 0,0-1 1 0 0,0 1-1 0 0,1 0 1 0 0,-1-1-1 0 0,1 1 0 0 0,-1-1 1 0 0,1 1-1 0 0,0 0 0 0 0,0-1 1 0 0,0 1-1 0 0,1 2-6 0 0,0-4 17 0 0,-1 0 1 0 0,1 1-1 0 0,0-1 0 0 0,0 0 0 0 0,0 1 0 0 0,0-1 1 0 0,0 0-1 0 0,0 0 0 0 0,0 0 0 0 0,0 0 0 0 0,0 0 1 0 0,0 0-1 0 0,1 0 0 0 0,-1 0 0 0 0,0 0 0 0 0,1 0 1 0 0,-1-1-1 0 0,1 1 0 0 0,-1-1 0 0 0,1 1 1 0 0,-1-1-1 0 0,1 1 0 0 0,-1-1 0 0 0,1 0 0 0 0,-1 0 1 0 0,3 0-18 0 0,4 1 76 0 0,1-1 0 0 0,0 0 0 0 0,0-1-1 0 0,0 0 1 0 0,0-1 0 0 0,-1 1 0 0 0,1-2 0 0 0,-1 1 0 0 0,1-1 0 0 0,-1 0 0 0 0,0-1 0 0 0,3-1-76 0 0,-6 3 9 0 0,0-1 1 0 0,1 0-1 0 0,-1 0 0 0 0,0 0 0 0 0,-1 0 0 0 0,1-1 0 0 0,0 0 1 0 0,-1 0-1 0 0,0 0 0 0 0,0 0 0 0 0,0-1 0 0 0,-1 0 0 0 0,0 1 1 0 0,0-1-1 0 0,0 0 0 0 0,0 0 0 0 0,-1-1 0 0 0,1-2-9 0 0,-3 5 2 0 0,0-1 0 0 0,0 1 0 0 0,-1 0 0 0 0,1 0-1 0 0,-1 0 1 0 0,0 0 0 0 0,0-1 0 0 0,0 1 0 0 0,0 0 0 0 0,-1 0-1 0 0,1 1 1 0 0,-1-1 0 0 0,0 0 0 0 0,0 0 0 0 0,-1 0-2 0 0,3 2 0 0 0,-1 0 1 0 0,1 0-1 0 0,-1 0 1 0 0,0 0 0 0 0,1 0-1 0 0,-1 0 1 0 0,0 0-1 0 0,1 0 1 0 0,-1 1-1 0 0,0-1 1 0 0,0 0 0 0 0,0 1-1 0 0,0-1 1 0 0,0 0-1 0 0,0 1 1 0 0,0-1 0 0 0,0 1-1 0 0,0 0 1 0 0,0-1-1 0 0,0 1 1 0 0,0 0-1 0 0,0-1 1 0 0,0 1 0 0 0,0 0-1 0 0,0 0 1 0 0,0 0-1 0 0,0 0 1 0 0,0 0-1 0 0,-1 0 1 0 0,1 0 0 0 0,0 0-1 0 0,0 1 1 0 0,0-1-1 0 0,0 0 1 0 0,0 1-1 0 0,0-1 1 0 0,0 1 0 0 0,0-1-1 0 0,0 1 1 0 0,0-1-1 0 0,0 1 1 0 0,0-1 0 0 0,0 1-1 0 0,1 0 1 0 0,-1 0-1 0 0,0 1 26 0 0,0 0 1 0 0,0 0 0 0 0,0 0 0 0 0,0 0-1 0 0,1 1 1 0 0,-1-1 0 0 0,1 0-1 0 0,-1 0 1 0 0,1 1 0 0 0,0-1 0 0 0,0 0-1 0 0,0 1 1 0 0,1-1 0 0 0,-1 0-1 0 0,0 1 1 0 0,1-1-27 0 0,10 44 83 0 0,-7-34-87 0 0,0 12-5 0 0,-3-18-8 0 0,0 0 0 0 0,1 1 0 0 0,-1-1 0 0 0,1 1 0 0 0,1-1 0 0 0,-1 0 0 0 0,1 0 0 0 0,3 5 17 0 0,-3-42-3656 0 0,-3 18 3333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0,'10'69'1756'0'0,"-1"-19"-1322"0"0,1 107 655 0 0,-7-89-959 0 0,3 0 1 0 0,11 50-131 0 0,-11-97-945 0 0,-11-39-1565 0 0,2 10 2409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 0 0,'1'0'72'0'0,"-1"1"1"0"0,1 0-1 0 0,0-1 0 0 0,-1 0 1 0 0,1 1-1 0 0,0-1 0 0 0,0 1 1 0 0,0-1-1 0 0,-1 0 0 0 0,1 0 0 0 0,0 1 1 0 0,0-1-1 0 0,0 0 0 0 0,-1 0 1 0 0,1 0-1 0 0,0 0 0 0 0,0 0 1 0 0,0 0-1 0 0,0 0 0 0 0,0 0 1 0 0,-1 0-1 0 0,1 0 0 0 0,0 0 1 0 0,0-1-1 0 0,0 1 0 0 0,0 0 0 0 0,-1-1 1 0 0,2 1-73 0 0,27-7 809 0 0,-29 7-800 0 0,26-8 576 0 0,46-12 526 0 0,-67 19-1205 0 0,0 0 1 0 0,1 0-1 0 0,-1 1 1 0 0,0-1-1 0 0,0 1 0 0 0,0 1 1 0 0,0-1-1 0 0,0 1 1 0 0,0-1-1 0 0,0 1 1 0 0,0 1-1 0 0,3 0 94 0 0,-11 0-3091 0 0,3-1 2810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9:2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1475 8 0 0,'0'0'44'0'0,"2"0"0"0"0,-1 1 0 0 0,-1 0 0 0 0,1 0 0 0 0,0-1 0 0 0,0 1 0 0 0,-1 0 0 0 0,0 0 0 0 0,1 0 0 0 0,0 0 0 0 0,0 0 0 0 0,-1-1 0 0 0,0 1 0 0 0,0 1 0 0 0,1-2 0 0 0,-1 1 0 0 0,0 1 0 0 0,1-2 0 0 0,-1 2 0 0 0,0-1 0 0 0,0-1 0 0 0,0 2 0 0 0,0-1 0 0 0,0 0 0 0 0,0 0 0 0 0,0 0 0 0 0,0 0 0 0 0,-1 1-44 0 0,-9 37 317 0 0,4-18 24 0 0,6-16-294 0 0,-1 0 0 0 0,-1 0 0 0 0,1 0 0 0 0,-1 0 0 0 0,0 0 0 0 0,0-1 0 0 0,0 1 0 0 0,-1 0 0 0 0,0-1 0 0 0,0 0 1 0 0,0 1-1 0 0,0-2 0 0 0,0 1 0 0 0,-5 4-47 0 0,1-2 61 0 0,-2 0 0 0 0,1-1 0 0 0,0 0 0 0 0,-1 0 0 0 0,0 0 0 0 0,0-1 0 0 0,-2 0-61 0 0,-6 3 11 0 0,1-1 0 0 0,-1-1 0 0 0,1 0 0 0 0,-2-2 0 0 0,1 0 0 0 0,0 0 0 0 0,-1-2 0 0 0,-10-1-11 0 0,13 1 2 0 0,2-1 0 0 0,1 0 0 0 0,-1-1 0 0 0,-7-2-2 0 0,15 2 0 0 0,1 1 0 0 0,-1-2 1 0 0,1 1-1 0 0,-1-2 1 0 0,1 2-1 0 0,0-1 0 0 0,-1-1 1 0 0,2 1-1 0 0,-1-1 0 0 0,0 0 1 0 0,-3-2-1 0 0,2 0 3 0 0,0 1 0 0 0,0-1 0 0 0,0-1 0 0 0,1 1 1 0 0,-1-1-1 0 0,1 1 0 0 0,1-1 0 0 0,-1-1 0 0 0,1 1 1 0 0,0 0-1 0 0,0-1 0 0 0,1 1 0 0 0,-1-1 0 0 0,1 0 1 0 0,1 0-1 0 0,0 0 0 0 0,0 0 0 0 0,0 0 0 0 0,1-3-3 0 0,-6-30 6 0 0,-1 1 0 0 0,-12-37-6 0 0,6 26 8 0 0,-2-24-8 0 0,-39-352-19 0 0,33 289 50 0 0,6-13-31 0 0,13-19 41 0 0,4 85-54 0 0,-1 65 12 0 0,1 0-1 0 0,1 0 1 0 0,1 0 0 0 0,1 0 0 0 0,1 1 0 0 0,6-14 1 0 0,-7 22 1 0 0,-1-1-1 0 0,2 1 1 0 0,0 0 0 0 0,0 1-1 0 0,1-1 1 0 0,1 1 0 0 0,-1 1-1 0 0,1 0 1 0 0,0-1 0 0 0,1 2-1 0 0,0-1 1 0 0,0 2 0 0 0,1-1-1 0 0,-1 1 1 0 0,1 1 0 0 0,1-1-1 0 0,1 1 0 0 0,-8 4 0 0 0,5-3-1 0 0,1 0-1 0 0,-1 1 1 0 0,1 1-1 0 0,3-1 2 0 0,-9 2 0 0 0,0 1-1 0 0,0 0 1 0 0,0 0-1 0 0,0 1 1 0 0,0-1-1 0 0,0 1 1 0 0,0-1-1 0 0,0 2 1 0 0,0-1-1 0 0,0 0 1 0 0,-1 1-1 0 0,2 0 1 0 0,26 10 0 0 0,-24-10 37 0 0,1 1 0 0 0,-1 0 0 0 0,0 1 0 0 0,0 0 0 0 0,0-1 0 0 0,0 2 0 0 0,-1-1 0 0 0,1 2 0 0 0,-1-1 0 0 0,1 2-37 0 0,21 18 40 0 0,-23-20-36 0 0,0-1-1 0 0,1 1 1 0 0,-2-1-1 0 0,1 1 1 0 0,-1 1-1 0 0,1-1 1 0 0,-2 1-1 0 0,1-1 1 0 0,0 3-4 0 0,9 21 22 0 0,-1 1 1 0 0,0 0-1 0 0,-3 1 0 0 0,-1 0 1 0 0,-1 1-1 0 0,-2-1 1 0 0,-1 1-1 0 0,-2 1-22 0 0,2 99 344 0 0,-4-69-345 0 0,6 31 1 0 0,27 260 40 0 0,-30-330-25 0 0,8 75-28 0 0,5 2 13 0 0,-12-83-2 0 0,1 4-3 0 0,-2 1 0 0 0,0 0-1 0 0,0 22 6 0 0,-3-44 0 0 0,1 14 3 0 0,-2 0 0 0 0,1-1 0 0 0,-2 1 0 0 0,-2 13-3 0 0,-2-4 59 0 0,5-15-175 0 0,-1-2 0 0 0,0 1 0 0 0,0 0 0 0 0,-3 5 116 0 0,3-10-254 0 0,1 0-1 0 0,-1 0 0 0 0,1 0 0 0 0,-1-1 0 0 0,0 0 0 0 0,0 1 1 0 0,-1-1-1 0 0,1 0 0 0 0,0 0 0 0 0,0 0 0 0 0,-1 0 1 0 0,0 0-1 0 0,1 0 0 0 0,-3 0 255 0 0,0 1-204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0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6808 24 0 0,'8'0'311'0'0,"-1"1"1"0"0,1 0-1 0 0,-1 1 1 0 0,1 0-1 0 0,2 0-311 0 0,23 6 262 0 0,-30-8-242 0 0,1 0-1 0 0,-1 0 1 0 0,1-1 0 0 0,-1 1 0 0 0,0-1 0 0 0,0 0-1 0 0,0 0 1 0 0,1 0 0 0 0,-1 0 0 0 0,0-1-1 0 0,0 1 1 0 0,0-1 0 0 0,0 1 0 0 0,0-2 0 0 0,-1 1-1 0 0,1 0 1 0 0,0 0-20 0 0,46-47 185 0 0,-32 30-216 0 0,-7 9 88 0 0,-1-2 1 0 0,-1 1 0 0 0,0-1-1 0 0,-1 1 1 0 0,0-2-1 0 0,0 0 1 0 0,-1-1-58 0 0,12-30 278 0 0,4-20-278 0 0,-21 60-26 0 0,19-72 24 0 0,-2 0-1 0 0,6-76 3 0 0,12-59 37 0 0,13-54-6 0 0,5-161-31 0 0,-36 265 164 0 0,-8 31 246 0 0,-6-44-410 0 0,3-46 11 0 0,10-11-19 0 0,41-197 8 0 0,-35 275 0 0 0,-1-63 0 0 0,17-120 8 0 0,-5 82-1 0 0,-24 164-29 0 0,5-42 17 0 0,27-192 61 0 0,-17 132-82 0 0,-13 83-12 0 0,10-22 38 0 0,33-184 44 0 0,-49 280-44 0 0,17-99-37 0 0,-3 23 27 0 0,-1-27 10 0 0,-8 62 21 0 0,3 0 0 0 0,23-68-21 0 0,-17 66-35 0 0,72-229-13 0 0,-85 283 48 0 0,4-4 9 0 0,0 0 0 0 0,1 1 0 0 0,2 1 0 0 0,0 0-1 0 0,11-11-8 0 0,29-37 6 0 0,9-7-6 0 0,-7 13-22 0 0,11-10-6 0 0,13-17 16 0 0,-78 92 12 0 0,1 0 0 0 0,0 1 0 0 0,0-1 0 0 0,1 0 1 0 0,-1 0-1 0 0,1 1 0 0 0,-1 1 0 0 0,0-2 0 0 0,1 2 0 0 0,0-1 0 0 0,0 1 0 0 0,2-1 0 0 0,-3 1 1 0 0,0 0 1 0 0,0 0-1 0 0,0 1 1 0 0,0-1-1 0 0,-1 1 1 0 0,1-1 0 0 0,0 1-1 0 0,0 0 1 0 0,0 0-1 0 0,-1 1 1 0 0,1-1-1 0 0,0 1 1 0 0,0-1-1 0 0,-1 1 1 0 0,1 0-1 0 0,0 0 1 0 0,0 0-1 0 0,0 1-1 0 0,0 1 2 0 0,0 0 0 0 0,-1 0 0 0 0,0 0 0 0 0,0 0-1 0 0,1 0 1 0 0,-2 1 0 0 0,1-1 0 0 0,-1 1 0 0 0,1 0 0 0 0,-2-1-1 0 0,2 1 1 0 0,-1 0 0 0 0,-1 0 0 0 0,1 2-2 0 0,10 29 10 0 0,-4-20-1 0 0,0 1 0 0 0,-1-1-1 0 0,-1 1 1 0 0,0 1 0 0 0,2 13-9 0 0,-2-5 26 0 0,3 0 0 0 0,5 12-26 0 0,-6-15 21 0 0,1-1 0 0 0,-3 1 0 0 0,3 18-21 0 0,-3-14 2 0 0,1 0 1 0 0,2 0-1 0 0,0-1 0 0 0,4 6-2 0 0,-2-6 3 0 0,-1 1 0 0 0,-2 0-1 0 0,0 0 1 0 0,-1 3-3 0 0,7 101 23 0 0,-9-74 4 0 0,2-1 0 0 0,3 0 1 0 0,4 8-28 0 0,7 21-6 0 0,-5 1 0 0 0,0 23 6 0 0,36 181 596 0 0,-12-80-229 0 0,6 18-370 0 0,-3-24 2 0 0,45 219 30 0 0,-25-116-86 0 0,-27-120 1497 0 0,21 43-1440 0 0,-37-161 192 0 0,74 293 13 0 0,-52-168-220 0 0,31 181 211 0 0,-52-221 1963 0 0,11 69-2210 0 0,-13-120 34 0 0,0-6 49 0 0,9 24-32 0 0,-14-72 69 0 0,-2 1 0 0 0,-2 5-69 0 0,15 94-129 0 0,8 5 129 0 0,-26-125-4 0 0,1-1-1 0 0,1 1 0 0 0,1-1 0 0 0,1-1 0 0 0,13 22 5 0 0,71 128 196 0 0,-83-156-165 0 0,29 47 33 0 0,-37-62-66 0 0,2 1 1 0 0,-1-1 0 0 0,1 1 0 0 0,0-1-1 0 0,0-1 1 0 0,1 1 0 0 0,-1-1-1 0 0,1 0 1 0 0,4 2 1 0 0,51 32-24 0 0,-46-29 18 0 0,0 1 0 0 0,1-1 0 0 0,0 0 0 0 0,1-1 0 0 0,2-1 6 0 0,6 1 7 0 0,1 0 0 0 0,1-1 1 0 0,-1-2-1 0 0,1-1 1 0 0,0-1-1 0 0,0-2 0 0 0,0 0 1 0 0,3-3-8 0 0,-20 1 4 0 0,-1-1 0 0 0,0 0 0 0 0,0-1 0 0 0,0 0-1 0 0,-1-1 1 0 0,1 1 0 0 0,-1-2 0 0 0,0 1 0 0 0,0-2 0 0 0,0 1 0 0 0,0 0 0 0 0,1-3-4 0 0,18-16 35 0 0,-2-2 1 0 0,15-17-36 0 0,-22 23 26 0 0,33-41-68 0 0,-2-3 0 0 0,29-53 42 0 0,6-29-28 0 0,-58 96 47 0 0,2 1 0 0 0,2 2 0 0 0,3 1 0 0 0,5-4-19 0 0,2-2 45 0 0,-1 0-1 0 0,10-24-44 0 0,-16 24-30 0 0,2 2 0 0 0,35-38 30 0 0,-65 80 0 0 0,1 1 0 0 0,1 1 0 0 0,-1 0 0 0 0,1 0 0 0 0,0 0 1 0 0,0 1-1 0 0,1 0 0 0 0,-1 0 0 0 0,1 1 0 0 0,1 0 0 0 0,-1 0 1 0 0,0 1-1 0 0,0 0 0 0 0,1 0 0 0 0,0 2 0 0 0,0-1 0 0 0,0 0 1 0 0,0 1-1 0 0,0 1 0 0 0,6 0 0 0 0,-9-1-2 0 0,0 1 0 0 0,0 0 0 0 0,0 0 0 0 0,0 1 0 0 0,0-1 0 0 0,0 1 0 0 0,0 1 0 0 0,0-1 0 0 0,0 1 0 0 0,-1 0 0 0 0,1 0 0 0 0,-1 0 0 0 0,0 1 0 0 0,1 0 0 0 0,-1 0 0 0 0,4 4 2 0 0,8 6 18 0 0,3 2 7 0 0,1 1 0 0 0,-3 0 0 0 0,1 1 0 0 0,-2 1 0 0 0,6 9-25 0 0,45 64 63 0 0,21 40 4229 0 0,-83-122-4293 0 0,1 0 0 0 0,1-1 0 0 0,-1 0 1 0 0,1 0-1 0 0,1 0 0 0 0,0-1 1 0 0,0-1-1 0 0,0 1 0 0 0,0-1 1 0 0,12 8-38 0 0,-6-2 32 0 0,-5-4-8 0 0,0-1 1 0 0,0 0-1 0 0,1-1 0 0 0,-1 0 1 0 0,2-1-1 0 0,3 2 14 0 0,-12-6-2 0 0,0 0 0 0 0,0 0-1 0 0,0-1 1 0 0,0 1 0 0 0,0 0 0 0 0,0-1-1 0 0,0 0 1 0 0,0 0 0 0 0,0 0 0 0 0,0-1-1 0 0,0 1 1 0 0,0-1 0 0 0,0 0 0 0 0,0 1-1 0 0,0-2 1 0 0,0 1 0 0 0,0 0 0 0 0,0 0-1 0 0,-1 0 1 0 0,1-1 0 0 0,-1 0-1 0 0,1 0 1 0 0,-1 0 0 0 0,1 1 0 0 0,-1-2-1 0 0,0 1 1 0 0,2-2 2 0 0,44-51 51 0 0,-2-2 0 0 0,-3-2 1 0 0,5-13-52 0 0,-31 47-5 0 0,1 1 1 0 0,2 1 0 0 0,0 0-1 0 0,1 1 1 0 0,1 2 0 0 0,24-17 4 0 0,-45 36 2 0 0,49-33 8 0 0,-47 32-10 0 0,0 0 1 0 0,0 1-1 0 0,1-1 1 0 0,0 1-1 0 0,0-1 0 0 0,-1 2 1 0 0,1-1-1 0 0,0 0 1 0 0,0 0-1 0 0,-1 1 0 0 0,1 0 1 0 0,0 0-1 0 0,0 0 1 0 0,0 0-1 0 0,7 3 0 0 0,-2 0 0 0 0,2 1 0 0 0,-1 0 0 0 0,-1 1 1 0 0,2 1-1 0 0,13 5 10 0 0,-15-5-11 0 0,0 0 1 0 0,0 1-1 0 0,-1 0 1 0 0,0 0 0 0 0,1 1-1 0 0,-2-1 1 0 0,0 2-1 0 0,0 0 1 0 0,0 1 0 0 0,23 25-33 0 0,-1-4 74 0 0,0 1 0 0 0,-2 2 1 0 0,20 34-42 0 0,-35-50-34 0 0,2 0 1 0 0,10 11 33 0 0,-9-12-9 0 0,-1 1 1 0 0,7 11 8 0 0,-19-24-2 0 0,1-1 0 0 0,0 0 0 0 0,0 0-1 0 0,0 0 1 0 0,0-1 0 0 0,1 0 0 0 0,0 1 0 0 0,-1-1 0 0 0,1 0 0 0 0,1 0 0 0 0,-1-1 0 0 0,0 1 0 0 0,0 0 0 0 0,1-2 0 0 0,2 2 2 0 0,-1-1 1 0 0,0-1-1 0 0,1 1 0 0 0,-1-2 0 0 0,1 0 1 0 0,-1 0-1 0 0,1 0 0 0 0,-1 0 1 0 0,0 0-1 0 0,0-1 0 0 0,0-1 1 0 0,0 1-1 0 0,1-1 0 0 0,16-5 11 0 0,0-1 1 0 0,-1-2-1 0 0,1-1 1 0 0,-2 0-1 0 0,0-2 1 0 0,13-9-12 0 0,-10 3 654 0 0,0 0 1 0 0,-1-2 0 0 0,-1-1-1 0 0,-2-1 1 0 0,-1-1 0 0 0,13-18-655 0 0,28-33-456 0 0,-44 57 456 0 0,1 0-1 0 0,0 2 1 0 0,1-1 0 0 0,2 2 0 0 0,5-3 0 0 0,-22 16 5 0 0,-1 1 0 0 0,1-1 0 0 0,0 1 0 0 0,0 0 0 0 0,0-1 0 0 0,0 2 1 0 0,0-1-1 0 0,0 0 0 0 0,0 0 0 0 0,0 1 0 0 0,0 0 0 0 0,0 0 0 0 0,0 0 0 0 0,0 0 1 0 0,0 0-1 0 0,0 0 0 0 0,0 1 0 0 0,0 0 0 0 0,-1 0 0 0 0,1-1 0 0 0,0 1 0 0 0,0 1 1 0 0,-1-2-1 0 0,1 2 0 0 0,0-1 0 0 0,-1 1 0 0 0,1-1 0 0 0,0 2 0 0 0,-1-2 1 0 0,0 1-1 0 0,0 1-5 0 0,7 5 32 0 0,-2 0-1 0 0,0 0 1 0 0,0 1 0 0 0,-1 0 0 0 0,0 0 0 0 0,0 1 0 0 0,3 7-32 0 0,0-1 36 0 0,0 0 1 0 0,2-1-1 0 0,11 13-36 0 0,-10-14 15 0 0,-1 1 0 0 0,-1 0 0 0 0,9 17-15 0 0,5 22-73 0 0,-17-35 21 0 0,1 0 1 0 0,1-1-1 0 0,1 0 1 0 0,7 9 51 0 0,-15-25-4 0 0,-1 0 0 0 0,1 0-1 0 0,-1 0 1 0 0,1 0 0 0 0,0 0 0 0 0,-1 0 0 0 0,2-1-1 0 0,-1 1 1 0 0,0-1 0 0 0,0 1 0 0 0,0-1-1 0 0,0 0 1 0 0,1 0 0 0 0,-1 0 0 0 0,1 0 0 0 0,-1 0-1 0 0,1 0 1 0 0,-1-1 0 0 0,0 0 0 0 0,1 0 0 0 0,0 1-1 0 0,0-1 1 0 0,-1 0 0 0 0,0 0 0 0 0,1-1 0 0 0,-1 1-1 0 0,1 0 5 0 0,7-3-5 0 0,-1 0 0 0 0,0-1 0 0 0,0 0-1 0 0,0 0 1 0 0,-1-1 0 0 0,7-4 5 0 0,28-14-46 0 0,-32 17 55 0 0,-1-1-1 0 0,0 0 1 0 0,0 1 0 0 0,-1-2-1 0 0,0 0 1 0 0,0 0-1 0 0,6-10-8 0 0,-8 12 10 0 0,12-15 39 0 0,-2-1-1 0 0,7-11-48 0 0,-8 10-21 0 0,1 2-1 0 0,9-10 22 0 0,1 4-15 0 0,-14 11 32 0 0,2 0 0 0 0,0 2 1 0 0,2 0-1 0 0,-1 0 0 0 0,1 2 0 0 0,1 0 1 0 0,0 0-18 0 0,38-19 71 0 0,-39 20-69 0 0,0 2 0 0 0,1 0-1 0 0,0 0 1 0 0,15-3-2 0 0,-24 9-14 0 0,2 0 0 0 0,-1 1 0 0 0,0 0 0 0 0,0 0 0 0 0,0 2 0 0 0,1-1 0 0 0,-1 1 0 0 0,1 0 0 0 0,-1 1 0 0 0,0 0 0 0 0,1 1 0 0 0,-1 0 0 0 0,0 1 0 0 0,0 0 0 0 0,0 0 0 0 0,-1 1 0 0 0,3 2 14 0 0,13 6 0 0 0,-1 2-1 0 0,0 1 1 0 0,-2 1 0 0 0,15 12 0 0 0,-26-20 19 0 0,-2-1-4 0 0,0 0-1 0 0,0 0 0 0 0,0 0 0 0 0,-1 1 1 0 0,-1 1-1 0 0,1-1 0 0 0,-1 1 0 0 0,-1 1 1 0 0,0-1-1 0 0,0 0 0 0 0,0 1 0 0 0,-1 1 1 0 0,3 10-15 0 0,-6-16 14 0 0,0 0 0 0 0,1 0 1 0 0,-1 0-1 0 0,1-1 0 0 0,0 2 1 0 0,2 0-15 0 0,13 25 108 0 0,16 54-338 0 0,5 2 230 0 0,2-5-124 0 0,19 25 124 0 0,-55-100 3 0 0,26 44 0 0 0,22 26-3 0 0,-19-37 33 0 0,1-1-1 0 0,2 0 0 0 0,2-3 1 0 0,23 15-33 0 0,-55-46 9 0 0,2-1 0 0 0,-2 1 1 0 0,1-1-1 0 0,1-1 1 0 0,-1 1-1 0 0,1-2 1 0 0,-1 1-1 0 0,1 0 0 0 0,0-2 1 0 0,0 1-1 0 0,0-2 1 0 0,0 1-1 0 0,2-1-9 0 0,7 0 12 0 0,-2 0 1 0 0,1-1-1 0 0,0-2 0 0 0,-1 1 0 0 0,1-2 1 0 0,11-3-13 0 0,-18 3-5 0 0,0 0 0 0 0,0-1 0 0 0,-1 1 0 0 0,0-2 1 0 0,0 0-1 0 0,0 0 0 0 0,-1 0 0 0 0,0-1 0 0 0,0-1 1 0 0,0 1-1 0 0,0-3 5 0 0,14-17-35 0 0,-1-1 0 0 0,13-25 35 0 0,-17 25-13 0 0,2 1-1 0 0,0 2 1 0 0,4-4 13 0 0,190-207 225 0 0,-63 59 675 0 0,10-11 4080 0 0,-79 97-4762 0 0,395-417 542 0 0,-464 497-763 0 0,285-269-83 0 0,-193 189 600 0 0,111-72-514 0 0,12 14-56 0 0,-160 110-79 0 0,1 3 0 0 0,39-14 135 0 0,-53 29 80 0 0,1 1 1 0 0,48-9-81 0 0,-79 24 20 0 0,1 0 1 0 0,0 1-1 0 0,-1 2 1 0 0,1 1 0 0 0,0 1-1 0 0,0 1 1 0 0,-1 1-1 0 0,2 1-20 0 0,-4 2 12 0 0,-1 1-1 0 0,0 1 1 0 0,0 0-1 0 0,-1 1 0 0 0,0 2 1 0 0,3 2-12 0 0,39 24 102 0 0,13 13-102 0 0,-35-22 14 0 0,17 10 35 0 0,205 139 258 0 0,-205-131-577 0 0,-3 2-1 0 0,-1 3 1 0 0,6 11 270 0 0,73 70 5069 0 0,-19-26-2271 0 0,75 94-2798 0 0,40 53 0 0 0,-126-136 0 0 0,4-6 0 0 0,6-4 0 0 0,97 70 0 0 0,-66-55 0 0 0,-81-67 0 0 0,2-2 0 0 0,2-3 0 0 0,16 6 0 0 0,274 141 0 0 0,-308-170-398 0 0,0-1 1 0 0,2-2-1 0 0,0-4 1 0 0,31 8 397 0 0,-58-19-397 0 0,1-3-1 0 0,0 0 1 0 0,1-1 0 0 0,-1-2-1 0 0,1 0 1 0 0,0-2 0 0 0,-1 0-1 0 0,0-1 1 0 0,1-2 0 0 0,-1-1-1 0 0,6-2 398 0 0,-12 1-6227 0 0,-1-2 0 0 0,1 0 0 0 0,0-1 6227 0 0,26-14-7099 0 0,-19 9 6241 0 0,-8 5 694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 0 0,'17'5'3756'0'0,"-12"25"-3896"0"0,-2 0 1 0 0,-1 0 0 0 0,-1 0 0 0 0,-2 1 139 0 0,1-26-2826 0 0,2-18 2501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44 0 0,'0'-7'160'0'0,"2"2"168"0"0,-2 1 108 0 0,0-2-56 0 0,0 3-120 0 0,0-1-100 0 0,-2 2-72 0 0,1 1-44 0 0,1-1-24 0 0,0 2-36 0 0,-2 2-76 0 0,0-1-144 0 0,0 2-212 0 0,2-3-28 0 0,0 5 104 0 0,0-2 164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 0 0,'18'69'3558'0'0,"-4"-9"-3454"0"0,-10-47-99 0 0,18 50-8 0 0,-21-59 4 0 0,1-1 0 0 0,-1 1 0 0 0,1-1 1 0 0,0 0-1 0 0,0 1 0 0 0,1-1 0 0 0,-1 0 0 0 0,1 0 0 0 0,-1-1 1 0 0,1 1-1 0 0,0 0 0 0 0,0-1 0 0 0,0 0 0 0 0,4 3-1 0 0,-6-5 7 0 0,0-1 1 0 0,0 1-1 0 0,-1 0 0 0 0,1 0 0 0 0,0-1 0 0 0,0 1 0 0 0,0 0 0 0 0,0-1 0 0 0,0 1 1 0 0,0-1-1 0 0,0 1 0 0 0,-1-1 0 0 0,1 1 0 0 0,0-1 0 0 0,0 1 0 0 0,-1-1 1 0 0,1 0-1 0 0,-1 0 0 0 0,1 1 0 0 0,0-1 0 0 0,-1 0 0 0 0,1 0 0 0 0,-1 0 0 0 0,0 1 1 0 0,1-1-1 0 0,-1 0 0 0 0,0 0 0 0 0,1 0 0 0 0,-1 0-7 0 0,13-32 163 0 0,-13 32-163 0 0,9-24-4 0 0,6-14-60 0 0,-2-1 1 0 0,-3 0-1 0 0,0-1 1 0 0,-2-5 63 0 0,-8 46-38 0 0,0-1 1 0 0,0 1-1 0 0,0 0 1 0 0,0 0 0 0 0,0-1-1 0 0,1 1 1 0 0,-1 0-1 0 0,0-1 1 0 0,0 1 0 0 0,0 0-1 0 0,0-1 1 0 0,0 1-1 0 0,0 0 1 0 0,0-1 0 0 0,0 1-1 0 0,0 0 1 0 0,0-1-1 0 0,0 1 1 0 0,-1 0 0 0 0,1 0-1 0 0,0-1 1 0 0,0 1-1 0 0,0 0 1 0 0,0-1 0 0 0,0 1-1 0 0,-1 0 1 0 0,1 0-1 0 0,0-1 1 0 0,0 1 0 0 0,0 0-1 0 0,-1 0 1 0 0,1-1-1 0 0,0 1 1 0 0,0 0-1 0 0,-1 0 1 0 0,1 0 0 0 0,0 0-1 0 0,-1-1 1 0 0,1 1-1 0 0,0 0 1 0 0,-1 0 0 0 0,1 0-1 0 0,0 0 1 0 0,-1 0-1 0 0,1 0 1 0 0,0 0 0 0 0,-1 0-1 0 0,1 0 1 0 0,0 0-1 0 0,-1 0 1 0 0,1 0 0 0 0,0 0-1 0 0,-1 0 1 0 0,1 0-1 0 0,0 0 1 0 0,-1 0 0 0 0,1 0-1 0 0,0 0 1 0 0,0 1-1 0 0,-1-1 1 0 0,1 0 0 0 0,0 0-1 0 0,-1 0 38 0 0,-16 14-1304 0 0,12-6 1173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 8 0 0,'1'0'46'0'0,"-1"1"1"0"0,0-1-1 0 0,1 0 0 0 0,-1 0 1 0 0,0 1-1 0 0,1-1 0 0 0,-1 0 1 0 0,0 1-1 0 0,0-1 0 0 0,1 1 1 0 0,-1-1-1 0 0,0 0 1 0 0,0 1-1 0 0,0-1 0 0 0,1 0 1 0 0,-1 1-1 0 0,0-1 0 0 0,0 1 1 0 0,0-1-1 0 0,0 1 0 0 0,0-1 1 0 0,0 0-1 0 0,0 1 0 0 0,0-1 1 0 0,0 1-1 0 0,0-1 0 0 0,0 1 1 0 0,0-1-1 0 0,0 0 0 0 0,0 1 1 0 0,-1-1-1 0 0,1 1 0 0 0,0-1 1 0 0,0 0-1 0 0,0 1 1 0 0,-1-1-1 0 0,1 1 0 0 0,0-1 1 0 0,-1 0-1 0 0,1 1 0 0 0,0-1 1 0 0,0 0-1 0 0,-1 0 0 0 0,1 1 1 0 0,-1-1-1 0 0,1 0 0 0 0,0 0 1 0 0,-1 1-1 0 0,1-1 0 0 0,-1 0 1 0 0,1 0-1 0 0,0 0 0 0 0,-1 0 1 0 0,1 0-1 0 0,-1 0 0 0 0,1 0 1 0 0,-1 1-1 0 0,1-1 1 0 0,-1 0-1 0 0,1 0 0 0 0,0-1 1 0 0,-1 1-1 0 0,1 0 0 0 0,-1 0 1 0 0,1 0-1 0 0,-1 0 0 0 0,1 0 1 0 0,-1 0-47 0 0,30 20 2871 0 0,-20-17-2511 0 0,0-1 0 0 0,1-1 1 0 0,-1 1-1 0 0,0-1 1 0 0,1-1-1 0 0,-1 0 1 0 0,9-1-361 0 0,-15 2-1 0 0,-1-1 1 0 0,1 0-1 0 0,-1 0 0 0 0,1-1 1 0 0,-1 1-1 0 0,1 0 1 0 0,-1-1-1 0 0,1 0 1 0 0,-1 1-1 0 0,1-1 0 0 0,-1 0 1 0 0,0 0-1 0 0,1 0 1 0 0,-1-1-1 0 0,0 1 0 0 0,0-1 1 0 0,0 1-1 0 0,0-1 1 0 0,0 1-1 0 0,0-1 0 0 0,-1 0 1 0 0,1 0-1 0 0,0 0 1 0 0,-1 0-1 0 0,0 0 0 0 0,1 0 1 0 0,-1 0-1 0 0,0 0 1 0 0,0-1-1 0 0,0-1 1 0 0,-1 2-1 0 0,0 0 0 0 0,0 0-1 0 0,0 0 1 0 0,0 0 0 0 0,-1 0-1 0 0,1 0 1 0 0,-1 0 0 0 0,1 0 0 0 0,-1 0-1 0 0,0 0 1 0 0,0 1 0 0 0,0-1-1 0 0,0 0 1 0 0,0 0 0 0 0,0 1 0 0 0,-1-1-1 0 0,1 0 1 0 0,0 1 0 0 0,-1 0-1 0 0,0-1 1 0 0,1 1 0 0 0,-1 0-1 0 0,0 0 1 0 0,1-1 0 0 0,-1 1 0 0 0,0 1-1 0 0,0-1 1 0 0,0 0 0 0 0,0 0-1 0 0,0 1 1 0 0,0-1 0 0 0,0 1 0 0 0,0-1-1 0 0,0 1 1 0 0,0 0 0 0 0,-1 0-1 0 0,1 0 2 0 0,-6-1 0 0 0,1 0-1 0 0,-1 1 1 0 0,0 0-1 0 0,1 0 1 0 0,-1 0-1 0 0,0 1 1 0 0,1 0-1 0 0,-1 1 0 0 0,-5 1 1 0 0,8-1 12 0 0,0 0-1 0 0,0 1 1 0 0,0-1-1 0 0,0 1 1 0 0,1 0-1 0 0,-1 0 1 0 0,1 0-1 0 0,0 1 1 0 0,0 0-1 0 0,0-1 1 0 0,0 1-1 0 0,1 1 0 0 0,-1-1 1 0 0,1 0-1 0 0,0 1 1 0 0,1 0-1 0 0,-1-1 1 0 0,1 1-1 0 0,0 0 1 0 0,0 0-1 0 0,0 0 1 0 0,1 1-1 0 0,0-1 1 0 0,0 0-1 0 0,0 0 1 0 0,1 1-12 0 0,0-2 114 0 0,0 1 0 0 0,1-1 0 0 0,-1 0 0 0 0,1 1 0 0 0,0-1 0 0 0,1 0 0 0 0,-1 0 1 0 0,1 0-1 0 0,-1 0 0 0 0,1 0 0 0 0,1 0 0 0 0,-1 0 0 0 0,0 0 0 0 0,1-1 1 0 0,0 1-1 0 0,0-1 0 0 0,0 0 0 0 0,0 0 0 0 0,1 0 0 0 0,-1 0 0 0 0,1 0 1 0 0,0-1-1 0 0,0 0 0 0 0,0 1 0 0 0,0-1 0 0 0,0-1 0 0 0,0 1 0 0 0,0 0 1 0 0,1-1-1 0 0,-1 0 0 0 0,3 0-114 0 0,47 6 2007 0 0,-49-8-2464 0 0,1 1-1 0 0,-1-1 1 0 0,0 1 0 0 0,1-2-1 0 0,-1 1 1 0 0,0 0 0 0 0,3-2 457 0 0,-2 0-704 0 0,-1 0 0 0 0,0 0 0 0 0,0 0 0 0 0,0 0 0 0 0,0-1 0 0 0,-1 1 0 0 0,0-1 0 0 0,0-1 0 0 0,0 1 0 0 0,0 0 0 0 0,0-1 0 0 0,-1 0 0 0 0,0 0 0 0 0,0 0 0 0 0,1-4 704 0 0,7-11-494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 0 0,'7'46'2360'0'0,"-15"323"-132"0"0,8-369-2228 0 0,-1 14-5 0 0,0 0 1 0 0,1 0-1 0 0,1 0 1 0 0,1 0-1 0 0,0 0 1 0 0,1-1-1 0 0,0 3 5 0 0,-19-79-4443 0 0,12 46 4326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 0 0,'1'1'93'0'0,"0"-1"1"0"0,0 1-1 0 0,0-1 0 0 0,0 1 0 0 0,0-1 1 0 0,0 1-1 0 0,-1-1 0 0 0,1 0 1 0 0,0 1-1 0 0,0-1 0 0 0,0 0 0 0 0,0 0 1 0 0,1 0-1 0 0,-1 0 0 0 0,0 0 0 0 0,0 0 1 0 0,0 0-1 0 0,0 0 0 0 0,0 0 1 0 0,0 0-1 0 0,0-1 0 0 0,0 1 0 0 0,0 0 1 0 0,0-1-94 0 0,34-4 1057 0 0,-31 4-843 0 0,17-1-3 0 0,0 0 0 0 0,0 2 0 0 0,0 0 0 0 0,0 2 0 0 0,0 0 0 0 0,8 3-211 0 0,72 3-4423 0 0,-101-8 4130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 0 0,'7'-1'574'0'0,"0"0"-1"0"0,-1 0 1 0 0,1-1-1 0 0,-1 0 1 0 0,1 0-1 0 0,-1 0 1 0 0,0-1-1 0 0,0 0 1 0 0,5-3-574 0 0,-4 2 542 0 0,0 1 1 0 0,0 0 0 0 0,0 0 0 0 0,0 0-1 0 0,0 1 1 0 0,1 0 0 0 0,-1 0 0 0 0,3 0-543 0 0,-5 3 56 0 0,0-1 0 0 0,-1 1 0 0 0,1 0 0 0 0,0 0 0 0 0,0 0 0 0 0,-1 0 0 0 0,1 1 0 0 0,-1 0 1 0 0,2 0-57 0 0,-3 0-240 0 0,0 0 1 0 0,0-1 0 0 0,0 0 0 0 0,0 0 0 0 0,1 0 0 0 0,-1 0-1 0 0,0 0 1 0 0,1-1 0 0 0,-1 1 0 0 0,1-1 0 0 0,-1 0 0 0 0,1 0 0 0 0,-1 0-1 0 0,0 0 1 0 0,1-1 239 0 0,-3 1-252 0 0,0 0-1 0 0,-1-1 0 0 0,1 1 1 0 0,-1-1-1 0 0,1 1 0 0 0,0 0 1 0 0,-1-1-1 0 0,1 1 0 0 0,-1-1 1 0 0,1 1-1 0 0,-1-1 0 0 0,1 1 1 0 0,-1-1-1 0 0,1 0 0 0 0,-1 1 1 0 0,0-1-1 0 0,1 0 0 0 0,-1 1 1 0 0,0-1-1 0 0,0 0 0 0 0,1 0 253 0 0,1-5-604 0 0,4-2 165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28 0 0,'0'-1'90'0'0,"1"1"-1"0"0,0-1 1 0 0,-1 0-1 0 0,1 0 1 0 0,-1 1 0 0 0,0-1-1 0 0,1 0 1 0 0,-1 0-1 0 0,1 0 1 0 0,-1 0 0 0 0,0 0-1 0 0,0 1 1 0 0,0-1-1 0 0,1 0 1 0 0,-1 0 0 0 0,0 0-1 0 0,0 0 1 0 0,0 0-1 0 0,0 0 1 0 0,-1 0-90 0 0,-21-9 1130 0 0,12 9-1100 0 0,1-1 0 0 0,0 2 1 0 0,-1-1-1 0 0,1 1 0 0 0,-1 0 1 0 0,1 1-1 0 0,-1 0 0 0 0,1 1 0 0 0,0 0 1 0 0,0 0-1 0 0,0 1 0 0 0,0 0 1 0 0,0 0-1 0 0,0 1 0 0 0,-4 3-30 0 0,8-5-2 0 0,1 1 0 0 0,-1 0 0 0 0,0 0 0 0 0,1 1-1 0 0,-1-1 1 0 0,1 1 0 0 0,0 0 0 0 0,0 0 0 0 0,1 0-1 0 0,-1 1 1 0 0,1-1 0 0 0,-1 3 2 0 0,3-4 5 0 0,-1 0 1 0 0,1 0-1 0 0,0 1 1 0 0,0-1-1 0 0,0 1 0 0 0,0-1 1 0 0,1 0-1 0 0,-1 1 1 0 0,1 0-1 0 0,0-1 1 0 0,0 1-1 0 0,1-1 0 0 0,-1 1 1 0 0,1-1-1 0 0,-1 0 1 0 0,1 1-1 0 0,0-1 1 0 0,1 1-1 0 0,0 2-5 0 0,0-3 43 0 0,0 1 0 0 0,1-1 0 0 0,-1 1 0 0 0,1-1-1 0 0,-1 0 1 0 0,1 0 0 0 0,0 0 0 0 0,0 0 0 0 0,0 0 0 0 0,1 0 0 0 0,-1-1 0 0 0,1 0 0 0 0,-1 0-1 0 0,1 0 1 0 0,0 0 0 0 0,0 0 0 0 0,0-1 0 0 0,0 1 0 0 0,0-1 0 0 0,0 0 0 0 0,0 0 0 0 0,1-1-1 0 0,-1 1 1 0 0,0-1 0 0 0,0 0 0 0 0,1 0 0 0 0,-1 0 0 0 0,0-1 0 0 0,0 0 0 0 0,4 0-43 0 0,-2 0 7 0 0,1 0 1 0 0,-1-1-1 0 0,1 0 0 0 0,-1 0 1 0 0,1 0-1 0 0,-1-1 1 0 0,0 0-1 0 0,0 0 0 0 0,0 0 1 0 0,-1-1-1 0 0,1 1 1 0 0,-1-1-1 0 0,0-1 0 0 0,0 1 1 0 0,0-1-1 0 0,-1 0 1 0 0,0 0-1 0 0,0 0 0 0 0,1-2-7 0 0,-2 1 2 0 0,0-1 0 0 0,0 0-1 0 0,-1 0 1 0 0,0 0-1 0 0,0 0 1 0 0,0-1 0 0 0,-1 1-1 0 0,0-6-1 0 0,-1 11 0 0 0,0-1 0 0 0,0 1 0 0 0,0 0 0 0 0,0 0 1 0 0,0-1-1 0 0,0 1 0 0 0,-1 0 0 0 0,1 0 0 0 0,-1 0 0 0 0,0 0 0 0 0,1-1 0 0 0,-1 1 0 0 0,0 0 0 0 0,0 0 0 0 0,-1 0 0 0 0,1 1 0 0 0,0-1 0 0 0,-1 0 0 0 0,1 0 0 0 0,-1 1 1 0 0,1-1-1 0 0,-1 1 0 0 0,0-1 0 0 0,0 1 0 0 0,0 0 0 0 0,0-1 0 0 0,0 1 0 0 0,0 0 0 0 0,0 0 0 0 0,-1 0 0 0 0,2 1 1 0 0,0 0 0 0 0,1 0 0 0 0,-1 0 0 0 0,0 0 0 0 0,1 1 0 0 0,-1-1 0 0 0,0 0 0 0 0,1 0 0 0 0,-1 1 0 0 0,1-1 0 0 0,-1 0 0 0 0,0 0 0 0 0,1 1 0 0 0,-1-1 0 0 0,1 1 0 0 0,-1-1 0 0 0,1 1 0 0 0,-1-1 0 0 0,1 1 0 0 0,-1-1 0 0 0,1 1-1 0 0,0-1 1 0 0,-1 1 0 0 0,1-1 0 0 0,0 1 0 0 0,-1 0 0 0 0,1-1 0 0 0,0 1 0 0 0,0-1 0 0 0,0 1 0 0 0,0 0 0 0 0,-1-1 0 0 0,1 1 0 0 0,0 0 0 0 0,0-1 0 0 0,0 1 0 0 0,0 0 0 0 0,1-1 0 0 0,-1 1 0 0 0,0 0 0 0 0,0 0-1 0 0,1 34 26 0 0,-1-31-23 0 0,21 158-30 0 0,-13-116 14 0 0,-2-1 1 0 0,-2 1-1 0 0,-2 0 0 0 0,-2 0 1 0 0,-3 14 12 0 0,3-57 0 0 0,-1 0-1 0 0,1 0 1 0 0,-1 1 0 0 0,0-1-1 0 0,0 0 1 0 0,0 0 0 0 0,-1 0 0 0 0,1 0-1 0 0,-1-1 1 0 0,1 1 0 0 0,-1 0-1 0 0,0-1 1 0 0,0 1 0 0 0,-1-1 0 0 0,1 1-1 0 0,0-1 1 0 0,-1 0 0 0 0,1 0 0 0 0,-1 0-1 0 0,0 0 1 0 0,0 0 0 0 0,0-1-1 0 0,0 1 1 0 0,0-1 0 0 0,0 0 0 0 0,0 0-1 0 0,0 0 1 0 0,-1 0 0 0 0,1-1 0 0 0,0 1-1 0 0,-1-1 1 0 0,1 1 0 0 0,0-1-1 0 0,-1 0 1 0 0,-1-1 0 0 0,1 1 0 0 0,0 0 0 0 0,0-1 0 0 0,0 0 0 0 0,0 0 0 0 0,0 0-1 0 0,0 0 1 0 0,0 0 0 0 0,0-1 0 0 0,1 1 0 0 0,-1-1 0 0 0,1 0 0 0 0,-1 0 0 0 0,1 0-1 0 0,0-1 1 0 0,0 1 0 0 0,0-1 0 0 0,0 0 0 0 0,0 0 0 0 0,1 0 0 0 0,-1 0 0 0 0,1 0-1 0 0,0 0 1 0 0,0-1 0 0 0,0 1 0 0 0,1-1 0 0 0,-1 1 0 0 0,1-1 0 0 0,0 1 0 0 0,0-1-1 0 0,0 0 1 0 0,-1-5 22 0 0,1 0 0 0 0,1 0-1 0 0,0 0 1 0 0,0 0-1 0 0,1 0 1 0 0,0 0-1 0 0,0 0 1 0 0,1 0-1 0 0,0 0 1 0 0,1 0-1 0 0,0 1 1 0 0,1-1-1 0 0,-1 1 1 0 0,2 0-1 0 0,-1 0 1 0 0,1 0 0 0 0,4-4-22 0 0,0 1-203 0 0,0 1 0 0 0,0 0 1 0 0,2 0-1 0 0,-1 1 1 0 0,1 0-1 0 0,5-3 203 0 0,47-23-3836 0 0,-52 30 3645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12 0 0,'3'-10'1953'0'0,"-2"9"-1900"0"0,0 0-1 0 0,-1 0 1 0 0,1 0-1 0 0,-1 0 1 0 0,0 0-1 0 0,1 0 1 0 0,-1 0-1 0 0,0 0 0 0 0,1 0 1 0 0,-1 0-1 0 0,0-1 1 0 0,0 1-1 0 0,0 0 1 0 0,0 0-1 0 0,0 0 1 0 0,0 0-1 0 0,-1 0 0 0 0,1 0 1 0 0,0-1-1 0 0,-1 1 1 0 0,1 0-1 0 0,0 0 1 0 0,-1 0-53 0 0,0 0 11 0 0,1 0-1 0 0,-1 0 1 0 0,1 0 0 0 0,-1 0 0 0 0,0 0 0 0 0,0 0 0 0 0,1 0 0 0 0,-1 0 0 0 0,0 1-1 0 0,0-1 1 0 0,0 0 0 0 0,0 1 0 0 0,0-1 0 0 0,0 0 0 0 0,0 1 0 0 0,0-1 0 0 0,0 1-1 0 0,0-1 1 0 0,0 1 0 0 0,0 0 0 0 0,-1 0 0 0 0,1-1 0 0 0,0 1 0 0 0,0 0 0 0 0,0 0-1 0 0,0 0 1 0 0,-1 0 0 0 0,1 0 0 0 0,0 0 0 0 0,0 0 0 0 0,0 1 0 0 0,0-1 0 0 0,0 0-1 0 0,-1 1 1 0 0,1-1 0 0 0,0 1 0 0 0,0-1 0 0 0,0 1 0 0 0,0-1 0 0 0,0 1 0 0 0,0 0 0 0 0,0-1-1 0 0,1 1 1 0 0,-1 0 0 0 0,0 0 0 0 0,0 0 0 0 0,0-1 0 0 0,1 1 0 0 0,-1 0 0 0 0,0 1-11 0 0,0-1 12 0 0,1-1 1 0 0,-1 1 0 0 0,0 0 0 0 0,1 0-1 0 0,-1 0 1 0 0,1 0 0 0 0,-1 0 0 0 0,1 0-1 0 0,-1 0 1 0 0,1-1 0 0 0,0 1 0 0 0,0 0 0 0 0,-1 0-1 0 0,1 0 1 0 0,0 0 0 0 0,0 0 0 0 0,0 0-1 0 0,0 0 1 0 0,0 0 0 0 0,0 0 0 0 0,0 0-1 0 0,1 0 1 0 0,-1 1-13 0 0,1-1 43 0 0,0 0 0 0 0,0 0-1 0 0,0 0 1 0 0,0 0 0 0 0,0 0 0 0 0,0 0-1 0 0,0 0 1 0 0,1 0 0 0 0,-1-1-1 0 0,0 1 1 0 0,0-1 0 0 0,1 1 0 0 0,-1-1-1 0 0,0 1 1 0 0,1-1 0 0 0,-1 1-1 0 0,0-1 1 0 0,1 0 0 0 0,-1 0 0 0 0,1 0-1 0 0,-1 0 1 0 0,1 0 0 0 0,-1 0-1 0 0,2 0-42 0 0,-2 0 58 0 0,1 0 0 0 0,0 0-1 0 0,-1 0 1 0 0,1-1-1 0 0,0 1 1 0 0,-1 0 0 0 0,1-1-1 0 0,-1 1 1 0 0,1-1-1 0 0,-1 1 1 0 0,1-1 0 0 0,-1 1-1 0 0,1-1 1 0 0,-1 0-1 0 0,1 0-57 0 0,-2 1 34 0 0,1-1 0 0 0,-1 1 0 0 0,0-1 0 0 0,1 1 0 0 0,-1 0-1 0 0,0-1 1 0 0,1 1 0 0 0,-1-1 0 0 0,0 1 0 0 0,0-1 0 0 0,1 1-1 0 0,-1-1 1 0 0,0 1 0 0 0,0-1 0 0 0,0 0 0 0 0,0 1 0 0 0,0-1 0 0 0,1 1-1 0 0,-1-1 1 0 0,0 1 0 0 0,0-1 0 0 0,-1 1 0 0 0,1-1 0 0 0,0 1-1 0 0,0-1 1 0 0,0 0-34 0 0,-1 0-51 0 0,0 0 0 0 0,1-1 0 0 0,-1 1 0 0 0,0 0-1 0 0,0 0 1 0 0,0 0 0 0 0,0 0 0 0 0,0 1 0 0 0,0-1 0 0 0,-1 0-1 0 0,1 0 1 0 0,0 1 0 0 0,0-1 0 0 0,-1 0 0 0 0,1 1-1 0 0,0-1 1 0 0,-1 1 0 0 0,1 0 0 0 0,0-1 0 0 0,-1 1 0 0 0,1 0-1 0 0,-1 0 1 0 0,1 0 0 0 0,0 0 0 0 0,-1 0 0 0 0,1 0 0 0 0,-1 0-1 0 0,1 0 1 0 0,0 1 0 0 0,-1-1 0 0 0,0 0 51 0 0,0 1-322 0 0,0-1 0 0 0,-1 1 1 0 0,1 0-1 0 0,0-1 0 0 0,0 1 1 0 0,0 0-1 0 0,-1 0 0 0 0,1 0 1 0 0,0 0-1 0 0,0 1 0 0 0,0-1 1 0 0,1 0-1 0 0,-1 1 0 0 0,0 0 1 0 0,0 0 321 0 0,-2 2-307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8 0 0,'0'0'41'0'0,"-1"1"0"0"0,1-1 1 0 0,0 0-1 0 0,0 1 0 0 0,0-1 0 0 0,0 0 0 0 0,0 1 0 0 0,0-1 1 0 0,-1 0-1 0 0,1 1 0 0 0,0-1 0 0 0,0 0 0 0 0,0 1 0 0 0,0-1 1 0 0,0 1-1 0 0,0-1 0 0 0,0 0 0 0 0,1 1 0 0 0,-1-1 0 0 0,0 0 1 0 0,0 1-1 0 0,0-1 0 0 0,0 0 0 0 0,0 1 0 0 0,1-1 0 0 0,-1 0 1 0 0,0 1-1 0 0,0-1 0 0 0,0 0 0 0 0,1 0 0 0 0,-1 1 0 0 0,0-1 1 0 0,0 0-1 0 0,1 0 0 0 0,-1 1 0 0 0,0-1 0 0 0,1 0 0 0 0,-1 0 1 0 0,0 0-1 0 0,1 0 0 0 0,-1 1 0 0 0,0-1 0 0 0,1 0 0 0 0,0 0-41 0 0,23 1 1804 0 0,-23-1-1763 0 0,0 0 0 0 0,0 0 1 0 0,0 0-1 0 0,-1 0 0 0 0,1 0 1 0 0,0 0-1 0 0,0 0 1 0 0,0 0-1 0 0,0 0 0 0 0,0-1 1 0 0,0 1-1 0 0,0 0 0 0 0,-1-1 1 0 0,1 1-1 0 0,0-1 0 0 0,0 1 1 0 0,-1-1-1 0 0,1 1 0 0 0,0-1 1 0 0,0 1-1 0 0,-1-1 0 0 0,1 0 1 0 0,-1 1-1 0 0,1-1 1 0 0,-1 0-1 0 0,1 1 0 0 0,-1-1 1 0 0,1 0-1 0 0,-1 0 0 0 0,1 0 1 0 0,-1 1-1 0 0,0-1 0 0 0,0 0 1 0 0,1 0-1 0 0,-1 0 0 0 0,0 0 1 0 0,0 0-1 0 0,0 1 1 0 0,0-1-1 0 0,0 0 0 0 0,0 0 1 0 0,0 0-1 0 0,0 0 0 0 0,-1 0 1 0 0,1 1-1 0 0,0-1 0 0 0,-1 0 1 0 0,1 0-1 0 0,0 0 0 0 0,-1 0 1 0 0,1 1-1 0 0,-1-1 1 0 0,1 0-1 0 0,-1 0-41 0 0,0 0 4 0 0,0 0 0 0 0,0 0 0 0 0,0 0 0 0 0,0 1 0 0 0,0-1 1 0 0,0 0-1 0 0,-1 0 0 0 0,1 1 0 0 0,0-1 0 0 0,0 0 0 0 0,-1 1 0 0 0,1-1 0 0 0,0 1 0 0 0,-1 0 0 0 0,1-1 1 0 0,0 1-1 0 0,-1 0 0 0 0,1 0 0 0 0,-1 0 0 0 0,1 0 0 0 0,0 0 0 0 0,-1 0 0 0 0,1 0 0 0 0,-1 1 1 0 0,1-1-1 0 0,0 0 0 0 0,-1 1 0 0 0,1-1 0 0 0,0 1 0 0 0,0-1 0 0 0,-1 1 0 0 0,1 0 0 0 0,0-1 1 0 0,0 1-1 0 0,0 0 0 0 0,0 0 0 0 0,0 0 0 0 0,0 0 0 0 0,0 0 0 0 0,0 0 0 0 0,0 0 0 0 0,0 0 1 0 0,0 0-1 0 0,1 0 0 0 0,-1 1-4 0 0,0-1 2 0 0,0 0 0 0 0,0 0 0 0 0,1 0 0 0 0,-1 0 0 0 0,0 0-1 0 0,1 0 1 0 0,-1 1 0 0 0,1-1 0 0 0,-1 0 0 0 0,1 0 0 0 0,0 0 0 0 0,0 0 0 0 0,-1 0 0 0 0,1 1 0 0 0,0-1 0 0 0,0 0 0 0 0,0 0 0 0 0,0 0 0 0 0,1 1 0 0 0,-1-1 0 0 0,0 0 0 0 0,0 0 0 0 0,1 0 0 0 0,-1 0 0 0 0,1 1 0 0 0,-1-1 0 0 0,1 0 0 0 0,-1 0 0 0 0,1 0 0 0 0,0 0 0 0 0,-1 0-1 0 0,1 0 1 0 0,0 0 0 0 0,0-1 0 0 0,0 1 0 0 0,0 0 0 0 0,0 0 0 0 0,0-1 0 0 0,0 1 0 0 0,0 0 0 0 0,0-1 0 0 0,0 1 0 0 0,0-1 0 0 0,0 1 0 0 0,1-1 0 0 0,-1 0 0 0 0,0 1 0 0 0,0-1 0 0 0,0 0 0 0 0,1 0 0 0 0,-1 0 0 0 0,0 0 0 0 0,0 0 0 0 0,1 0 0 0 0,-1 0-2 0 0,0 0-94 0 0,0 1 1 0 0,0-1 0 0 0,0 0-1 0 0,1 1 1 0 0,-1-1 0 0 0,0 0 0 0 0,0 0-1 0 0,0 0 1 0 0,0 0 0 0 0,0 0 0 0 0,1 0-1 0 0,-1 0 1 0 0,0 0 0 0 0,0 0 0 0 0,0 0-1 0 0,0-1 1 0 0,0 1 0 0 0,0 0-1 0 0,0-1 1 0 0,0 1 0 0 0,0-1 0 0 0,0 1-1 0 0,0-1 1 0 0,0 0 0 0 0,0 1 0 0 0,0-1-1 0 0,0 0 1 0 0,0 0 0 0 0,0 0 93 0 0,-1-2-229 0 0,0 1 1 0 0,-1 0-1 0 0,1-1 1 0 0,-1 1 0 0 0,1 0-1 0 0,-1-1 1 0 0,0 1-1 0 0,0 0 1 0 0,0 0-1 0 0,0 0 1 0 0,0-1-1 0 0,-1 1 1 0 0,1 0 228 0 0,-5-8-398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231 627 8 0 0,'0'0'77'0'0,"1"-2"0"0"0,0 1 0 0 0,0 1 0 0 0,-1-2 0 0 0,1 1 0 0 0,0 1 0 0 0,0-2 0 0 0,-1 1 0 0 0,0 0 0 0 0,1 0 0 0 0,-1 0 0 0 0,1-1 0 0 0,-1 1 0 0 0,0 0 0 0 0,0-1 0 0 0,1 2 0 0 0,-1-2 0 0 0,0 1 0 0 0,0 0 0 0 0,-1-1 0 0 0,1 2 0 0 0,0-2 0 0 0,0 1 0 0 0,-1 0 0 0 0,1-1 0 0 0,-1 2 0 0 0,1-2 0 0 0,0 1 0 0 0,-1 0 0 0 0,0 0 0 0 0,0 0 0 0 0,1 0 0 0 0,-1 0 0 0 0,0 0 0 0 0,0 0 0 0 0,1 0 0 0 0,-1 0 0 0 0,-1 0-77 0 0,-1-2 42 0 0,0 0-1 0 0,0 0 0 0 0,0 0 0 0 0,-1 0 0 0 0,0 1 1 0 0,0-1-1 0 0,1 1 0 0 0,-1 0 0 0 0,-1 0 1 0 0,2 0-1 0 0,-2 1 0 0 0,1 0 0 0 0,0-1 1 0 0,-1 2-1 0 0,1-1 0 0 0,-1 0 0 0 0,1 1 1 0 0,-1-1-1 0 0,1 1 0 0 0,-1 1 0 0 0,1-1 0 0 0,-1 1 1 0 0,1 0-1 0 0,0-1 0 0 0,0 2 0 0 0,-1-1 1 0 0,1 1-1 0 0,-1 0-41 0 0,-2 0 17 0 0,1 1 0 0 0,0 0 0 0 0,0 0 1 0 0,0 1-1 0 0,0 0 0 0 0,0 0 0 0 0,0 0 0 0 0,1 1 1 0 0,1-1-1 0 0,-2 1 0 0 0,2 1 0 0 0,-1-1 0 0 0,1 0 1 0 0,0 1-1 0 0,0 0 0 0 0,1 0 0 0 0,-3 5-17 0 0,3-1 3 0 0,0 0 0 0 0,0 0 1 0 0,2-1-1 0 0,-1 2 0 0 0,1-1 0 0 0,0 0 0 0 0,1 0 0 0 0,0 7-3 0 0,1-12-1 0 0,-1 0 0 0 0,1-1 0 0 0,-1 2 0 0 0,2-2-1 0 0,-1 1 1 0 0,1 0 0 0 0,-1-1 0 0 0,1 1-1 0 0,0-1 1 0 0,0 1 0 0 0,1-1 0 0 0,0 1 0 0 0,0-1-1 0 0,0-1 1 0 0,0 1 0 0 0,0 0 0 0 0,1 0-1 0 0,2 1 2 0 0,-4-4 0 0 0,0 0-1 0 0,-1 1 1 0 0,1-2 0 0 0,0 2-1 0 0,0-1 1 0 0,0-1-1 0 0,0 1 1 0 0,0 0-1 0 0,0 0 1 0 0,0-1-1 0 0,0 0 1 0 0,0 1 0 0 0,0-1-1 0 0,0 0 1 0 0,1 0-1 0 0,-2 0 1 0 0,1 0-1 0 0,1-1 1 0 0,-1 1-1 0 0,1 0 1 0 0,1-2 1 0 0,-1 1-1 0 0,0 0 0 0 0,0-1 0 0 0,0 0 1 0 0,0 1-1 0 0,0-2 0 0 0,0 1 0 0 0,0 0 1 0 0,0 0-1 0 0,0-1 0 0 0,0-1 0 0 0,4-4 2 0 0,0-1-1 0 0,-2 1 1 0 0,1 0 0 0 0,-1-1 0 0 0,0 0-1 0 0,-1 0 1 0 0,0-1 0 0 0,0-1-2 0 0,1-8-7 0 0,-1 0 0 0 0,-1-1 0 0 0,0 1 0 0 0,-2-1 0 0 0,-1-18 7 0 0,0 37 6 0 0,1 0 0 0 0,-1 1-1 0 0,0 0 1 0 0,0-1 0 0 0,0 0-1 0 0,0 0 1 0 0,0 1 0 0 0,0 0 0 0 0,0-1-1 0 0,0 0 1 0 0,0 1 0 0 0,-1-1-1 0 0,1 1 1 0 0,0-1 0 0 0,0 1 0 0 0,0-1-1 0 0,0 0 1 0 0,0 1 0 0 0,-1 0-1 0 0,1-1 1 0 0,-1 1 0 0 0,1-1 0 0 0,-1 1-1 0 0,1-1 1 0 0,0 1 0 0 0,0 0 0 0 0,-1-1-6 0 0,0 2 13 0 0,1-1 1 0 0,-1 1 0 0 0,1-1 0 0 0,0 1 0 0 0,-1 0-1 0 0,1-1 1 0 0,-1 1 0 0 0,1 0 0 0 0,0 0 0 0 0,-1-1 0 0 0,1 1-1 0 0,0 0 1 0 0,0 0 0 0 0,0-1 0 0 0,0 1 0 0 0,0 0 0 0 0,0 0-1 0 0,0-1 1 0 0,0 1 0 0 0,0 0 0 0 0,0 0 0 0 0,0-1-14 0 0,1 17 3 0 0,1-1 0 0 0,0-1 1 0 0,1 0-1 0 0,1 1 0 0 0,-1-1 1 0 0,3 0-1 0 0,-1 0 0 0 0,1 0 1 0 0,1-1-1 0 0,8 12-3 0 0,-14-23-2 0 0,1 1 1 0 0,1-1-1 0 0,0 0 0 0 0,-1 0 1 0 0,1 0-1 0 0,0 0 0 0 0,0 0 0 0 0,0 0 1 0 0,1-1-1 0 0,-1 0 0 0 0,3 2 2 0 0,-5-3 1 0 0,1-1-1 0 0,-1 1 1 0 0,1-1-1 0 0,-1 1 1 0 0,1-1-1 0 0,-1 0 0 0 0,1 1 1 0 0,-1-1-1 0 0,1 0 1 0 0,-1 0-1 0 0,1 0 1 0 0,-1-1-1 0 0,1 1 1 0 0,-1 0-1 0 0,1-1 0 0 0,-1 1 1 0 0,1-1-1 0 0,-1 1 1 0 0,1-1-1 0 0,-1 0 1 0 0,1 0-1 0 0,-2 1 0 0 0,2-1 1 0 0,-1 0-1 0 0,0 0 1 0 0,1 0-1 0 0,-2 0 1 0 0,2 0-1 0 0,-1 0 1 0 0,-1-1-1 0 0,2 2 0 0 0,-1-2 0 0 0,8-11 5 0 0,0 1 0 0 0,-1-2 0 0 0,-1 1-1 0 0,0-2 1 0 0,0 1 0 0 0,-1 0 0 0 0,3-16-5 0 0,5-24-37 0 0,4-33 37 0 0,-13 65-5 0 0,1-16-2 0 0,-1 0-1 0 0,-1-1 0 0 0,-3-33 8 0 0,-2 46 3 0 0,0 1 0 0 0,-2 1 1 0 0,-2 0-1 0 0,0-1 0 0 0,-1 1 0 0 0,-6-14-3 0 0,10 32 5 0 0,0 0-1 0 0,-1 0 1 0 0,0 0 0 0 0,0 0-1 0 0,0 1 1 0 0,0-1-1 0 0,-1 1 1 0 0,0 0-1 0 0,0 0-4 0 0,4 5 0 0 0,-1 0 0 0 0,0 0 0 0 0,0 0 1 0 0,1 0-1 0 0,0 0 0 0 0,-1 0 0 0 0,0 0 0 0 0,0 0 0 0 0,1 1 0 0 0,0-1 0 0 0,-1 0 0 0 0,1 0 0 0 0,-1 1 1 0 0,0-1-1 0 0,1 0 0 0 0,0 0 0 0 0,-1 1 0 0 0,1-1 0 0 0,-1 1 0 0 0,1-1 0 0 0,-1 1 0 0 0,1-1 0 0 0,0 0 0 0 0,0 0 1 0 0,-1 1-1 0 0,1 0 0 0 0,0-1 0 0 0,-1 1 0 0 0,1-1 0 0 0,0 1 0 0 0,-1-1 0 0 0,1 1 0 0 0,0 0 0 0 0,0-1 1 0 0,0 0-1 0 0,0 1 0 0 0,0 0 0 0 0,0 0 0 0 0,-5 24 4 0 0,4-23-5 0 0,-10 78-6 0 0,2-1 1 0 0,5 2-1 0 0,2-1 1 0 0,5 12 6 0 0,-1-63 16 0 0,3 0 1 0 0,6 26-17 0 0,-8-43 1 0 0,0-1 0 0 0,1 0 0 0 0,0 0 1 0 0,1-1-1 0 0,0 1 0 0 0,0-1 0 0 0,2 0 0 0 0,4 6-1 0 0,-9-13-1 0 0,-1-2 0 0 0,1 1 0 0 0,-1 0 0 0 0,1-1 0 0 0,-1 1 0 0 0,1-1 0 0 0,-1 1 0 0 0,2-1 0 0 0,-2 0 0 0 0,1 1 0 0 0,0-2 0 0 0,0 1 0 0 0,0 1 0 0 0,1-2 0 0 0,-1 1 0 0 0,-1-1 0 0 0,2 1 0 0 0,-1 0 0 0 0,0-1 0 0 0,0 0 0 0 0,1 0 0 0 0,1 0 1 0 0,-2 0 1 0 0,1-1-1 0 0,0-1 1 0 0,0 2-1 0 0,0-2 1 0 0,0 1-1 0 0,-1 0 1 0 0,1-1-1 0 0,-1 1 1 0 0,0-1-1 0 0,1 0 1 0 0,-1 0-1 0 0,0 0 1 0 0,0 0-1 0 0,0 0 1 0 0,1-1-1 0 0,6-11-1 0 0,0 2 1 0 0,-1-2-1 0 0,0 0 1 0 0,-1 0-1 0 0,4-13 1 0 0,5-15-2 0 0,-2-3 0 0 0,-2 1 0 0 0,-2-1 0 0 0,-2-1 0 0 0,-2 1-1 0 0,-1-1 1 0 0,-3 0 0 0 0,-2 0 0 0 0,-2 0 0 0 0,-2-1 0 0 0,-2-1 2 0 0,5 40 2 0 0,-2-12 12 0 0,0 0 0 0 0,-1-1 0 0 0,-7-17-14 0 0,10 78 8 0 0,19 108-39 0 0,-8-82 18 0 0,0 47 13 0 0,-7 8 20 0 0,8 140 52 0 0,-11-220-60 0 0,1-61 650 0 0,-3-41-564 0 0,0 48-102 0 0,2 1 0 0 0,0-1-1 0 0,0 1 1 0 0,1 0 0 0 0,1 0 0 0 0,0 0 0 0 0,0 0 0 0 0,1 0 0 0 0,2-4 4 0 0,-2 7-2 0 0,0 0 0 0 0,0 1-1 0 0,2-1 1 0 0,-1 1 0 0 0,1 0 0 0 0,-1 0 0 0 0,2 0 0 0 0,0 1 0 0 0,0 0 0 0 0,0 0 0 0 0,0 0 0 0 0,7-3 2 0 0,-11 8 0 0 0,1 0 0 0 0,0 0 0 0 0,-1 0 1 0 0,1 1-1 0 0,0 0 0 0 0,0 0 0 0 0,0 0 0 0 0,0-1 1 0 0,0 2-1 0 0,0-1 0 0 0,0 0 0 0 0,0 1 0 0 0,1 0 1 0 0,-1-1-1 0 0,0 1 0 0 0,0 1 0 0 0,0-1 0 0 0,0 0 1 0 0,0 1-1 0 0,0 0 0 0 0,0-1 0 0 0,0 1 0 0 0,0 1 1 0 0,0-2-1 0 0,0 2 0 0 0,0-1 0 0 0,0 1 0 0 0,0-1 1 0 0,-1 2-1 0 0,0-2 0 0 0,1 1 0 0 0,1 2 2 0 0,0 0 0 0 0,0 0 0 0 0,0 0 0 0 0,-1 0 0 0 0,1 0-1 0 0,-1 1 1 0 0,0 0 0 0 0,-1 0 0 0 0,1-1 0 0 0,-1 1 0 0 0,0 1 0 0 0,0-1 0 0 0,-1 0 0 0 0,1 0 0 0 0,-1 1 0 0 0,0-1 0 0 0,0 3-2 0 0,0 16 14 0 0,-2 0 0 0 0,0 0 0 0 0,-5 23-14 0 0,4-33-4 0 0,0-1 1 0 0,-2 1-1 0 0,0-1 0 0 0,-1 1 1 0 0,0-1-1 0 0,-1-1 1 0 0,-3 7 3 0 0,7-16-1 0 0,0 0 1 0 0,0 0-1 0 0,-1 0 1 0 0,1 0-1 0 0,-1-1 0 0 0,1 1 1 0 0,-1 0-1 0 0,0-1 1 0 0,0 0-1 0 0,0 0 1 0 0,0 0-1 0 0,-1 0 1 0 0,1 0-1 0 0,-1-1 0 0 0,1 1 1 0 0,0-2-1 0 0,-1 2 1 0 0,0-1-1 0 0,0-1 1 0 0,1 0-1 0 0,-1 1 0 0 0,0-1 1 0 0,0 0-1 0 0,1 0 1 0 0,-1 0-1 0 0,0-1 1 0 0,1 1-1 0 0,-1 0 1 0 0,1-2-1 0 0,-1 1 0 0 0,0 0 1 0 0,1 0-1 0 0,-1 0 1 0 0,1-2-1 0 0,0 2 1 0 0,0-1-1 0 0,0 0 0 0 0,0 0 1 0 0,0-1-1 0 0,0 1 1 0 0,0-1-1 0 0,0 0 1 0 0,1 0-1 0 0,0 0 1 0 0,-1 0 0 0 0,2 0-132 0 0,0 0 1 0 0,-1 0-1 0 0,1 0 1 0 0,1 0-1 0 0,-1-1 1 0 0,0 1-1 0 0,1-1 1 0 0,-1 1-1 0 0,1-1 1 0 0,0 1-1 0 0,1 0 1 0 0,-1 0 0 0 0,1 0-1 0 0,0-1 1 0 0,-1-1 131 0 0,16-51-3526 0 0,-9 37 3335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 0 0,'4'79'1404'0'0,"5"14"-1404"0"0,0-6 187 0 0,-4 24-187 0 0,-5-111 15 0 0,0 0-9 0 0,0 0-1 0 0,0 0 5 0 0,0 0 14 0 0,5-38 569 0 0,-3 19-441 0 0,-1 0 0 0 0,-1 0 0 0 0,0 1 1 0 0,-2-3-153 0 0,1 3 22 0 0,0 0 1 0 0,1 0-1 0 0,1 0 1 0 0,2-15-23 0 0,-1 25 0 0 0,16-64 9 0 0,-16 67-6 0 0,-1 0-1 0 0,1 0 0 0 0,0 0 1 0 0,1 1-1 0 0,-1-1 0 0 0,1 1 1 0 0,0-1-1 0 0,0 1 0 0 0,1 0 1 0 0,-1 0-1 0 0,1 0 0 0 0,2-1-2 0 0,-4 3 0 0 0,0 1 0 0 0,0 0 0 0 0,0 0 0 0 0,0 0 0 0 0,0 0 0 0 0,1 0 0 0 0,-1 1 0 0 0,0-1 0 0 0,0 1 0 0 0,1-1 0 0 0,-1 1 0 0 0,0 0 0 0 0,1 0 0 0 0,-1 0 0 0 0,0 0 0 0 0,1 0 0 0 0,-1 0 0 0 0,0 1 0 0 0,0-1 0 0 0,1 1 0 0 0,-1-1 0 0 0,0 1 0 0 0,0 0 0 0 0,0 0 0 0 0,0 0 0 0 0,0 0 0 0 0,0 0 0 0 0,0 1 0 0 0,0-1 0 0 0,0 0 0 0 0,0 1 0 0 0,-1-1 0 0 0,1 1 0 0 0,-1 0 0 0 0,1 0 0 0 0,-1-1 0 0 0,0 1 0 0 0,5 6-2 0 0,0 0 1 0 0,-1 0-1 0 0,0 0 1 0 0,0 0-1 0 0,-1 1 1 0 0,0 0-1 0 0,-1 0 1 0 0,1 1 1 0 0,26 104-24 0 0,-32-128 135 0 0,1-1-1 0 0,1 0 1 0 0,0 0-1 0 0,1 0 1 0 0,0 0 0 0 0,2 1-1 0 0,0-1 1 0 0,2-7-111 0 0,-3 13 5 0 0,1-1 1 0 0,0 1 0 0 0,0 0 0 0 0,1-1-1 0 0,1 1 1 0 0,-1 1 0 0 0,1-1 0 0 0,1 1-1 0 0,0-1 1 0 0,0 2 0 0 0,0-1 0 0 0,1 1 0 0 0,1 0-1 0 0,-1 0 1 0 0,3-1-6 0 0,-8 7 0 0 0,0 0 0 0 0,0 0 0 0 0,1 0 0 0 0,-1 1-1 0 0,1-1 1 0 0,-1 1 0 0 0,1-1 0 0 0,-1 1 0 0 0,1 0 0 0 0,-1 0 0 0 0,1 0-1 0 0,-1 0 1 0 0,1 0 0 0 0,-1 1 0 0 0,0-1 0 0 0,1 1 0 0 0,-1-1 0 0 0,1 1 0 0 0,-1 0-1 0 0,0 0 1 0 0,1 0 0 0 0,-1 0 0 0 0,0 0 0 0 0,0 1 0 0 0,0-1 0 0 0,0 1 0 0 0,0-1-1 0 0,0 1 1 0 0,-1 0 0 0 0,1-1 0 0 0,0 1 0 0 0,-1 0 0 0 0,0 0 0 0 0,1 0 0 0 0,5 8-1 0 0,1-1 0 0 0,-2 1 0 0 0,1 0-1 0 0,-1 0 1 0 0,-1 1 0 0 0,1 3 1 0 0,9 30 5 0 0,-3 0-1 0 0,-2 0 0 0 0,-1 1 1 0 0,-2 12-5 0 0,17 81 2 0 0,-24-137-22 0 0,0 0 1 0 0,0 0 0 0 0,0 0 0 0 0,0-1 0 0 0,1 1-1 0 0,-1 0 1 0 0,0 0 0 0 0,0 0 0 0 0,1 0-1 0 0,-1 0 1 0 0,0-1 0 0 0,1 1 0 0 0,-1 0-1 0 0,1 0 1 0 0,-1-1 0 0 0,1 1 0 0 0,0 0 0 0 0,-1 0-1 0 0,1-1 1 0 0,0 1 0 0 0,0 0 19 0 0,6-14-1439 0 0,1-31-409 0 0,-7 24 1635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 0 0,'12'31'2614'0'0,"-6"18"-1877"0"0,-2 0-1 0 0,-3 1 1 0 0,-2 12-737 0 0,0-1 974 0 0,6 47-974 0 0,4-80-49 0 0,-9-29-33 0 0,0 0-1 0 0,1 1 1 0 0,-1-1-1 0 0,0 0 1 0 0,1 0-1 0 0,-1 0 1 0 0,0 0-1 0 0,0 0 1 0 0,0 0-1 0 0,0 0 1 0 0,0 0-1 0 0,0 0 1 0 0,0 0-1 0 0,-1 1 1 0 0,1-1-1 0 0,0 0 0 0 0,0 0 1 0 0,-1 0-1 0 0,1 0 1 0 0,-1 0-1 0 0,1 0 1 0 0,-1 1-1 0 0,1-1 1 0 0,-1 0-1 0 0,1 0 83 0 0,-28-66-3511 0 0,23 45 3332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 0 0,'4'-2'281'0'0,"0"-1"0"0"0,1 1 0 0 0,-1 0 0 0 0,1 0 0 0 0,-1 0 0 0 0,1 0 0 0 0,0 1 1 0 0,-1 0-1 0 0,1 0 0 0 0,0 0 0 0 0,0 1 0 0 0,0-1 0 0 0,0 1 0 0 0,0 0 0 0 0,0 0-281 0 0,8 1 264 0 0,0 0-1 0 0,0 0 1 0 0,0 1 0 0 0,-1 1 0 0 0,7 2-264 0 0,1 1-286 0 0,1-1 1 0 0,0 0 0 0 0,0-2 0 0 0,0 0 0 0 0,21 0 285 0 0,-41-3-1091 0 0,-13 2-1597 0 0,5 0 2394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 0 0,'29'-6'3629'0'0,"-2"0"-2581"0"0,1 1 1 0 0,0 1 0 0 0,5 1-1049 0 0,16 14 612 0 0,-43-9-751 0 0,-1 0 1 0 0,1 0-1 0 0,0-1 0 0 0,-1 0 1 0 0,1 0-1 0 0,0 0 0 0 0,0-1 1 0 0,0 1-1 0 0,0-1 0 0 0,0-1 1 0 0,-1 1-1 0 0,1-1 1 0 0,0 0 138 0 0,-5 0-230 0 0,1 1 1 0 0,-1-1 0 0 0,0 0 0 0 0,0 1-1 0 0,0-1 1 0 0,0 0 0 0 0,-1 0 0 0 0,1 0 0 0 0,0 0-1 0 0,0 0 1 0 0,0 0 0 0 0,-1 0 0 0 0,1 0 0 0 0,-1 0-1 0 0,1 0 1 0 0,-1-1 0 0 0,1 1 0 0 0,-1 0-1 0 0,0 0 1 0 0,1 0 0 0 0,-1-1 0 0 0,0 1 229 0 0,2-5-327 0 0,1-3 116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4 0 0,'0'0'19'0'0,"19"-6"2078"0"0,-20 5-2061 0 0,-1 0 0 0 0,1 0 0 0 0,0 0 1 0 0,-1 0-1 0 0,1 1 0 0 0,-1-1 1 0 0,1 0-1 0 0,-1 1 0 0 0,1-1 0 0 0,-1 1 1 0 0,1 0-1 0 0,-1-1 0 0 0,0 1 1 0 0,1 0-1 0 0,-1 0 0 0 0,1 0 0 0 0,-1 0 1 0 0,0 0-1 0 0,1 0 0 0 0,-1 0 1 0 0,1 1-1 0 0,-1-1 0 0 0,0 1 0 0 0,1-1 1 0 0,-1 1-1 0 0,1-1 0 0 0,0 1 1 0 0,-1 0-1 0 0,1 0 0 0 0,-1 0-36 0 0,-46 23 12 0 0,44-21-14 0 0,1 0 0 0 0,-1 0 1 0 0,1 0-1 0 0,0 0 0 0 0,-1 0 1 0 0,1 1-1 0 0,1-1 0 0 0,-1 1 0 0 0,1 0 1 0 0,-1 0-1 0 0,1 0 0 0 0,0 0 1 0 0,1 0-1 0 0,-1 1 0 0 0,0 2 2 0 0,2-6 9 0 0,-1 0-1 0 0,1 1 1 0 0,0-1-1 0 0,0 0 1 0 0,0 1-1 0 0,0-1 1 0 0,0 0 0 0 0,0 0-1 0 0,1 1 1 0 0,-1-1-1 0 0,0 0 1 0 0,1 0-1 0 0,-1 1 1 0 0,1-1-1 0 0,-1 0 1 0 0,1 0-1 0 0,-1 0 1 0 0,1 0-1 0 0,0 0 1 0 0,0 1-1 0 0,0-1-8 0 0,1 1 41 0 0,0-1 0 0 0,0 0 0 0 0,0 0-1 0 0,0 0 1 0 0,0 0 0 0 0,0 0 0 0 0,1-1-1 0 0,-1 1 1 0 0,0-1 0 0 0,0 1 0 0 0,0-1 0 0 0,1 0-1 0 0,-1 0 1 0 0,0 0 0 0 0,1 0 0 0 0,-1 0-1 0 0,2 0-40 0 0,5-2 154 0 0,0 0-1 0 0,0 0 0 0 0,-1-1 0 0 0,1 0 0 0 0,-1 0 0 0 0,0-1 1 0 0,0 0-1 0 0,0-1 0 0 0,3-1-153 0 0,-8 4 39 0 0,0 0 0 0 0,0 0 1 0 0,-1-1-1 0 0,1 1 0 0 0,0-1 0 0 0,-1 1 1 0 0,0-1-1 0 0,0 0 0 0 0,0 0 0 0 0,0 0 1 0 0,1-2-40 0 0,-2 3 0 0 0,-1 1 0 0 0,1 0 0 0 0,-1-1 0 0 0,0 1 0 0 0,1-1 0 0 0,-1 1 1 0 0,0-1-1 0 0,0 0 0 0 0,0 1 0 0 0,0-1 0 0 0,0 1 0 0 0,-1-1 1 0 0,1 1-1 0 0,0-1 0 0 0,-1 1 0 0 0,1 0 0 0 0,-1-1 0 0 0,0 1 0 0 0,1-1 1 0 0,-1 1-1 0 0,0 0 0 0 0,0 0 0 0 0,0-1 0 0 0,0 1 0 0 0,0 0 1 0 0,0 0-1 0 0,0 0 0 0 0,1 1 0 0 0,0-1 0 0 0,0 1 0 0 0,0-1 0 0 0,-1 1 0 0 0,1-1 0 0 0,0 1 1 0 0,-1 0-1 0 0,1-1 0 0 0,-1 1 0 0 0,1-1 0 0 0,0 1 0 0 0,-1 0 0 0 0,1-1 0 0 0,-1 1 1 0 0,1 0-1 0 0,-1 0 0 0 0,1-1 0 0 0,-1 1 0 0 0,1 0 0 0 0,-1 0 0 0 0,1 0 0 0 0,-1-1 1 0 0,1 1-1 0 0,-1 0 0 0 0,0 0 0 0 0,1 0 0 0 0,-1 0 0 0 0,1 0 0 0 0,-1 0 0 0 0,1 0 1 0 0,-1 0-1 0 0,1 0 0 0 0,-1 1 0 0 0,0-1 0 0 0,1 0 0 0 0,-1 0 0 0 0,1 0 0 0 0,-1 1 0 0 0,-4 23 10 0 0,11 43 10 0 0,-5-62-18 0 0,7 51 29 0 0,-1-15-35 0 0,-1 0 0 0 0,-2 0 0 0 0,-3 1 0 0 0,-1-1 1 0 0,-4 26 3 0 0,4-67-2 0 0,0 1 1 0 0,0-1 0 0 0,0 1 0 0 0,0-1 0 0 0,0 0-1 0 0,-1 1 1 0 0,1-1 0 0 0,0 1 0 0 0,0-1 0 0 0,0 0 0 0 0,-1 1-1 0 0,1-1 1 0 0,0 0 0 0 0,0 1 0 0 0,-1-1 0 0 0,1 0 0 0 0,0 1-1 0 0,-1-1 1 0 0,1 0 0 0 0,0 0 0 0 0,-1 1 0 0 0,1-1 0 0 0,0 0-1 0 0,-1 0 1 0 0,1 0 0 0 0,-1 1 0 0 0,1-1 0 0 0,-1 0-1 0 0,1 0 1 0 0,0 0 0 0 0,-1 0 0 0 0,1 0 0 0 0,-1 0 1 0 0,-19-5-16 0 0,-21-19 13 0 0,35 20 1 0 0,0 0 3 0 0,-1-1 0 0 0,1 0 0 0 0,0-1 0 0 0,1 0 1 0 0,-1 1-1 0 0,1-2 0 0 0,0 1 0 0 0,1 0 1 0 0,-1-1-1 0 0,1 0 0 0 0,1 0 0 0 0,-3-6-1 0 0,5 11 1 0 0,0-1-1 0 0,0 1 1 0 0,0-1 0 0 0,0 0-1 0 0,1 1 1 0 0,-1-1-1 0 0,1 0 1 0 0,0 1-1 0 0,0-1 1 0 0,0 0-1 0 0,0 1 1 0 0,0-1 0 0 0,0 0-1 0 0,1 1 1 0 0,-1-1-1 0 0,1 1 1 0 0,0-1-1 0 0,0 1 1 0 0,0-1-1 0 0,0 1 1 0 0,0-1 0 0 0,1 1-1 0 0,-1 0 1 0 0,1-1-1 0 0,0 1 1 0 0,-1 0-1 0 0,1 0 1 0 0,0 0-1 0 0,0 1 1 0 0,0-1 0 0 0,1 0-1 0 0,-1 1 1 0 0,0-1-1 0 0,1 1 1 0 0,-1 0-1 0 0,1 0 1 0 0,2-1-1 0 0,35-11-21 0 0,28-10-419 0 0,-65 21 145 0 0,0 1 0 0 0,0-1 0 0 0,0 1 0 0 0,-1-1 0 0 0,1 0 0 0 0,-1 0 0 0 0,1 0 0 0 0,-1 0 0 0 0,0 0 0 0 0,0-1 0 0 0,0 1 0 0 0,0-1 0 0 0,0 1 0 0 0,0-1 0 0 0,-1 0 0 0 0,1 1 0 0 0,-1-1 0 0 0,1-2 295 0 0,0-2-129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185 286 4 0 0,'0'1'101'0'0,"0"-1"0"0"0,1 1 0 0 0,-1-1 1 0 0,1 1-1 0 0,-1-1 0 0 0,0 1 0 0 0,1-1 0 0 0,-1 1 0 0 0,1-1 1 0 0,-1 0-1 0 0,1 1 0 0 0,-1-1 0 0 0,1 0 0 0 0,0 0 0 0 0,-1 1 1 0 0,1-1-1 0 0,-1 0 0 0 0,1 0 0 0 0,0 0 0 0 0,-1 0 0 0 0,1 1 0 0 0,-1-1 1 0 0,1 0-1 0 0,0 0 0 0 0,-1 0 0 0 0,1 0 0 0 0,0 0 0 0 0,-1-1 1 0 0,1 1-102 0 0,33 0 773 0 0,-4 0-473 0 0,-20 1-280 0 0,-1 1 0 0 0,1 0-1 0 0,-1 0 1 0 0,0 1 0 0 0,1 1 0 0 0,-1-1-1 0 0,-1 1 1 0 0,8 5-20 0 0,-42 19 11 0 0,-14 15-11 0 0,34-35-1 0 0,-1 0 1 0 0,0-1 0 0 0,0 0-1 0 0,0 0 1 0 0,-1 0 0 0 0,-4 2 0 0 0,9-7 0 0 0,-1-1 0 0 0,1 1-1 0 0,0-1 1 0 0,-1 0 0 0 0,1 1 0 0 0,-1-1 0 0 0,0-1 0 0 0,1 1 0 0 0,-1 0 0 0 0,0-1 0 0 0,1 0 0 0 0,-1 0-1 0 0,0 0 1 0 0,1 0 0 0 0,-1-1 0 0 0,0 1 0 0 0,1-1 0 0 0,-1 0 0 0 0,1 0 0 0 0,-3-1 0 0 0,-4-1 8 0 0,1 0 1 0 0,0-1-1 0 0,0-1 1 0 0,1 1-1 0 0,-1-1 1 0 0,1-1-1 0 0,0 1 1 0 0,1-1-1 0 0,-1-1 1 0 0,1 1-1 0 0,0-1 1 0 0,1 0 0 0 0,0-1-1 0 0,0 0 1 0 0,1 1-1 0 0,0-2 1 0 0,0 1-1 0 0,1-1 1 0 0,0 1-1 0 0,0-1 1 0 0,1 0-1 0 0,1 0 1 0 0,-1 0-1 0 0,2-1 1 0 0,-2-5-9 0 0,2 2 17 0 0,1 1 1 0 0,-1-1-1 0 0,2 1 1 0 0,0-1-1 0 0,1 1 1 0 0,0-1-1 0 0,1 1 1 0 0,0 0-1 0 0,1 0 1 0 0,0 0-1 0 0,1 1 1 0 0,1-1-1 0 0,0 1 1 0 0,0 0-1 0 0,1 0 1 0 0,0 1-1 0 0,1 0 1 0 0,1 0-1 0 0,2-1-17 0 0,-8 8 0 0 0,0 0 0 0 0,0 0 1 0 0,0 0-1 0 0,1 1 0 0 0,-1-1 0 0 0,1 1 0 0 0,0 0 0 0 0,0 0 0 0 0,0 0 1 0 0,0 1-1 0 0,0-1 0 0 0,0 1 0 0 0,0 0 0 0 0,0 0 0 0 0,0 0 0 0 0,1 1 1 0 0,-1-1-1 0 0,0 1 0 0 0,1 0 0 0 0,-1 0 0 0 0,0 0 0 0 0,1 1 0 0 0,-1 0 1 0 0,0 0-1 0 0,2 0 0 0 0,9 4-5 0 0,-1 1 0 0 0,0 1 0 0 0,0 0-1 0 0,-1 0 1 0 0,0 1 0 0 0,5 5 5 0 0,21 12-23 0 0,-30-22-1102 0 0,-9-3 1077 0 0,0 0-1 0 0,0 0 1 0 0,0 0-1 0 0,0 0 1 0 0,0 0-1 0 0,0 0 1 0 0,1 0-1 0 0,-1 0 0 0 0,0 0 1 0 0,0 0-1 0 0,0 0 1 0 0,0 0-1 0 0,0 0 1 0 0,0 0-1 0 0,0 0 0 0 0,0 0 1 0 0,1 0-1 0 0,-1 0 1 0 0,0 0-1 0 0,0 0 1 0 0,0 0-1 0 0,0 0 1 0 0,0-1-1 0 0,0 1 0 0 0,0 0 1 0 0,0 0-1 0 0,0 0 1 0 0,0 0-1 0 0,0 0 1 0 0,0 0-1 0 0,1 0 0 0 0,-1 0 1 0 0,0 0-1 0 0,0-1 1 0 0,0 1-1 0 0,0 0 1 0 0,0 0-1 0 0,0 0 0 0 0,0 0 1 0 0,0 0-1 0 0,0 0 1 0 0,0 0-1 0 0,0 0 1 0 0,0-1-1 0 0,0 1 1 0 0,0 0-1 0 0,0 0 0 0 0,0 0 1 0 0,0 0-1 0 0,-1 0 1 0 0,1 0-1 0 0,0 0 1 0 0,0 0-1 0 0,0 0 0 0 0,0-1 1 0 0,0 1-1 0 0,0 0 1 0 0,0 0-1 0 0,0 0 1 0 0,0 0-1 0 0,0 0 1 0 0,0 0-1 0 0,0 0 0 0 0,-1 0 1 0 0,1 0-1 0 0,0 0 1 0 0,0 0 48 0 0,-2-5-257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 0 0,'8'-4'2948'0'0,"-5"132"-2573"0"0,0-28 288 0 0,-5 13-663 0 0,1-102 10 0 0,0-5-7 0 0,1-1 0 0 0,-1 1-1 0 0,1-1 1 0 0,1 1 0 0 0,-1-1-1 0 0,1 1 1 0 0,0 1-3 0 0,0-9-197 0 0,0 0 0 0 0,0-1-1 0 0,-1 1 1 0 0,1 0 0 0 0,-1-1 0 0 0,1 1-1 0 0,-1-1 1 0 0,0 1 0 0 0,0 0 0 0 0,0-1-1 0 0,0 1 1 0 0,-1-2 197 0 0,-10-27-1495 0 0,6 18 1346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 0 0,'94'8'4140'0'0,"3"0"-3864"0"0,-97-8-293 0 0,1 0-1 0 0,-1 0 0 0 0,0 0 0 0 0,0 0 0 0 0,0-1 0 0 0,0 1 1 0 0,1 0-1 0 0,-1 0 0 0 0,0 0 0 0 0,0 0 0 0 0,0 0 0 0 0,1 0 0 0 0,-1 0 1 0 0,0 0-1 0 0,0 0 0 0 0,1 0 0 0 0,-1 0 0 0 0,0 0 0 0 0,0 0 1 0 0,0 0-1 0 0,1 0 0 0 0,-1 0 0 0 0,0 0 0 0 0,0 0 0 0 0,0 0 1 0 0,1 0-1 0 0,-1 0 0 0 0,0 0 0 0 0,0 0 0 0 0,1 0 0 0 0,-1 0 1 0 0,0 0-1 0 0,0 0 0 0 0,0 1 0 0 0,0-1 0 0 0,1 0 0 0 0,-1 0 0 0 0,0 0 1 0 0,0 0-1 0 0,0 0 0 0 0,0 1 0 0 0,0-1 0 0 0,1 0 0 0 0,-1 0 1 0 0,0 0-1 0 0,0 1 0 0 0,0-1 0 0 0,0 0 0 0 0,0 0 0 0 0,0 0 1 0 0,0 1-1 0 0,0-1 0 0 0,0 0 0 0 0,0 0 0 0 0,0 0 0 0 0,0 1 1 0 0,0-1-1 0 0,0 0 0 0 0,0 0 0 0 0,0 1 0 0 0,0-1 0 0 0,0 0 0 0 0,0 0 1 0 0,0 0-1 0 0,0 1 0 0 0,0-1 0 0 0,0 0 0 0 0,-1 0 0 0 0,1 0 18 0 0,-13 11-2578 0 0,9-9 2358 0 0,-2 3-111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 0 0,'40'-23'4045'0'0,"-33"21"-3938"0"0,0 1 0 0 0,0 0 0 0 0,0 0 0 0 0,0 0 1 0 0,0 1-1 0 0,0 0 0 0 0,0 0 0 0 0,0 1 0 0 0,5 1-107 0 0,-7-1-188 0 0,-1 0 1 0 0,1 0 0 0 0,0-1-1 0 0,0 1 1 0 0,-1-1-1 0 0,1 0 1 0 0,0 0-1 0 0,0-1 1 0 0,-1 1-1 0 0,1-1 1 0 0,0 0-1 0 0,-1 0 1 0 0,1 0-1 0 0,-1-1 1 0 0,1 0-1 0 0,-1 0 1 0 0,0 0-1 0 0,0 0 1 0 0,0 0-1 0 0,3-3 188 0 0,-1-5-1101 0 0,-2 6 931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 4 0 0,'1'-2'2762'0'0,"-10"-4"-2044"0"0,7 5-721 0 0,0 0 0 0 0,0 1-1 0 0,0-1 1 0 0,0 0-1 0 0,0 1 1 0 0,0 0-1 0 0,0-1 1 0 0,0 1 0 0 0,0 0-1 0 0,0 0 1 0 0,0 0-1 0 0,0 0 1 0 0,0 1-1 0 0,0-1 1 0 0,-1 0 3 0 0,-5 4 0 0 0,-1-1 0 0 0,0 1 1 0 0,1 1-1 0 0,0-1 0 0 0,0 2 0 0 0,0-1 0 0 0,0 1 1 0 0,-5 5-1 0 0,12-10 0 0 0,-1 0 1 0 0,0 1 0 0 0,1-1 0 0 0,-1 1 0 0 0,1-1-1 0 0,0 1 1 0 0,-1 0 0 0 0,1-1 0 0 0,0 1 0 0 0,0 0-1 0 0,0 0 1 0 0,0 0 0 0 0,1 0 0 0 0,-1 0 0 0 0,0 0-1 0 0,1 0 1 0 0,-1 0 0 0 0,1 0 0 0 0,0 0 0 0 0,0 0 0 0 0,0 0-1 0 0,0 0 1 0 0,0 0 0 0 0,0 0 0 0 0,1 0 0 0 0,-1 0-1 0 0,0 0 1 0 0,1 0 0 0 0,0 0 0 0 0,0 0 0 0 0,-1 0-1 0 0,1 0 1 0 0,1 0 0 0 0,-1-1 0 0 0,0 1 0 0 0,0 0-1 0 0,1-1 1 0 0,-1 1 0 0 0,0-1 0 0 0,1 1 0 0 0,0-1-1 0 0,2 2 23 0 0,0-2 1 0 0,0 1-1 0 0,0 0 1 0 0,0-1-1 0 0,0 1 1 0 0,0-1-1 0 0,1 0 1 0 0,-1-1-1 0 0,0 1 1 0 0,1-1-1 0 0,-1 0 1 0 0,0 0-1 0 0,1 0 1 0 0,-1 0 0 0 0,0-1-1 0 0,1 1 1 0 0,-1-1-1 0 0,0 0 1 0 0,0-1-1 0 0,0 1 1 0 0,0-1-1 0 0,0 1 1 0 0,0-1-1 0 0,0 0 1 0 0,3-2-24 0 0,-3 1 40 0 0,0 1 1 0 0,0-1-1 0 0,0 0 1 0 0,0 0-1 0 0,-1 0 0 0 0,1 0 1 0 0,-1-1-1 0 0,0 1 1 0 0,0-1-1 0 0,0 0 1 0 0,1-1-41 0 0,-3 3 2 0 0,0-1 1 0 0,0 1 0 0 0,0 0 0 0 0,0 0 0 0 0,-1-1-1 0 0,1 1 1 0 0,0 0 0 0 0,-1-1 0 0 0,0 1 0 0 0,0 0 0 0 0,0-1-1 0 0,0 1 1 0 0,0 0 0 0 0,0-1 0 0 0,0 1 0 0 0,-1-1-1 0 0,0 1 1 0 0,1 0 0 0 0,-1 0 0 0 0,0-1 0 0 0,0 0-3 0 0,0 2 0 0 0,1 0-1 0 0,0 0 1 0 0,0 0 0 0 0,-1 1 0 0 0,1-1 0 0 0,0 0-1 0 0,-1 0 1 0 0,1 0 0 0 0,-1 0 0 0 0,0 0 0 0 0,1 1-1 0 0,-1-1 1 0 0,1 0 0 0 0,-1 1 0 0 0,0-1 0 0 0,0 0-1 0 0,0 1 1 0 0,1-1 0 0 0,-1 1 0 0 0,0-1 0 0 0,0 1-1 0 0,0-1 1 0 0,-1 1 0 0 0,-4 16 16 0 0,8 39 18 0 0,8-10-6 0 0,3 11-38 0 0,-3 0 0 0 0,-2 2 10 0 0,-6-42-7 0 0,-1-1-1 0 0,-1 1 0 0 0,-1 0 1 0 0,0-1-1 0 0,-1 1 0 0 0,0 0 1 0 0,-2-1-1 0 0,0 0 0 0 0,-4 10 8 0 0,7-23 0 0 0,1 0 0 0 0,0-1 0 0 0,-1 1 0 0 0,1-1-1 0 0,-1 1 1 0 0,0-1 0 0 0,1 1 0 0 0,-1-1 0 0 0,0 1-1 0 0,0-1 1 0 0,0 0 0 0 0,0 1 0 0 0,0-1 0 0 0,-1 0-1 0 0,1 0 1 0 0,0 0 0 0 0,0 0 0 0 0,-1 0 0 0 0,1 0-1 0 0,-1 0 1 0 0,1 0 0 0 0,-1-1 0 0 0,1 1 0 0 0,-1 0-1 0 0,1-1 1 0 0,-1 1 0 0 0,0-1 0 0 0,1 0 0 0 0,-1 1-1 0 0,0-1 1 0 0,1 0 0 0 0,-1 0 0 0 0,0 0-1 0 0,0 0 1 0 0,1 0 0 0 0,-1-1 0 0 0,0 1 0 0 0,1 0-1 0 0,-1-1 1 0 0,0 1 0 0 0,1-1 0 0 0,-1 0 0 0 0,1 1-1 0 0,-1-1 1 0 0,1 0 0 0 0,-1 0 0 0 0,1 0 0 0 0,0 0-1 0 0,-1 0 1 0 0,1 0 0 0 0,0 0 0 0 0,0-1 0 0 0,0 1-1 0 0,-1-1 1 0 0,-3-3 0 0 0,0-1-1 0 0,0 1 0 0 0,0-1 0 0 0,1 0 1 0 0,0 0-1 0 0,0-1 0 0 0,1 1 0 0 0,0-1 1 0 0,0 1-1 0 0,0-1 0 0 0,1 0 0 0 0,-1-3 1 0 0,3 2-19 0 0,1 1 0 0 0,-1-1 0 0 0,1 0-1 0 0,1 1 1 0 0,-1 0 0 0 0,1-1-1 0 0,0 1 1 0 0,1 0 0 0 0,0 0-1 0 0,0 0 1 0 0,1 0 0 0 0,0 1-1 0 0,0-1 1 0 0,0 1 0 0 0,1 0 0 0 0,1-1 19 0 0,6-7-99 0 0,0 1 0 0 0,0 1 1 0 0,2 0-1 0 0,-1 1 0 0 0,2 0 1 0 0,8-5 98 0 0,-4 7-3415 0 0,-14 8 3226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36 0 0,'3'-2'298'0'0,"-1"-1"1"0"0,1-1-1 0 0,0 1 0 0 0,-1 0 0 0 0,-1-1 1 0 0,2 1-1 0 0,-2 0 0 0 0,1-1 0 0 0,-1 0 1 0 0,1 0-1 0 0,-1 0-298 0 0,-14 41 1005 0 0,9-14-969 0 0,1 1-1 0 0,1 0 1 0 0,1 0-1 0 0,1 7-35 0 0,0-23 42 0 0,0-1 0 0 0,1 2 0 0 0,0-2 0 0 0,1 1-1 0 0,-1-1 1 0 0,1 1 0 0 0,1-1 0 0 0,0 1-1 0 0,0-2 1 0 0,0 1 0 0 0,1 1 0 0 0,0-2 0 0 0,0 0-1 0 0,1 1 1 0 0,1 1-42 0 0,-5-7 17 0 0,0 1 0 0 0,1-1 1 0 0,-1 1-1 0 0,1-2 0 0 0,0 2 0 0 0,-1-1 0 0 0,1 0 1 0 0,-1 0-1 0 0,2 0 0 0 0,-2 0 0 0 0,1 0 0 0 0,0 0 1 0 0,0-1-1 0 0,0 0 0 0 0,0 1 0 0 0,0-1 0 0 0,0 0 0 0 0,0 1 1 0 0,0-1-1 0 0,0 0 0 0 0,0 0 0 0 0,1-1-17 0 0,0 0 32 0 0,0 1 0 0 0,0-1 0 0 0,-1-1-1 0 0,1 1 1 0 0,0-1 0 0 0,-1 1 0 0 0,1-1 0 0 0,0 1-1 0 0,0-1 1 0 0,-1 0 0 0 0,0 0 0 0 0,0 0 0 0 0,1-2-32 0 0,5-5 32 0 0,-1 0 0 0 0,-1-1 0 0 0,0 0 0 0 0,0 1 1 0 0,-1-2-1 0 0,-1 1 0 0 0,2-5-32 0 0,0 0-16 0 0,-3 0 1 0 0,1-1-1 0 0,-2 0 0 0 0,1 1 1 0 0,-2-12 15 0 0,0 17-5 0 0,-1 0 0 0 0,0 0 1 0 0,-2 0-1 0 0,2 1 0 0 0,-3-2 1 0 0,2 2-1 0 0,-2-1 1 0 0,0 1-1 0 0,-2-6 5 0 0,-1 9-4 0 0,6 14 6 0 0,4 25 11 0 0,-2-21-4 0 0,1 35 2 0 0,0-3 24 0 0,0-2 0 0 0,10 34-35 0 0,-12-73-2 0 0,0 0-1 0 0,-1 1 0 0 0,2-1 1 0 0,-1 0-1 0 0,0 0 1 0 0,1-1-1 0 0,-1 1 1 0 0,1 0-1 0 0,0-1 0 0 0,-1 1 1 0 0,2 0-1 0 0,0 0 3 0 0,-3-2 0 0 0,1-1 0 0 0,0 1 0 0 0,0 0 0 0 0,0-1 0 0 0,0 0 0 0 0,0 1 0 0 0,0-1 0 0 0,0 0 0 0 0,0 1 0 0 0,0-1 0 0 0,0 0 0 0 0,0 0 0 0 0,0 1 0 0 0,0-1 0 0 0,0 0 0 0 0,0 0 0 0 0,0-1-1 0 0,0 1 1 0 0,0 0 0 0 0,1 0 0 0 0,-2-1 0 0 0,1 1 0 0 0,1-1 0 0 0,-2 1 0 0 0,1 0 0 0 0,0 0 0 0 0,0-1 0 0 0,0 0 0 0 0,0 0 0 0 0,0 1 0 0 0,-1 0 0 0 0,1-1 0 0 0,0 0 0 0 0,0 0 0 0 0,-1 1 0 0 0,1-2 0 0 0,0 1 0 0 0,-1 1 0 0 0,8-9-1 0 0,-1 0 0 0 0,0 0 0 0 0,-1-1 0 0 0,0-1 1 0 0,0 2-1 0 0,-1-2 0 0 0,0 0 0 0 0,-1 0 0 0 0,0 0 1 0 0,-1 0-1 0 0,0-3 1 0 0,0-1-8 0 0,0-2 0 0 0,0 1 0 0 0,-3-1 0 0 0,1 1 0 0 0,-1 0 0 0 0,-1-1 1 0 0,-2-10 7 0 0,-2 13-2 0 0,1 21 1 0 0,-2 23 8 0 0,8 31 27 0 0,2-1 1 0 0,4 0 0 0 0,3 8-35 0 0,-13-91 706 0 0,0 1 0 0 0,1-1 0 0 0,1 0 1 0 0,1 0-1 0 0,2-12-706 0 0,-1 22-27 0 0,-1 1 1 0 0,2-1-1 0 0,0 1 0 0 0,0 0 1 0 0,1 1-1 0 0,1-1 0 0 0,-1 1 1 0 0,1-1-1 0 0,1 1 0 0 0,1 1 1 0 0,0-1-1 0 0,7-8 27 0 0,-12 18 0 0 0,-2 0 1 0 0,1 0-1 0 0,0 1 0 0 0,0-1 0 0 0,0 0 1 0 0,0 1-1 0 0,0-1 0 0 0,0 1 1 0 0,0 0-1 0 0,0-1 0 0 0,0 1 0 0 0,1-1 1 0 0,-2 1-1 0 0,2 0 0 0 0,-1 0 0 0 0,0 0 1 0 0,0 0-1 0 0,0 0 0 0 0,0 0 0 0 0,1 0 1 0 0,-2 0-1 0 0,2 0 0 0 0,-1 1 0 0 0,0-1 1 0 0,0 1-1 0 0,0-1 0 0 0,0 0 0 0 0,1 0 1 0 0,-2 1-1 0 0,1 0 0 0 0,1 0 0 0 0,-2-1 1 0 0,1 1-1 0 0,0 0 0 0 0,0 0 0 0 0,-1-1 1 0 0,1 1-1 0 0,0 0 0 0 0,0 0 0 0 0,-1 0 1 0 0,1 0-1 0 0,0 1 0 0 0,5 6 8 0 0,0 0 0 0 0,-1 0 1 0 0,0 1-1 0 0,1 5-8 0 0,-4-11 2 0 0,5 10 13 0 0,-2 1 1 0 0,0-1 0 0 0,0 1 0 0 0,-2 0 0 0 0,1 0 0 0 0,-2 0 0 0 0,1 1 0 0 0,-2 0 0 0 0,0-1 0 0 0,-1 1 0 0 0,-1 3-16 0 0,-3-5 14 0 0,-2-13 4 0 0,5-1-20 0 0,-1-1 1 0 0,2 1 0 0 0,-1-1-1 0 0,0 0 1 0 0,0 1 0 0 0,1-1-1 0 0,-1 1 1 0 0,0-2 0 0 0,0 2 0 0 0,1-1-1 0 0,0 0 1 0 0,0-1 1 0 0,-1-15-16 0 0,1-1 1 0 0,1 1-1 0 0,0 0 0 0 0,2-1 1 0 0,0 1-1 0 0,1 0 1 0 0,1 0-1 0 0,0 1 0 0 0,2-1 1 0 0,0 1-1 0 0,1 1 1 0 0,9-15 15 0 0,-16 29 1 0 0,0 0 0 0 0,0 1 0 0 0,0-1 1 0 0,1 1-1 0 0,-2-1 0 0 0,2 1 0 0 0,-1-1 1 0 0,1 1-1 0 0,-1-1 0 0 0,1 1 0 0 0,-1 0 1 0 0,2 0-1 0 0,-2 0 0 0 0,1 0 0 0 0,0 0 1 0 0,-1 0-1 0 0,2 1 0 0 0,-2-1 0 0 0,1 1 1 0 0,1-1-2 0 0,-1 1 1 0 0,-1 0 0 0 0,0 1 0 0 0,1-1 0 0 0,-1 1-1 0 0,1-1 1 0 0,-1 0 0 0 0,0 1 0 0 0,0 0 0 0 0,1 0 0 0 0,-1-1 0 0 0,0 1 0 0 0,1 0 0 0 0,-2 0 0 0 0,2-1 0 0 0,-1 2 0 0 0,-1-1 0 0 0,2 0 0 0 0,-1 0 0 0 0,-1 0 0 0 0,1 0 0 0 0,0 1 0 0 0,0-1 0 0 0,-1 0 0 0 0,1 0 0 0 0,-1 1 0 0 0,1-1 0 0 0,0 1 0 0 0,-1-1-1 0 0,6 16 14 0 0,-1-1 1 0 0,0 2 0 0 0,-1-1 0 0 0,-1 0 0 0 0,-1 0 0 0 0,0 1 0 0 0,-1 0 0 0 0,-1-1 0 0 0,-1 1 0 0 0,0-1 0 0 0,-4 14-15 0 0,5-27 1 0 0,-1 0 1 0 0,1 1 0 0 0,-1-1 0 0 0,1 0-1 0 0,0 0 1 0 0,1 1 0 0 0,-1-1 0 0 0,1 0-1 0 0,-1 1 1 0 0,2-2 0 0 0,-1 2-2 0 0,-1-4-1 0 0,1 0 0 0 0,-1 0-1 0 0,1 0 1 0 0,0-1 0 0 0,-1 1 0 0 0,0 0 0 0 0,1 0-1 0 0,0-1 1 0 0,0 1 0 0 0,-1 0 0 0 0,1 0-1 0 0,0-1 1 0 0,0 0 0 0 0,-1 1 0 0 0,1-1 0 0 0,0 1-1 0 0,0 0 1 0 0,-1-1 0 0 0,3 0 1 0 0,-2 0-1 0 0,1 1 0 0 0,0-1-1 0 0,-1 0 1 0 0,2 0 0 0 0,-2 0 0 0 0,1-1-1 0 0,0 1 1 0 0,-1 0 0 0 0,1 0 0 0 0,0-1 0 0 0,0 1-1 0 0,-1-1 1 0 0,1 0 0 0 0,1 0 1 0 0,3-3 84 0 0,0 0 0 0 0,1 1 0 0 0,-1-2 1 0 0,0 1-1 0 0,-1-1 0 0 0,1 0 0 0 0,0 0 0 0 0,-1-1 0 0 0,-1 0 1 0 0,1 0-1 0 0,-1 0 0 0 0,0 0 0 0 0,0-1 0 0 0,0 0 0 0 0,-1 0 0 0 0,0 1 1 0 0,-1-1-1 0 0,0-1-84 0 0,2-3 96 0 0,-2 1-1 0 0,0-1 1 0 0,1 1 0 0 0,-3-2 0 0 0,2 2 0 0 0,-2-1 0 0 0,0 0-1 0 0,-1 0 1 0 0,0 0 0 0 0,0 0 0 0 0,-1 1 0 0 0,-1-2-96 0 0,-1-4-39 0 0,2 10 17 0 0,4 19 31 0 0,-1-7-2 0 0,39 222 224 0 0,-32-207-2712 0 0,-5-21 532 0 0,-1-13 553 0 0,-5-23-3436 0 0,1 1 3330 0 0,2 15 1278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11 511 4 0 0,'0'0'36'0'0,"0"0"41"0"0,-10-8 1419 0 0,11-27-1016 0 0,2 0 0 0 0,2 0 1 0 0,1 0-1 0 0,2 1 1 0 0,9-24-481 0 0,2 5 36 0 0,2 1 1 0 0,2 1-1 0 0,9-11-36 0 0,-29 55-18 0 0,0 2 38 0 0,0-1 0 0 0,1 0 0 0 0,-1 1 0 0 0,1-1 0 0 0,0 1-1 0 0,4-3-19 0 0,-8 8 11 0 0,1-1 0 0 0,-1 1 0 0 0,1 0 0 0 0,-1-1-1 0 0,1 1 1 0 0,-1-1 0 0 0,1 1 0 0 0,-1 0 0 0 0,1 0-1 0 0,0-1 1 0 0,-1 1 0 0 0,1 0 0 0 0,0 0 0 0 0,-1 0-1 0 0,1 0 1 0 0,0 0 0 0 0,-1 0 0 0 0,1 0 0 0 0,0 0-1 0 0,-1 0 1 0 0,1 0 0 0 0,0 0 0 0 0,-1 0 0 0 0,1 0-1 0 0,0 0-10 0 0,0 1 30 0 0,1 0 0 0 0,-1 0 0 0 0,0 0 0 0 0,0 0 0 0 0,0 0 0 0 0,1 0 0 0 0,-1 0 0 0 0,0 1 0 0 0,0-1 0 0 0,-1 0 0 0 0,1 1 0 0 0,0-1 0 0 0,0 0 0 0 0,-1 1-1 0 0,1 0-29 0 0,13 33 27 0 0,-1 0 1 0 0,-2 0-1 0 0,-2 1 0 0 0,-1 1 0 0 0,0 12-27 0 0,12 186 60 0 0,-18-209-36 0 0,0-7-11 0 0,-1-4-164 0 0,-9-30-1428 0 0,-16-43-1753 0 0,19 43 3221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16 0 0,'-1'0'34'0'0,"1"0"0"0"0,0 0-1 0 0,0 0 1 0 0,0 0 0 0 0,-1 0 0 0 0,1 0 0 0 0,0 0 0 0 0,0 0-1 0 0,0 0 1 0 0,-1-1 0 0 0,1 1 0 0 0,0 0 0 0 0,0 0 0 0 0,0 0-1 0 0,-1 0 1 0 0,1 0 0 0 0,0 0 0 0 0,0 0 0 0 0,0-1 0 0 0,0 1-1 0 0,0 0 1 0 0,-1 0 0 0 0,1 0 0 0 0,0 0 0 0 0,0-1 0 0 0,0 1-1 0 0,0 0 1 0 0,0 0 0 0 0,0 0 0 0 0,0-1 0 0 0,0 1-1 0 0,0 0 1 0 0,0 0 0 0 0,0 0 0 0 0,0-1 0 0 0,0 1 0 0 0,0 0-1 0 0,0 0 1 0 0,0 0 0 0 0,0-1 0 0 0,0 1 0 0 0,0 0 0 0 0,0 0-1 0 0,0 0 1 0 0,0-1 0 0 0,0 1 0 0 0,0 0 0 0 0,0 0 0 0 0,0 0-1 0 0,0 0 1 0 0,1-1 0 0 0,-1 1 0 0 0,0 0 0 0 0,0 0-1 0 0,0 0 1 0 0,0 0 0 0 0,1 0 0 0 0,-1-1-34 0 0,18-11 1308 0 0,24-8 1269 0 0,-37 18-2274 0 0,0 1 1 0 0,1-1 0 0 0,-1 1 0 0 0,0 0 0 0 0,1 0-1 0 0,-1 0 1 0 0,1 1 0 0 0,-1 0 0 0 0,1 0 0 0 0,-1 0 0 0 0,1 1-1 0 0,-1 0 1 0 0,1 0 0 0 0,2 1-304 0 0,44 20-5289 0 0,-52-21 5117 0 0,1-1 1 0 0,-1 0-1 0 0,1 1 0 0 0,-1-1 0 0 0,1 0 0 0 0,-1 0 1 0 0,1 1-1 0 0,-1-1 0 0 0,1 0 0 0 0,-1 0 1 0 0,1 0-1 0 0,-1 0 0 0 0,1 0 0 0 0,0 0 0 0 0,-1 0 1 0 0,1 0-1 0 0,-1 0 0 0 0,1 0 0 0 0,-1 0 1 0 0,1 0-1 0 0,-1 0 0 0 0,1 0 0 0 0,0-1 0 0 0,-1 1 1 0 0,1 0 171 0 0,5-4-449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 0 0,'-2'53'1506'0'0,"1"36"-1194"0"0,4 1-1 0 0,9 34-311 0 0,-9-94-9 0 0,-4-12-358 0 0,1-18 320 0 0,-1 0 1 0 0,1 0 0 0 0,0 0 0 0 0,-1 0-1 0 0,1 0 1 0 0,-1 0 0 0 0,1 0 0 0 0,-1 0-1 0 0,1 0 1 0 0,0 0 0 0 0,-1 0-1 0 0,1-1 1 0 0,-1 1 0 0 0,1 0 0 0 0,0 0-1 0 0,-1 0 1 0 0,1-1 0 0 0,-1 1 0 0 0,1 0-1 0 0,0 0 1 0 0,-1-1 0 0 0,1 1 0 0 0,0 0-1 0 0,0-1 1 0 0,-1 1 0 0 0,1 0-1 0 0,0-1 1 0 0,0 1 0 0 0,-1-1 0 0 0,1 1-1 0 0,0 0 1 0 0,0-1 0 0 0,0 1 0 0 0,0-1-1 0 0,0 1 47 0 0,-5-6-133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 0 0,'1'-1'67'0'0,"-1"0"-1"0"0,1 0 1 0 0,0 0 0 0 0,-1 0-1 0 0,1-1 1 0 0,0 1 0 0 0,0 1-1 0 0,0-1 1 0 0,0 0 0 0 0,0 0-1 0 0,0 0 1 0 0,0 0-1 0 0,0 1 1 0 0,0-1 0 0 0,0 0-1 0 0,0 1 1 0 0,1-1 0 0 0,-1 1-1 0 0,0-1 1 0 0,0 1 0 0 0,1 0-1 0 0,-1-1 1 0 0,0 1 0 0 0,1 0-1 0 0,-1 0 1 0 0,0 0 0 0 0,1 0-1 0 0,-1 0 1 0 0,0 0 0 0 0,0 0-1 0 0,1 0 1 0 0,-1 1-67 0 0,47 1 988 0 0,-47-1-987 0 0,28 1 328 0 0,-18-1-295 0 0,0 0-1 0 0,0 0 1 0 0,0 1 0 0 0,0 0-1 0 0,0 1 1 0 0,0 0-1 0 0,6 3-33 0 0,-17-6-31 0 0,0 0 0 0 0,0 0 0 0 0,1 1 0 0 0,-1-1 0 0 0,0 0-1 0 0,1 0 1 0 0,-1 0 0 0 0,0 0 0 0 0,0 0 0 0 0,0 1 0 0 0,1-1-1 0 0,-1 0 1 0 0,0 0 0 0 0,0 0 0 0 0,0 1 0 0 0,1-1 0 0 0,-1 0 0 0 0,0 0-1 0 0,0 1 1 0 0,0-1 0 0 0,0 0 0 0 0,0 0 0 0 0,0 1 0 0 0,1-1-1 0 0,-1 0 1 0 0,0 0 0 0 0,0 1 0 0 0,0-1 0 0 0,0 0 0 0 0,0 1 0 0 0,0-1-1 0 0,0 0 1 0 0,0 0 0 0 0,0 1 0 0 0,0-1 0 0 0,0 0 0 0 0,-1 1-1 0 0,1-1 1 0 0,0 0 0 0 0,0 0 0 0 0,0 1 0 0 0,0-1 0 0 0,0 0 0 0 0,-1 0-1 0 0,1 0 1 0 0,0 1 0 0 0,0-1 0 0 0,0 0 31 0 0,-14 10-1811 0 0,9-6 1546 0 0,-1 1 146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 0 0,'6'0'578'0'0,"0"-1"0"0"0,-1 0 0 0 0,1 0 1 0 0,0-1-1 0 0,-1 0 0 0 0,6-2-578 0 0,-5 2 462 0 0,0 0 1 0 0,0 0-1 0 0,0 1 1 0 0,0-1 0 0 0,1 1-1 0 0,-1 1 1 0 0,1-1-463 0 0,2 2 329 0 0,-1 0 0 0 0,1 0 0 0 0,0 1 0 0 0,-1 0 0 0 0,5 1-329 0 0,15 4-921 0 0,1-3-4546 0 0,-29-10 3828 0 0,0 1 1342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8 0 0,'0'0'8'0'0,"0"0"-1"0"0,0 0 1 0 0,1 0 0 0 0,-1 0 0 0 0,0-1-1 0 0,0 1 1 0 0,0 0 0 0 0,0 0-1 0 0,0 0 1 0 0,0 0 0 0 0,0 0 0 0 0,1 0-1 0 0,-1 0 1 0 0,0-1 0 0 0,0 1-1 0 0,0 0 1 0 0,0 0 0 0 0,0 0 0 0 0,0 0-1 0 0,0 0 1 0 0,0-1 0 0 0,0 1 0 0 0,0 0-1 0 0,0 0 1 0 0,0 0 0 0 0,0 0-1 0 0,0-1 1 0 0,0 1 0 0 0,0 0 0 0 0,0 0-1 0 0,0 0 1 0 0,0 0 0 0 0,0 0-1 0 0,0-1 1 0 0,0 1 0 0 0,0 0 0 0 0,0 0-1 0 0,0 0 1 0 0,0 0 0 0 0,-1 0-1 0 0,1-1 1 0 0,0 1 0 0 0,0 0 0 0 0,0 0-1 0 0,0 0 1 0 0,0 0 0 0 0,0 0-1 0 0,-1 0 1 0 0,1 0 0 0 0,0 0 0 0 0,0 0-1 0 0,0-1 1 0 0,0 1 0 0 0,0 0-1 0 0,-1 0 1 0 0,1 0 0 0 0,0 0 0 0 0,0 0-1 0 0,0 0 1 0 0,0 0 0 0 0,-1 0-8 0 0,-17-2 1011 0 0,-25 8 455 0 0,37-3-1467 0 0,1 1 0 0 0,0-1 1 0 0,0 1-1 0 0,0 0 0 0 0,0 1 0 0 0,1-1 0 0 0,-1 1 0 0 0,1 0 0 0 0,0 0 0 0 0,1 0 0 0 0,-1 0 0 0 0,1 0 0 0 0,-2 5 1 0 0,4-8 1 0 0,0-1-1 0 0,0 1 0 0 0,1 0 1 0 0,-1 0-1 0 0,0 0 0 0 0,1 0 0 0 0,-1 1 1 0 0,1-1-1 0 0,0 0 0 0 0,-1 0 1 0 0,1 0-1 0 0,0 0 0 0 0,0 0 0 0 0,1 0 1 0 0,-1 1-1 0 0,0-1 0 0 0,1 0 0 0 0,-1 0 1 0 0,1 0-1 0 0,0 0 0 0 0,0 0 1 0 0,0 0-1 0 0,0 0 0 0 0,0-1 0 0 0,0 1 1 0 0,0 0-1 0 0,1 0 0 0 0,-1-1 1 0 0,1 1-1 0 0,-1-1 0 0 0,1 1 0 0 0,0-1 1 0 0,-1 0-1 0 0,1 1 0 0 0,0-1 0 0 0,0 0 1 0 0,0 0-1 0 0,0 0 0 0 0,0-1 1 0 0,1 1-1 0 0,2 0 59 0 0,-1 0 0 0 0,0 0 0 0 0,1-1 1 0 0,-1 0-1 0 0,1 0 0 0 0,-1 0 1 0 0,1 0-1 0 0,-1-1 0 0 0,1 1 0 0 0,-1-1 1 0 0,1 0-1 0 0,-1-1 0 0 0,0 1 1 0 0,0-1-1 0 0,0 0 0 0 0,0 1 0 0 0,0-2 1 0 0,3-1-60 0 0,0 0 37 0 0,-1 0-1 0 0,1 0 1 0 0,-1-1 0 0 0,0 0 0 0 0,0 0 0 0 0,0 0 0 0 0,-1-1-1 0 0,0 0 1 0 0,0 0 0 0 0,0-1-37 0 0,-3 3 2 0 0,-1 1-1 0 0,0 0 1 0 0,0-1-1 0 0,0 1 1 0 0,0-1-1 0 0,-1 0 1 0 0,0 1-1 0 0,0-1 1 0 0,0 1-1 0 0,0-1 1 0 0,0 0-1 0 0,-1 0-1 0 0,1 3 0 0 0,0 0 1 0 0,0 0-1 0 0,0 0 0 0 0,0 0 0 0 0,0 0 1 0 0,-1 0-1 0 0,1 0 0 0 0,0 0 0 0 0,-1 0 1 0 0,1 0-1 0 0,-1 0 0 0 0,1 0 0 0 0,-1 0 1 0 0,1 0-1 0 0,-1 1 0 0 0,1-1 1 0 0,-1 0-1 0 0,0 0 0 0 0,0 1 0 0 0,1-1 1 0 0,-1 0-1 0 0,0 1 0 0 0,0-1 0 0 0,0 0 1 0 0,0 1-1 0 0,0-1 0 0 0,0 1 0 0 0,0 0 1 0 0,0-1-1 0 0,0 1 0 0 0,0 0 0 0 0,0 0 1 0 0,0-1-1 0 0,0 1 0 0 0,0 0 1 0 0,0 0-1 0 0,0 0 0 0 0,0 0 0 0 0,-1 0 1 0 0,1 0-1 0 0,0 1 0 0 0,0-1 0 0 0,0 0 0 0 0,0 1 0 0 0,0 0-1 0 0,0 0 1 0 0,1-1-1 0 0,-1 1 0 0 0,0 0 1 0 0,1 0-1 0 0,-1 0 1 0 0,1 0-1 0 0,-1 0 1 0 0,1 0-1 0 0,-1 0 0 0 0,1 0 1 0 0,0 0-1 0 0,-1 0 1 0 0,1 0-1 0 0,0 0 0 0 0,0 0 1 0 0,0 0-1 0 0,0 0 1 0 0,0 0-1 0 0,0 0 1 0 0,0 0-1 0 0,0 0 0 0 0,1 1 1 0 0,-1-1-1 0 0,0 0 1 0 0,1 0-1 0 0,-1 0 1 0 0,11 39-11 0 0,-9-32 6 0 0,12 39-7 0 0,-4-14 5 0 0,-1 1 0 0 0,-2 0 0 0 0,-1 2 7 0 0,-5-25 0 0 0,-1 0-1 0 0,1 0 1 0 0,-2 0-1 0 0,1 0 0 0 0,-2 0 1 0 0,0 0-1 0 0,0-1 1 0 0,-1 1-1 0 0,0 0 1 0 0,-1-1-1 0 0,-3 8 1 0 0,6-17-9 0 0,0 1 0 0 0,1 0-1 0 0,-1 0 1 0 0,0-1 0 0 0,0 1 0 0 0,0-1-1 0 0,0 1 1 0 0,-1-1 0 0 0,1 1 0 0 0,0-1 0 0 0,-1 0-1 0 0,1 1 1 0 0,-1-1 0 0 0,1 0 0 0 0,-1 0-1 0 0,1 0 1 0 0,-1 0 0 0 0,0 0 0 0 0,0-1 0 0 0,1 1-1 0 0,-1 0 1 0 0,0-1 0 0 0,0 0 0 0 0,0 1-1 0 0,-1-1 10 0 0,0 0-28 0 0,0 0 0 0 0,0-1 0 0 0,0 0 0 0 0,1 1 0 0 0,-1-1 0 0 0,0 0 0 0 0,0 0 0 0 0,0-1 0 0 0,1 1 0 0 0,-1 0 0 0 0,1-1 0 0 0,-1 0 0 0 0,1 1 0 0 0,0-1 0 0 0,-1-1 28 0 0,-4-3-30 0 0,1 0 1 0 0,0 0 0 0 0,0-1-1 0 0,0 0 1 0 0,1 0 0 0 0,0 0-1 0 0,1-1 1 0 0,0 0 0 0 0,0 1-1 0 0,-2-8 30 0 0,5 11 2 0 0,0 1 0 0 0,1-1 0 0 0,-1 0 0 0 0,1 1 0 0 0,0-1 0 0 0,0 1 0 0 0,0-1 0 0 0,0 0 0 0 0,1 1 0 0 0,0-1 0 0 0,-1 1-1 0 0,1-1 1 0 0,1 1 0 0 0,-1-1 0 0 0,0 1 0 0 0,1 0 0 0 0,0 0 0 0 0,0 0 0 0 0,0 0 0 0 0,0 0 0 0 0,0 0 0 0 0,1 0 0 0 0,-1 0 0 0 0,1 1 0 0 0,0-1-2 0 0,10-6-102 0 0,0 0 0 0 0,0 0 0 0 0,1 1 0 0 0,0 0 1 0 0,9-2 101 0 0,35-21-2655 0 0,-46 22 2418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12 0 0,'-8'35'2392'0'0,"8"-5"-2283"0"0,1-1 0 0 0,2 0 0 0 0,1 1 1 0 0,2-1-1 0 0,1 0 0 0 0,1-1 0 0 0,1 0 1 0 0,3 3-110 0 0,-17-47 183 0 0,0 1 0 0 0,1-1 0 0 0,0 0 0 0 0,2 0 0 0 0,0-1 0 0 0,1 1 0 0 0,0 0 0 0 0,1-1 0 0 0,2-7-183 0 0,-1 10-9 0 0,1 0-1 0 0,0 1 1 0 0,0-1 0 0 0,2 0-1 0 0,0 1 1 0 0,0 0-1 0 0,1 0 1 0 0,1 0 0 0 0,0 1-1 0 0,1 0 1 0 0,1 0-1 0 0,4-6 10 0 0,-10 16 0 0 0,-1 0 0 0 0,1 1 0 0 0,-1-1 0 0 0,1 0 0 0 0,0 0 0 0 0,0 1-1 0 0,-1-1 1 0 0,1 1 0 0 0,1 0 0 0 0,-1 0 0 0 0,0-1 0 0 0,0 1-1 0 0,0 0 1 0 0,1 1 0 0 0,-1-1 0 0 0,0 0 0 0 0,1 1 0 0 0,-1-1-1 0 0,0 1 1 0 0,1-1 0 0 0,-1 1 0 0 0,1 0 0 0 0,-1 0 0 0 0,1 0 0 0 0,-1 1-1 0 0,1-1 1 0 0,-1 1 0 0 0,0-1 0 0 0,1 1 0 0 0,-1 0 0 0 0,0-1-1 0 0,1 1 1 0 0,-1 0 0 0 0,0 0 0 0 0,0 1 0 0 0,0-1 0 0 0,0 0 0 0 0,0 1-1 0 0,0-1 1 0 0,0 1 0 0 0,-1 0 0 0 0,1 0 0 0 0,0-1 0 0 0,-1 1-1 0 0,1 1 1 0 0,6 6 4 0 0,-1 1 0 0 0,0 0 0 0 0,0 0 0 0 0,-1 1 0 0 0,-1-1 0 0 0,0 1 0 0 0,0 0-1 0 0,1 7-3 0 0,-1-1 5 0 0,0 0 0 0 0,-1 0-1 0 0,-1 0 1 0 0,-1 1-1 0 0,0-1 1 0 0,-2 1 0 0 0,0 0-1 0 0,-1-1-4 0 0,-3-6-6 0 0,-2-16 57 0 0,0-19 200 0 0,7-24-153 0 0,2 0 0 0 0,6-27-98 0 0,-6 54-12 0 0,2-1 1 0 0,0 1-1 0 0,2 0 1 0 0,0 0-1 0 0,1 1 1 0 0,10-16 11 0 0,-18 35 0 0 0,0 0 0 0 0,1 1 1 0 0,-1-1-1 0 0,0 0 0 0 0,1 0 1 0 0,-1 1-1 0 0,1-1 0 0 0,-1 1 0 0 0,1-1 1 0 0,-1 0-1 0 0,1 1 0 0 0,-1-1 1 0 0,1 1-1 0 0,0-1 0 0 0,-1 1 1 0 0,1-1-1 0 0,0 1 0 0 0,-1 0 0 0 0,1-1 1 0 0,0 1-1 0 0,0 0 0 0 0,-1-1 1 0 0,1 1-1 0 0,0 0 0 0 0,0 0 0 0 0,0 0 1 0 0,-1 0-1 0 0,1 0 0 0 0,0 0 1 0 0,0 0-1 0 0,0 0 0 0 0,0 0 0 0 0,-1 0 1 0 0,1 0-1 0 0,0 0 0 0 0,0 1 0 0 0,2 0 1 0 0,-1 1 0 0 0,1 0-1 0 0,-1-1 1 0 0,0 1 0 0 0,1 0-1 0 0,-1 0 1 0 0,0 1 0 0 0,0-1-1 0 0,-1 0 1 0 0,1 1 0 0 0,0 0-1 0 0,6 10 6 0 0,0 0 0 0 0,-1 1 0 0 0,4 13-6 0 0,10 32-382 0 0,-3 1-1 0 0,-3 1 0 0 0,7 61 383 0 0,-23-113-3776 0 0,1-8 3575 0 0,2-6 10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4 240 4 0 0,'0'0'13'0'0,"0"0"3"0"0,0 0 4 0 0,0 0 3 0 0,0 0 2 0 0,0 0 2 0 0,0 0 3 0 0,5-46 1216 0 0,-13-142-2484 0 0,8 183 1092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4 0 0,'0'0'31'0'0,"0"-1"-1"0"0,0 1 1 0 0,0 0 0 0 0,1-1-1 0 0,-1 1 1 0 0,0 0 0 0 0,0-1-1 0 0,0 1 1 0 0,0-1 0 0 0,0 1-1 0 0,0 0 1 0 0,0-1 0 0 0,0 1-1 0 0,0-1 1 0 0,-1 1 0 0 0,1 0-1 0 0,0-1 1 0 0,0 1-1 0 0,0 0 1 0 0,0-1 0 0 0,-1 1-1 0 0,1 0 1 0 0,0-1 0 0 0,0 1-1 0 0,-1 0 1 0 0,1-1 0 0 0,0 1-1 0 0,0 0 1 0 0,-1-1 0 0 0,1 1-1 0 0,0 0 1 0 0,-1 0 0 0 0,1 0-1 0 0,0-1 1 0 0,-1 1 0 0 0,1 0-1 0 0,-1 0 1 0 0,1 0 0 0 0,0 0-1 0 0,-1 0 1 0 0,1 0 0 0 0,-1 0-1 0 0,1 0 1 0 0,0-1 0 0 0,-1 1-1 0 0,1 0 1 0 0,-1 1 0 0 0,1-1-1 0 0,-1 0-30 0 0,-23 16 284 0 0,15-8-312 0 0,1 1 1 0 0,1-1 0 0 0,-1 1 0 0 0,-3 8 27 0 0,9-13 6 0 0,0 0 1 0 0,0 0 0 0 0,1 1-1 0 0,-1-1 1 0 0,1 1 0 0 0,0-1-1 0 0,1 1 1 0 0,-1-1 0 0 0,1 1-1 0 0,0-1 1 0 0,0 1-1 0 0,0 0 1 0 0,1-1 0 0 0,-1 1-1 0 0,1-1 1 0 0,1 1 0 0 0,-1-1-1 0 0,0 1 1 0 0,3 3-7 0 0,-3-6 26 0 0,1 1-1 0 0,-1-1 1 0 0,1 0 0 0 0,0 0 0 0 0,-1 0-1 0 0,1 0 1 0 0,0-1 0 0 0,0 1 0 0 0,0 0-1 0 0,0-1 1 0 0,1 1 0 0 0,-1-1 0 0 0,0 0 0 0 0,1 0-1 0 0,-1 0 1 0 0,1 0 0 0 0,-1 0 0 0 0,1 0-1 0 0,-1-1 1 0 0,1 1 0 0 0,0-1 0 0 0,-1 1-1 0 0,1-1 1 0 0,0 0 0 0 0,-1 0 0 0 0,1-1-1 0 0,0 1 1 0 0,-1 0 0 0 0,1-1 0 0 0,0 1-1 0 0,-1-1 1 0 0,1 0 0 0 0,-1 0 0 0 0,1 0-1 0 0,-1 0 1 0 0,1-1-26 0 0,0 1 6 0 0,0 0-1 0 0,0 0 1 0 0,0-1-1 0 0,0 1 0 0 0,0-1 1 0 0,-1 1-1 0 0,1-1 1 0 0,-1 0-1 0 0,1 0 1 0 0,-1 0-1 0 0,0 0 1 0 0,0-1-1 0 0,0 1 1 0 0,0-1-1 0 0,0 1 0 0 0,-1-1 1 0 0,1 1-1 0 0,-1-1 1 0 0,1 0-1 0 0,-1 0 1 0 0,0 0-1 0 0,0 0 1 0 0,-1 0-1 0 0,1 0 0 0 0,-1 0 1 0 0,1 0-1 0 0,-1 0 1 0 0,0 0-1 0 0,0 0 1 0 0,0 0-1 0 0,-1 0 1 0 0,0-3-6 0 0,0 0-3 0 0,-1 0 1 0 0,0-1-1 0 0,-1 1 1 0 0,0 0-1 0 0,0 1 1 0 0,0-1 0 0 0,0 0-1 0 0,-1 1 1 0 0,0 0-1 0 0,0 0 1 0 0,-1 0 0 0 0,1 0-1 0 0,-1 0 1 0 0,0 1-1 0 0,-2-1 3 0 0,5 4-1 0 0,1 0 0 0 0,-1 1-1 0 0,1-1 1 0 0,0 1 0 0 0,-1-1 0 0 0,1 1-1 0 0,-1 0 1 0 0,1-1 0 0 0,-1 1 0 0 0,1 0-1 0 0,-1 0 1 0 0,1 0 0 0 0,-1 0-1 0 0,0 0 1 0 0,0 1 1 0 0,-12-4-1016 0 0,13 2 932 0 0,1 0 0 0 0,0 0 1 0 0,-1 0-1 0 0,1 0 0 0 0,0 0 1 0 0,0 0-1 0 0,0 0 0 0 0,0 0 1 0 0,0 0-1 0 0,0 0 0 0 0,0 0 0 0 0,1 0 1 0 0,-1-1-1 0 0,0 1 0 0 0,0 0 1 0 0,1 0-1 0 0,-1 0 0 0 0,1 0 1 0 0,0 0 83 0 0,2-6-203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 0 0,'0'0'35'0'0,"0"0"18"0"0,11 47 1337 0 0,-7-20-1239 0 0,1 1-1 0 0,7 19-150 0 0,-1-3 263 0 0,-16-65-167 0 0,2 0 1 0 0,0-1 0 0 0,1 1 0 0 0,1-5-97 0 0,1 21 17 0 0,-1-1 0 0 0,1 1 0 0 0,1-1-1 0 0,-1 1 1 0 0,1 0 0 0 0,0-1 0 0 0,0 1 0 0 0,1 0 0 0 0,0 0 0 0 0,0 0 0 0 0,0 0-1 0 0,0 0 1 0 0,1 0 0 0 0,0 0 0 0 0,0 1 0 0 0,0-1 0 0 0,1 1 0 0 0,-1 0 0 0 0,1 0-1 0 0,0 0 1 0 0,0 1 0 0 0,2-2-17 0 0,-5 4 0 0 0,1 1 0 0 0,-1-1 0 0 0,0 0 0 0 0,1 0 0 0 0,-1 1 0 0 0,1-1 0 0 0,-1 1 0 0 0,1-1 0 0 0,0 1 0 0 0,-1 0 1 0 0,1 0-1 0 0,-1-1 0 0 0,1 1 0 0 0,0 0 0 0 0,-1 0 0 0 0,1 1 0 0 0,0-1 0 0 0,-1 0 0 0 0,1 0 0 0 0,-1 1 0 0 0,1-1 0 0 0,-1 1 0 0 0,1-1 0 0 0,0 1 0 0 0,0 1 0 0 0,1 0 0 0 0,-1 0 0 0 0,1 0 0 0 0,-1 0 0 0 0,0 0 0 0 0,0 0 1 0 0,0 0-1 0 0,0 1 0 0 0,-1-1 0 0 0,1 1 0 0 0,0 0 0 0 0,0 1 0 0 0,4 10 1 0 0,0 1-1 0 0,-1 0 1 0 0,-1 1-1 0 0,2 9 0 0 0,-4-16 0 0 0,1 20-1367 0 0,-1-19 475 0 0,-2-12 446 0 0,0-4 339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36 0 0,'-4'18'2037'0'0,"-1"12"-378"0"0,5-29-1609 0 0,0 1 0 0 0,0-2 0 0 0,0 1 0 0 0,0 0 0 0 0,0 0 0 0 0,0 0 0 0 0,0 0 1 0 0,1 0-1 0 0,-1 0 0 0 0,1 0 0 0 0,-1 0 0 0 0,1-1 0 0 0,-1 1 0 0 0,0 0 0 0 0,1 0 0 0 0,-1-1 0 0 0,1 1 1 0 0,0 0-1 0 0,-1 0 0 0 0,1-1 0 0 0,0 1 0 0 0,0 0 0 0 0,-1-1 0 0 0,1 1 0 0 0,0-1 0 0 0,0 0 0 0 0,-1 1-50 0 0,1-1 34 0 0,0 1-1 0 0,-1-1 0 0 0,1 0 0 0 0,-1 1 0 0 0,0-1 0 0 0,1 0 0 0 0,0 0 1 0 0,-1 0-1 0 0,1 0 0 0 0,-1 0 0 0 0,0 0 0 0 0,1 0 0 0 0,0 0 0 0 0,0 0 0 0 0,-1 0 1 0 0,0 0-1 0 0,1 0 0 0 0,-1 0 0 0 0,1 0 0 0 0,0-1 0 0 0,-1 1 0 0 0,0 0 1 0 0,1-1-1 0 0,-1 1 0 0 0,1 0 0 0 0,0-1 0 0 0,-1 1 0 0 0,0 0 0 0 0,0 0 0 0 0,1-1-33 0 0,6-16 297 0 0,-6 12-291 0 0,-1 1-1 0 0,0-1 1 0 0,1 1 0 0 0,-2-1 0 0 0,1 1 0 0 0,0-1 0 0 0,-1 0-6 0 0,1 4 1 0 0,0 0 0 0 0,0 0 0 0 0,0-1 0 0 0,-1 2 0 0 0,1-1 0 0 0,-1-1 0 0 0,1 2 0 0 0,0-2 0 0 0,-1 1 0 0 0,1 1 0 0 0,-1-2 0 0 0,0 1 0 0 0,1 1 0 0 0,-1-1 0 0 0,0-1 0 0 0,0 2 0 0 0,1-1 0 0 0,-1 0 0 0 0,0 0 0 0 0,0 1 0 0 0,0 0 0 0 0,0-1 0 0 0,0 0 0 0 0,0 1 0 0 0,0-1 0 0 0,0 1 0 0 0,0 0 0 0 0,-1-1 1 0 0,2 1-1 0 0,-2 0 0 0 0,1 0 0 0 0,0-1 0 0 0,0 1 0 0 0,0 0 0 0 0,0 0 0 0 0,-1 1 0 0 0,2-1 0 0 0,-2 0 0 0 0,1 0 0 0 0,0 1 0 0 0,0-1 0 0 0,0 0 0 0 0,-1 0-1 0 0,1 2-5 0 0,0-1 1 0 0,-1-1-1 0 0,1 1 0 0 0,0 0 1 0 0,0 0-1 0 0,0 0 1 0 0,-1 1-1 0 0,2-2 1 0 0,-1 2-1 0 0,0-1 0 0 0,0 1 1 0 0,1-1-1 0 0,-1 0 1 0 0,0 1-1 0 0,0-1 0 0 0,1 1 1 0 0,0-1-1 0 0,-1 1 1 0 0,1-1-1 0 0,-1 1 1 0 0,1-1-1 0 0,0 1 0 0 0,0-1 1 0 0,0 1-1 0 0,0-1 1 0 0,0 1-1 0 0,0-1 0 0 0,1 1 1 0 0,-1-1-1 0 0,1 1 1 0 0,-1-1-1 0 0,0 1 1 0 0,1-1 4 0 0,0 2 531 0 0,-1-2-682 0 0,0-1 1 0 0,1 1-1 0 0,-1-1 1 0 0,0 0-1 0 0,0 1 1 0 0,0-1-1 0 0,0 1 1 0 0,0-1-1 0 0,0 1 1 0 0,0-1-1 0 0,0 0 1 0 0,0 1-1 0 0,1-1 1 0 0,-1 1-1 0 0,1-1 1 0 0,-1 1-1 0 0,0-1 1 0 0,1 0-1 0 0,-1 0 1 0 0,0 0-1 0 0,0 1 1 0 0,1-1-1 0 0,-1 0 1 0 0,1 1-1 0 0,-1-1 1 0 0,1 0-1 0 0,-1 0 1 0 0,0 1-1 0 0,1-1 1 0 0,-1 0-1 0 0,1 0 1 0 0,-1 0-1 0 0,1 0 1 0 0,-1 0-1 0 0,0 0 1 0 0,1 0-1 0 0,-1 0 1 0 0,1 0-1 0 0,0 0 1 0 0,-1 0-1 0 0,0 0 1 0 0,0 0 0 0 0,1-1-1 0 0,-1 1 151 0 0,7-2-210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20 0 0,'-42'-6'1942'0'0,"38"7"-1940"0"0,1 0 0 0 0,0 0 0 0 0,-1 0 0 0 0,1 0 0 0 0,0 0 0 0 0,0 0 0 0 0,0 1 0 0 0,0 0 0 0 0,0-1 0 0 0,0 1 0 0 0,0 0 0 0 0,1 0 0 0 0,-1 1 0 0 0,1-1 0 0 0,-1 0 0 0 0,1 1 0 0 0,0 0 0 0 0,0-1 0 0 0,0 1 0 0 0,1 0 0 0 0,-1 0 0 0 0,0 2-2 0 0,-2 1-1 0 0,1 1 1 0 0,-1 0-1 0 0,2 0 1 0 0,-1 0-1 0 0,1 1 0 0 0,0-1 1 0 0,0 0-1 0 0,1 1 1 0 0,0 3 0 0 0,1-8 22 0 0,0 1-1 0 0,0-1 1 0 0,1 0 0 0 0,-1 0-1 0 0,1 0 1 0 0,0 1 0 0 0,0-1-1 0 0,0 0 1 0 0,0 0 0 0 0,1 0 0 0 0,-1 0-1 0 0,1 0 1 0 0,0-1 0 0 0,-1 1-1 0 0,1 0 1 0 0,1-1 0 0 0,-1 1-1 0 0,0-1 1 0 0,1 0 0 0 0,-1 0-1 0 0,1 0 1 0 0,0 0 0 0 0,0 0 0 0 0,-1 0-1 0 0,1-1 1 0 0,1 1 0 0 0,-1-1-1 0 0,0 0 1 0 0,0 0 0 0 0,0 0-1 0 0,1 0 1 0 0,-1 0 0 0 0,0-1 0 0 0,1 0-1 0 0,-1 1 1 0 0,1-1 0 0 0,1-1-22 0 0,0 2 19 0 0,-1-2 0 0 0,0 1 0 0 0,1 0 0 0 0,-1-1 0 0 0,0 0 0 0 0,0 0 0 0 0,0 0 0 0 0,1 0 0 0 0,-1-1 0 0 0,0 1 0 0 0,-1-1 0 0 0,1 0 0 0 0,0 0 0 0 0,-1 0 0 0 0,1-1 0 0 0,-1 1 0 0 0,1-1 0 0 0,-1 0 0 0 0,0 0 0 0 0,0 0 0 0 0,-1 0 0 0 0,1-1 0 0 0,-1 1 0 0 0,0-1 1 0 0,1 1-1 0 0,-2-1 0 0 0,1 0 0 0 0,0 0 0 0 0,0-2-19 0 0,-1 2 3 0 0,-1 0 0 0 0,0 1 0 0 0,0-1 0 0 0,0 1 1 0 0,-1-1-1 0 0,1 1 0 0 0,-1-1 0 0 0,0 1 1 0 0,0-1-1 0 0,0 1 0 0 0,0 0 0 0 0,0-1 0 0 0,-1 1 1 0 0,0 0-1 0 0,0 0 0 0 0,0 0 0 0 0,0 0 0 0 0,0 0 1 0 0,-1 1-1 0 0,1-1 0 0 0,-1 1 0 0 0,0-1-3 0 0,-4-4-106 0 0,-1 1 0 0 0,0-1 0 0 0,-1 1-1 0 0,0 1 1 0 0,0 0 0 0 0,0 0 0 0 0,-3-1 106 0 0,12 6-102 0 0,0-1 1 0 0,-1 0-1 0 0,1 0 1 0 0,0 0-1 0 0,0 0 1 0 0,0 0-1 0 0,0 0 1 0 0,0 0-1 0 0,0 0 1 0 0,0 0-1 0 0,0 1 0 0 0,0-1 1 0 0,1 0-1 0 0,-1 0 1 0 0,0 0-1 0 0,0 0 1 0 0,1 0-1 0 0,-1 1 1 0 0,1-1-1 0 0,-1 0 1 0 0,1 0-1 0 0,-1 0 1 0 0,1 1-1 0 0,0-1 0 0 0,-1 0 102 0 0,1 0-19 0 0,6-10-102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8 0 0,'13'-25'1113'0'0,"-13"25"-1084"0"0,0-1 1 0 0,1 1-1 0 0,-1-1 0 0 0,0 1 0 0 0,1-1 1 0 0,-1 1-1 0 0,0-1 0 0 0,0 1 1 0 0,0-1-1 0 0,1 1 0 0 0,-1-1 1 0 0,0 1-1 0 0,0-1 0 0 0,0 1 1 0 0,0-1-1 0 0,0 0 0 0 0,0 1 1 0 0,0-1-1 0 0,0 1 0 0 0,0-1 1 0 0,0 1-1 0 0,-1-1 0 0 0,1 1 1 0 0,0-1-1 0 0,0 1 0 0 0,0-1 0 0 0,-1 1 1 0 0,1-1-1 0 0,0 1 0 0 0,-1-1 1 0 0,1 1-1 0 0,0-1 0 0 0,-1 1 1 0 0,1-1-1 0 0,-1 1 0 0 0,1 0 1 0 0,-1-1-1 0 0,1 1 0 0 0,-1 0 1 0 0,1 0-1 0 0,-1-1 0 0 0,1 1 1 0 0,-1 0-1 0 0,0 0-29 0 0,-3 0 4 0 0,0 1 1 0 0,0 0 0 0 0,-1 1-1 0 0,1-1 1 0 0,0 1 0 0 0,0 0-1 0 0,0 0 1 0 0,0 0-1 0 0,1 0 1 0 0,-1 1 0 0 0,1-1-1 0 0,-1 1 1 0 0,1 0-1 0 0,0 0 1 0 0,0 0 0 0 0,-2 2-5 0 0,0 1 5 0 0,0-1 0 0 0,1 1 0 0 0,0 0 1 0 0,0 0-1 0 0,0 0 0 0 0,0 1 1 0 0,1-1-1 0 0,0 1 0 0 0,0 3-5 0 0,4-5 2 0 0,0 0-1 0 0,1 0 0 0 0,0 0 1 0 0,0 0-1 0 0,0 0 0 0 0,1 0 1 0 0,-1 0-1 0 0,1-1 1 0 0,0 0-1 0 0,1 1 0 0 0,-1-1 1 0 0,1 0-1 0 0,0-1 0 0 0,0 1 1 0 0,0 0-1 0 0,0-1 1 0 0,1 0-1 0 0,0 0-1 0 0,5 0 61 0 0,0-1-1 0 0,0-1 1 0 0,0 0 0 0 0,0-1 0 0 0,0 1-1 0 0,0-2 1 0 0,0 1 0 0 0,0-2-1 0 0,0 1 1 0 0,0-1 0 0 0,6-2-61 0 0,-15 3-73 0 0,1 0 1 0 0,-1 0-1 0 0,0 0 0 0 0,1 0 0 0 0,-1 0 1 0 0,0 0-1 0 0,0 0 0 0 0,0-1 1 0 0,0 1-1 0 0,0 0 0 0 0,0-1 0 0 0,0 1 1 0 0,0-1-1 0 0,0 1 0 0 0,-1-1 1 0 0,1 1-1 0 0,-1-1 0 0 0,1 1 1 0 0,-1-1-1 0 0,0 1 0 0 0,1-1 0 0 0,-1 0 1 0 0,0 1-1 0 0,0-1 0 0 0,0 0 1 0 0,-1 1-1 0 0,1-1 0 0 0,0 1 0 0 0,-1-1 1 0 0,1 0-1 0 0,0 1 0 0 0,-1-1 1 0 0,0 1-1 0 0,1-1 0 0 0,-1 1 0 0 0,0 0 1 0 0,0-1-1 0 0,0 1 0 0 0,-1-1 73 0 0,-3-6-313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4 0 0,'1'1'42'0'0,"-1"-1"0"0"0,1 0-1 0 0,-1 0 1 0 0,1 1 0 0 0,-1-1 0 0 0,1 0 0 0 0,-1 0-1 0 0,1 0 1 0 0,-1 0 0 0 0,1 0 0 0 0,-1 0 0 0 0,1 1-1 0 0,0-1 1 0 0,-1 0 0 0 0,1-1 0 0 0,-1 1 0 0 0,1 0-1 0 0,-1 0 1 0 0,1 0 0 0 0,-1 0 0 0 0,1 0-1 0 0,-1 0 1 0 0,1-1 0 0 0,-1 1 0 0 0,1 0 0 0 0,-1 0-1 0 0,1-1 1 0 0,-1 1 0 0 0,1 0 0 0 0,-1-1 0 0 0,1 1-1 0 0,-1 0 1 0 0,0-1 0 0 0,1 1 0 0 0,-1-1 0 0 0,0 1-1 0 0,1-1-41 0 0,20-13 548 0 0,-13 7-485 0 0,1-1 0 0 0,-1-1 0 0 0,-1 0 0 0 0,0 0 0 0 0,0 0 0 0 0,-1-1 0 0 0,0 0 0 0 0,-1 0 0 0 0,0-1-1 0 0,0 0-62 0 0,7-18-6 0 0,-2 0 0 0 0,-1-1 0 0 0,-1-3 6 0 0,-5 21 3 0 0,-1 0 1 0 0,-1 0-1 0 0,0-1 0 0 0,-1 1 1 0 0,0-5-4 0 0,-1 12 0 0 0,1 0 0 0 0,-1-1 0 0 0,0 1-1 0 0,0-1 1 0 0,0 1 0 0 0,-1 0 0 0 0,0 0 0 0 0,0 0 0 0 0,-1 0 0 0 0,1 0 0 0 0,-1 0 0 0 0,-3-4 0 0 0,5 9 0 0 0,1-1 1 0 0,0 1-1 0 0,0 0 1 0 0,0 0-1 0 0,-1-1 0 0 0,1 1 1 0 0,0 0-1 0 0,-1 0 1 0 0,1 0-1 0 0,0 0 1 0 0,0-1-1 0 0,-1 1 0 0 0,1 0 1 0 0,0 0-1 0 0,-1 0 1 0 0,1 0-1 0 0,0 0 1 0 0,-1 0-1 0 0,1 0 0 0 0,0 0 1 0 0,-1 0-1 0 0,1 0 1 0 0,0 0-1 0 0,-1 0 1 0 0,1 0-1 0 0,0 0 0 0 0,-1 0 1 0 0,1 0-1 0 0,0 0 1 0 0,-1 0-1 0 0,1 0 1 0 0,0 0-1 0 0,-1 0 0 0 0,1 1 1 0 0,0-1-1 0 0,-1 0 1 0 0,1 0-1 0 0,-11 14 8 0 0,-3 18 3 0 0,9-10 19 0 0,-10 48-77 0 0,3 2 0 0 0,2 6 47 0 0,8-58 61 0 0,1 0 0 0 0,1-1 0 0 0,1 1 1 0 0,1 0-1 0 0,0 0 0 0 0,2-1 0 0 0,0 0 0 0 0,2 0 0 0 0,0 0 0 0 0,2 2-61 0 0,-6-18 22 0 0,0 1 0 0 0,0-1 0 0 0,0 0 0 0 0,1 0 0 0 0,-1 0 0 0 0,1 0-1 0 0,0 0 1 0 0,0-1 0 0 0,0 1 0 0 0,0-1 0 0 0,0 1 0 0 0,1-1 0 0 0,0 0-22 0 0,-3-1-11 0 0,1-1 0 0 0,-1 1 1 0 0,0 0-1 0 0,0-1 0 0 0,1 1 0 0 0,-1-1 0 0 0,0 0 1 0 0,1 0-1 0 0,-1 1 0 0 0,0-1 0 0 0,1 0 0 0 0,-1 0 1 0 0,0 0-1 0 0,1 0 0 0 0,-1 0 0 0 0,0 0 1 0 0,1-1-1 0 0,-1 1 0 0 0,0 0 0 0 0,1-1 0 0 0,-1 1 1 0 0,0-1-1 0 0,0 1 0 0 0,1-1 0 0 0,-1 0 0 0 0,0 1 1 0 0,0-1-1 0 0,0 0 0 0 0,0 0 0 0 0,0 0 0 0 0,0 0 1 0 0,0 0-1 0 0,0 0 0 0 0,0 0 0 0 0,-1 0 0 0 0,1 0 1 0 0,0 0-1 0 0,-1 0 0 0 0,1 0 0 0 0,0-1 11 0 0,-1 0-184 0 0,1 0 0 0 0,-1 1 0 0 0,0-1-1 0 0,1 1 1 0 0,-1-1 0 0 0,0 1 0 0 0,0-1 0 0 0,0 1-1 0 0,0-1 1 0 0,-1 1 0 0 0,1-1 0 0 0,0 0-1 0 0,-1 1 1 0 0,1-1 0 0 0,-1 0 184 0 0,-1-6-241 0 0,0 1 93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4 0 0,'-32'3'1539'0'0,"27"1"-1536"0"0,1-1 0 0 0,0 1 0 0 0,0-1 0 0 0,0 1 0 0 0,0 0 0 0 0,0 1 0 0 0,1-1 0 0 0,0 1 0 0 0,0-1 0 0 0,0 1 0 0 0,0 0 0 0 0,1 0 0 0 0,0 0 0 0 0,0 0 0 0 0,0 0 0 0 0,1 1 0 0 0,0-1 0 0 0,0 3-3 0 0,0-6 29 0 0,1 1 0 0 0,0 0 1 0 0,0 0-1 0 0,1 0 1 0 0,-1 0-1 0 0,0 0 1 0 0,1 0-1 0 0,0 0 1 0 0,0 0-1 0 0,0-1 0 0 0,0 1 1 0 0,0 0-1 0 0,1-1 1 0 0,-1 1-1 0 0,1-1 1 0 0,-1 1-1 0 0,1-1 0 0 0,0 1 1 0 0,0-1-1 0 0,0 0 1 0 0,1 0-1 0 0,-1 0 1 0 0,0 0-1 0 0,1-1 1 0 0,-1 1-1 0 0,1-1 0 0 0,0 1 1 0 0,0-1-1 0 0,-1 0 1 0 0,1 0-1 0 0,0 0 1 0 0,0 0-1 0 0,0 0 1 0 0,2-1-30 0 0,2 1 33 0 0,-1 0 0 0 0,0-1 1 0 0,0 0-1 0 0,0 0 1 0 0,1-1-1 0 0,-1 1 0 0 0,0-1 1 0 0,0-1-1 0 0,0 1 0 0 0,0-1 1 0 0,0 0-1 0 0,-1 0 1 0 0,1-1-1 0 0,0 1 0 0 0,-1-1 1 0 0,0 0-1 0 0,0-1 1 0 0,0 1-1 0 0,3-4-33 0 0,-5 5 16 0 0,-1 0 0 0 0,1 0 0 0 0,-1 0 0 0 0,1 0-1 0 0,-1-1 1 0 0,0 1 0 0 0,0-1 0 0 0,0 0 0 0 0,0 0 0 0 0,-1 0 0 0 0,1 0 0 0 0,-1 0 0 0 0,0 0 0 0 0,0 0-1 0 0,0 0 1 0 0,0 0 0 0 0,-1 0 0 0 0,1 0 0 0 0,-1-1 0 0 0,0 1 0 0 0,1 0 0 0 0,-2 0 0 0 0,1-1-1 0 0,0 1 1 0 0,-1 0 0 0 0,0 0 0 0 0,1-1 0 0 0,-1 1 0 0 0,-1 0 0 0 0,1 0 0 0 0,0 0 0 0 0,-1 0 0 0 0,1 1-1 0 0,-1-1 1 0 0,-2-2-16 0 0,1 2-59 0 0,1 0 0 0 0,-1 0 0 0 0,0 0 0 0 0,0 1-1 0 0,-1 0 1 0 0,1-1 0 0 0,-1 1 0 0 0,1 0 0 0 0,-1 1-1 0 0,1-1 1 0 0,-1 1 0 0 0,0-1 0 0 0,0 1 0 0 0,0 0-1 0 0,0 0 1 0 0,0 1 0 0 0,0-1 0 0 0,0 1 0 0 0,0 0-1 0 0,0 0 1 0 0,0 0 0 0 0,0 0 0 0 0,0 1 0 0 0,0 0-1 0 0,0-1 1 0 0,0 1 0 0 0,0 1 0 0 0,-3 0 59 0 0,12-6-1956 0 0,1 0 1801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 0 0,'0'0'45'0'0,"4"34"1151"0"0,33 157 27 0 0,-40-207-1158 0 0,1-1 0 0 0,1 0 0 0 0,1 1 0 0 0,0-1-1 0 0,1 0 1 0 0,2-4-65 0 0,-2 11 27 0 0,0 1 0 0 0,1-1-1 0 0,0 1 1 0 0,1-1 0 0 0,0 1-1 0 0,1 0 1 0 0,0 0 0 0 0,0 0 0 0 0,1 1-1 0 0,0-1 1 0 0,0 1 0 0 0,1 1-1 0 0,2-2-26 0 0,-8 8 0 0 0,1 0 0 0 0,-1 0 0 0 0,1 1 0 0 0,0-1 0 0 0,-1 1 0 0 0,1-1 0 0 0,0 0 0 0 0,0 1 0 0 0,0 0 0 0 0,-1-1 0 0 0,1 1 0 0 0,0-1 0 0 0,0 1 0 0 0,0 0 0 0 0,0-1 0 0 0,0 1-1 0 0,0 0 1 0 0,0 0 0 0 0,0 0 0 0 0,0 0 0 0 0,0 0 0 0 0,0 0 0 0 0,-1 0 0 0 0,1 0 0 0 0,0 0 0 0 0,0 0 0 0 0,0 1 0 0 0,0-1 0 0 0,0 0 0 0 0,0 1 0 0 0,0-1 0 0 0,0 0 0 0 0,0 1 0 0 0,2 1-1 0 0,-1 0 1 0 0,0 0 0 0 0,1 1-1 0 0,-1-1 1 0 0,0 1 0 0 0,0-1-1 0 0,0 1 1 0 0,0 0-1 0 0,-1-1 1 0 0,2 4 0 0 0,4 9-2 0 0,-1 1 0 0 0,-1-1 0 0 0,3 13 2 0 0,0 1-22 0 0,-4-18-475 0 0,-1 0 0 0 0,0 1-1 0 0,-1-1 1 0 0,0 11 497 0 0,-2-21-495 0 0,0-1 123 0 0,0 0 156 0 0,0 0 117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203 485 32 0 0,'0'0'89'0'0,"-54"-11"2060"0"0,47 9-2134 0 0,1 1 0 0 0,-1 0 0 0 0,0 0 0 0 0,1 1 0 0 0,-1-1-1 0 0,1 2 1 0 0,-1-1 0 0 0,0 1 0 0 0,1-1 0 0 0,-1 2 0 0 0,1-1 0 0 0,-1 1 0 0 0,1 0-1 0 0,0 0 1 0 0,-4 2-15 0 0,7-2 0 0 0,0 0 0 0 0,1-1 0 0 0,-1 1 0 0 0,0 1 0 0 0,1-1 0 0 0,-1 0 0 0 0,1 1 0 0 0,0-1 0 0 0,0 1 0 0 0,0-1 0 0 0,0 1 0 0 0,0 0 0 0 0,0 0 0 0 0,1 0 0 0 0,0 0 0 0 0,-1 0 0 0 0,1 0 0 0 0,0 0 0 0 0,1 0 0 0 0,-1 1 0 0 0,1-1 0 0 0,-1 0 0 0 0,1 1 0 0 0,0-1 0 0 0,0 0 0 0 0,1 0 0 0 0,-1 1 0 0 0,1-1 0 0 0,-1 0 0 0 0,1 0 0 0 0,1 2 0 0 0,-2-2 11 0 0,1 0 0 0 0,-1 0 1 0 0,1 0-1 0 0,0 0 0 0 0,1 0 1 0 0,-1-1-1 0 0,0 1 0 0 0,1 0 0 0 0,-1 0 1 0 0,1-1-1 0 0,0 1 0 0 0,0-1 0 0 0,0 1 1 0 0,1-1-1 0 0,-1 0 0 0 0,0 0 1 0 0,1 0-1 0 0,0 0 0 0 0,-1 0 0 0 0,1-1 1 0 0,0 1-1 0 0,0-1 0 0 0,0 0 1 0 0,0 1-1 0 0,0-1 0 0 0,0-1 0 0 0,0 1 1 0 0,0 0-1 0 0,1-1 0 0 0,-1 1 0 0 0,0-1 1 0 0,0 0-1 0 0,0 0 0 0 0,1 0 1 0 0,-1-1-1 0 0,0 1 0 0 0,0-1 0 0 0,1 1 1 0 0,-1-1-1 0 0,0 0 0 0 0,1-1-11 0 0,1 1 13 0 0,-1-1-1 0 0,1 0 0 0 0,0 0 1 0 0,-1-1-1 0 0,1 1 0 0 0,-1-1 1 0 0,0 0-1 0 0,0 0 1 0 0,0 0-1 0 0,-1-1 0 0 0,1 1 1 0 0,-1-1-1 0 0,1 0 0 0 0,-1 0 1 0 0,-1 0-1 0 0,1 0 1 0 0,0-1-1 0 0,-1 1 0 0 0,0-1 1 0 0,0 1-1 0 0,-1-1 0 0 0,1 0 1 0 0,-1 1-1 0 0,0-1 1 0 0,0 0-1 0 0,-1-4-12 0 0,-8-23 1 0 0,-1 19 1 0 0,8 13-2 0 0,1 0 0 0 0,-1 0 0 0 0,1 0 0 0 0,0 0 0 0 0,-1 0 0 0 0,1 0 0 0 0,-1 0 0 0 0,1 0 0 0 0,-1 0 0 0 0,1 0 0 0 0,0 0 0 0 0,-1 0 0 0 0,1 0 0 0 0,-1 0 0 0 0,1 0 0 0 0,0 0 0 0 0,-1 0 0 0 0,1 1 0 0 0,-1-1 0 0 0,1 0 0 0 0,0 0 0 0 0,-1 1 0 0 0,1-1 0 0 0,0 0 0 0 0,-1 0 0 0 0,1 1 0 0 0,0-1 0 0 0,0 0 0 0 0,-1 1 0 0 0,1-1 0 0 0,0 0 0 0 0,0 1 0 0 0,0-1 0 0 0,-1 1 0 0 0,1-1 0 0 0,-2 4 1 0 0,1-1-1 0 0,-1 1 0 0 0,1-1 0 0 0,-1 1 0 0 0,1 0 1 0 0,0 0-1 0 0,1 0 0 0 0,-1 0 0 0 0,1 0 0 0 0,-1-1 1 0 0,1 1-1 0 0,1 0 0 0 0,-1 0 0 0 0,0 0 0 0 0,1 0 1 0 0,0 0-1 0 0,0 0 0 0 0,0 0 0 0 0,1-1 0 0 0,-1 1 1 0 0,1-1-1 0 0,0 1 0 0 0,0 1 0 0 0,0-3 0 0 0,-1 0 0 0 0,0 0 0 0 0,0 0 0 0 0,1-1 1 0 0,-1 1-1 0 0,1 0 0 0 0,0 0 0 0 0,-1-1 0 0 0,1 1 0 0 0,0-1 0 0 0,0 0 0 0 0,0 1 0 0 0,0-1 1 0 0,0 0-1 0 0,0 0 0 0 0,0 0 0 0 0,1 0 0 0 0,-1-1 0 0 0,0 1 0 0 0,1 0 0 0 0,-1-1 1 0 0,0 0-1 0 0,1 1 0 0 0,-1-1 0 0 0,0 0 0 0 0,1 0 0 0 0,-1-1 0 0 0,1 1 0 0 0,-1 0 0 0 0,0-1 1 0 0,1 1-1 0 0,-1-1 0 0 0,0 0 0 0 0,0 1 0 0 0,1-1 0 0 0,-1 0 0 0 0,0-1 0 0 0,0 1 1 0 0,0 0-1 0 0,0-1 0 0 0,9-6 0 0 0,0-1 1 0 0,0 0-1 0 0,-1-1 0 0 0,-1 0 1 0 0,1-1-1 0 0,-2 0 1 0 0,0 0-1 0 0,0-1 1 0 0,-1 0-1 0 0,0 0 1 0 0,-1 0-1 0 0,-1-1 1 0 0,0 0-1 0 0,2-12 0 0 0,5-18 3 0 0,-3-1 0 0 0,-1-1-1 0 0,1-40-2 0 0,-8-15-1 0 0,-1 90 0 0 0,-1 1-1 0 0,-1-1 1 0 0,0 1-1 0 0,0-1 0 0 0,-1 1 1 0 0,0 0-1 0 0,0 0 1 0 0,-1 0-1 0 0,-2-2 2 0 0,6 10 0 0 0,-1 1 1 0 0,1-1-1 0 0,0 1 1 0 0,0-1-1 0 0,-1 1 1 0 0,1-1-1 0 0,0 1 1 0 0,-1-1-1 0 0,1 1 1 0 0,0 0-1 0 0,-1-1 1 0 0,1 1-1 0 0,-1-1 1 0 0,1 1-1 0 0,0 0 1 0 0,-1 0-1 0 0,1-1 1 0 0,-1 1-1 0 0,1 0 1 0 0,-1 0-1 0 0,1-1 1 0 0,-1 1-1 0 0,0 0 1 0 0,1 0-1 0 0,-1 0 1 0 0,1 0-1 0 0,-1 0 0 0 0,1 0 1 0 0,-1 0-1 0 0,1 0 1 0 0,-1 0-1 0 0,0 0 1 0 0,1 0-1 0 0,-1 0 1 0 0,1 0-1 0 0,-1 0 1 0 0,1 1-1 0 0,-1-1 0 0 0,-17 20 10 0 0,-4 31 9 0 0,11-15-14 0 0,1 0 0 0 0,2 0 1 0 0,2 1-1 0 0,1 0 0 0 0,2 3-5 0 0,2-21 0 0 0,1 0-1 0 0,0 0 1 0 0,2 0-1 0 0,0 0 1 0 0,1-1-1 0 0,1 1 1 0 0,1 0-1 0 0,1-1 1 0 0,0 0-1 0 0,7 12 1 0 0,-7-20 24 0 0,0-1 0 0 0,1 0 0 0 0,0 0 0 0 0,0 0 0 0 0,1-1 0 0 0,6 5-24 0 0,-12-11-59 0 0,-1 0 0 0 0,1 0 0 0 0,0 0-1 0 0,0-1 1 0 0,0 1 0 0 0,0-1 0 0 0,0 1 0 0 0,0-1 0 0 0,0 0 0 0 0,1 0 0 0 0,-1 0 0 0 0,0 0 0 0 0,1 0 0 0 0,-1-1 0 0 0,1 1-1 0 0,-1-1 1 0 0,1 1 0 0 0,-1-1 0 0 0,1 0 0 0 0,-1 0 0 0 0,1 0 0 0 0,-1 0 0 0 0,1 0 0 0 0,-1-1 0 0 0,1 1 0 0 0,-1-1 0 0 0,1 1-1 0 0,-1-1 1 0 0,0 0 0 0 0,1 0 0 0 0,-1 0 0 0 0,2-1 59 0 0,8-15-1246 0 0,-7 4 946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9 527 16 0 0,'1'-58'2825'0'0,"3"-16"-2561"0"0,-8-63-264 0 0,-3 41 369 0 0,4-27-369 0 0,49 100 77 0 0,-39 20-77 0 0,1 0-1 0 0,-1 1 1 0 0,0 0-1 0 0,1 0 1 0 0,-1 1 0 0 0,1 0-1 0 0,0 0 1 0 0,-1 1-1 0 0,1 0 1 0 0,0 0-1 0 0,0 0 1 0 0,-1 1 0 0 0,1 1-1 0 0,-1-1 1 0 0,1 1-1 0 0,6 2 1 0 0,-7-2 1 0 0,0 0 0 0 0,-1 1 0 0 0,1-1 0 0 0,-1 1-1 0 0,0 1 1 0 0,0-1 0 0 0,0 1 0 0 0,0 0 0 0 0,-1 0-1 0 0,0 0 1 0 0,1 1 0 0 0,-2 0 0 0 0,1 0 0 0 0,-1 0-1 0 0,1 0 1 0 0,-1 1 0 0 0,-1 0 0 0 0,1-1 0 0 0,-1 2-1 0 0,-1 0-2 0 0,-1 1 1 0 0,1-1-1 0 0,-2 0 1 0 0,1 1-1 0 0,-1-1 1 0 0,0 1-1 0 0,0-1 1 0 0,-1 1-1 0 0,-1-1 1 0 0,1 1-1 0 0,-1-1 1 0 0,0 0-1 0 0,-1 0 1 0 0,1 0-1 0 0,-1 0 1 0 0,-1 0-1 0 0,0-1 1 0 0,0 1-1 0 0,0-1 1 0 0,-5 5 1 0 0,3-3-3 0 0,0 1 1 0 0,-1-2 0 0 0,0 1 0 0 0,-1-1 0 0 0,0 0 0 0 0,0 0-1 0 0,0-1 1 0 0,-1 0 0 0 0,0-1 0 0 0,0 0 0 0 0,0 0-1 0 0,-1-1 1 0 0,0 0 0 0 0,0 0 0 0 0,-2-1 2 0 0,7-2-16 0 0,-1 0 0 0 0,0-1 1 0 0,0 0-1 0 0,0 0 0 0 0,0-1 0 0 0,1 1 1 0 0,-1-1-1 0 0,0 0 0 0 0,0-1 0 0 0,1 0 1 0 0,-3 0 15 0 0,-18-11-2429 0 0,24 9 1659 0 0,3-2 649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 0 0,'10'89'2259'0'0,"-4"-46"-2426"0"0,-5-35 311 0 0,-1-12 363 0 0,-3-19-521 0 0,-1 1 41 0 0,2 0 0 0 0,1 1 0 0 0,1-2-27 0 0,0 19 10 0 0,0 0 1 0 0,0-1-1 0 0,1 1 0 0 0,-1-1 0 0 0,1 1 1 0 0,1-1-1 0 0,-1 1 0 0 0,0 0 1 0 0,1 0-1 0 0,0 0 0 0 0,0 0 0 0 0,0 0 1 0 0,1 0-1 0 0,-1 0 0 0 0,1 1 1 0 0,0-1-1 0 0,0 1-10 0 0,0 1 8 0 0,-1 1 0 0 0,0 0 0 0 0,1 0 0 0 0,-1 0 0 0 0,0 1-1 0 0,1-1 1 0 0,-1 1 0 0 0,1-1 0 0 0,-1 1 0 0 0,1 0 0 0 0,0-1 0 0 0,-1 1 0 0 0,1 1 0 0 0,-1-1 0 0 0,2 0-8 0 0,-3 1-105 0 0,1-1 1 0 0,0 0 0 0 0,-1 1 0 0 0,1-1-1 0 0,0 0 1 0 0,0 0 0 0 0,-1 0 0 0 0,1 0-1 0 0,0-1 1 0 0,-1 1 0 0 0,1 0-1 0 0,0-1 1 0 0,-1 1 0 0 0,1-1 0 0 0,0 1-1 0 0,-1-1 1 0 0,1 0 0 0 0,-1 1 0 0 0,1-1-1 0 0,-1 0 1 0 0,0 0 0 0 0,1 0-1 0 0,-1 0 1 0 0,0-1 0 0 0,0 1 0 0 0,1 0-1 0 0,-1 0 1 0 0,0-1 104 0 0,-1 1-164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4 0 0,'-22'-3'1733'0'0,"21"2"-1715"0"0,0 1-1 0 0,-1-1 1 0 0,1 1 0 0 0,0 0 0 0 0,0-1 0 0 0,-1 1 0 0 0,1 0-1 0 0,0 0 1 0 0,-1 0 0 0 0,1 0 0 0 0,0 0 0 0 0,-1 1 0 0 0,1-1-1 0 0,0 0 1 0 0,-1 0 0 0 0,1 1 0 0 0,0-1 0 0 0,0 1 0 0 0,0-1-1 0 0,-1 1 1 0 0,1 0 0 0 0,0-1 0 0 0,0 1 0 0 0,0 0 0 0 0,0 0 0 0 0,0-1-1 0 0,0 1 1 0 0,0 0 0 0 0,0 0 0 0 0,1 0 0 0 0,-1 0 0 0 0,-1 1-18 0 0,-1 3-2 0 0,0 0 1 0 0,0 0-1 0 0,0 1 1 0 0,0-1 0 0 0,1 1-1 0 0,0-1 1 0 0,0 1-1 0 0,1-1 1 0 0,-1 1 0 0 0,1 0-1 0 0,1 0 1 0 0,-1 0-1 0 0,1 5 2 0 0,-1-8 28 0 0,1 1 0 0 0,0-1-1 0 0,0 0 1 0 0,0 1 0 0 0,0-1-1 0 0,1 0 1 0 0,-1 1 0 0 0,1-1-1 0 0,0 0 1 0 0,0 0 0 0 0,0 0-1 0 0,1 1 1 0 0,-1-1-1 0 0,1 0 1 0 0,-1 0 0 0 0,1-1-1 0 0,0 1 1 0 0,0 0 0 0 0,1-1-1 0 0,-1 1 1 0 0,0-1 0 0 0,1 1-1 0 0,0-1 1 0 0,1 1-28 0 0,1-2 28 0 0,0 0-1 0 0,0 0 1 0 0,0-1 0 0 0,0 1-1 0 0,0-1 1 0 0,0 0 0 0 0,0-1-1 0 0,0 1 1 0 0,-1-1 0 0 0,1 0-1 0 0,0 0 1 0 0,0 0 0 0 0,0-1-1 0 0,-1 1 1 0 0,1-1 0 0 0,2-2-28 0 0,-2 2 24 0 0,0 0 1 0 0,-1 0 0 0 0,1 0-1 0 0,-1-1 1 0 0,0 0 0 0 0,1 0-1 0 0,-1 0 1 0 0,-1 0 0 0 0,1-1-1 0 0,0 1 1 0 0,-1-1 0 0 0,0 0-1 0 0,0 0 1 0 0,0 0 0 0 0,2-4-25 0 0,-4 4 0 0 0,-1 1 0 0 0,0 0 0 0 0,0-1 0 0 0,0 1 1 0 0,0-1-1 0 0,0 1 0 0 0,-1-1 0 0 0,1 1 0 0 0,-1 0 0 0 0,0-1 1 0 0,0 1-1 0 0,0 0 0 0 0,-1 0 0 0 0,1 0 0 0 0,-1 0 1 0 0,0 0-1 0 0,0 0 0 0 0,0 0 0 0 0,0 0 0 0 0,0 1 0 0 0,-1-1 1 0 0,-1 0-1 0 0,-10-12 1 0 0,-1 1-1 0 0,-1 1 1 0 0,-7-4-1 0 0,13 9 0 0 0,9 7-40 0 0,0 1 1 0 0,1-1 0 0 0,-1 1-1 0 0,0-1 1 0 0,1 1 0 0 0,-1-1-1 0 0,0 1 1 0 0,0-1 0 0 0,0 1-1 0 0,1 0 1 0 0,-1-1 0 0 0,0 1-1 0 0,0 0 1 0 0,0 0 0 0 0,0 0-1 0 0,0-1 1 0 0,0 1 0 0 0,1 0-1 0 0,-1 0 1 0 0,0 0 0 0 0,0 0-1 0 0,0 1 1 0 0,0-1 0 0 0,0 0-1 0 0,0 0 1 0 0,0 0 0 0 0,1 1-1 0 0,-1-1 1 0 0,0 0 0 0 0,0 1-1 0 0,0-1 1 0 0,1 1 39 0 0,-1 0-131 0 0,0 0-1 0 0,0 0 1 0 0,0 0 0 0 0,0 0 0 0 0,0 1-1 0 0,0-1 1 0 0,1 0 0 0 0,-1 0 0 0 0,0 1 0 0 0,1-1-1 0 0,-1 1 1 0 0,1-1 0 0 0,0 0 0 0 0,-1 1-1 0 0,1-1 1 0 0,0 1 0 0 0,0-1 0 0 0,0 2 131 0 0,0 6-143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 0 0,'0'0'30'0'0,"0"0"0"0"0,0-1 0 0 0,0 1 0 0 0,0 0 0 0 0,1 0 0 0 0,-1 0 0 0 0,0-1 0 0 0,0 1 0 0 0,0 0 0 0 0,0 0-1 0 0,1 0 1 0 0,-1 0 0 0 0,0 0 0 0 0,0 0 0 0 0,1-1 0 0 0,-1 1 0 0 0,0 0 0 0 0,0 0 0 0 0,0 0 0 0 0,1 0 0 0 0,-1 0 0 0 0,0 0 0 0 0,0 0 0 0 0,1 0 0 0 0,-1 0 0 0 0,0 0 0 0 0,0 0 0 0 0,1 0 0 0 0,-1 0 0 0 0,0 0 0 0 0,0 0 0 0 0,1 0-1 0 0,-1 0 1 0 0,0 0 0 0 0,0 1 0 0 0,1-1 0 0 0,-1 0 0 0 0,0 0 0 0 0,0 0 0 0 0,0 0 0 0 0,1 0 0 0 0,-1 1 0 0 0,0-1 0 0 0,0 0 0 0 0,0 0 0 0 0,0 0 0 0 0,1 0 0 0 0,-1 1 0 0 0,0-1 0 0 0,0 0 0 0 0,0 0 0 0 0,0 1 0 0 0,0-1 0 0 0,0 0-1 0 0,0 0 1 0 0,0 0 0 0 0,0 1 0 0 0,0-1 0 0 0,0 0-30 0 0,13 27 514 0 0,4 35-420 0 0,-5 19-17 0 0,0 60-77 0 0,-2-19-3 0 0,-2-84-46 0 0,-14-62-1582 0 0,-1 2 983 0 0,0 9 531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 0 0,'4'-40'4568'0'0,"-5"70"-4027"0"0,1 24 602 0 0,5 36-1143 0 0,-1-48 47 0 0,-2-14-36 0 0,2 0 0 0 0,1 4-11 0 0,-11-64 13 0 0,0 0 0 0 0,3-1 1 0 0,0 0-1 0 0,2-16-13 0 0,1 35-4 0 0,1 2 0 0 0,0-2 0 0 0,1 1 1 0 0,0 1-1 0 0,1-1 0 0 0,0 0 0 0 0,1 0 0 0 0,0 1 0 0 0,1 0 0 0 0,1 0 1 0 0,0 0-1 0 0,0 1 0 0 0,7-8 4 0 0,-12 18 1 0 0,0-1-1 0 0,-1 1 1 0 0,1-1-1 0 0,1 1 1 0 0,-2 0 0 0 0,1 0-1 0 0,1 0 1 0 0,-2-1-1 0 0,2 2 1 0 0,-1-1 0 0 0,1 0-1 0 0,-1 0 1 0 0,0 0 0 0 0,1 0-1 0 0,-1 1 1 0 0,1-1-1 0 0,-1 1 1 0 0,1-1 0 0 0,-1 1-1 0 0,1-1 1 0 0,-1 1 0 0 0,1 0-1 0 0,0 0 1 0 0,-1 0-1 0 0,1 0 1 0 0,-1 0 0 0 0,1 0-1 0 0,-1 0 1 0 0,1 1-1 0 0,-1-1 1 0 0,1 1 0 0 0,-1-1-1 0 0,1 0 1 0 0,-1 1 0 0 0,1 0-1 0 0,-1 0 1 0 0,1-1-1 0 0,-1 1 1 0 0,1 0 0 0 0,-1 0-1 0 0,0 0 1 0 0,0 1 0 0 0,0-2-1 0 0,0 2 1 0 0,1-1-1 0 0,-2 0 1 0 0,1 1-1 0 0,4 5 4 0 0,1 0 1 0 0,-2 0-1 0 0,1 1 1 0 0,-2 0-1 0 0,1 0 1 0 0,0 0-1 0 0,-1 0 1 0 0,-1 2-5 0 0,9 35 249 0 0,-2 0 1 0 0,-2 1 0 0 0,-2-1 0 0 0,-2 2-1 0 0,-3 22-249 0 0,-1-66-2222 0 0,-3-8 60 0 0,-2-13-141 0 0,4 3 1666 0 0,1-6 344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40 0 0,'55'-11'4463'0'0,"-7"0"-1316"0"0,27 8-656 0 0,-24 3-4913 0 0,-40 0 836 0 0,-11 0-200 0 0,-8-2-2058 0 0,5 1 3425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 0 0,'1'3'115'0'0,"-1"-1"0"0"0,1 0 1 0 0,0 0-1 0 0,0 1 0 0 0,0-1 0 0 0,0 0 1 0 0,0 0-1 0 0,1 0 0 0 0,-1 0 0 0 0,0 0 1 0 0,1 0-1 0 0,0-1 0 0 0,-1 1 0 0 0,1 0 1 0 0,0-1-1 0 0,0 1 0 0 0,0-1 0 0 0,0 0 1 0 0,0 0-1 0 0,0 0 0 0 0,0 0 0 0 0,1 0 1 0 0,-1 0-1 0 0,0 0 0 0 0,1 0 0 0 0,-1-1 1 0 0,0 1-1 0 0,1-1 0 0 0,-1 0 0 0 0,2 0-115 0 0,3 2 153 0 0,0-1-1 0 0,0-1 0 0 0,0 1 1 0 0,0-1-1 0 0,1 0 0 0 0,-1 0 1 0 0,0-1-1 0 0,0 0 0 0 0,0 0 0 0 0,1-1-152 0 0,-6 1 3 0 0,1 0-1 0 0,-1 1 0 0 0,0-1 0 0 0,0 0 1 0 0,0 0-1 0 0,0 0 0 0 0,0 0 0 0 0,0 0 1 0 0,0-1-1 0 0,0 1 0 0 0,-1-1 0 0 0,1 1 1 0 0,0-1-1 0 0,-1 0 0 0 0,1 1 0 0 0,-1-1 1 0 0,0 0-1 0 0,0 0 0 0 0,1 0 0 0 0,-1 0 1 0 0,-1 0-1 0 0,1 0 0 0 0,0 0 0 0 0,0 0 1 0 0,-1 0-1 0 0,1 0 0 0 0,-1-1 0 0 0,0 1 1 0 0,0 0-1 0 0,0-2-2 0 0,0 2-2 0 0,-1 0 0 0 0,0 0 0 0 0,0 0 0 0 0,0 1 0 0 0,0-1 0 0 0,0 0 0 0 0,0 1 0 0 0,0-1 0 0 0,-1 1 0 0 0,1-1 0 0 0,-1 1 0 0 0,1-1 0 0 0,-1 1 0 0 0,0 0 0 0 0,1 0 0 0 0,-1 0 0 0 0,0 0 1 0 0,0 0-1 0 0,0 0 0 0 0,0 0 0 0 0,0 1 0 0 0,0-1 0 0 0,0 0 0 0 0,0 1 0 0 0,0 0 0 0 0,0-1 0 0 0,0 1 0 0 0,0 0 0 0 0,0 0 0 0 0,0 0 0 0 0,0 1 0 0 0,0-1 0 0 0,0 0 0 0 0,-1 1 2 0 0,-1-1-9 0 0,-1 0 1 0 0,1 1-1 0 0,0-1 0 0 0,0 1 0 0 0,-1 0 0 0 0,1 0 1 0 0,0 0-1 0 0,0 1 0 0 0,0 0 0 0 0,0-1 1 0 0,0 1-1 0 0,0 1 0 0 0,1-1 0 0 0,-1 0 0 0 0,1 1 1 0 0,-1 0-1 0 0,1 0 0 0 0,0 0 0 0 0,0 0 0 0 0,1 0 1 0 0,-1 0-1 0 0,1 1 0 0 0,-1-1 0 0 0,1 1 1 0 0,0 0-1 0 0,0 0 0 0 0,1 0 0 0 0,-1 0 0 0 0,1 0 1 0 0,0 0-1 0 0,0 0 0 0 0,0 0 0 0 0,1 3 9 0 0,0-1 8 0 0,0-1 0 0 0,0 0-1 0 0,1 1 1 0 0,-1-1 0 0 0,1 1 0 0 0,1-1-1 0 0,-1 0 1 0 0,1 0 0 0 0,0 0 0 0 0,0 0-1 0 0,1 0 1 0 0,-1 0 0 0 0,1 0 0 0 0,0-1-1 0 0,1 1 1 0 0,-1-1 0 0 0,1 0 0 0 0,0 0-1 0 0,0 0 1 0 0,0-1 0 0 0,1 1-1 0 0,-1-1 1 0 0,1 0 0 0 0,0 0 0 0 0,0 0-1 0 0,1 0-7 0 0,-2-1-34 0 0,0 0 0 0 0,1-1-1 0 0,-1 1 1 0 0,1-1-1 0 0,-1 0 1 0 0,1 0-1 0 0,-1 0 1 0 0,1 0-1 0 0,-1-1 1 0 0,1 0-1 0 0,0 0 1 0 0,-1 0 0 0 0,1-1-1 0 0,-1 1 1 0 0,4-2 34 0 0,-4 1-249 0 0,0 0 1 0 0,0-1-1 0 0,0 0 0 0 0,-1 0 1 0 0,1 0-1 0 0,-1 0 1 0 0,1-1-1 0 0,-1 1 1 0 0,0-1-1 0 0,0 0 0 0 0,0 0 1 0 0,0 0-1 0 0,0 0 1 0 0,-1 0-1 0 0,1-1 1 0 0,1-3 248 0 0,4-7-339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 0 0,'-7'50'3435'0'0,"8"-17"-3506"0"0,2 0 0 0 0,1 0 0 0 0,7 26 71 0 0,-10-58-2237 0 0,0-6 1457 0 0,-1-2 595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 0 0,'-1'1'76'0'0,"-1"0"1"0"0,1 0-1 0 0,0 0 1 0 0,0 0-1 0 0,0 0 1 0 0,0 0-1 0 0,0 0 1 0 0,0 1-1 0 0,0-1 1 0 0,0 0-1 0 0,0 0 1 0 0,1 1-1 0 0,-1-1 1 0 0,1 1-1 0 0,-1-1 1 0 0,1 0-1 0 0,-1 1-76 0 0,1-1 29 0 0,1-1 0 0 0,-1 0 0 0 0,0 1 0 0 0,0-1 0 0 0,1 1 0 0 0,-1-1 0 0 0,0 0 0 0 0,1 1 0 0 0,-1-1 0 0 0,0 1 0 0 0,1-1 0 0 0,-1 0 0 0 0,1 0 0 0 0,-1 1 0 0 0,0-1 0 0 0,1 0 0 0 0,-1 0 0 0 0,1 1 0 0 0,-1-1 0 0 0,1 0 0 0 0,-1 0 0 0 0,1 0 0 0 0,-1 0 0 0 0,1 0-1 0 0,-1 0 1 0 0,1 0 0 0 0,-1 0 0 0 0,1 0 0 0 0,-1 0 0 0 0,1 0 0 0 0,0 0-29 0 0,5 0 106 0 0,1 0-1 0 0,0-1 1 0 0,-1 0-1 0 0,1 0 1 0 0,-1-1-1 0 0,1 0 1 0 0,1 0-106 0 0,-7 2 22 0 0,0 0 1 0 0,0-1-1 0 0,0 1 0 0 0,-1 0 1 0 0,1 0-1 0 0,0 0 0 0 0,0-1 1 0 0,0 1-1 0 0,-1 0 1 0 0,1-1-1 0 0,0 1 0 0 0,0-1 1 0 0,-1 1-1 0 0,1-1 0 0 0,0 1 1 0 0,-1-1-1 0 0,1 1 0 0 0,0-1 1 0 0,-1 0-1 0 0,1 1 0 0 0,-1-1 1 0 0,1 0-1 0 0,-1 1 1 0 0,0-1-1 0 0,1 0 0 0 0,-1 0 1 0 0,0 0-1 0 0,1 1 0 0 0,-1-1 1 0 0,0 0-1 0 0,0 0 0 0 0,0 0 1 0 0,0 1-1 0 0,0-1 1 0 0,0 0-1 0 0,0 0 0 0 0,0 0 1 0 0,0 0-1 0 0,0 1 0 0 0,0-1 1 0 0,-1 0-1 0 0,1 0 0 0 0,0 0 1 0 0,-1 1-1 0 0,1-1 0 0 0,0 0 1 0 0,-1 1-1 0 0,1-1 1 0 0,-1 0-1 0 0,1 1 0 0 0,-1-1 1 0 0,1 0-1 0 0,-1 1 0 0 0,0-1 1 0 0,1 1-1 0 0,-1-1-22 0 0,-1 0-51 0 0,1 0 0 0 0,-1 0 0 0 0,1 0 0 0 0,-1 0 1 0 0,1 0-1 0 0,-1 0 0 0 0,0 1 0 0 0,0-1 0 0 0,1 0 0 0 0,-1 1 0 0 0,0-1 0 0 0,0 1 0 0 0,0 0 0 0 0,0 0 0 0 0,0 0 1 0 0,1 0-1 0 0,-1 0 0 0 0,0 0 0 0 0,0 0 0 0 0,0 0 0 0 0,0 1 0 0 0,0-1 0 0 0,1 1 0 0 0,-1-1 0 0 0,0 1 0 0 0,0 0 0 0 0,1-1 1 0 0,-1 1 50 0 0,0 1-183 0 0,0-1 0 0 0,1 0 0 0 0,-1 0 0 0 0,0 1 0 0 0,1-1 0 0 0,0 1 0 0 0,-1-1 1 0 0,1 1-1 0 0,0-1 0 0 0,0 1 0 0 0,0 0 0 0 0,0 0 0 0 0,0 0 0 0 0,0 0 183 0 0,0 5-195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12 0 0,'-7'-10'2046'0'0,"3"11"-550"0"0,6 8-1113 0 0,4 9-272 0 0,-2 0 1 0 0,0 1-1 0 0,-1 0 1 0 0,-1-1-1 0 0,-1 16-111 0 0,10 58 1011 0 0,-7-56-272 0 0,-4-34-246 0 0,0-4-61 0 0,0-18-118 0 0,0-4-315 0 0,1 0 0 0 0,2 1 0 0 0,1-1 1 0 0,1-2 0 0 0,-3 16-1 0 0,1 1 0 0 0,0-1 1 0 0,0 1-1 0 0,1 0 0 0 0,0 0 1 0 0,1 0-1 0 0,0 0 1 0 0,1 1-1 0 0,0-1 0 0 0,0 2 1 0 0,1-2 0 0 0,-6 8-2 0 0,-1 1 1 0 0,1-1 0 0 0,0 0 0 0 0,-1 1-1 0 0,1-1 1 0 0,0 1 0 0 0,-1-1 0 0 0,1 1-1 0 0,0-1 1 0 0,0 1 0 0 0,0-1 0 0 0,0 1-1 0 0,-1 0 1 0 0,1 0 0 0 0,0-1 0 0 0,0 1-1 0 0,0 0 1 0 0,0 0 0 0 0,0 0-1 0 0,0 0 1 0 0,0 0 0 0 0,0 0 0 0 0,0 0-1 0 0,0 0 1 0 0,0 0 0 0 0,0 0 0 0 0,-1 1-1 0 0,2-1 2 0 0,0 1-1 0 0,0 0 0 0 0,0 0-1 0 0,-1 1 1 0 0,1-1 0 0 0,0 1-1 0 0,-1-1 1 0 0,1 1 0 0 0,-1-1-1 0 0,1 1 1 0 0,-1 0 0 0 0,0-1-1 0 0,1 2 2 0 0,24 56-17 0 0,-25-55 14 0 0,6 19-83 0 0,-1-1 0 0 0,-2 1 1 0 0,-1 1-1 0 0,0 1 86 0 0,4 31-1553 0 0,-7-56 1383 0 0,1 0 1 0 0,-1 0 0 0 0,0 0 0 0 0,0 0 0 0 0,0 0 0 0 0,0 0-1 0 0,0 0 1 0 0,0 0 0 0 0,1 0 0 0 0,-1 0 0 0 0,0 0 0 0 0,0 0 0 0 0,0 0-1 0 0,0 0 1 0 0,0 0 0 0 0,1 0 0 0 0,-1 0 0 0 0,0 0 0 0 0,0 0 0 0 0,0 0-1 0 0,0 0 1 0 0,0 0 0 0 0,1 0 0 0 0,-1 0 0 0 0,0 0 0 0 0,0 0 0 0 0,0 0-1 0 0,0 0 1 0 0,0 0 0 0 0,0 0 0 0 0,1 0 0 0 0,-1 0 169 0 0,1-4 271 0 0,2-3-570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8 0 0,'5'36'2162'0'0,"3"-26"-683"0"0,-8-10-1421 0 0,1 0 0 0 0,0-1 0 0 0,0 1 1 0 0,-1 0-1 0 0,1-1 0 0 0,0 1 1 0 0,-1 0-1 0 0,1-1 0 0 0,0 1 1 0 0,-1-1-1 0 0,1 1 0 0 0,-1-1 1 0 0,1 1-1 0 0,-1-1 0 0 0,1 1 1 0 0,-1-1-1 0 0,1 0 0 0 0,-1 1 1 0 0,0-1-1 0 0,1 0 0 0 0,-1 1 0 0 0,0-1 1 0 0,1 0-59 0 0,-1 0 40 0 0,1 0 0 0 0,-1 0-1 0 0,0 0 1 0 0,1 0 0 0 0,-1 0 0 0 0,0 0 0 0 0,0 0 0 0 0,0 0 0 0 0,0 0 0 0 0,0 0-1 0 0,0 0 1 0 0,0 0 0 0 0,0 0 0 0 0,0 0 0 0 0,0 0 0 0 0,0 0 0 0 0,-1 0-1 0 0,1 0 1 0 0,-1 0 0 0 0,1 0 0 0 0,0 0 0 0 0,-1 0 0 0 0,0 0 0 0 0,1 0 0 0 0,-1 1-1 0 0,1-1 1 0 0,-1 0 0 0 0,0 0 0 0 0,0 1 0 0 0,1-1 0 0 0,-1 0 0 0 0,0 1 0 0 0,0-1-1 0 0,0 1 1 0 0,0-1 0 0 0,0 1 0 0 0,0-1 0 0 0,0 1 0 0 0,-1-1-40 0 0,1 1-2 0 0,1 0 1 0 0,-1 0-1 0 0,0-1 1 0 0,1 1-1 0 0,-1 0 1 0 0,0 0-1 0 0,1 0 1 0 0,-1 0-1 0 0,0 0 1 0 0,0 0-1 0 0,1 0 1 0 0,-1 0-1 0 0,0 0 0 0 0,1 1 1 0 0,-1-1-1 0 0,0 0 1 0 0,1 0-1 0 0,-1 1 1 0 0,0-1-1 0 0,1 0 1 0 0,-1 1-1 0 0,0-1 1 0 0,1 0-1 0 0,-1 1 1 0 0,1-1 1 0 0,-1 2-1 0 0,0-1-1 0 0,0 0 1 0 0,1 0 0 0 0,-1 0 0 0 0,1 0 0 0 0,-1 1-1 0 0,1-1 1 0 0,0 0 0 0 0,-1 1 0 0 0,1-1 0 0 0,0 0-1 0 0,0 1 1 0 0,0-1 0 0 0,0 0 0 0 0,0 1 0 0 0,0-1-1 0 0,0 0 1 0 0,0 1 0 0 0,1 0 1 0 0,-1 0 1 0 0,1-1 0 0 0,-1 1 0 0 0,0 0 0 0 0,1-1 1 0 0,0 1-1 0 0,-1 0 0 0 0,1-1 0 0 0,0 1 0 0 0,0-1 0 0 0,0 1 0 0 0,0-1 0 0 0,0 1 1 0 0,0-1-1 0 0,0 0 0 0 0,0 1 0 0 0,1-1 0 0 0,-1 0 0 0 0,1 0 0 0 0,-1 0 0 0 0,1 0 1 0 0,-1 0-1 0 0,1 0-1 0 0,-1-1 1 0 0,0 0 1 0 0,1 1-1 0 0,-1-1 1 0 0,0 0 0 0 0,0 0-1 0 0,0 0 1 0 0,0 0-1 0 0,0-1 1 0 0,0 1 0 0 0,0 0-1 0 0,0 0 1 0 0,0-1-1 0 0,0 1 1 0 0,0 0-1 0 0,0-1 1 0 0,0 1 0 0 0,0-1-1 0 0,0 1 1 0 0,0-1-1 0 0,0 0 1 0 0,0 1 0 0 0,0-1-1 0 0,-1 0 1 0 0,1 0-1 0 0,0 1 1 0 0,-1-1-1 0 0,1 0 1 0 0,0 0 0 0 0,-1 0-1 0 0,1 0 1 0 0,-1 0-1 0 0,0 0 1 0 0,1 0 0 0 0,-1 0-1 0 0,0 0 1 0 0,1 0-1 0 0,-1-1-1 0 0,0-20-202 0 0,0 20-11 0 0,-1 0 0 0 0,0 1-1 0 0,0-1 1 0 0,1 1-1 0 0,-1-1 1 0 0,0 1 0 0 0,0-1-1 0 0,0 1 1 0 0,-1 0 0 0 0,1-1-1 0 0,0 1 1 0 0,-1 0-1 0 0,1 0 1 0 0,0 0 0 0 0,-1 0-1 0 0,1 0 1 0 0,-1 0 0 0 0,0 0-1 0 0,1 0 1 0 0,-1 1-1 0 0,0-1 1 0 0,1 1 0 0 0,-1-1-1 0 0,0 1 1 0 0,0 0-1 0 0,1-1 1 0 0,-1 1 0 0 0,0 0-1 0 0,-1 0 214 0 0,-2 2-165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24 0 0,'-3'13'1788'0'0,"15"-18"3"0"0,16-18 631 0 0,-27 23-2358 0 0,-1-1-1 0 0,1 0 0 0 0,0 1 1 0 0,-1-1-1 0 0,1 0 0 0 0,0 0 1 0 0,-1 1-1 0 0,1-1 0 0 0,-1 0 1 0 0,0 0-1 0 0,1 0 0 0 0,-1 0 1 0 0,0 0-1 0 0,1 0 1 0 0,-1 0-1 0 0,0 0 0 0 0,0 0 1 0 0,0 1-1 0 0,0-1 0 0 0,0 0 1 0 0,0 0-1 0 0,0 0 0 0 0,0 0 1 0 0,0 0-1 0 0,-1 0 0 0 0,1 0 1 0 0,0 0-1 0 0,-1 0 0 0 0,1 0-63 0 0,-1 1 34 0 0,0-1-1 0 0,0 1 0 0 0,0 0 0 0 0,0 0 0 0 0,1-1 0 0 0,-1 1 1 0 0,0 0-1 0 0,0 0 0 0 0,0 0 0 0 0,0 0 0 0 0,0 0 0 0 0,0 0 1 0 0,0 0-1 0 0,0 0 0 0 0,0 1 0 0 0,1-1 0 0 0,-1 0 0 0 0,0 1 1 0 0,0-1-1 0 0,0 0 0 0 0,0 1 0 0 0,1-1 0 0 0,-1 1-33 0 0,-1-1 2 0 0,1 0 0 0 0,0 1 0 0 0,0-1 0 0 0,0 0-1 0 0,0 1 1 0 0,0-1 0 0 0,1 1 0 0 0,-1-1 0 0 0,0 1 0 0 0,0 0 0 0 0,0-1-1 0 0,0 1 1 0 0,1 0 0 0 0,-1 0 0 0 0,0 0 0 0 0,1-1 0 0 0,-1 1 0 0 0,0 0-1 0 0,1 0 1 0 0,-1 0 0 0 0,1 0 0 0 0,0 0 0 0 0,-1 0 0 0 0,1 0 0 0 0,0 0-1 0 0,-1 0 1 0 0,1 0 0 0 0,0 0 0 0 0,0 0 0 0 0,0 0 0 0 0,0 0 0 0 0,0 0-1 0 0,0 0 1 0 0,0 0 0 0 0,1 0 0 0 0,-1 0 0 0 0,0 0 0 0 0,1 0 0 0 0,-1 0-1 0 0,0 0 1 0 0,1 0 0 0 0,-1 0 0 0 0,1 0 0 0 0,0 0 0 0 0,-1 0 0 0 0,1-1-1 0 0,0 1 1 0 0,-1 0 0 0 0,1 0 0 0 0,0-1 0 0 0,0 1 0 0 0,0 0 0 0 0,0-1-1 0 0,0 1-1 0 0,0 0 64 0 0,0-1-1 0 0,0 1 0 0 0,0 0 1 0 0,0-1-1 0 0,0 1 0 0 0,0-1 1 0 0,0 1-1 0 0,0-1 0 0 0,1 1 1 0 0,-1-1-1 0 0,0 0 0 0 0,0 0 1 0 0,0 1-1 0 0,1-1 0 0 0,-1 0 1 0 0,0 0-1 0 0,1 0-63 0 0,-1 0-20 0 0,-1-1-1 0 0,1 1 1 0 0,-1 0 0 0 0,0 0-1 0 0,1-1 1 0 0,-1 1 0 0 0,1 0 0 0 0,-1-1-1 0 0,1 1 1 0 0,-1-1 0 0 0,0 1-1 0 0,1 0 1 0 0,-1-1 0 0 0,0 1 0 0 0,1-1-1 0 0,-1 1 1 0 0,0-1 0 0 0,0 1-1 0 0,0-1 1 0 0,1 1 0 0 0,-1-1 0 0 0,0 1-1 0 0,0-1 1 0 0,0 1 0 0 0,0-1-1 0 0,0 1 21 0 0,0-3-684 0 0,0 0-1 0 0,0-1 0 0 0,0 1 0 0 0,0 0 0 0 0,-1 0 1 0 0,1 0-1 0 0,-1 0 0 0 0,0 0 0 0 0,0 0 0 0 0,0 0 0 0 0,-1 0 685 0 0,-5-14-1529 0 0,5 5 1325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21 516 4 0 0,'0'0'13'0'0,"28"-3"1309"0"0,-13-5-1046 0 0,-13 8-261 0 0,0-1 0 0 0,0 0 0 0 0,0 0 0 0 0,0 0 0 0 0,-1 0 0 0 0,1 0 0 0 0,0 0 0 0 0,-1 0 0 0 0,1 0 0 0 0,-1 0 0 0 0,1-1 0 0 0,0-1-15 0 0,9-11 191 0 0,-2-1-1 0 0,0 0 1 0 0,-1-1 0 0 0,-1 0 0 0 0,4-10-191 0 0,-6 13 156 0 0,0 0-1 0 0,-1 0 1 0 0,-1-1 0 0 0,0 1 0 0 0,-1-1 0 0 0,0 0-1 0 0,-1 0 1 0 0,-1-6-156 0 0,-1 0 366 0 0,-1 0 0 0 0,0-1 0 0 0,-2 1 0 0 0,-1-1-366 0 0,3 13 16 0 0,-1 0-1 0 0,0 0 1 0 0,-1 0-1 0 0,0 1 1 0 0,0 0-1 0 0,0-1 1 0 0,-1 1-1 0 0,0 1 1 0 0,-1-1-1 0 0,0 1 1 0 0,0 0-1 0 0,0 0 1 0 0,-1 0 0 0 0,-5-3-16 0 0,-13-9 57 0 0,21 14-766 0 0,-1 0 1 0 0,0 0 0 0 0,0 1-1 0 0,0-1 1 0 0,0 2 0 0 0,-1-1-1 0 0,-3-1 709 0 0,6 2-472 0 0,0-1 217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12 0 0,'49'3'898'0'0,"-37"-1"-822"0"0,-1-1-1 0 0,1-1 1 0 0,0 0-1 0 0,0 0 1 0 0,0-1-1 0 0,4-1-75 0 0,-38 3 208 0 0,0 0 0 0 0,0-1-1 0 0,-11-2-207 0 0,-31-1-1698 0 0,64 3 1522 0 0,2-3 80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 0 0,'0'3'111'0'0,"-1"1"0"0"0,0-1 0 0 0,-1 0 1 0 0,1 1-1 0 0,-1-1 0 0 0,1 0 0 0 0,-1 0 0 0 0,0 0 0 0 0,0 0 0 0 0,0 0 0 0 0,-1-1 1 0 0,1 1-112 0 0,-2 1 3 0 0,1 0 1 0 0,0 1 0 0 0,0-1 0 0 0,0 1 0 0 0,0-1 0 0 0,1 1-1 0 0,0 0 1 0 0,0 0 0 0 0,0 3-4 0 0,-1 5 1 0 0,-1-1-1 0 0,0 1 1 0 0,-1-1-1 0 0,-2 5 0 0 0,2-6 1 0 0,0 1-1 0 0,1 1 1 0 0,0-1-1 0 0,0 4 0 0 0,-2 17 2 0 0,-5 37 5 0 0,12-61-6 0 0,0 0 1 0 0,1 1 0 0 0,0-1-1 0 0,0 0 1 0 0,1 0-1 0 0,1 0 1 0 0,-1 0-1 0 0,1 0 1 0 0,1-1-1 0 0,0 0 1 0 0,0 0 0 0 0,0 0-1 0 0,1 0 1 0 0,0-1-1 0 0,1 0 1 0 0,0 0-1 0 0,3 2-1 0 0,-3-3-29 0 0,4 3 35 0 0,-12-9-27 0 0,1 0-1 0 0,0 0 1 0 0,0 1-1 0 0,0-1 1 0 0,0 0-1 0 0,0 0 0 0 0,0 0 1 0 0,0 1-1 0 0,0-1 1 0 0,0 0-1 0 0,0 0 1 0 0,-1 0-1 0 0,1 0 1 0 0,0 1-1 0 0,0-1 1 0 0,0 0-1 0 0,0 0 1 0 0,-1 0-1 0 0,1 0 1 0 0,0 0-1 0 0,0 1 1 0 0,0-1-1 0 0,-1 0 1 0 0,1 0-1 0 0,0 0 1 0 0,0 0-1 0 0,0 0 0 0 0,-1 0 1 0 0,1 0-1 0 0,0 0 1 0 0,0 0-1 0 0,0 0 1 0 0,-1 0-1 0 0,1 0 1 0 0,0 0-1 0 0,0 0 1 0 0,-1 0-1 0 0,1 0 1 0 0,0 0-1 0 0,0 0 1 0 0,0 0-1 0 0,-1 0 1 0 0,1 0-1 0 0,0-1 1 0 0,0 1-1 0 0,0 0 1 0 0,-1 0-1 0 0,1 0 0 0 0,0 0 1 0 0,0 0-1 0 0,0 0 1 0 0,0-1-1 0 0,-1 1 22 0 0,-5-1-195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419 275 48 0 0,'1'0'51'0'0,"-1"0"1"0"0,0-1-1 0 0,0 1 0 0 0,0 0 0 0 0,0 0 1 0 0,1-1-1 0 0,-1 1 0 0 0,0 0 0 0 0,1 0 1 0 0,-1 0-1 0 0,0 0 0 0 0,1-1 0 0 0,-1 1 1 0 0,0 0-1 0 0,0-1 0 0 0,0 1 0 0 0,0 0 1 0 0,0-1-1 0 0,0 1 0 0 0,0 0 0 0 0,0 0 1 0 0,0-1-1 0 0,0 1 0 0 0,0 0 0 0 0,0-1 1 0 0,0 1-1 0 0,0-1 0 0 0,0 1 0 0 0,0 0 1 0 0,0 0-1 0 0,0-1 0 0 0,0 1 1 0 0,0 0-1 0 0,0-1 0 0 0,0 1-51 0 0,-9-16 912 0 0,-18-13-223 0 0,24 26-521 0 0,-54-60 353 0 0,42 43-446 0 0,-3 1-1 0 0,1 1 1 0 0,-1 0-1 0 0,-1 2 1 0 0,-1 0-1 0 0,0 1 1 0 0,-7-3-75 0 0,24 16 9 0 0,-1 0 0 0 0,1 1 0 0 0,-1-1 0 0 0,1 1 0 0 0,-1 0 0 0 0,0-1 0 0 0,0 2 0 0 0,1-1 0 0 0,-1 1 1 0 0,0-1-1 0 0,0 1 0 0 0,1 0 0 0 0,-1 0 0 0 0,0 0 0 0 0,0 1 0 0 0,1 0 0 0 0,-1-1 0 0 0,0 1 0 0 0,0 1 0 0 0,1-2 0 0 0,-3 3-9 0 0,1 0-1 0 0,1 0-1 0 0,-1 0 1 0 0,1 1-1 0 0,0 0 0 0 0,0 0 1 0 0,0-1-1 0 0,1 1 1 0 0,0 1-1 0 0,0-1 0 0 0,0 1 1 0 0,0-1-1 0 0,0 1 1 0 0,1 0-1 0 0,0-1 0 0 0,-1 4 2 0 0,-4 10-1 0 0,1 1 0 0 0,0-1-1 0 0,2 1 1 0 0,0 0 0 0 0,1 0-1 0 0,1 1 1 0 0,0-1 0 0 0,2 0-1 0 0,0 1 1 0 0,2-1 0 0 0,0 1-1 0 0,1 1 2 0 0,-3-18 8 0 0,1 0 0 0 0,-1 0 0 0 0,1 0 0 0 0,0 0 0 0 0,0 0 0 0 0,0 0 0 0 0,0-1 0 0 0,0 1 0 0 0,1-1 0 0 0,-1 1 0 0 0,1-1 0 0 0,0 1 0 0 0,0-1 0 0 0,0 0 0 0 0,0 0 0 0 0,0 1 0 0 0,0-1 0 0 0,1-1 0 0 0,-1 2 0 0 0,0-2 0 0 0,1 1 0 0 0,0-1 0 0 0,0 0 0 0 0,-1 0 0 0 0,1 1-8 0 0,3-1 20 0 0,-1-1 1 0 0,1 1 0 0 0,-1-1-1 0 0,1 0 1 0 0,0 0 0 0 0,0 0-1 0 0,-1-1 1 0 0,1 1 0 0 0,-1-2-1 0 0,0 1 1 0 0,1-1 0 0 0,3-1-21 0 0,2-1 50 0 0,0 0 0 0 0,0-1 0 0 0,1-1 0 0 0,-2 0 0 0 0,1 0 0 0 0,-2-1 0 0 0,1-1 0 0 0,0 1 1 0 0,-1-1-1 0 0,0-1 0 0 0,4-5-50 0 0,-1-2 100 0 0,1-2-1 0 0,-1 0 1 0 0,-1 0 0 0 0,0-1 0 0 0,-2 0-1 0 0,1-4-99 0 0,2-2 9 0 0,-7 15-8 0 0,-1-1 0 0 0,1 1-1 0 0,-1-1 1 0 0,-1 0 0 0 0,0 0 0 0 0,0-1-1 0 0,-1 1 1 0 0,-1 0 0 0 0,1-3-1 0 0,2 9-309 0 0,-3 5-5530 0 0,-1 0 5598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0,'56'37'2093'0'0,"-36"-8"-1656"0"0,-10-17-394 0 0,-2 0 0 0 0,1 1 1 0 0,-1 0-1 0 0,-1 0 0 0 0,-1 1 0 0 0,0 0 0 0 0,0 0 1 0 0,-1 1-44 0 0,-3-7-1 0 0,1 0 0 0 0,-1 0 0 0 0,0 0 0 0 0,0 0 0 0 0,-1 0 0 0 0,-1 1 0 0 0,1-1 0 0 0,-1 0 0 0 0,-1 1 0 0 0,0-1 0 0 0,0 0 0 0 0,0 0 0 0 0,-1 1 0 0 0,-1-1 0 0 0,-1 5 1 0 0,1-6 2 0 0,0-1 0 0 0,1 1 0 0 0,-1-1 0 0 0,2 1 0 0 0,-1 0 0 0 0,1-1 0 0 0,0 1 0 0 0,0 5-2 0 0,1-5 0 0 0,0 0 0 0 0,-1-1 0 0 0,0 0 0 0 0,-1 1 0 0 0,1-1 0 0 0,-1 0 0 0 0,-1 1 0 0 0,1-1 0 0 0,-1 0 0 0 0,-1 1 0 0 0,-10 20 64 0 0,12-22-412 0 0,0 0-1 0 0,0 0 1 0 0,-1-1 0 0 0,1 1-1 0 0,-1-1 1 0 0,-1 1-1 0 0,1-1 1 0 0,-2 1 348 0 0,3-3-142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 0 0,'-16'24'202'0'0,"2"1"0"0"0,1 0 0 0 0,1 1 1 0 0,1 0-1 0 0,1 1 0 0 0,-5 27-202 0 0,13-39 19 0 0,1-1-1 0 0,0 0 1 0 0,1 1 0 0 0,1-1 0 0 0,1 1 0 0 0,0-1-1 0 0,1 0 1 0 0,0 0 0 0 0,1 0 0 0 0,1 0-1 0 0,6 12-18 0 0,-4-11 16 0 0,0 0-1 0 0,2 0 0 0 0,8 12-15 0 0,-9-17-18 0 0,-2 0 0 0 0,1 0 0 0 0,-2 0 1 0 0,1 1-1 0 0,-1 0 0 0 0,-1 0 1 0 0,0 0-1 0 0,2 11 18 0 0,-8-14-1108 0 0,-1-13 933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 0 0,'-29'39'2772'0'0,"15"-14"-2754"0"0,1 0-1 0 0,1 1 1 0 0,1 0 0 0 0,1 0-1 0 0,1 1-17 0 0,6-13 6 0 0,0-1 0 0 0,1 1 0 0 0,1 0 0 0 0,0 0-1 0 0,1 0 1 0 0,0 0 0 0 0,1 0 0 0 0,1-1 0 0 0,0 1-1 0 0,1 0 1 0 0,1 1-6 0 0,0-6 30 0 0,0 1-1 0 0,1-1 0 0 0,0 0 0 0 0,1 0 0 0 0,0-1 1 0 0,0 0-1 0 0,1 0 0 0 0,0 0 0 0 0,0-1 1 0 0,4 3-30 0 0,0 1 26 0 0,0-1 1 0 0,-2 2 0 0 0,1-1 0 0 0,6 12-27 0 0,-14-17-245 0 0,-1-3-1542 0 0,0-8 816 0 0,-1-2 706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 0 0,'3'1'127'0'0,"-1"-1"1"0"0,1 1-1 0 0,-1 0 0 0 0,1 0 0 0 0,-1 0 1 0 0,0 0-1 0 0,1 0 0 0 0,-1 0 1 0 0,0 0-1 0 0,0 1 0 0 0,0-1 1 0 0,0 1-1 0 0,0 0 0 0 0,0 0 0 0 0,-1-1 1 0 0,1 1-1 0 0,0 0 0 0 0,-1 0 1 0 0,0 1-1 0 0,1-1 0 0 0,-1 0 1 0 0,0 0-128 0 0,31 65 225 0 0,-17-33-84 0 0,-9-18-113 0 0,-1 0 0 0 0,0 0 0 0 0,-1 1 1 0 0,-1 0-1 0 0,0-1 0 0 0,-1 1 0 0 0,-1 0 0 0 0,-1 0 0 0 0,-1 0 1 0 0,0 0-1 0 0,-1 0 0 0 0,-1 0 0 0 0,-1-1-28 0 0,1-4 1 0 0,-1 0-1 0 0,0 0 1 0 0,-1 0 0 0 0,-1-1-1 0 0,0 0 1 0 0,0 0 0 0 0,-8 8-1 0 0,-16 32 11 0 0,11-22 55 0 0,7-19-785 0 0,12-10 650 0 0,-1 0 1 0 0,1 0-1 0 0,0 0 1 0 0,-1 0-1 0 0,1 0 1 0 0,0 0-1 0 0,-1 0 0 0 0,1 0 1 0 0,0 0-1 0 0,-1 0 1 0 0,1 0-1 0 0,0 0 1 0 0,0 0-1 0 0,-1-1 0 0 0,1 1 1 0 0,0 0-1 0 0,-1 0 1 0 0,1 0-1 0 0,0 0 0 0 0,0-1 1 0 0,-1 1-1 0 0,1 0 1 0 0,0 0-1 0 0,0-1 1 0 0,-1 1-1 0 0,1 0 0 0 0,0 0 1 0 0,0-1-1 0 0,0 1 1 0 0,-1 0-1 0 0,1 0 1 0 0,0-1-1 0 0,0 1 0 0 0,0 0 1 0 0,0-1-1 0 0,0 1 1 0 0,0 0-1 0 0,0-1 69 0 0,-2-3-234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 0 0,'28'20'2111'0'0,"-18"-10"-2048"0"0,0 1 1 0 0,-1 0 0 0 0,0 0-1 0 0,-1 0 1 0 0,0 1 0 0 0,-1 0-1 0 0,0 1 1 0 0,-1-1 0 0 0,-1 1-1 0 0,0 1 1 0 0,-1-1-1 0 0,0 0 1 0 0,-1 1 0 0 0,-1 0-1 0 0,0 0 1 0 0,-1 0 0 0 0,0 0-1 0 0,-2 0-63 0 0,3 30 41 0 0,0-26 41 0 0,-2-1 1 0 0,0 1-1 0 0,-2 12-82 0 0,-2-18 1 0 0,0-1 1 0 0,0 0-1 0 0,-1-1 0 0 0,-1 1 0 0 0,0-1 0 0 0,0 0 0 0 0,-1 0 1 0 0,0-1-1 0 0,-7 8-1 0 0,-26 38-483 0 0,39-55 380 0 0,1 1 0 0 0,-1 0 0 0 0,1 0 0 0 0,-1-1 0 0 0,1 1 0 0 0,-1-1 0 0 0,1 1 0 0 0,-1 0 0 0 0,0-1 0 0 0,1 1 0 0 0,-1-1 0 0 0,0 1-1 0 0,1-1 1 0 0,-1 0 0 0 0,0 1 0 0 0,0-1 0 0 0,0 0 0 0 0,1 1 0 0 0,-1-1 0 0 0,0 0 0 0 0,0 0 0 0 0,0 0 0 0 0,0 0 0 0 0,0 0 0 0 0,1 0 0 0 0,-1 0 0 0 0,0 0 0 0 0,-1 0 103 0 0,-2 0-167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 0 0,'83'1'1979'0'0,"-50"-2"-1498"0"0,-2 6-481 0 0,9 1-1 0 0,-40-5-1 0 0,1 0 1 0 0,-2 3 37 0 0,-1 0-1 0 0,1 1 1 0 0,-1-1-1 0 0,0 0 0 0 0,0 0 1 0 0,0 0-1 0 0,-1-1 1 0 0,-2 4-36 0 0,1-1 33 0 0,-5 10-47 0 0,-5 7 67 0 0,0 1 1 0 0,2 0-1 0 0,1 0 1 0 0,1 1-1 0 0,1 1 1 0 0,1 1-54 0 0,7-17-513 0 0,7-19-1440 0 0,-3 3 1501 0 0,-1 2 302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 0 0,'4'0'777'0'0,"-5"0"-750"0"0,1 0 0 0 0,0 1-1 0 0,0-1 1 0 0,0 0 0 0 0,0 0 0 0 0,0 0 0 0 0,-1 1 0 0 0,1-1-1 0 0,0 0 1 0 0,0 0 0 0 0,0 1 0 0 0,0-1 0 0 0,0 0 0 0 0,0 0-1 0 0,0 1 1 0 0,0-1 0 0 0,0 0 0 0 0,0 0 0 0 0,0 1 0 0 0,0-1-1 0 0,0 0 1 0 0,0 0 0 0 0,0 1 0 0 0,0-1 0 0 0,1 0 0 0 0,-1 0-1 0 0,0 1 1 0 0,0-1 0 0 0,0 0 0 0 0,0 0 0 0 0,0 0-1 0 0,0 1 1 0 0,1-1 0 0 0,-1 0 0 0 0,0 0 0 0 0,0 0 0 0 0,0 0-1 0 0,1 1 1 0 0,-1-1 0 0 0,0 0 0 0 0,0 0 0 0 0,1 0 0 0 0,-1 0-1 0 0,0 0 1 0 0,0 0 0 0 0,1 0 0 0 0,-1 0 0 0 0,0 1 0 0 0,0-1-1 0 0,1 0 1 0 0,-1 0 0 0 0,0 0 0 0 0,0 0 0 0 0,1 0 0 0 0,-1 0-1 0 0,0 0 1 0 0,0-1 0 0 0,1 1 0 0 0,-1 0 0 0 0,0 0-1 0 0,0 0 1 0 0,1 0 0 0 0,-1 0 0 0 0,0 0 0 0 0,0 0 0 0 0,1 0-1 0 0,-1-1 1 0 0,0 1 0 0 0,0 0 0 0 0,1 0-27 0 0,-1-1 51 0 0,0 1 1 0 0,0-1-1 0 0,1 1 1 0 0,-1 0-1 0 0,1-1 1 0 0,-1 1-1 0 0,0 0 1 0 0,1-1-1 0 0,-1 1 1 0 0,1 0-1 0 0,-1-1 1 0 0,1 1-1 0 0,-1 0 1 0 0,1 0-1 0 0,-1-1 1 0 0,1 1-1 0 0,-1 0 1 0 0,1 0-1 0 0,0 0 1 0 0,-1 0-1 0 0,1 0 1 0 0,-1 0-1 0 0,1 0 0 0 0,-1 0 1 0 0,1 0-1 0 0,0 0 1 0 0,-1 0-1 0 0,1 0 1 0 0,-1 0-1 0 0,1 0 1 0 0,-1 1-1 0 0,1-1 1 0 0,-1 0-1 0 0,1 0 1 0 0,-1 1-1 0 0,1-1 1 0 0,-1 0-52 0 0,0 0-10 0 0,-1 0-1 0 0,1-1 1 0 0,0 1 0 0 0,-1 0 0 0 0,0-1-1 0 0,1 1 1 0 0,-1 0 0 0 0,1 0 0 0 0,-1-1 0 0 0,1 1-1 0 0,-1 0 1 0 0,0 0 0 0 0,1 0 0 0 0,-1 0 0 0 0,1 0-1 0 0,-1 0 1 0 0,0 0 0 0 0,1 0 0 0 0,-1 0 0 0 0,1 0-1 0 0,-1 0 1 0 0,0 0 0 0 0,1 0 0 0 0,-1 0 0 0 0,1 1-1 0 0,-1-1 1 0 0,0 0 0 0 0,1 0 0 0 0,-1 1-1 0 0,1-1 1 0 0,-1 0 0 0 0,1 1 0 0 0,-1-1 0 0 0,1 0-1 0 0,0 1 1 0 0,-1-1 0 0 0,1 1 0 0 0,-1-1 0 0 0,1 1-1 0 0,0-1 1 0 0,-1 1 0 0 0,1-1 0 0 0,0 1 0 0 0,0-1-1 0 0,-1 1 1 0 0,1-1 0 0 0,0 1 10 0 0,-6 6-1756 0 0,6-7 959 0 0,0 0 99 0 0,0 0 220 0 0,1 0 223 0 0,3-2 151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12 0 0,'-3'1'61'0'0,"0"0"1"0"0,0 0-1 0 0,0 0 1 0 0,0 1-1 0 0,0-1 0 0 0,0 1 1 0 0,0-1-1 0 0,1 1 0 0 0,-1 0 1 0 0,1 0-1 0 0,-1 0 1 0 0,1 1-1 0 0,0-1 0 0 0,0 0 1 0 0,0 1-1 0 0,0-1 1 0 0,0 1-1 0 0,0 0 0 0 0,1 0 1 0 0,0 0-1 0 0,-1-1 1 0 0,1 3-62 0 0,-5 7 14 0 0,1 0 1 0 0,0 0 0 0 0,1 1 0 0 0,-2 12-15 0 0,5-21 12 0 0,0 0 0 0 0,1 0 0 0 0,-1 0 1 0 0,1 0-1 0 0,0 0 0 0 0,0 0 0 0 0,0 0 0 0 0,1 0 0 0 0,-1 0 0 0 0,1 0 0 0 0,0 0 0 0 0,1-1 1 0 0,-1 1-1 0 0,0 0 0 0 0,1 0 0 0 0,0-1 0 0 0,0 1 0 0 0,0-1 0 0 0,1 0 0 0 0,-1 1 0 0 0,1-1 0 0 0,0 0 1 0 0,1 1-13 0 0,-1-2 22 0 0,1 0 1 0 0,-1 0-1 0 0,1 0 1 0 0,0 0-1 0 0,0-1 1 0 0,0 1 0 0 0,0-1-1 0 0,0 0 1 0 0,0 0-1 0 0,0-1 1 0 0,0 1-1 0 0,0-1 1 0 0,1 0-1 0 0,-1 0 1 0 0,0 0 0 0 0,0 0-1 0 0,0-1 1 0 0,0 1-1 0 0,0-1 1 0 0,1 0-1 0 0,-1-1 1 0 0,-1 1 0 0 0,2-1-23 0 0,-1 1 8 0 0,0 0 0 0 0,-1-1 0 0 0,1 1 1 0 0,-1-1-1 0 0,1 0 0 0 0,-1 0 0 0 0,0 0 0 0 0,1 0 1 0 0,-1 0-1 0 0,0-1 0 0 0,-1 1 0 0 0,1-1 1 0 0,0 0-1 0 0,-1 0 0 0 0,0 0 0 0 0,1 0 1 0 0,-1 0-1 0 0,0-1 0 0 0,-1 1 0 0 0,1-1 1 0 0,-1 1-1 0 0,0-1 0 0 0,1 1 0 0 0,-2-1 1 0 0,1 0-1 0 0,0 1 0 0 0,-1-1 0 0 0,0 0 1 0 0,1 0-1 0 0,-2 0 0 0 0,1 0-8 0 0,-1-4 45 0 0,-1 0 1 0 0,1 0-1 0 0,-2 0 0 0 0,1 0 0 0 0,-1 1 1 0 0,0-1-1 0 0,-1 1 0 0 0,0 0 1 0 0,0 0-1 0 0,-1 0 0 0 0,0 0 0 0 0,0 1 1 0 0,0 0-1 0 0,-4-3-45 0 0,-12-2 52 0 0,20 11-203 0 0,0-1 0 0 0,-1 1 0 0 0,1 0 0 0 0,0-1 1 0 0,0 1-1 0 0,0-1 0 0 0,-1 1 0 0 0,1-1 0 0 0,0 0 0 0 0,0 1 0 0 0,0-1 0 0 0,0 0 0 0 0,0 0 0 0 0,1 0 0 0 0,-1 0 0 0 0,0 0 0 0 0,0 0 1 0 0,0 0-1 0 0,1 0 0 0 0,-1 0 151 0 0,-1-4-131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 0 0,'0'0'21'0'0,"0"0"8"0"0,0 0 10 0 0,0 0 8 0 0,0 0 2 0 0,0 0 2 0 0,0 0 0 0 0,0 0-3 0 0,0 0-8 0 0,0 0-3 0 0,0 61 1707 0 0,6 6-1537 0 0,-5-43-127 0 0,1 1 0 0 0,2-1 1 0 0,0 0-1 0 0,1-1 0 0 0,4 7-80 0 0,-5-22 45 0 0,-3-10-770 0 0,0-12-1040 0 0,-1 10 1620 0 0,0-2-17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 0 0,'-3'1'91'0'0,"0"1"-1"0"0,-1 0 1 0 0,1 0 0 0 0,0 0-1 0 0,0 0 1 0 0,0 1 0 0 0,0-1-1 0 0,0 1 1 0 0,1-1 0 0 0,-1 1-1 0 0,1 0 1 0 0,0 0 0 0 0,0 0-1 0 0,0 1 1 0 0,-1 1-91 0 0,-32 61-40 0 0,32-58 65 0 0,0 0 0 0 0,1 0 0 0 0,0 0-1 0 0,1 0 1 0 0,0 0 0 0 0,0 0 0 0 0,1 1 0 0 0,0-1 0 0 0,1 0 0 0 0,0 0-1 0 0,0 1 1 0 0,0-1 0 0 0,1 0 0 0 0,1 0 0 0 0,0 0-25 0 0,-2-4 30 0 0,1 1 0 0 0,1 0 0 0 0,-1-1 0 0 0,1 1 1 0 0,0-1-1 0 0,0 0 0 0 0,0 0 0 0 0,1 0 0 0 0,-1 0 0 0 0,1-1 1 0 0,0 1-1 0 0,0-1 0 0 0,0 0 0 0 0,1 0 0 0 0,-1 0 0 0 0,1-1 1 0 0,-1 0-1 0 0,1 0 0 0 0,0 0 0 0 0,0 0 0 0 0,0 0 1 0 0,0-1-1 0 0,0 0 0 0 0,5 0-30 0 0,-8-1 5 0 0,0 1 0 0 0,0-1 1 0 0,0 0-1 0 0,0-1 0 0 0,0 1 0 0 0,0 0 1 0 0,0 0-1 0 0,0-1 0 0 0,0 1 0 0 0,0-1 0 0 0,-1 0 1 0 0,1 0-1 0 0,0 1 0 0 0,0-1 0 0 0,-1 0 1 0 0,1 0-1 0 0,0-1 0 0 0,-1 1 0 0 0,1 0 1 0 0,-1 0-1 0 0,0-1 0 0 0,1 1 0 0 0,-1-1 1 0 0,0 1-1 0 0,0-1 0 0 0,0 1 0 0 0,0-1 1 0 0,0 0-1 0 0,0 0 0 0 0,0 1 0 0 0,-1-1 0 0 0,1 0 1 0 0,-1 0-1 0 0,1 0 0 0 0,-1 0 0 0 0,0 1 1 0 0,0-1-1 0 0,0 0 0 0 0,0 0 0 0 0,0 0 1 0 0,0 0-1 0 0,0 0 0 0 0,-1 0 0 0 0,0 0-5 0 0,1-1 0 0 0,0 0-1 0 0,0 0 1 0 0,-1 1-1 0 0,1-1 0 0 0,-1 0 1 0 0,0 1-1 0 0,0-1 1 0 0,0 1-1 0 0,0-1 1 0 0,0 1-1 0 0,0-1 0 0 0,-1 1 1 0 0,1 0-1 0 0,-1-1 1 0 0,0 1-1 0 0,0 0 1 0 0,0 0-1 0 0,0 0 0 0 0,0 0 1 0 0,0 1-1 0 0,-1-1 1 0 0,1 1-1 0 0,0-1 1 0 0,-1 1-1 0 0,1 0 0 0 0,-1-1 1 0 0,0 1-1 0 0,1 1 1 0 0,-1-1-1 0 0,0 0 0 0 0,0 1 1 0 0,-1-1 0 0 0,1 1-3 0 0,0 0 0 0 0,0 0-1 0 0,1 0 1 0 0,-1 0 0 0 0,0 1 0 0 0,0-1 0 0 0,0 1-1 0 0,0 0 1 0 0,0 0 0 0 0,1 0 0 0 0,-1 0 0 0 0,0 0-1 0 0,1 1 1 0 0,-1-1 0 0 0,1 1 0 0 0,-1-1 0 0 0,1 1 0 0 0,0 0-1 0 0,0 0 1 0 0,0 0 0 0 0,0 0 0 0 0,-2 2 3 0 0,-14 14-879 0 0,12-16-690 0 0,5-2 1466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 0 0,'2'-4'314'0'0,"1"0"1"0"0,-1 0-1 0 0,1 0 1 0 0,-1 0-1 0 0,1 0 0 0 0,0 1 1 0 0,2-2-315 0 0,2-4 435 0 0,-5 6-330 0 0,7-10 130 0 0,0 1 0 0 0,0-1-1 0 0,-1-1 1 0 0,-1 1 0 0 0,1-3-235 0 0,2 91 74 0 0,-1 8-69 0 0,13 85 263 0 0,-19-154-114 0 0,-1 1-1 0 0,-1 0 0 0 0,0 0 1 0 0,-1 4-154 0 0,0-15 29 0 0,-1 0 0 0 0,1 0 1 0 0,-1 0-1 0 0,1 1 1 0 0,-1-1-1 0 0,-1 0 0 0 0,1 0 1 0 0,-1 0-1 0 0,1 0 1 0 0,-1 0-1 0 0,0-1 0 0 0,0 1 1 0 0,0 0-1 0 0,-1-1 0 0 0,0 1 1 0 0,0-1-1 0 0,0 0-29 0 0,0-2 4 0 0,0 1 0 0 0,0 0-1 0 0,-1-1 1 0 0,1 0 0 0 0,-1 0-1 0 0,0 0 1 0 0,1 0 0 0 0,0-1 0 0 0,-1 1-1 0 0,0-1 1 0 0,0 1 0 0 0,1-2-4 0 0,12-6 1416 0 0,11-1-584 0 0,31 3 59 0 0,-42 5-1048 0 0,0 0 0 0 0,0 0 0 0 0,0-2 0 0 0,-1 1 0 0 0,1-1 0 0 0,2-1 157 0 0,-11 3-75 0 0,0 0 0 0 0,0 0 0 0 0,0 0 0 0 0,0-1 1 0 0,0 1-1 0 0,0 0 0 0 0,0 0 0 0 0,0 0 0 0 0,0 0 0 0 0,0 0 0 0 0,0 0 1 0 0,0 0-1 0 0,0 0 0 0 0,0 0 0 0 0,0 0 0 0 0,0 0 0 0 0,1 0 1 0 0,-1-1-1 0 0,0 1 0 0 0,0 0 0 0 0,0 0 0 0 0,0 0 0 0 0,0 0 1 0 0,0 0-1 0 0,-1-1 0 0 0,1 1 0 0 0,0 0 0 0 0,0 0 0 0 0,0 0 1 0 0,0 0-1 0 0,0 0 0 0 0,0-1 0 0 0,0 1 0 0 0,0 0 0 0 0,0 0 1 0 0,0 0-1 0 0,0 0 0 0 0,0 0 0 0 0,0 0 0 0 0,0 0 0 0 0,0 0 0 0 0,0 0 1 0 0,0 0-1 0 0,0 0 0 0 0,0 0 0 0 0,0 0 0 0 0,-1 0 0 0 0,1 0 1 0 0,0 0-1 0 0,0 0 0 0 0,0 0 0 0 0,0 0 0 0 0,-1 0 0 0 0,1 0 1 0 0,0 0-1 0 0,0 0 0 0 0,0 0 0 0 0,0 0 0 0 0,0 0 0 0 0,-1 0 1 0 0,1 0 74 0 0,-10-6-2377 0 0,7 5 2210 0 0,-6-3-285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 0 0,'0'0'33'0'0,"0"0"28"0"0,-42 9 1542 0 0,36 5-1473 0 0,12-9 220 0 0,-5-5-332 0 0,0 0 1 0 0,0 0 0 0 0,0-1-1 0 0,1 1 1 0 0,-1 0 0 0 0,0-1-1 0 0,0 1 1 0 0,-1 0 0 0 0,1-1-1 0 0,0 1 1 0 0,0-1 0 0 0,0 0-1 0 0,0 1 1 0 0,0-1 0 0 0,0 0 0 0 0,-1 1-1 0 0,1-1 1 0 0,0 0 0 0 0,-1 0-1 0 0,1 0 1 0 0,-1 0 0 0 0,1 1-1 0 0,-1-1 1 0 0,1 0 0 0 0,-1-1-19 0 0,1 2 0 0 0,-1 0 1 0 0,0 0-1 0 0,0 0 1 0 0,0 0 0 0 0,1 0-1 0 0,-1-1 1 0 0,0 1-1 0 0,0 0 1 0 0,0 0-1 0 0,0 0 1 0 0,0 0 0 0 0,0 0-1 0 0,1-1 1 0 0,-1 1-1 0 0,0 0 1 0 0,0 0 0 0 0,0 0-1 0 0,0 0 1 0 0,0-1-1 0 0,0 1 1 0 0,0 0 0 0 0,0 0-1 0 0,0 0 1 0 0,0-1-1 0 0,0 1 1 0 0,0 0-1 0 0,0 0 1 0 0,0 0 0 0 0,0-1-1 0 0,0 1 1 0 0,0 0-1 0 0,0 0 1 0 0,0 0 0 0 0,0 0-1 0 0,0-1 1 0 0,0 1-1 0 0,0 0 1 0 0,0 0 0 0 0,-1 0-1 0 0,1 0 1 0 0,0-1-1 0 0,0 1 1 0 0,0 0-1 0 0,0 0 1 0 0,0 0 0 0 0,-1 0-1 0 0,1 0 1 0 0,0 0-1 0 0,0-1 1 0 0,0 1 0 0 0,0 0-1 0 0,-1 0 1 0 0,1 0-1 0 0,0 0 1 0 0,0 0-1 0 0,0 0 1 0 0,0 0 0 0 0,-1 0-1 0 0,1 0 1 0 0,0 0-1 0 0,0 0 1 0 0,0 0 0 0 0,-1 0-1 0 0,1 0 1 0 0,0 0-1 0 0,-11 5-325 0 0,14-7-1627 0 0,-2 1 1698 0 0,2-2 119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 0 0,'0'0'11'0'0,"0"0"12"0"0,0 0 14 0 0,0 0 17 0 0,9 36 1379 0 0,4 148-656 0 0,-13-174-767 0 0,0 0-1 0 0,1 0 1 0 0,0 0 0 0 0,0 0 0 0 0,1 0 0 0 0,2 4-10 0 0,-1-15-626 0 0,1-9-183 0 0,1-11-53 0 0,-4 9 765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4 0 0,'-9'-4'960'0'0,"-20"22"-485"0"0,26-17-473 0 0,0 0-1 0 0,0 0 1 0 0,0 1 0 0 0,1-1-1 0 0,-1 1 1 0 0,1 0 0 0 0,-1 0-1 0 0,1 0 1 0 0,-1 0-1 0 0,1 0 1 0 0,0 0 0 0 0,0 0-1 0 0,0 1 1 0 0,0-1-1 0 0,1 1 1 0 0,-1-1 0 0 0,1 1-1 0 0,0 0 1 0 0,-1 0-1 0 0,1-1 1 0 0,0 1 0 0 0,1 0-1 0 0,-1 1-1 0 0,-1 2 0 0 0,1 1 1 0 0,0-1-1 0 0,1 1 0 0 0,-1-1 1 0 0,2 1-1 0 0,-1 0 0 0 0,0-1 1 0 0,1 1-1 0 0,1 0 0 0 0,-1-1 1 0 0,1 0-1 0 0,0 1 0 0 0,1-1 1 0 0,-1 0-1 0 0,1 0 0 0 0,0 0 1 0 0,1 0-1 0 0,0-1 0 0 0,0 1 1 0 0,1 0-1 0 0,-4-3-1 0 0,1-1 1 0 0,-1 0 0 0 0,1 0-1 0 0,-1 0 1 0 0,1 0 0 0 0,0 0-1 0 0,0 0 1 0 0,0 0-1 0 0,0-1 1 0 0,0 1 0 0 0,1-1-1 0 0,-1 1 1 0 0,0-1 0 0 0,1 0-1 0 0,-1 0 1 0 0,1 0-1 0 0,-1 0 1 0 0,1 0 0 0 0,0-1-1 0 0,-1 1 1 0 0,1-1-1 0 0,0 1 1 0 0,-1-1 0 0 0,1 0-1 0 0,0 0 1 0 0,0 0 0 0 0,-1-1-1 0 0,1 1 1 0 0,0 0-1 0 0,0-1 1 0 0,2-1 0 0 0,1 0-1 0 0,-1-1 0 0 0,0 0 0 0 0,1 1 0 0 0,-2-2 0 0 0,1 1 0 0 0,0 0 0 0 0,-1-1 1 0 0,1 0-1 0 0,-1 0 0 0 0,0 0 0 0 0,0-1 0 0 0,1-2 1 0 0,-2 2 61 0 0,0 1-1 0 0,0-1 1 0 0,0 0 0 0 0,-1-1-1 0 0,0 1 1 0 0,0 0 0 0 0,0-1-1 0 0,-1 1 1 0 0,0-1 0 0 0,0 1-1 0 0,0-1 1 0 0,-1 0 0 0 0,0 1-1 0 0,0-1 1 0 0,0 0-1 0 0,-1 1 1 0 0,0-1 0 0 0,0 1-1 0 0,-1-1 1 0 0,1 1 0 0 0,-1-1-1 0 0,0 1 1 0 0,-1 0 0 0 0,-2-5-61 0 0,-4-9 162 0 0,8 18-135 0 0,1-1 0 0 0,-1 0 0 0 0,1 1 0 0 0,-1-1 0 0 0,0 1 0 0 0,0-1 0 0 0,1 1 0 0 0,-1-1 1 0 0,0 1-1 0 0,-1 0 0 0 0,1-1 0 0 0,0 1 0 0 0,0 0 0 0 0,-1 0 0 0 0,1 0 0 0 0,0 0 0 0 0,-1 0 0 0 0,1 0 0 0 0,-1 0 1 0 0,0 0-1 0 0,1 0 0 0 0,-1 1 0 0 0,1-1 0 0 0,-1 1 0 0 0,0-1 0 0 0,0 1 0 0 0,1 0 0 0 0,-2-1-27 0 0,-9-1-40 0 0,8 1-32 0 0,1 0-1 0 0,-1 1 1 0 0,0-1-1 0 0,1 1 1 0 0,-1-1 0 0 0,0 1-1 0 0,1 0 1 0 0,-1 1-1 0 0,0-1 1 0 0,1 1 0 0 0,-1-1-1 0 0,0 1 1 0 0,1 0-1 0 0,-1 0 1 0 0,1 1 0 0 0,-4 0 72 0 0,-3-2-2504 0 0,8-2 2382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12 0 0,'0'0'25'0'0,"-2"12"560"0"0,3-12-565 0 0,0 0 1 0 0,-1 0-1 0 0,1 0 0 0 0,0-1 0 0 0,-1 1 1 0 0,1 0-1 0 0,0 0 0 0 0,-1-1 0 0 0,1 1 1 0 0,-1 0-1 0 0,1-1 0 0 0,0 1 0 0 0,-1 0 1 0 0,1-1-1 0 0,-1 1 0 0 0,1-1 0 0 0,-1 1 1 0 0,0-1-1 0 0,1 1 0 0 0,-1-1 0 0 0,1 1 0 0 0,-1-1 1 0 0,0 1-1 0 0,0-1 0 0 0,1 0 0 0 0,-1 1 1 0 0,0-1-1 0 0,0 1 0 0 0,0-1 0 0 0,1 0 1 0 0,-1 1-1 0 0,0-1 0 0 0,0 0 0 0 0,0 0-20 0 0,0 1 7 0 0,0 0 0 0 0,0-1 0 0 0,0 1 0 0 0,0-1-1 0 0,0 1 1 0 0,0 0 0 0 0,0-1 0 0 0,0 1-1 0 0,0-1 1 0 0,0 1 0 0 0,-1 0 0 0 0,1-1-1 0 0,0 1 1 0 0,0 0 0 0 0,0-1 0 0 0,0 1-1 0 0,-1 0 1 0 0,1-1 0 0 0,0 1 0 0 0,0 0-1 0 0,-1-1 1 0 0,1 1 0 0 0,0 0 0 0 0,0 0-1 0 0,-1-1 1 0 0,1 1 0 0 0,0 0 0 0 0,-1 0 0 0 0,1-1-1 0 0,0 1 1 0 0,-1 0 0 0 0,1 0 0 0 0,-1 0-1 0 0,1 0 1 0 0,0 0 0 0 0,-1 0 0 0 0,1 0-1 0 0,-1-1 1 0 0,1 1 0 0 0,0 0 0 0 0,-1 0-1 0 0,1 0 1 0 0,-1 0 0 0 0,1 1 0 0 0,0-1-1 0 0,-1 0 1 0 0,1 0 0 0 0,-1 0 0 0 0,1 0 0 0 0,0 0-1 0 0,-1 0 1 0 0,1 1 0 0 0,-1-1-7 0 0,1 0 5 0 0,0 1 1 0 0,-1-1-1 0 0,1 0 1 0 0,-1 1-1 0 0,1-1 1 0 0,0 1-1 0 0,-1-1 1 0 0,1 1-1 0 0,0-1 0 0 0,0 1 1 0 0,-1-1-1 0 0,1 1 1 0 0,0-1-1 0 0,0 1 1 0 0,0 0-1 0 0,0-1 1 0 0,0 1-1 0 0,0-1 1 0 0,0 1-1 0 0,0-1 1 0 0,0 1-1 0 0,0-1 1 0 0,0 1-1 0 0,0 0 0 0 0,0-1-5 0 0,0 0-68 0 0,0 0-1 0 0,0 0 0 0 0,0 0 0 0 0,1 0 1 0 0,-1 0-1 0 0,0 0 0 0 0,0 0 0 0 0,0 0 0 0 0,0 0 1 0 0,0 0-1 0 0,0 0 0 0 0,0 0 0 0 0,0 0 1 0 0,1 0-1 0 0,-1 0 0 0 0,0 0 0 0 0,0 0 0 0 0,0 0 1 0 0,0 0-1 0 0,0 0 0 0 0,0 0 0 0 0,1 0 0 0 0,-1 0 1 0 0,0 0 68 0 0,0-4-135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12 0 0,'-4'1'61'0'0,"1"0"-1"0"0,-1 0 1 0 0,1 0-1 0 0,-1 0 1 0 0,1 0 0 0 0,-1 1-1 0 0,1-1 1 0 0,0 1-1 0 0,0 0 1 0 0,0 0 0 0 0,0 0-1 0 0,0 1 1 0 0,1-1-1 0 0,-1 1 1 0 0,1-1 0 0 0,-1 1-1 0 0,-1 2-60 0 0,-40 56-98 0 0,36-49 162 0 0,6-8-59 0 0,0 0 1 0 0,0 0-1 0 0,1 1 0 0 0,-1-1 0 0 0,1 0 1 0 0,0 1-1 0 0,0-1 0 0 0,0 1 1 0 0,1-1-1 0 0,0 1 0 0 0,-1 0 0 0 0,2-1 1 0 0,-1 1-1 0 0,1-1 0 0 0,-1 1 0 0 0,1-1 1 0 0,1 1-1 0 0,-1-1 0 0 0,0 0 1 0 0,1 0-1 0 0,0 1 0 0 0,0-1 0 0 0,1 0 1 0 0,-1-1-1 0 0,1 1 0 0 0,0 0 1 0 0,0-1-1 0 0,0 1 0 0 0,0-1 0 0 0,1 0 1 0 0,-1 0-1 0 0,1 0 0 0 0,0 0 0 0 0,1 0-5 0 0,-3-1 0 0 0,1-1 0 0 0,-1 1 0 0 0,1-1 0 0 0,-1 1 0 0 0,1-1 0 0 0,0 0 0 0 0,0 0 0 0 0,-1 0 0 0 0,1 0 0 0 0,0 0-1 0 0,0 0 1 0 0,0-1 0 0 0,0 0 0 0 0,0 1 0 0 0,0-1 0 0 0,0 0 0 0 0,0 0 0 0 0,0-1 0 0 0,0 1 0 0 0,0-1-1 0 0,0 1 1 0 0,0-1 0 0 0,-1 0 0 0 0,1 0 0 0 0,0 0 0 0 0,0 0 0 0 0,-1-1 0 0 0,1 1 0 0 0,-1-1 0 0 0,1 1 0 0 0,-1-1-1 0 0,0 0 1 0 0,1 0 0 0 0,-1 0 0 0 0,0 0 0 0 0,1-2 0 0 0,-2 4 6 0 0,1-1 0 0 0,-1 0-1 0 0,0 0 1 0 0,1-1 0 0 0,-1 1 0 0 0,0 0 0 0 0,0 0-1 0 0,0 0 1 0 0,1-1 0 0 0,-2 1 0 0 0,1-1 0 0 0,0 1-1 0 0,0-1 1 0 0,0 1 0 0 0,-1-1 0 0 0,1 1 0 0 0,-1-1-1 0 0,1 0 1 0 0,-1 1 0 0 0,0-1 0 0 0,1 0 0 0 0,-1 1-1 0 0,0-1 1 0 0,0 0 0 0 0,0 1 0 0 0,-1-1 0 0 0,1 0-1 0 0,0 1 1 0 0,-1-1 0 0 0,1 0 0 0 0,-1 1-1 0 0,1-1 1 0 0,-1 1 0 0 0,0-1 0 0 0,0 1 0 0 0,0-1-6 0 0,-2-1 34 0 0,1 0-1 0 0,-1 1 1 0 0,-1-1 0 0 0,1 0 0 0 0,0 1 0 0 0,-1 0 0 0 0,1 0 0 0 0,-1 0-1 0 0,0 0 1 0 0,1 1 0 0 0,-1-1 0 0 0,0 1 0 0 0,0 0 0 0 0,-3-1-34 0 0,4 1 0 0 0,-1 0 0 0 0,1 0 1 0 0,0 0-1 0 0,-1 1 0 0 0,1-1 1 0 0,0 1-1 0 0,-1 0 0 0 0,1 0 1 0 0,-1 0-1 0 0,1 0 0 0 0,-1 0 0 0 0,1 1 1 0 0,-1-1-1 0 0,1 1 0 0 0,0 0 1 0 0,0 0-1 0 0,-1 0 0 0 0,1 0 1 0 0,0 1-1 0 0,0 0 0 0 0,0-1 0 0 0,0 1 1 0 0,0 0-1 0 0,1 0 0 0 0,-1 0 1 0 0,1 1-1 0 0,-1-1 0 0 0,1 0 1 0 0,0 1-1 0 0,1-2-90 0 0,0 1 0 0 0,0-1 0 0 0,0 0 1 0 0,0 0-1 0 0,-1 0 0 0 0,1 0 1 0 0,0 0-1 0 0,0 0 0 0 0,-1 0 1 0 0,1 0-1 0 0,0-1 0 0 0,-1 1 1 0 0,1 0-1 0 0,-1-1 0 0 0,1 1 1 0 0,-1-1-1 0 0,1 0 0 0 0,-1 1 1 0 0,0-1-1 0 0,1 0 90 0 0,0 0-78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 0 0,'43'-5'722'0'0,"-36"4"-691"0"0,0-1 1 0 0,1 1 0 0 0,-1 1 0 0 0,0-1-1 0 0,1 1 1 0 0,-1 1 0 0 0,0-1-1 0 0,2 1-31 0 0,-3 2 563 0 0,-21-2-460 0 0,-31 4-152 0 0,42-4 49 0 0,0 1 1 0 0,0-1-1 0 0,0 0 0 0 0,0-1 1 0 0,-1 1-1 0 0,1-1 0 0 0,0 0 0 0 0,0 0 1 0 0,0 0-1 0 0,-1 0 0 0 0,1-1 0 0 0,-4 0 0 0 0,50-14-1485 0 0,-35 13 1391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134 288 4 0 0,'5'-54'1096'0'0,"-6"7"-961"0"0,-1 1 0 0 0,-3-1 0 0 0,-2 1 0 0 0,-3-2-135 0 0,-13 77 20 0 0,1 1 1 0 0,-6 13-21 0 0,15-24 0 0 0,-14 28 3 0 0,27-47-2 0 0,0 1 0 0 0,0-1 0 0 0,0 0 0 0 0,1 1 0 0 0,-1-1 0 0 0,0 0 0 0 0,0 1 0 0 0,1-1 0 0 0,-1 0 0 0 0,0 1 0 0 0,1-1 0 0 0,-1 0 0 0 0,0 0 0 0 0,1 0 0 0 0,-1 1 0 0 0,1-1 0 0 0,-1 0 0 0 0,0 0 0 0 0,1 0 0 0 0,-1 0 0 0 0,1 0 0 0 0,-1 0 0 0 0,0 1 0 0 0,1-1 0 0 0,-1 0 0 0 0,1 0 0 0 0,-1 0 0 0 0,1 0 0 0 0,-1-1 0 0 0,0 1 0 0 0,1 0 0 0 0,-1 0 0 0 0,1 0 0 0 0,-1 0 0 0 0,0 0 0 0 0,1 0 0 0 0,-1-1 0 0 0,0 1 0 0 0,1 0 0 0 0,-1 0 0 0 0,0 0 0 0 0,1-1-1 0 0,25-5 74 0 0,-23 5-59 0 0,2 0 45 0 0,57-10 269 0 0,-59 10-327 0 0,0 1 0 0 0,0-1 0 0 0,1 1 0 0 0,-1 0 0 0 0,0 1 0 0 0,1-1 0 0 0,-1 0 0 0 0,0 1 0 0 0,1 0 0 0 0,-1-1 0 0 0,0 1 0 0 0,0 0 0 0 0,0 1 0 0 0,0-1 0 0 0,0 1 0 0 0,2 0-2 0 0,-5-2-23 0 0,0 0 0 0 0,0 0 1 0 0,-1 0-1 0 0,1 0 1 0 0,0 0-1 0 0,0 0 1 0 0,0 0-1 0 0,0 0 1 0 0,0 0-1 0 0,0 0 1 0 0,-1 0-1 0 0,1 0 1 0 0,0 0-1 0 0,0 0 1 0 0,0 1-1 0 0,0-1 1 0 0,0 0-1 0 0,0 0 1 0 0,-1 0-1 0 0,1 0 1 0 0,0 0-1 0 0,0 0 1 0 0,0 0-1 0 0,0 0 0 0 0,0 0 1 0 0,0 0-1 0 0,0 0 1 0 0,0 0-1 0 0,0 1 1 0 0,-1-1-1 0 0,1 0 1 0 0,0 0-1 0 0,0 0 1 0 0,0 0-1 0 0,0 0 1 0 0,0 0-1 0 0,0 0 1 0 0,0 1-1 0 0,0-1 1 0 0,0 0-1 0 0,0 0 1 0 0,0 0-1 0 0,0 0 1 0 0,0 0-1 0 0,0 0 0 0 0,0 1 1 0 0,0-1-1 0 0,0 0 1 0 0,0 0-1 0 0,0 0 1 0 0,0 0-1 0 0,0 0 1 0 0,0 0-1 0 0,0 1 1 0 0,0-1-1 0 0,1 0 1 0 0,-1 0-1 0 0,0 0 1 0 0,0 0-1 0 0,0 0 1 0 0,0 0-1 0 0,0 0 1 0 0,0 0-1 0 0,0 0 1 0 0,0 1-1 0 0,0-1 0 0 0,1 0 23 0 0,-5 1-577 0 0,2 0 444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8 0 0,'13'-3'1788'0'0,"-24"-1"-1318"0"0,11 4-471 0 0,0 0-1 0 0,-1-1 1 0 0,1 1 0 0 0,-1 0-1 0 0,1 0 1 0 0,-1 0 0 0 0,1-1 0 0 0,0 1-1 0 0,-1 0 1 0 0,1 0 0 0 0,-1 0-1 0 0,1 0 1 0 0,-1 0 0 0 0,1 0-1 0 0,-1 0 1 0 0,1 0 0 0 0,-1 0-1 0 0,1 0 1 0 0,-1 0 0 0 0,1 0 0 0 0,0 1-1 0 0,-1-1 1 0 0,1 0 0 0 0,-1 0-1 0 0,1 0 1 0 0,-1 1 0 0 0,1-1-1 0 0,0 0 1 0 0,-1 0 0 0 0,1 1-1 0 0,-1-1 1 0 0,1 0 0 0 0,0 1-1 0 0,0-1 1 0 0,-1 0 0 0 0,1 1 0 0 0,0-1-1 0 0,-1 0 1 0 0,1 1 0 0 0,0-1-1 0 0,0 1 1 0 0,0-1 0 0 0,0 0-1 0 0,-1 1 1 0 0,1-1 0 0 0,0 1-1 0 0,0-1 1 0 0,0 1 0 0 0,0-1 0 0 0,0 1-1 0 0,0-1 1 0 0,0 0 0 0 0,0 1-1 0 0,0-1 1 0 0,0 1 0 0 0,1-1-1 0 0,-1 1 1 0 0,0-1 0 0 0,0 1-1 0 0,0-1 1 0 0,0 0 0 0 0,1 1-1 0 0,-1-1 1 0 0,0 1 0 0 0,0-1 0 0 0,1 0 1 0 0,1-1-2301 0 0,-2-1 2557 0 0,1-3-379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 4 0 0,'-1'0'36'0'0,"0"-1"-1"0"0,1 1 1 0 0,-1-1-1 0 0,0 1 1 0 0,0-1-1 0 0,0 1 1 0 0,1 0-1 0 0,-1-1 1 0 0,0 1-1 0 0,0 0 1 0 0,0 0-1 0 0,0-1 1 0 0,0 1-1 0 0,0 0 1 0 0,0 0-1 0 0,1 0 1 0 0,-1 0-1 0 0,0 0 1 0 0,0 0-1 0 0,0 1 1 0 0,0-1 0 0 0,0 0-1 0 0,0 0 1 0 0,0 1-1 0 0,1-1 1 0 0,-1 0-1 0 0,0 1 1 0 0,0-1-1 0 0,0 1 1 0 0,0-1-36 0 0,-27 27 280 0 0,18-14-286 0 0,1 0 0 0 0,1 1-1 0 0,-5 11 7 0 0,9-18 18 0 0,1 1 0 0 0,0 0 0 0 0,1-1 0 0 0,0 1-1 0 0,0 0 1 0 0,1 0 0 0 0,0 1 0 0 0,0-1-1 0 0,1 0 1 0 0,0 0 0 0 0,0 0 0 0 0,1 1-18 0 0,0-4 5 0 0,1 1 1 0 0,-1 0-1 0 0,1-1 0 0 0,0 0 1 0 0,0 1-1 0 0,1-1 0 0 0,0 0 1 0 0,0 0-1 0 0,0 0 1 0 0,1 0-1 0 0,-1-1 0 0 0,1 1 1 0 0,0-1-1 0 0,0 0 0 0 0,1 0 1 0 0,0-1-1 0 0,3 3-5 0 0,-6-5 9 0 0,0 0-1 0 0,0 0 1 0 0,0 0-1 0 0,0 0 1 0 0,1-1 0 0 0,-1 1-1 0 0,0-1 1 0 0,0 1-1 0 0,1-1 1 0 0,-1 0 0 0 0,0 0-1 0 0,0 0 1 0 0,1 0-1 0 0,-1 0 1 0 0,0 0-1 0 0,0-1 1 0 0,1 1 0 0 0,-1-1-1 0 0,0 0 1 0 0,0 1-1 0 0,0-1 1 0 0,0 0 0 0 0,0 0-1 0 0,0 0 1 0 0,0-1-1 0 0,0 1 1 0 0,0 0-1 0 0,0-1 1 0 0,-1 1 0 0 0,1-1-1 0 0,-1 1 1 0 0,1-1-1 0 0,-1 0 1 0 0,1 0 0 0 0,-1 0-9 0 0,9-10 72 0 0,-2 1 1 0 0,1-1 0 0 0,-2 0 0 0 0,5-10-73 0 0,-9 16 2 0 0,1-1 1 0 0,-2 0-1 0 0,1-1 1 0 0,-1 1-1 0 0,0 0 1 0 0,0-1-1 0 0,-1 1 1 0 0,0-1-1 0 0,-1 1 1 0 0,1-1-1 0 0,-2 0 1 0 0,1 1 0 0 0,-1-1-1 0 0,0 1 1 0 0,-1-1-1 0 0,0 1 1 0 0,0 0-1 0 0,0-1 1 0 0,-1 1-1 0 0,0 0 1 0 0,-1 0-1 0 0,0 1 1 0 0,0-1-1 0 0,0 1 1 0 0,-1 0 0 0 0,-3-4-3 0 0,-14-2-711 0 0,21 12 644 0 0,-1-1-1 0 0,1 1 0 0 0,-1-1 1 0 0,1 1-1 0 0,-1-1 1 0 0,1 0-1 0 0,-1 1 1 0 0,1-1-1 0 0,-1 0 1 0 0,1 0-1 0 0,0 0 1 0 0,0 0-1 0 0,-1 0 0 0 0,1 0 1 0 0,0-1-1 0 0,0 1 1 0 0,0 0-1 0 0,0-1 1 0 0,1 1-1 0 0,-1 0 1 0 0,0-2 67 0 0,1-1-145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8 0 0,'-16'-7'254'0'0,"14"6"-220"0"0,0 0 0 0 0,1-1 0 0 0,-1 1 0 0 0,0 0 0 0 0,0 1 1 0 0,0-1-1 0 0,0 0 0 0 0,1 0 0 0 0,-1 1 0 0 0,0-1 0 0 0,0 1 0 0 0,-2 0-34 0 0,0 0 9 0 0,1 0 1 0 0,-1 1-1 0 0,1-1 0 0 0,-1 1 0 0 0,1 0 0 0 0,-1 0 0 0 0,1 0 0 0 0,-1 1 0 0 0,1-1 0 0 0,0 1 0 0 0,0-1 0 0 0,0 1 0 0 0,0 0 0 0 0,0 0 0 0 0,0 1 0 0 0,1-1 0 0 0,-1 1 1 0 0,1-1-1 0 0,-1 1 0 0 0,1 0 0 0 0,0-1 0 0 0,0 1 0 0 0,0 0 0 0 0,1 0 0 0 0,-1 1 0 0 0,1-1-9 0 0,-3 6 0 0 0,0 0 0 0 0,1 0 0 0 0,1 1 1 0 0,-1-1-1 0 0,2 1 0 0 0,-1-1 0 0 0,1 1 0 0 0,1 7 0 0 0,0-10 15 0 0,0 0 1 0 0,0 0-1 0 0,1-1 0 0 0,0 1 1 0 0,1 0-1 0 0,0 0 0 0 0,0-1 0 0 0,0 1 1 0 0,1-1-1 0 0,0 0 0 0 0,1 3-15 0 0,-2-6 17 0 0,1 0 0 0 0,-1 0 0 0 0,0 0 0 0 0,1 0 0 0 0,-1-1 0 0 0,1 0 0 0 0,0 1-1 0 0,0-1 1 0 0,0 0 0 0 0,0 0 0 0 0,1 0 0 0 0,-1-1 0 0 0,0 1 0 0 0,1-1 0 0 0,-1 0 0 0 0,1 0-1 0 0,-1 0 1 0 0,1 0 0 0 0,0-1 0 0 0,-1 1 0 0 0,1-1 0 0 0,0 0 0 0 0,2 0-17 0 0,-2 0 11 0 0,0-1 0 0 0,1 0 1 0 0,-1 0-1 0 0,0 0 0 0 0,0-1 0 0 0,0 0 0 0 0,0 1 1 0 0,0-1-1 0 0,-1 0 0 0 0,1-1 0 0 0,0 1 1 0 0,-1-1-1 0 0,0 1 0 0 0,1-1 0 0 0,-1 0 1 0 0,-1 0-1 0 0,1-1 0 0 0,0 1 0 0 0,-1 0 1 0 0,1-1-1 0 0,-1 1 0 0 0,0-1 0 0 0,-1 0 1 0 0,1 0-1 0 0,1-4-11 0 0,2-4 2 0 0,-1-1 1 0 0,0 1 0 0 0,0-1-1 0 0,-2 0 1 0 0,0 0 0 0 0,0 0-1 0 0,-1-8-2 0 0,0 18 14 0 0,-1 0 0 0 0,0 1 0 0 0,0-1-1 0 0,-1 1 1 0 0,1-1 0 0 0,0 0 0 0 0,-1 1-1 0 0,0-1 1 0 0,1 1 0 0 0,-1-1 0 0 0,0 1 0 0 0,-1-1-1 0 0,1 1 1 0 0,0 0 0 0 0,-1 0 0 0 0,1-1 0 0 0,-1 1-1 0 0,0 0 1 0 0,1 0 0 0 0,-1 0 0 0 0,0 1-1 0 0,0-1 1 0 0,-1 0 0 0 0,1 1 0 0 0,0-1 0 0 0,-2 0-14 0 0,1 2-1 0 0,1-1 1 0 0,-1 0 0 0 0,0 1-1 0 0,0 0 1 0 0,0-1 0 0 0,0 1 0 0 0,1 0-1 0 0,-1 1 1 0 0,0-1 0 0 0,0 0-1 0 0,0 1 1 0 0,1-1 0 0 0,-1 1 0 0 0,0 0-1 0 0,0 0 1 0 0,1 0 0 0 0,-1 0-1 0 0,1 1 1 0 0,-1-1 0 0 0,1 1 0 0 0,0-1-1 0 0,-1 1 1 0 0,1 0 0 0 0,0 0 0 0 0,0 0 0 0 0,-7 4-416 0 0,16-16-856 0 0,0 1 991 0 0,-2 2 150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0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456 368 8 0 0,'-31'-45'2824'0'0,"11"11"-2578"0"0,-1 0 1 0 0,-1 2-1 0 0,-4-2-246 0 0,-3-5 169 0 0,9 9-77 0 0,6 9-55 0 0,-2 0-1 0 0,-5-5-36 0 0,16 21 4 0 0,0 0 0 0 0,1-1 0 0 0,-2 2 0 0 0,0-1 0 0 0,1 2 0 0 0,-1-2 0 0 0,0 2 0 0 0,0-1-1 0 0,-1 1 1 0 0,-3-1-4 0 0,8 3 1 0 0,-1 0 1 0 0,0 1-1 0 0,1-1 0 0 0,-1 1 0 0 0,1-1 0 0 0,0 1 0 0 0,-1 0 0 0 0,0 0 0 0 0,0 0 1 0 0,1 1-1 0 0,-1-1 0 0 0,1 1 0 0 0,0-1 0 0 0,-1 0 0 0 0,0 2 0 0 0,1-1 0 0 0,0-1 1 0 0,-2 3-2 0 0,0-1-1 0 0,0 1 0 0 0,0-1 0 0 0,0 1 0 0 0,1 1 0 0 0,0-1 0 0 0,0 1 1 0 0,0-1-1 0 0,0 1 0 0 0,-3 4 1 0 0,-3 8-8 0 0,0 1 0 0 0,1 0-1 0 0,1 1 1 0 0,-4 13 8 0 0,8-23 0 0 0,-4 13-6 0 0,-1 1 0 0 0,2-1 0 0 0,1 1 1 0 0,1 1-1 0 0,1-1 0 0 0,0 12 6 0 0,3-33 0 0 0,0 1-1 0 0,0-1 0 0 0,1 2 1 0 0,-1-2-1 0 0,1 1 1 0 0,-1-1-1 0 0,0 1 1 0 0,1-1-1 0 0,0 1 1 0 0,0 0-1 0 0,-1-1 1 0 0,1 0-1 0 0,0 1 1 0 0,0-1-1 0 0,0 1 1 0 0,1-1-1 0 0,-2 0 1 0 0,2 0-1 0 0,-1 0 1 0 0,0 1-1 0 0,1-2 1 0 0,-1 1-1 0 0,1 0 1 0 0,-1 0-1 0 0,1-1 1 0 0,-1 1-1 0 0,1 0 1 0 0,0 0-1 0 0,-1-1 1 0 0,1 0-1 0 0,-1 0 1 0 0,1 1-1 0 0,2-1 1 0 0,5 2 21 0 0,1-2 1 0 0,0 0-1 0 0,0 0 0 0 0,0 0 0 0 0,2-2-21 0 0,-8 2 26 0 0,8-1 50 0 0,0 0 0 0 0,0-1 0 0 0,0-1 0 0 0,0 0 0 0 0,-1-1 0 0 0,0 0 0 0 0,1 0-1 0 0,-1-2 1 0 0,-1 0 0 0 0,1 0 0 0 0,-1 0 0 0 0,0-1 0 0 0,0-1 0 0 0,0 1 0 0 0,-1-1 0 0 0,-1-1 0 0 0,0 0 0 0 0,0 0 0 0 0,2-4-76 0 0,2-4 120 0 0,-1 1 1 0 0,0-1-1 0 0,-1 0 0 0 0,-1-1 1 0 0,6-17-121 0 0,-15 33-382 0 0,-3 8-29 0 0,-4 5-4350 0 0,11-10 4362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 0 0,'0'0'32'0'0,"0"0"21"0"0,14-31 1461 0 0,-15 31-1513 0 0,1-1 0 0 0,0 1 0 0 0,-1 0 0 0 0,1-1 0 0 0,-1 1 1 0 0,1 0-1 0 0,0-1 0 0 0,-1 1 0 0 0,1 0 0 0 0,-1 0 0 0 0,1-1 0 0 0,-1 1 0 0 0,1 0 1 0 0,-1 0-1 0 0,1 0 0 0 0,-1 0 0 0 0,1 0 0 0 0,-1 0 0 0 0,1-1 0 0 0,-1 1 0 0 0,1 0 1 0 0,-1 0-1 0 0,1 1 0 0 0,-1-1 0 0 0,1 0 0 0 0,-1 0 0 0 0,1 0 0 0 0,-1 0 0 0 0,1 0 1 0 0,-1 0-1 0 0,1 1 0 0 0,-1-1 0 0 0,1 0 0 0 0,0 0 0 0 0,-1 1 0 0 0,1-1 0 0 0,-1 0 1 0 0,1 1-1 0 0,0-1 0 0 0,-1 0 0 0 0,1 1 0 0 0,0-1 0 0 0,-1 0 0 0 0,1 1 0 0 0,0-1 1 0 0,0 1-1 0 0,-1-1 0 0 0,1 1 0 0 0,0-1 0 0 0,0 1 0 0 0,0-1 0 0 0,0 1 0 0 0,0-1 1 0 0,-1 1-1 0 0,1-1 0 0 0,0 1-1 0 0,-5 13-28 0 0,5-14 27 0 0,0 0-1 0 0,0 0 1 0 0,0 0-1 0 0,0 0 1 0 0,0 0-1 0 0,0 1 0 0 0,0-1 1 0 0,0 0-1 0 0,0 0 1 0 0,0 0-1 0 0,0 0 1 0 0,0 0-1 0 0,0 1 1 0 0,0-1-1 0 0,0 0 1 0 0,0 0-1 0 0,0 0 1 0 0,0 0-1 0 0,0 0 1 0 0,0 1-1 0 0,0-1 1 0 0,0 0-1 0 0,0 0 1 0 0,0 0-1 0 0,0 0 1 0 0,0 0-1 0 0,0 0 1 0 0,1 0-1 0 0,-1 1 1 0 0,0-1-1 0 0,0 0 1 0 0,0 0-1 0 0,0 0 1 0 0,0 0-1 0 0,0 0 1 0 0,0 0-1 0 0,1 0 1 0 0,-1 0-1 0 0,0 0 1 0 0,0 0-1 0 0,0 0 1 0 0,0 0-1 0 0,0 1 1 0 0,0-1-1 0 0,1 0 1 0 0,-1 0-1 0 0,0 0 1 0 0,0 0-1 0 0,0 0 1 0 0,0 0-1 0 0,0 0 1 0 0,1 0-1 0 0,-1 0 1 0 0,0-1-1 0 0,0 1 1 0 0,0 0-1 0 0,0 0 0 0 0,0 0 1 0 0,1 0-1 0 0,-1 0 2 0 0,7-17-1434 0 0,-4 11 1321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151 333 16 0 0,'3'-30'1550'0'0,"-3"22"-1462"0"0,-1 0-1 0 0,1 1 1 0 0,0-1 0 0 0,1 0-1 0 0,0 1 1 0 0,0-1 0 0 0,2-4-88 0 0,4-35 122 0 0,-8 9-108 0 0,-2 1 0 0 0,-2 0 1 0 0,-9-35-15 0 0,14 72 0 0 0,0 0 1 0 0,0 0-1 0 0,0-1 1 0 0,0 1-1 0 0,0 0 0 0 0,0 0 1 0 0,0 0-1 0 0,0-1 1 0 0,0 1-1 0 0,0 0 0 0 0,-1 0 1 0 0,1 0-1 0 0,0 0 1 0 0,0-1-1 0 0,0 1 0 0 0,0 0 1 0 0,0 0-1 0 0,0 0 1 0 0,0 0-1 0 0,0-1 0 0 0,-1 1 1 0 0,1 0-1 0 0,0 0 1 0 0,0 0-1 0 0,0 0 0 0 0,0 0 1 0 0,0-1-1 0 0,-1 1 1 0 0,1 0-1 0 0,0 0 0 0 0,0 0 1 0 0,0 0-1 0 0,-1 0 1 0 0,1 0-1 0 0,0 0 1 0 0,0 0-1 0 0,0 0 0 0 0,-1 0 1 0 0,1 0-1 0 0,0 0 1 0 0,0 0-1 0 0,0 0 0 0 0,-1 0 1 0 0,1 0-1 0 0,0 0 1 0 0,0 0-1 0 0,0 0 0 0 0,-1 0 1 0 0,1 0-1 0 0,0 0 1 0 0,0 0-1 0 0,0 0 0 0 0,0 0 1 0 0,-1 0-1 0 0,1 1 0 0 0,-11 12-1 0 0,-9 22-11 0 0,20-33 14 0 0,-7 9-37 0 0,0 0 0 0 0,-1 0 0 0 0,0-1 0 0 0,-1 0 0 0 0,-8 8 35 0 0,7-8-120 0 0,1 0 1 0 0,-1 2 0 0 0,2-1-1 0 0,-3 4 120 0 0,65-26 105 0 0,-2 16-96 0 0,-46-4-109 0 0,0 0 0 0 0,0 0 0 0 0,0 0 0 0 0,0-1-1 0 0,1 0 1 0 0,-1 0 0 0 0,0 0 0 0 0,0-1 0 0 0,1 0 0 0 0,-1 0 0 0 0,0-1 0 0 0,0 1 0 0 0,0-1-1 0 0,-1-1 1 0 0,3 0 100 0 0,-3 0-200 0 0,2 0 97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 0 0,'1'-1'86'0'0,"0"0"0"0"0,0 0 0 0 0,0 0 0 0 0,0 0 0 0 0,0 0 0 0 0,0 0 0 0 0,0 0 0 0 0,1 0 0 0 0,-1 0 0 0 0,0 1 0 0 0,0-1 0 0 0,1 1 0 0 0,-1-1 0 0 0,0 1 0 0 0,1-1 0 0 0,-1 1 0 0 0,1 0 0 0 0,-1-1 0 0 0,0 1 0 0 0,1 0 0 0 0,-1 0-1 0 0,1 0 1 0 0,0 0-86 0 0,38-2 618 0 0,-32 2-717 0 0,-6 0 10 0 0,0 1 0 0 0,0-1 0 0 0,-1 0 0 0 0,1 1 0 0 0,0-1 0 0 0,0 0 0 0 0,0 0 0 0 0,-1 0-1 0 0,1-1 1 0 0,0 1 0 0 0,0 0 0 0 0,-1-1 0 0 0,1 1 0 0 0,0-1 0 0 0,0 1 0 0 0,-1-1 0 0 0,1 0 0 0 0,-1 0 0 0 0,1 0 0 0 0,-1 0 0 0 0,1 0 0 0 0,-1 0 0 0 0,1 0 0 0 0,-1 0 0 0 0,1-1 89 0 0,-1-1-226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12 0 0,'23'-3'1099'0'0,"-21"2"-1091"0"0,1 0 0 0 0,-1 1 0 0 0,0-1 0 0 0,1 1 0 0 0,-1-1 0 0 0,0 1 0 0 0,1 0 0 0 0,-1 0 0 0 0,1 0 0 0 0,-1 0 0 0 0,0 0 0 0 0,1 0 0 0 0,-1 1 0 0 0,0-1 0 0 0,1 1 0 0 0,-1 0 0 0 0,0 0 0 0 0,1 0 0 0 0,-1 0 0 0 0,0 0 0 0 0,0 0 0 0 0,0 0 0 0 0,0 1 0 0 0,0-1 0 0 0,0 0 0 0 0,-1 1 0 0 0,2 0-8 0 0,-1 2 2 0 0,1-1 0 0 0,-1 1-1 0 0,0-1 1 0 0,0 1-1 0 0,-1 0 1 0 0,1 0-1 0 0,-1 0 1 0 0,1 0-1 0 0,-1 0 1 0 0,-1 0-1 0 0,1 0 1 0 0,0 0-1 0 0,-1 0 1 0 0,0 0 0 0 0,0 0-1 0 0,-1 1 1 0 0,1-1-1 0 0,-1 0 1 0 0,0 0-1 0 0,0 0 1 0 0,0 0-1 0 0,0 0 1 0 0,-1 0-2 0 0,-2 4 5 0 0,0 1-1 0 0,0-1 1 0 0,-1 1 0 0 0,0-2-1 0 0,-1 1 1 0 0,0 0-1 0 0,0-1 1 0 0,-1 0 0 0 0,0 0-1 0 0,0-1-4 0 0,-42 30 176 0 0,106-36 713 0 0,53 13-715 0 0,-109-13-258 0 0,-1 0 0 0 0,1 0 0 0 0,0 0 1 0 0,-1-1-1 0 0,1 1 0 0 0,-1 0 0 0 0,1 0 1 0 0,-1-1-1 0 0,1 1 0 0 0,-1 0 0 0 0,1-1 1 0 0,-1 1-1 0 0,1-1 0 0 0,-1 1 1 0 0,1-1-1 0 0,-1 1 0 0 0,1-1 0 0 0,-1 1 1 0 0,0-1-1 0 0,1 1 0 0 0,-1-1 0 0 0,0 1 1 0 0,0-1-1 0 0,1 1 0 0 0,-1-1 0 0 0,0 0 84 0 0,4-6-359 0 0,-1 2 252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28 0 0,'5'0'2744'0'0,"-13"-1"-2422"0"0,7 1-3110 0 0,4-6 2542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 0 0,'51'-4'1490'0'0,"-41"3"-1407"0"0,1 0 0 0 0,-1 0 0 0 0,0 1 0 0 0,1 0 0 0 0,-1 1 0 0 0,0 0 0 0 0,1 0 0 0 0,6 3-83 0 0,1 0-83 0 0,-6 0 512 0 0,-31 9-141 0 0,-27 18-286 0 0,-9 4-7 0 0,58-36 22 0 0,0 1 0 0 0,0-1 0 0 0,0 0 0 0 0,0 1 0 0 0,0-1 0 0 0,0 1 0 0 0,1 0 0 0 0,-1 0 0 0 0,0 0 0 0 0,0 0 0 0 0,0 1 0 0 0,0-1 0 0 0,0 1 0 0 0,0 0 1 0 0,1 0-1 0 0,-2 0 0 0 0,1 0 0 0 0,1 1-17 0 0,3 0 6 0 0,0 0 1 0 0,-1 0-1 0 0,1 1 0 0 0,-1 0 1 0 0,0 0-1 0 0,0 1 1 0 0,0 0-1 0 0,0 0 1 0 0,4 4-7 0 0,-8-6 0 0 0,-1 0 0 0 0,1-1 0 0 0,-1 1 0 0 0,0 0 0 0 0,1-1 0 0 0,-1 1 0 0 0,0 0 0 0 0,0 0 0 0 0,0 0 0 0 0,0 0 0 0 0,0 0 0 0 0,-1 0 0 0 0,1 0 0 0 0,-1 0 1 0 0,1 0-1 0 0,-1 1 0 0 0,0-1 0 0 0,0 0 0 0 0,0 0 0 0 0,0 0 0 0 0,0 0 0 0 0,-1 0 0 0 0,1 1 0 0 0,-1-1 0 0 0,1 0 0 0 0,-1 0 0 0 0,0 0 0 0 0,0 0 0 0 0,0 0 0 0 0,0 0 0 0 0,0 0 1 0 0,0-1-1 0 0,-1 2 0 0 0,-2 2 15 0 0,-1 0 0 0 0,0 0 0 0 0,1-1 0 0 0,-1 0 0 0 0,-1 0 0 0 0,1 0 0 0 0,-1-1 0 0 0,1 1 0 0 0,-1-1 0 0 0,-2 0-15 0 0,6-2 39 0 0,0 1-1 0 0,-1-1 1 0 0,1 0 0 0 0,-1 0 0 0 0,1 0-1 0 0,-1 0 1 0 0,0-1 0 0 0,1 1-1 0 0,-1-1 1 0 0,0 1 0 0 0,1-1-1 0 0,-1 0 1 0 0,0 0 0 0 0,0 0-1 0 0,1-1 1 0 0,-1 1 0 0 0,0 0-1 0 0,0-1 1 0 0,1 0 0 0 0,-1 1-1 0 0,1-1 1 0 0,-1 0 0 0 0,1-1-1 0 0,-1 1 1 0 0,0-1-39 0 0,0-1-296 0 0,0 0 0 0 0,1-1-1 0 0,-1 0 1 0 0,1 0 0 0 0,0 1 0 0 0,-1-1 0 0 0,2-1-1 0 0,-1 1 1 0 0,1 0 0 0 0,-1 0 0 0 0,1-1-1 0 0,0 1 1 0 0,1 0 0 0 0,-1-4 296 0 0,1 0-130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147 440 12 0 0,'-48'-17'1648'0'0,"40"11"-1597"0"0,0-1 0 0 0,0 0 0 0 0,1 0-1 0 0,0-1 1 0 0,0 0 0 0 0,1 0 0 0 0,0 0-1 0 0,0-1 1 0 0,1 0 0 0 0,0 0 0 0 0,1 0 0 0 0,0-1-1 0 0,1 1 1 0 0,0-1 0 0 0,0 0 0 0 0,1 0 0 0 0,0-3-51 0 0,0-4 31 0 0,0 0 1 0 0,2 0-1 0 0,0 0 1 0 0,1 0-1 0 0,0 0 1 0 0,2 0-1 0 0,0 0 1 0 0,1 0 0 0 0,6-15-32 0 0,-8 26 59 0 0,1 1 0 0 0,0 0 0 0 0,0-1 1 0 0,0 1-1 0 0,0 0 0 0 0,1 0 0 0 0,2-2-59 0 0,-5 6-8 0 0,0 0 0 0 0,0-1 0 0 0,0 1-1 0 0,0 0 1 0 0,1 0 0 0 0,-1 0-1 0 0,0 0 1 0 0,1 0 0 0 0,-1 0-1 0 0,0 0 1 0 0,1 0 0 0 0,-1 1 0 0 0,1-1-1 0 0,0 1 1 0 0,-1-1 0 0 0,1 1-1 0 0,0-1 1 0 0,-1 1 0 0 0,1 0 0 0 0,0 0-1 0 0,-1-1 1 0 0,1 1 0 0 0,0 0-1 0 0,-1 1 1 0 0,1-1 0 0 0,0 0 0 0 0,-1 0-1 0 0,2 1 9 0 0,-2-1-83 0 0,-1 0 0 0 0,1-1-1 0 0,-1 1 1 0 0,1 0 0 0 0,-1 0-1 0 0,1-1 1 0 0,-1 1 0 0 0,0 0-1 0 0,1-1 1 0 0,-1 1 0 0 0,1 0-1 0 0,-1-1 1 0 0,0 1 0 0 0,1-1-1 0 0,-1 1 1 0 0,0-1 0 0 0,0 1-1 0 0,1 0 1 0 0,-1-1-1 0 0,0 1 1 0 0,0-1 0 0 0,0 1-1 0 0,0-1 1 0 0,0 0 0 0 0,1 1-1 0 0,-1-1 1 0 0,0 1 0 0 0,0-1-1 0 0,0 1 1 0 0,0-1 0 0 0,-1 0 83 0 0,2-2-260 0 0,2-2 125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 0 0,'3'-1'123'0'0,"-1"0"0"0"0,1 1 0 0 0,0-1 1 0 0,0 0-1 0 0,-1 0 0 0 0,1 0 0 0 0,-1-1 0 0 0,1 1 0 0 0,-1 0 1 0 0,1-1-1 0 0,-1 0 0 0 0,0 1 0 0 0,0-1 0 0 0,0 0 0 0 0,0 0 1 0 0,0 0-1 0 0,0-1 0 0 0,-1 1 0 0 0,1 0 0 0 0,-1-1 0 0 0,1 1 0 0 0,0-3-123 0 0,28-66 490 0 0,-23 54-191 0 0,0-3 0 0 0,0 0 1 0 0,-1 0 0 0 0,0 0-1 0 0,-2-1 1 0 0,-1 0-300 0 0,-2 13 93 0 0,-1 0-1 0 0,0 0 0 0 0,0 1 1 0 0,-1-1-1 0 0,0 0 1 0 0,0 0-1 0 0,-1 1 1 0 0,0-1-1 0 0,0 0 0 0 0,-1 1 1 0 0,0 0-1 0 0,0 0 1 0 0,-1 0-1 0 0,0 0 1 0 0,-1 0-93 0 0,-78-97 117 0 0,83 104-344 0 0,-1 0-1 0 0,1 0 1 0 0,-1-1 0 0 0,1 1-1 0 0,-1 0 1 0 0,1 0 0 0 0,-1 0-1 0 0,1 0 1 0 0,-1 0 0 0 0,1 0 0 0 0,-1 0-1 0 0,1 0 1 0 0,-1 0 0 0 0,1 0-1 0 0,-1 0 1 0 0,1 1 0 0 0,-1-1-1 0 0,1 0 1 0 0,-1 0 0 0 0,1 0-1 0 0,0 1 1 0 0,-1-1 0 0 0,1 0 0 0 0,-1 0-1 0 0,1 1 1 0 0,0-1 0 0 0,-1 0-1 0 0,1 1 228 0 0,0-1-135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8 0 0,'1'11'587'0'0,"3"-11"406"0"0,1-20-6 0 0,-5-74-206 0 0,1-33 36 0 0,-10-65-817 0 0,8 192 10 0 0,1-1 0 0 0,0 0 1 0 0,0 1-1 0 0,-1-1 0 0 0,1 1 0 0 0,0-1 0 0 0,0 0 1 0 0,0 1-1 0 0,0-1 0 0 0,0 0 0 0 0,0 1 0 0 0,0-1 1 0 0,0 1-1 0 0,0-1 0 0 0,0 0 0 0 0,0 1 0 0 0,1-1 1 0 0,-1 0-1 0 0,0 1 0 0 0,0-1 0 0 0,1 1 1 0 0,-1-1-1 0 0,0 1 0 0 0,1-1 0 0 0,-1 1 0 0 0,0-1 1 0 0,1 1-1 0 0,-1-1 0 0 0,1 1 0 0 0,-1-1 0 0 0,1 1 1 0 0,-1 0-1 0 0,1-1 0 0 0,0 1 0 0 0,-1 0 0 0 0,1-1-10 0 0,24 8 5 0 0,-7 0 6 0 0,-3-3-28 0 0,-1 0 1 0 0,1-1 0 0 0,-1 0 0 0 0,1-1-1 0 0,0-1 1 0 0,0 0 0 0 0,0-1-1 0 0,0-1 1 0 0,0 0 0 0 0,0-1-1 0 0,-1 0 1 0 0,1-1 0 0 0,6-3 16 0 0,-34 7-4136 0 0,6-1 3952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4 0 0,'-13'10'3279'0'0,"7"-8"-3234"0"0,1 0-1 0 0,0 0 1 0 0,-1-1 0 0 0,1 0-1 0 0,-1 0 1 0 0,1 0 0 0 0,-6-1-45 0 0,11 0 42 0 0,0 0 16 0 0,35-14 1765 0 0,-25 10-1482 0 0,1 1 0 0 0,0 1 1 0 0,-1 0-1 0 0,1 0 0 0 0,8 1-341 0 0,-15 0 13 0 0,1 1 0 0 0,-1 0 0 0 0,0 0 0 0 0,0 1 0 0 0,0-1 0 0 0,0 1 0 0 0,1 0 0 0 0,-1 0 0 0 0,0 0 0 0 0,0 0 0 0 0,-1 1 0 0 0,1 0 0 0 0,0 0 0 0 0,0 0 0 0 0,-1 0 0 0 0,2 1-13 0 0,-5-3-157 0 0,1 1 1 0 0,-1-1-1 0 0,0 1 1 0 0,1 0 0 0 0,-1-1-1 0 0,0 1 1 0 0,1-1 0 0 0,-1 1-1 0 0,0-1 1 0 0,0 1-1 0 0,1 0 1 0 0,-1-1 0 0 0,0 1-1 0 0,0 0 1 0 0,0-1-1 0 0,0 1 1 0 0,0 0 0 0 0,0-1-1 0 0,0 1 1 0 0,0 0-1 0 0,0-1 1 0 0,0 1 0 0 0,-1-1-1 0 0,1 1 1 0 0,0 0-1 0 0,0-1 1 0 0,-1 1 0 0 0,1-1-1 0 0,0 1 1 0 0,-1 0-1 0 0,1-1 1 0 0,0 1 0 0 0,-1-1-1 0 0,1 1 1 0 0,-1-1 0 0 0,1 1-1 0 0,-1-1 1 0 0,1 0-1 0 0,-1 1 1 0 0,0-1 0 0 0,1 0-1 0 0,-1 1 1 0 0,1-1-1 0 0,-1 0 157 0 0,0 1-455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 0 0,'0'-3'77'0'0,"0"2"0"0"0,0-1 0 0 0,0 0 0 0 0,1 0 0 0 0,-1 0 0 0 0,1 1-1 0 0,-1-1 1 0 0,0 0 0 0 0,1 1 0 0 0,0-1 0 0 0,0 0 0 0 0,0 0 0 0 0,0 1 0 0 0,0-1 0 0 0,0 1 0 0 0,0-1 0 0 0,0 2 0 0 0,1-2 0 0 0,-1 1-1 0 0,0 0 1 0 0,1-1 0 0 0,-1 2 0 0 0,1-2 0 0 0,0 1 0 0 0,-1 1 0 0 0,1-1 0 0 0,-1 0 0 0 0,1 0 0 0 0,0 1 0 0 0,0 0 0 0 0,0-1-1 0 0,-1 1 1 0 0,1 0 0 0 0,0-1 0 0 0,0 1 0 0 0,0 0 0 0 0,-1 0 0 0 0,2 0 0 0 0,-2 1 0 0 0,1-1 0 0 0,0 1-77 0 0,1-1 3 0 0,-1 0 0 0 0,1 0 0 0 0,-1 1 0 0 0,1 0 0 0 0,0 0 0 0 0,-1-1 0 0 0,1 2 0 0 0,-1-1 0 0 0,0 0 0 0 0,1 0 0 0 0,-1 0 0 0 0,0 1 0 0 0,0-1 0 0 0,0 2 0 0 0,0-2 0 0 0,0 1 0 0 0,0 0 0 0 0,-1 0 0 0 0,1 0 0 0 0,-1 1 0 0 0,1-2 0 0 0,-1 2 0 0 0,0-1 0 0 0,1 1 0 0 0,-2-1 0 0 0,1 0 0 0 0,1 1 0 0 0,-2-1 0 0 0,0 1 0 0 0,1 0-3 0 0,-1 4 0 0 0,0 0 1 0 0,-1 0-1 0 0,1 0 0 0 0,-1 0 0 0 0,-1 0 0 0 0,1 0 0 0 0,-1 0 1 0 0,-1 0-1 0 0,1-1 0 0 0,-1 0 0 0 0,0 0 0 0 0,0 1 0 0 0,-1-1 1 0 0,1 0-1 0 0,-2-1 0 0 0,1 1 0 0 0,-1 0 0 0 0,1-1 0 0 0,-2-1 1 0 0,1 1-1 0 0,-1-1 0 0 0,1 1 0 0 0,-1-1 0 0 0,0-1 0 0 0,-3 3 0 0 0,71-12 760 0 0,16 6-2330 0 0,-77 0 605 0 0,0-5-277 0 0,2 1 1015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 0 0,'0'0'25'0'0,"0"0"23"0"0,5 43 1743 0 0,15 94-995 0 0,-20-137-677 0 0,0 0 18 0 0,2-29 740 0 0,-4-23-788 0 0,0 35-80 0 0,1 0 0 0 0,1 0 0 0 0,1 0 0 0 0,0 0 0 0 0,2 0 0 0 0,1-4-9 0 0,-3 19 10 0 0,0-1 0 0 0,0 1 0 0 0,0 0 0 0 0,0 0 0 0 0,0 0 0 0 0,1 0 0 0 0,0 0 0 0 0,-1 0 0 0 0,1 0 0 0 0,0 1 0 0 0,0-1-1 0 0,0 1 1 0 0,0-1 0 0 0,0 1 0 0 0,0-1 0 0 0,0 1 0 0 0,0 0 0 0 0,1 0 0 0 0,-1 0 0 0 0,0 0 0 0 0,1 1 0 0 0,-1-1 0 0 0,1 1 0 0 0,0-1-10 0 0,10-1-629 0 0,0 1 1 0 0,0 0-1 0 0,0 0 0 0 0,4 1 629 0 0,-8 0-1393 0 0,-6 0 1162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4 0 0,'-11'16'1780'0'0,"11"-14"-1754"0"0,0 0-1 0 0,1-1 1 0 0,-1 1 0 0 0,1 0-1 0 0,-1-1 1 0 0,1 1-1 0 0,0 0 1 0 0,0-1-1 0 0,0 1 1 0 0,0-1 0 0 0,0 1-1 0 0,0-1 1 0 0,0 0-1 0 0,0 1 1 0 0,0-1 0 0 0,1 0-1 0 0,-1 0 1 0 0,1 0-1 0 0,-1 0 1 0 0,1 0-1 0 0,-1 0 1 0 0,1 0 0 0 0,0 0-1 0 0,-1-1 1 0 0,1 1-1 0 0,0-1 1 0 0,0 1 0 0 0,-1-1-1 0 0,1 0 1 0 0,0 1-1 0 0,0-1 1 0 0,0 0-1 0 0,0 0-25 0 0,3 0 65 0 0,0 1-1 0 0,0-1 1 0 0,1 0-1 0 0,-1 0 0 0 0,0 0 1 0 0,0-1-1 0 0,0 0 0 0 0,1 0 1 0 0,-1 0-1 0 0,0 0 0 0 0,0-1-64 0 0,1-2 17 0 0,0 1-1 0 0,-1-1 0 0 0,1 0 0 0 0,-1 0 0 0 0,0-1 1 0 0,0 0-1 0 0,-1 1 0 0 0,1-2 0 0 0,2-4-16 0 0,-6 9 1 0 0,1 0 0 0 0,-1-1 0 0 0,0 1 0 0 0,0-1 0 0 0,0 0 0 0 0,0 1 0 0 0,0-1 0 0 0,-1 0 0 0 0,1 1 0 0 0,0-1 0 0 0,-1 0 0 0 0,1 0 0 0 0,-1 0 0 0 0,0 1-1 0 0,0-1 1 0 0,0 0 0 0 0,0 0 0 0 0,0 0 0 0 0,0 0 0 0 0,0 0 0 0 0,0 1 0 0 0,-1-1 0 0 0,1 0 0 0 0,-1 0 0 0 0,1 0 0 0 0,-1 1 0 0 0,0-1 0 0 0,0 0 0 0 0,0 1 0 0 0,0-1 0 0 0,0 1 0 0 0,0-1-1 0 0,0 1 1 0 0,-1-1 0 0 0,1 1 0 0 0,-2-1-1 0 0,0 0 0 0 0,1 1 1 0 0,-1 0-1 0 0,0 0 0 0 0,-1 0 0 0 0,1 0 0 0 0,0 0 1 0 0,0 0-1 0 0,0 1 0 0 0,-1-1 0 0 0,1 1 0 0 0,0 0 0 0 0,0 0 1 0 0,-1 0-1 0 0,1 1 0 0 0,0-1 0 0 0,0 1 0 0 0,0-1 0 0 0,-1 1 1 0 0,1 0-1 0 0,0 0 0 0 0,0 1 0 0 0,0-1 0 0 0,0 1 0 0 0,1-1 1 0 0,-4 3-1 0 0,0-1-2 0 0,0 1 1 0 0,0 0-1 0 0,1 0 1 0 0,-1 1 0 0 0,1 0-1 0 0,0-1 1 0 0,0 2-1 0 0,0-1 1 0 0,1 1-1 0 0,0-1 1 0 0,-1 3 1 0 0,3-5 64 0 0,0 0 0 0 0,1 1 0 0 0,-1-1 0 0 0,1 0 0 0 0,0 1 0 0 0,0-1 0 0 0,0 1 0 0 0,0-1 0 0 0,0 1 0 0 0,1-1 0 0 0,0 1 0 0 0,0-1 0 0 0,0 1 0 0 0,0 0 0 0 0,1-1 0 0 0,-1 1 0 0 0,1-1 0 0 0,0 1 0 0 0,0-1 0 0 0,0 1 0 0 0,0-1 0 0 0,1 0 0 0 0,0 1 0 0 0,-1-1 0 0 0,1 0 0 0 0,1 0 0 0 0,0 2-64 0 0,3 0 280 0 0,-1-1-1 0 0,1 1 1 0 0,0-1-1 0 0,0 0 0 0 0,0-1 1 0 0,1 1-1 0 0,-1-1 1 0 0,1-1-1 0 0,0 1 0 0 0,0-1 1 0 0,0 0-1 0 0,0 0 0 0 0,5 0-279 0 0,-4 0-324 0 0,35 4 1166 0 0,-41-6-1200 0 0,1 1 0 0 0,-1-1 0 0 0,0 0 0 0 0,1 0 0 0 0,-1 0 0 0 0,0 0 1 0 0,0-1-1 0 0,1 1 0 0 0,-1-1 0 0 0,0 1 0 0 0,0-1 0 0 0,0 0 0 0 0,1 0 0 0 0,-1 0 0 0 0,1 0 358 0 0,-3 0-1628 0 0,-3-3-305 0 0,1 1 1556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4 0 0,'0'1'62'0'0,"-1"-1"0"0"0,1 0 0 0 0,-1 0 0 0 0,1 1 0 0 0,0-1 0 0 0,-1 0 0 0 0,1 1 0 0 0,0-1 0 0 0,-1 0 0 0 0,1 1 0 0 0,0-1 0 0 0,-1 0 0 0 0,1 1 0 0 0,0-1 1 0 0,0 1-1 0 0,-1-1 0 0 0,1 1 0 0 0,0-1 0 0 0,0 0 0 0 0,0 1 0 0 0,0-1 0 0 0,-1 1 0 0 0,1-1 0 0 0,0 1 0 0 0,0-1 0 0 0,0 1 0 0 0,0-1 0 0 0,0 1 0 0 0,0-1 0 0 0,0 1 0 0 0,1-1 0 0 0,-1 1 0 0 0,0-1 0 0 0,0 1 0 0 0,0-1 0 0 0,0 0 0 0 0,1 1 0 0 0,-1-1 0 0 0,0 1 0 0 0,0-1 0 0 0,1 0 0 0 0,-1 1 0 0 0,0-1 1 0 0,1 1-1 0 0,-1-1 0 0 0,1 0 0 0 0,-1 0 0 0 0,0 1 0 0 0,1-1 0 0 0,-1 0 0 0 0,1 1 0 0 0,-1-1 0 0 0,1 0 0 0 0,-1 0 0 0 0,0 0 0 0 0,1 0 0 0 0,-1 0 0 0 0,1 1 0 0 0,-1-1 0 0 0,1 0 0 0 0,-1 0 0 0 0,1 0 0 0 0,-1 0 0 0 0,1 0 0 0 0,-1 0 0 0 0,1 0 0 0 0,-1-1 0 0 0,1 1 0 0 0,-1 0 0 0 0,1 0-62 0 0,9-2 85 0 0,0 0-1 0 0,0 0 0 0 0,0-1 0 0 0,0-1 0 0 0,-1 1 0 0 0,1-2 1 0 0,-1 1-1 0 0,0-1 0 0 0,0 0 0 0 0,-1-1 0 0 0,0 0 0 0 0,0 0 1 0 0,0-1-1 0 0,-1 0 0 0 0,0 0 0 0 0,1-2-84 0 0,-7 8 1 0 0,-1 1-1 0 0,1-1 1 0 0,0 1-1 0 0,-1-1 1 0 0,1 1-1 0 0,-1-1 1 0 0,1 1-1 0 0,-1-1 1 0 0,0 1-1 0 0,1-1 1 0 0,-1 0-1 0 0,1 1 1 0 0,-1-1-1 0 0,0 1 1 0 0,0-1 0 0 0,1 0-1 0 0,-1 0 1 0 0,0 1-1 0 0,0-1 1 0 0,0 0-1 0 0,0 1 1 0 0,0-1-1 0 0,0 0 1 0 0,0 1-1 0 0,0-1 1 0 0,0 0-1 0 0,0 0 1 0 0,0 1-1 0 0,0-1 1 0 0,-1 0-1 0 0,1 1 1 0 0,0-1-1 0 0,0 0 1 0 0,-1 1-1 0 0,1-1 1 0 0,-1 1-1 0 0,1-1 1 0 0,0 0 0 0 0,-1 1-1 0 0,-1-1 0 0 0,-1 0 1 0 0,1 0-1 0 0,-1 0 1 0 0,1 0 0 0 0,-1 1-1 0 0,1-1 1 0 0,-1 1 0 0 0,1 0-1 0 0,-1 0 1 0 0,0 0-1 0 0,1 0 1 0 0,-2 0-1 0 0,-72 12-28 0 0,70-11 33 0 0,1 0 0 0 0,-1 1 0 0 0,0 0 1 0 0,1 0-1 0 0,0 0 0 0 0,-1 0 0 0 0,1 1 0 0 0,0 0 0 0 0,0 0 0 0 0,1 1 0 0 0,-1-1 0 0 0,1 1 0 0 0,0 0 0 0 0,0 0 0 0 0,0 0 0 0 0,0 1 1 0 0,1-1-1 0 0,-3 5-5 0 0,4-6 196 0 0,1 1 1 0 0,0 0-1 0 0,0 0 1 0 0,0-1-1 0 0,0 1 1 0 0,1 0-1 0 0,-1 0 0 0 0,1 0 1 0 0,0 0-1 0 0,0 0 1 0 0,0 0-1 0 0,1 0 1 0 0,0 0-1 0 0,0 0 1 0 0,0-1-1 0 0,0 1 1 0 0,0 0-1 0 0,1 0 1 0 0,0-1-1 0 0,-1 1 1 0 0,1-1-1 0 0,1 0 1 0 0,-1 1-1 0 0,0-1 1 0 0,1 0-1 0 0,0 0 1 0 0,0 0-197 0 0,2 2 262 0 0,0-1 1 0 0,0 1 0 0 0,1-1 0 0 0,0 0 0 0 0,0 0-1 0 0,0-1 1 0 0,0 1 0 0 0,1-1 0 0 0,-1-1 0 0 0,1 1-1 0 0,0-1 1 0 0,0 0 0 0 0,-1 0 0 0 0,1-1 0 0 0,1 0-1 0 0,5 0-262 0 0,-9-1-295 0 0,0 0 0 0 0,0 0-1 0 0,0 0 1 0 0,0-1 0 0 0,0 1-1 0 0,0-1 1 0 0,0 0-1 0 0,0-1 1 0 0,0 1 0 0 0,0 0-1 0 0,-1-1 1 0 0,1 0-1 0 0,2-1 296 0 0,-3 1-638 0 0,-1-1 0 0 0,1 1 0 0 0,-1 0-1 0 0,1-1 1 0 0,-1 1 0 0 0,0-1 0 0 0,0 0-1 0 0,0 0 1 0 0,0 0 0 0 0,-1 0 0 0 0,1 0-1 0 0,-1 0 1 0 0,0 0 0 0 0,1 0 0 0 0,-2-1-1 0 0,1 1 1 0 0,0-2 638 0 0,0-9-528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20 0 0,'0'0'19'0'0,"0"0"0"0"0,0 0 1 0 0,0 0-1 0 0,0 0 0 0 0,0 1 0 0 0,0-1 0 0 0,0 0 1 0 0,0 0-1 0 0,0 0 0 0 0,0 0 0 0 0,0 1 1 0 0,0-1-1 0 0,0 0 0 0 0,0 0 0 0 0,0 0 0 0 0,0 0 1 0 0,0 0-1 0 0,0 1 0 0 0,1-1 0 0 0,-1 0 0 0 0,0 0 1 0 0,0 0-1 0 0,0 0 0 0 0,0 0 0 0 0,0 0 0 0 0,0 0 1 0 0,1 1-1 0 0,-1-1 0 0 0,0 0 0 0 0,0 0 1 0 0,0 0-1 0 0,0 0 0 0 0,0 0 0 0 0,1 0 0 0 0,-1 0 1 0 0,0 0-1 0 0,0 0 0 0 0,0 0 0 0 0,0 0 0 0 0,1 0 1 0 0,-1 0-1 0 0,0 0 0 0 0,0 0 0 0 0,0 0 0 0 0,0 0 1 0 0,1 0-1 0 0,-1 0 0 0 0,0 0 0 0 0,0 0 1 0 0,0 0-1 0 0,0 0-19 0 0,13-7 565 0 0,8-11 14 0 0,-9 2-479 0 0,-2 0 1 0 0,0-1-1 0 0,0-1 0 0 0,-2 1 0 0 0,0-1 0 0 0,-2-1 0 0 0,0 1 1 0 0,1-7-101 0 0,-1-2-7 0 0,-1-1 1 0 0,-1 1-1 0 0,-1-1 0 0 0,-2 0 1 0 0,-1-15 6 0 0,0 40 0 0 0,0 0 0 0 0,-1 1 0 0 0,1-1 0 0 0,-1 0 0 0 0,0 0 0 0 0,0 0 0 0 0,0 0 0 0 0,0 1 0 0 0,0-1 1 0 0,0 0-1 0 0,-1 1 0 0 0,0-1 0 0 0,1 1 0 0 0,-1-1 0 0 0,0 1 0 0 0,-1-1 0 0 0,2 3 0 0 0,1-1 0 0 0,-1 1 1 0 0,1-1-1 0 0,-1 1 0 0 0,1 0 0 0 0,-1-1 0 0 0,0 1 1 0 0,1 0-1 0 0,-1 0 0 0 0,0 0 0 0 0,1-1 1 0 0,-1 1-1 0 0,0 0 0 0 0,1 0 0 0 0,-1 0 1 0 0,0 0-1 0 0,1 0 0 0 0,-1 0 0 0 0,0 0 0 0 0,1 0 1 0 0,-1 0-1 0 0,0 1 0 0 0,1-1 0 0 0,-1 0 1 0 0,1 0-1 0 0,-1 0 0 0 0,0 1 0 0 0,0 0 1 0 0,-1 0-1 0 0,0 0 1 0 0,1 1 0 0 0,0-1-1 0 0,-1 1 1 0 0,1-1 0 0 0,0 1-1 0 0,0-1 1 0 0,0 1-1 0 0,0 0 1 0 0,0-1 0 0 0,0 1-1 0 0,0 0 1 0 0,0 1-1 0 0,-5 14 5 0 0,1 0 0 0 0,0 1-1 0 0,1 0 1 0 0,1 0 0 0 0,1 1 0 0 0,1-1 0 0 0,0 2-5 0 0,2 29-12 0 0,2 0 1 0 0,2 3 11 0 0,-4-44 45 0 0,1 0 0 0 0,-1 1-1 0 0,2-1 1 0 0,-1 0-1 0 0,1 0 1 0 0,0 0 0 0 0,1 0-1 0 0,0 0 1 0 0,3 3-45 0 0,-4-6 34 0 0,0-1 0 0 0,0 0 0 0 0,1-1 0 0 0,-1 1 0 0 0,1 0 0 0 0,0-1 0 0 0,0 0 0 0 0,0 0 1 0 0,0 0-1 0 0,1 0 0 0 0,-1-1 0 0 0,1 0 0 0 0,0 0 0 0 0,0 0 0 0 0,0 0 0 0 0,0-1 0 0 0,0 1-34 0 0,-5-2-70 0 0,1 0 1 0 0,-1 0-1 0 0,0-1 0 0 0,1 1 1 0 0,-1 0-1 0 0,0 0 0 0 0,1 0 0 0 0,-1 0 1 0 0,0-1-1 0 0,1 1 0 0 0,-1 0 1 0 0,0 0-1 0 0,1-1 0 0 0,-1 1 0 0 0,0 0 1 0 0,0 0-1 0 0,1-1 0 0 0,-1 1 1 0 0,0 0-1 0 0,0-1 0 0 0,0 1 1 0 0,1 0-1 0 0,-1-1 0 0 0,0 1 0 0 0,0 0 1 0 0,0-1-1 0 0,0 1 0 0 0,0-1 1 0 0,0 1-1 0 0,0 0 0 0 0,0-1 1 0 0,0 1-1 0 0,0 0 0 0 0,0-1 0 0 0,0 1 1 0 0,0-1-1 0 0,0 1 0 0 0,0 0 1 0 0,0-1-1 0 0,0 1 0 0 0,0 0 0 0 0,-1-1 1 0 0,1 1-1 0 0,0 0 0 0 0,0-1 1 0 0,0 1-1 0 0,-1 0 0 0 0,1-1 1 0 0,0 1-1 0 0,0 0 0 0 0,-1 0 0 0 0,1-1 1 0 0,-1 1 69 0 0,1-2 4 0 0,-3-4-207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44 0 0,'-11'17'2756'0'0,"15"54"-2149"0"0,7 41-607 0 0,-7-78-32 0 0,-2-29-1125 0 0,0-15 82 0 0,-1-18 61 0 0,-1 27 1040 0 0,2-16-169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56 52 0 0,'-4'-4'228'0'0,"1"1"264"0"0,0-3 284 0 0,1 0-16 0 0,-1-1-148 0 0,1-2-192 0 0,2 3-168 0 0,-2 2-132 0 0,1-1-68 0 0,1 2-76 0 0,0 2-112 0 0,0-1-196 0 0,-4 2-316 0 0,4 0-280 0 0,-2 2 116 0 0,2-2 268 0 0,0 0 272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52 12 0 0,'0'0'48'0'0,"1"-1"0"0"0,-1 1-1 0 0,1-1 1 0 0,-1 1 0 0 0,0 0 0 0 0,1-1-1 0 0,-1 1 1 0 0,0-1 0 0 0,1 1 0 0 0,-1-1-1 0 0,0 0 1 0 0,0 1 0 0 0,0-1 0 0 0,1 1 0 0 0,-1-1-1 0 0,0 1 1 0 0,0-1 0 0 0,0 1 0 0 0,0-1-1 0 0,0 0 1 0 0,0 1 0 0 0,0-1 0 0 0,0 1-1 0 0,0-1 1 0 0,0 0 0 0 0,0 1 0 0 0,-1-1 0 0 0,1 1-1 0 0,0-1 1 0 0,0 1 0 0 0,-1-1 0 0 0,1 1-1 0 0,0-1-47 0 0,-1 0 98 0 0,1 0 0 0 0,0 0 0 0 0,-1-1 0 0 0,1 1 0 0 0,0 0 0 0 0,-1 0 0 0 0,0 0 0 0 0,1 0 0 0 0,-1 0 0 0 0,0 0 0 0 0,1 0 0 0 0,-1 0-1 0 0,0 0 1 0 0,0 0 0 0 0,0 1 0 0 0,0-1 0 0 0,0 0 0 0 0,0 0 0 0 0,0 1 0 0 0,-1-1-98 0 0,-1 1 14 0 0,0 0-1 0 0,0 0 1 0 0,0 0 0 0 0,0 1 0 0 0,0-1-1 0 0,0 1 1 0 0,0 0 0 0 0,0 0-1 0 0,0 0 1 0 0,0 0 0 0 0,0 0 0 0 0,0 1-1 0 0,1-1 1 0 0,-1 1 0 0 0,0 0-1 0 0,1 0 1 0 0,0 0 0 0 0,-1 0 0 0 0,1 0-1 0 0,0 0 1 0 0,0 0 0 0 0,0 1-1 0 0,1-1 1 0 0,-1 1 0 0 0,0-1 0 0 0,1 1-1 0 0,0 0 1 0 0,0 0 0 0 0,-1 0-14 0 0,-1 4-6 0 0,-1 0-1 0 0,1 0 1 0 0,1 1 0 0 0,-1-1 0 0 0,1 0 0 0 0,1 1 0 0 0,-1 0-1 0 0,1-1 1 0 0,1 1 0 0 0,-1-1 0 0 0,2 4 6 0 0,-1-9-1 0 0,0-1 0 0 0,0 1 0 0 0,0 0 0 0 0,1-1 0 0 0,-1 1 0 0 0,1-1 0 0 0,-1 1 1 0 0,1-1-1 0 0,-1 1 0 0 0,1-1 0 0 0,0 1 0 0 0,0-1 0 0 0,0 0 0 0 0,0 1 0 0 0,0-1 0 0 0,0 0 0 0 0,0 0 0 0 0,1 0 0 0 0,-1 0 0 0 0,0 0 0 0 0,1 0 0 0 0,-1 0 0 0 0,0 0 1 0 0,1 0-1 0 0,-1 0 0 0 0,2-1 1 0 0,0 1 9 0 0,-1-1 0 0 0,1 1 0 0 0,0-1 0 0 0,0 0 0 0 0,0 0 0 0 0,0-1 0 0 0,0 1 0 0 0,0 0 1 0 0,0-1-1 0 0,0 0 0 0 0,0 0 0 0 0,0 0 0 0 0,0 0 0 0 0,0 0-9 0 0,6-3 91 0 0,-1 0-1 0 0,0-1 1 0 0,0 1-1 0 0,0-2 1 0 0,0 1-1 0 0,-1-1 1 0 0,0 0 0 0 0,0 0-1 0 0,0-3-90 0 0,-3 4 25 0 0,-1 0 1 0 0,0 0-1 0 0,0 0 0 0 0,-1-1 0 0 0,0 1 1 0 0,0-1-1 0 0,0 0 0 0 0,-1 0 0 0 0,1 1 0 0 0,-2-1 1 0 0,1-6-26 0 0,0 10 3 0 0,-1 0 0 0 0,0 0-1 0 0,0 0 1 0 0,0 0 0 0 0,0 0 0 0 0,-1 0 0 0 0,1 0 0 0 0,-1-1 0 0 0,1 1 0 0 0,-1 0 0 0 0,0 0 0 0 0,1 0 0 0 0,-1 0 0 0 0,0 1 0 0 0,-1-1 0 0 0,1 0 0 0 0,0 0 0 0 0,0 1-1 0 0,-1-1 1 0 0,1 0 0 0 0,-1 1 0 0 0,0-1 0 0 0,1 1 0 0 0,-1 0 0 0 0,0 0 0 0 0,0-1 0 0 0,0 1 0 0 0,0 0 0 0 0,0 1 0 0 0,0-1 0 0 0,0 0 0 0 0,0 0 0 0 0,0 1-1 0 0,-2-1-2 0 0,4 1 0 0 0,0 0 0 0 0,-1 0 0 0 0,1 0 0 0 0,-1 0 0 0 0,1 0 0 0 0,0 0-1 0 0,-1 0 1 0 0,1 0 0 0 0,0 0 0 0 0,-1 0 0 0 0,1 0 0 0 0,0 0 0 0 0,-1 0-1 0 0,1 0 1 0 0,-1 0 0 0 0,1 0 0 0 0,0 0 0 0 0,-1 0 0 0 0,1 1 0 0 0,0-1-1 0 0,-1 0 1 0 0,1 0 0 0 0,0 0 0 0 0,0 1 0 0 0,-1-1 0 0 0,1 0 0 0 0,0 0-1 0 0,0 1 1 0 0,-1-1 0 0 0,1 0 0 0 0,0 1 0 0 0,0-1 0 0 0,0 0 0 0 0,-1 1-1 0 0,1-1 1 0 0,0 0 0 0 0,0 1 0 0 0,1 16-8 0 0,14 23-11 0 0,-13-36 16 0 0,22 51-46 0 0,12 46 49 0 0,-31-83-19 0 0,0 0 1 0 0,-2 0-1 0 0,0 1 0 0 0,-1 0 1 0 0,-1-1-1 0 0,0 1 0 0 0,-3 15 19 0 0,2-32-36 0 0,-1 0 0 0 0,1-1 1 0 0,0 1-1 0 0,-1 0 0 0 0,0 0 0 0 0,1 0 0 0 0,-1-1 0 0 0,0 1 0 0 0,0 0 0 0 0,0-1 1 0 0,0 1-1 0 0,0-1 0 0 0,0 1 0 0 0,-1-1 0 0 0,1 1 0 0 0,0-1 0 0 0,-1 0 0 0 0,1 0 1 0 0,-1 0-1 0 0,0 0 0 0 0,1 0 0 0 0,-1 0 0 0 0,0 0 0 0 0,0 0 0 0 0,1 0 0 0 0,-1-1 1 0 0,0 1-1 0 0,0-1 0 0 0,0 1 0 0 0,0-1 0 0 0,0 0 0 0 0,0 0 0 0 0,0 0 0 0 0,0 0 1 0 0,0 0-1 0 0,0 0 0 0 0,0 0 0 0 0,1-1 0 0 0,-3 1 36 0 0,1-1 0 0 0,0 1 1 0 0,0-1-1 0 0,-1 0 0 0 0,1 0 1 0 0,0 0-1 0 0,0 0 0 0 0,0-1 1 0 0,0 1-1 0 0,0-1 0 0 0,0 1 1 0 0,1-1-1 0 0,-1 0 0 0 0,1 0 1 0 0,-1 0-1 0 0,1-1 0 0 0,0 1 1 0 0,-1-1-1 0 0,1 1 0 0 0,0-1 1 0 0,1 1-1 0 0,-1-1 0 0 0,1 0 1 0 0,-2-2-1 0 0,2-3 39 0 0,0 0 1 0 0,0 0 0 0 0,1 0-1 0 0,0 0 1 0 0,0-1 0 0 0,1 1-1 0 0,0 0 1 0 0,0 0 0 0 0,1 0-1 0 0,0 0 1 0 0,1 1 0 0 0,0-1-1 0 0,0 0 1 0 0,1 1 0 0 0,0 0-1 0 0,0 0 1 0 0,1 0 0 0 0,1-1-40 0 0,0-2-50 0 0,1 1 0 0 0,0 1 1 0 0,1-1-1 0 0,0 1 0 0 0,1 0 0 0 0,0 1 1 0 0,0 0-1 0 0,0 0 0 0 0,1 1 0 0 0,0 0 1 0 0,0 0-1 0 0,11-3 50 0 0,-21 9-126 0 0,1-1 0 0 0,-1 1 0 0 0,0 0 0 0 0,1-1 0 0 0,-1 1 0 0 0,0 0 0 0 0,1-1 0 0 0,-1 1 0 0 0,0-1 0 0 0,0 1 0 0 0,1 0 0 0 0,-1-1 0 0 0,0 1 0 0 0,0-1 0 0 0,0 1 1 0 0,0-1-1 0 0,0 1 0 0 0,0-1 0 0 0,0 1 0 0 0,0-1 0 0 0,0 1 0 0 0,0-1 0 0 0,0 1 0 0 0,0-1 0 0 0,0 1 0 0 0,0 0 0 0 0,0-1 0 0 0,0 0 126 0 0,0-3 19 0 0,0-4-182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 0 0,'2'7'318'0'0,"-1"1"1"0"0,0 0-1 0 0,-1-1 1 0 0,1 1-1 0 0,-1-1 0 0 0,-1 5-318 0 0,1-5 166 0 0,2 61 684 0 0,9 38-850 0 0,-3-39 54 0 0,-2 40-54 0 0,-7-92 9 0 0,1-7 27 0 0,-1 1 0 0 0,1-1 0 0 0,1 1 1 0 0,0-1-1 0 0,0 0 0 0 0,0 1 0 0 0,1-1 0 0 0,1 0 0 0 0,0 1-36 0 0,7-48 905 0 0,-7-9-889 0 0,4-27 0 0 0,-7 71-15 0 0,1 1 0 0 0,0-1 0 0 0,0 1 0 0 0,0-1 0 0 0,1 1 0 0 0,-1 0 0 0 0,1 0 0 0 0,0 0 0 0 0,0-1 0 0 0,0 2 0 0 0,0-1 0 0 0,0 0 0 0 0,1 0 0 0 0,-1 1 0 0 0,1-1 0 0 0,0 1 0 0 0,3-2-1 0 0,-5 3 0 0 0,0 1-1 0 0,0 0 1 0 0,0 0 0 0 0,0-1 0 0 0,0 1 0 0 0,0 0-1 0 0,0 0 1 0 0,0 0 0 0 0,0 0 0 0 0,0 0 0 0 0,0 0-1 0 0,0 0 1 0 0,0 1 0 0 0,0-1 0 0 0,0 0 0 0 0,0 0 0 0 0,0 1-1 0 0,0-1 1 0 0,0 1 0 0 0,-1-1 0 0 0,1 1 0 0 0,0-1-1 0 0,0 1 1 0 0,0-1 0 0 0,0 1 0 0 0,-1 0 0 0 0,1-1-1 0 0,0 1 1 0 0,-1 0 0 0 0,1 0 0 0 0,0 0 0 0 0,-1-1 0 0 0,1 1-1 0 0,-1 0 1 0 0,1 0 0 0 0,-1 0 0 0 0,0 0 0 0 0,1 1 0 0 0,16 40-15 0 0,-16-38 14 0 0,23 88 58 0 0,-22-83-167 0 0,-1-1 1 0 0,0 1-1 0 0,-1-1 0 0 0,0 0 0 0 0,0 1 0 0 0,-1-1 1 0 0,0 1-1 0 0,0-1 0 0 0,-1 1 0 0 0,0-1 110 0 0,2-8-31 0 0,0 1 0 0 0,0-1 0 0 0,0 0-1 0 0,0 0 1 0 0,0 0 0 0 0,0 0 0 0 0,0 1-1 0 0,0-1 1 0 0,0 0 0 0 0,0 0 0 0 0,0 0-1 0 0,0 1 1 0 0,0-1 0 0 0,0 0 0 0 0,0 0 0 0 0,0 0-1 0 0,0 0 1 0 0,-1 0 0 0 0,1 1 0 0 0,0-1-1 0 0,0 0 1 0 0,0 0 0 0 0,0 0 0 0 0,0 0-1 0 0,0 0 1 0 0,0 1 0 0 0,-1-1 0 0 0,1 0 0 0 0,0 0-1 0 0,0 0 1 0 0,0 0 0 0 0,0 0 0 0 0,0 0-1 0 0,-1 0 1 0 0,1 0 0 0 0,0 0 0 0 0,0 0-1 0 0,0 0 1 0 0,0 0 0 0 0,-1 0 0 0 0,1 1-1 0 0,0-1 1 0 0,0 0 0 0 0,0 0 0 0 0,-1-1 0 0 0,1 1-1 0 0,0 0 1 0 0,0 0 0 0 0,0 0 0 0 0,0 0-1 0 0,-1 0 1 0 0,1 0 0 0 0,0 0 0 0 0,0 0-1 0 0,0 0 1 0 0,0 0 0 0 0,-1 0 0 0 0,1 0 0 0 0,0 0-1 0 0,0-1 1 0 0,0 1 0 0 0,0 0 0 0 0,0 0-1 0 0,0 0 1 0 0,-1 0 0 0 0,1 0 31 0 0,-4-11-1020 0 0,2 3 893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 0 0,'13'418'2870'0'0,"-12"-378"-2772"0"0,0-28-116 0 0,-2-5-12 0 0,1-1 1 0 0,1 1 0 0 0,-1-1-1 0 0,1 1 1 0 0,1-1 0 0 0,-1 1-1 0 0,1-1 1 0 0,1 4 29 0 0,-15-44-2568 0 0,7 26 2429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 0 0,'2'-2'184'0'0,"1"-1"-1"0"0,0 1 1 0 0,0 0 0 0 0,0 0-1 0 0,0 0 1 0 0,0 0-1 0 0,0 0 1 0 0,1 1 0 0 0,-1-1-1 0 0,0 1 1 0 0,1 0 0 0 0,-1 0-1 0 0,1 0 1 0 0,0 1 0 0 0,-1-1-1 0 0,1 1 1 0 0,0 0 0 0 0,-1 0-1 0 0,2 0-183 0 0,4 2-193 0 0,0 0 0 0 0,0 0 0 0 0,-1 1-1 0 0,1 0 1 0 0,-1 1 0 0 0,0 0 0 0 0,2 1 193 0 0,5-2-1960 0 0,-10-4 1755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16T21:51:1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15 518 52 0 0,'1'0'68'0'0,"-1"-1"-1"0"0,1 1 1 0 0,0 0-1 0 0,-1 0 1 0 0,0 0-1 0 0,1 0 1 0 0,0-1-1 0 0,-1 1 1 0 0,1 0-1 0 0,-1 0 1 0 0,1 0-1 0 0,-1 0 1 0 0,1-1 0 0 0,-1 1-1 0 0,1-1 1 0 0,-1 1-1 0 0,0-1 1 0 0,1 1-1 0 0,-1 0 1 0 0,1-1-1 0 0,-1 1 1 0 0,0-1-1 0 0,1 0 1 0 0,-1 1-1 0 0,0 0 1 0 0,0-1 0 0 0,0 1-1 0 0,0-1-67 0 0,4-22 835 0 0,-9-30-288 0 0,3 44-292 0 0,-2-34 16 0 0,2-1-1 0 0,1-1 0 0 0,2 2 1 0 0,2-1-1 0 0,2 0 0 0 0,10-39-270 0 0,-14 76 2 0 0,1 0 0 0 0,0 1 0 0 0,0 0 0 0 0,1-1 0 0 0,0 1 0 0 0,0 0 0 0 0,0 0 0 0 0,3-5-2 0 0,-4 10 1 0 0,-1-1 0 0 0,0 2 0 0 0,0-2 0 0 0,0 1-1 0 0,1 0 1 0 0,-1 0 0 0 0,0 0 0 0 0,1 1-1 0 0,-1-1 1 0 0,1 0 0 0 0,-1 0 0 0 0,1 1 0 0 0,-1 0-1 0 0,1-1 1 0 0,-1 1 0 0 0,1-1 0 0 0,0 1 0 0 0,-1 0-1 0 0,1 0 1 0 0,-1 0 0 0 0,1 0 0 0 0,0 0 0 0 0,0 0-1 0 0,-1 1 1 0 0,1-1 0 0 0,-1 1 0 0 0,1-1 0 0 0,-1 0-1 0 0,1 1 1 0 0,-1 0 0 0 0,1 0 0 0 0,-1-1 0 0 0,1 1-1 0 0,-1 1 1 0 0,0-2 0 0 0,0 1 0 0 0,1 1-1 0 0,-1-1 0 0 0,3 2 2 0 0,0-1-1 0 0,0 1 0 0 0,-1 0 0 0 0,0 0 0 0 0,0 0 0 0 0,0 0 0 0 0,0 1 0 0 0,0-1 0 0 0,0 1 0 0 0,-1 0 1 0 0,0-1-1 0 0,0 2 0 0 0,0-1 0 0 0,0 0 0 0 0,0 0 0 0 0,-2 0 0 0 0,2 1 0 0 0,-1-1 0 0 0,-1 0 1 0 0,1 1-1 0 0,0-1 0 0 0,-1 1 0 0 0,0-1 0 0 0,0 1 0 0 0,-1-1 0 0 0,0 1 0 0 0,1-1 0 0 0,-1 0 0 0 0,-1 0 1 0 0,2 1-1 0 0,-2-1 0 0 0,0 0 0 0 0,0 0 0 0 0,0 0 0 0 0,0 0 0 0 0,0 0 0 0 0,-1 0 0 0 0,0-1 0 0 0,0 0 1 0 0,0 0-1 0 0,0 0 0 0 0,0 0 0 0 0,-2 2-1 0 0,4-4 0 0 0,-2 2 1 0 0,0 0 0 0 0,-1 0 0 0 0,1 0-1 0 0,-1 0 1 0 0,0 0 0 0 0,1 0 0 0 0,-1-1 0 0 0,0-1 0 0 0,0 2 0 0 0,0-2 0 0 0,-1 1 0 0 0,2-1 0 0 0,-2 1-1 0 0,-2-2 0 0 0,7 0 17 0 0,0 0-1 0 0,0 0 0 0 0,0-1 0 0 0,0 1 1 0 0,0-1-1 0 0,0 1 0 0 0,0-1 0 0 0,0 1 0 0 0,0 0 1 0 0,0-1-1 0 0,0 1 0 0 0,0-1 0 0 0,0 1 0 0 0,0-1 1 0 0,0 1-1 0 0,0 0 0 0 0,0 0 0 0 0,0-1 1 0 0,0 1-1 0 0,1-1 0 0 0,-1 1 0 0 0,0-1 0 0 0,0 1 1 0 0,1 0-1 0 0,-1 0 0 0 0,1-1 0 0 0,-1 1 0 0 0,0 0 1 0 0,0-1-1 0 0,0 1 0 0 0,1 0 0 0 0,-1-1 1 0 0,1 1-17 0 0,11-14 99 0 0,-10 12-99 0 0,1-1 1 0 0,0 1 0 0 0,-1-1 0 0 0,1 1 0 0 0,1 1 0 0 0,-1-2 0 0 0,0 2 0 0 0,1-1-1 0 0,-1 1 1 0 0,1-1 0 0 0,-1 2 0 0 0,0-2 0 0 0,1 1 0 0 0,0 1 0 0 0,0 0-1 0 0,-1-1 1 0 0,1 1 0 0 0,-1 0 0 0 0,1 0 0 0 0,0 1 0 0 0,-1-1 0 0 0,1 0 0 0 0,0 1-1 0 0,0 0 1 0 0,-1 0 0 0 0,0 1 0 0 0,0-1 0 0 0,1 0 0 0 0,-1 1 0 0 0,1 0 0 0 0,-1 0-1 0 0,0 0 1 0 0,0 1 0 0 0,-1-1 0 0 0,3 2-1 0 0,2 2-3 0 0,-1 1 0 0 0,0 0 0 0 0,-1 0 0 0 0,1 0 0 0 0,-1 1 0 0 0,-1-1 0 0 0,1 1 1 0 0,-1 1-1 0 0,-1-1 0 0 0,0 0 0 0 0,0 0 0 0 0,0 1 0 0 0,-1 0 0 0 0,0 3 3 0 0,0-2 0 0 0,-2 1 1 0 0,0-2 0 0 0,0 2-1 0 0,-1-1 1 0 0,0 0-1 0 0,0 0 1 0 0,-2 0 0 0 0,1-1-1 0 0,-1 1 1 0 0,-1 0-1 0 0,1 0 1 0 0,-1-1 0 0 0,-1 0-1 0 0,0 0 1 0 0,0 0-1 0 0,-1-1 1 0 0,-2 2-1 0 0,4-4 2 0 0,-1 0-1 0 0,0-1 1 0 0,0-1-1 0 0,0 1 1 0 0,-1-1-1 0 0,0 1 1 0 0,0-1-1 0 0,0-1 1 0 0,0 0-1 0 0,0 0 1 0 0,0 0-1 0 0,-1 0 1 0 0,0 0 0 0 0,0-2-1 0 0,1 1 1 0 0,-2-1-1 0 0,1 1 1 0 0,1-2-1 0 0,-2 0 1 0 0,1 0-1 0 0,0 0 1 0 0,0 0-1 0 0,0 0 1 0 0,0-2 0 0 0,-1 1-2 0 0,4 0-1 0 0,0-1 1 0 0,0 2 0 0 0,1-2 0 0 0,0 1 0 0 0,0-1-1 0 0,0 1 1 0 0,-1-1 0 0 0,1 0 0 0 0,0 0 0 0 0,0-1-1 0 0,1 1 1 0 0,-1 0 0 0 0,0 0 0 0 0,0-1 0 0 0,1 0-1 0 0,-1-1 1 0 0,2 2-4 0 0,1 1 0 0 0,-1-1 0 0 0,0 0 0 0 0,0 1 0 0 0,1-1 0 0 0,-1 0 0 0 0,1 0 0 0 0,-1 0 0 0 0,1 1 0 0 0,0-1 0 0 0,0 0 0 0 0,0 0 0 0 0,0 0-1 0 0,0 1 1 0 0,0-2 0 0 0,1 2 0 0 0,-1-1 0 0 0,1 0 0 0 0,-1 1 0 0 0,0-2 0 0 0,1 2 0 0 0,0-1 0 0 0,0 1 0 0 0,0-1 0 0 0,0 0 0 0 0,0 1 0 0 0,0-1-1 0 0,0 1 1 0 0,0 0 0 0 0,1-1 0 0 0,-1 1 0 0 0,2-1 4 0 0,8-10-1099 0 0,1 2-1 0 0,1-1 0 0 0,0 2 0 0 0,1 0 1 0 0,12-7 1099 0 0,-11 8-293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 0 0,'0'-1'38'0'0,"0"1"0"0"0,0-1 0 0 0,0 1 0 0 0,0-1 0 0 0,0 0-1 0 0,-1 1 1 0 0,1-1 0 0 0,0 0 0 0 0,0 1 0 0 0,0-1 0 0 0,-1 1 0 0 0,1-1 0 0 0,0 0 0 0 0,0 1 0 0 0,-1-1 0 0 0,1 1 0 0 0,-1-1-1 0 0,1 1 1 0 0,0-1 0 0 0,-1 1 0 0 0,1-1 0 0 0,-1 1 0 0 0,1 0 0 0 0,-1-1 0 0 0,1 1 0 0 0,-1 0 0 0 0,0-1 0 0 0,1 1-1 0 0,-1 0 1 0 0,1 0 0 0 0,-1-1 0 0 0,0 1 0 0 0,1 0 0 0 0,-1 0 0 0 0,0 0-38 0 0,-29 4 658 0 0,24-1-613 0 0,0-1 0 0 0,0 1 0 0 0,0 0-1 0 0,1 0 1 0 0,-1 0 0 0 0,1 1 0 0 0,0 0 0 0 0,-3 2-45 0 0,3 0-4 0 0,1 0 1 0 0,0 1 0 0 0,0-1 0 0 0,0 1-1 0 0,1 0 1 0 0,0 0 0 0 0,1 0-1 0 0,0 1 1 0 0,0-1 0 0 0,0 0 0 0 0,1 1-1 0 0,0-1 1 0 0,1 1 0 0 0,0 3 3 0 0,0-8 34 0 0,0 0 0 0 0,0 0 0 0 0,1 0 1 0 0,0 0-1 0 0,-1 0 0 0 0,1-1 0 0 0,0 1 0 0 0,1 0 0 0 0,-1 0 0 0 0,0-1 1 0 0,1 1-1 0 0,-1 0 0 0 0,1-1 0 0 0,0 0 0 0 0,0 1 0 0 0,0-1 1 0 0,0 0-1 0 0,1 0 0 0 0,-1 0 0 0 0,1 0 0 0 0,-1 0 0 0 0,1-1 0 0 0,-1 1 1 0 0,1-1-1 0 0,0 0 0 0 0,0 0 0 0 0,0 1 0 0 0,0-2 0 0 0,0 1 1 0 0,0 0-1 0 0,0-1 0 0 0,0 1 0 0 0,0-1 0 0 0,0 0 0 0 0,0 0 1 0 0,0 0-1 0 0,3 0-34 0 0,0-1 43 0 0,-1 0 0 0 0,1 0 0 0 0,-1 0 0 0 0,0 0 0 0 0,0-1 1 0 0,1 0-1 0 0,-1 0 0 0 0,-1 0 0 0 0,1-1 0 0 0,0 1 0 0 0,0-1 1 0 0,-1 0-1 0 0,0 0 0 0 0,1-1 0 0 0,-1 1 0 0 0,-1-1 0 0 0,1 0 0 0 0,-1 0 1 0 0,1 0-1 0 0,-1-1 0 0 0,0 1 0 0 0,-1-1 0 0 0,1 1 0 0 0,-1-1 1 0 0,0 0-1 0 0,0 0 0 0 0,0 0-43 0 0,4-12-9 0 0,0 0 0 0 0,-2 0 0 0 0,0-1 0 0 0,0 1 0 0 0,-2-1 0 0 0,0 0 0 0 0,-1-8 9 0 0,-3-11-32 0 0,-2 0 1 0 0,-7-30 31 0 0,5 31-4 0 0,1-1 0 0 0,0-28 4 0 0,4 99 18 0 0,0 49 27 0 0,8 4-49 0 0,0 5-15 0 0,4 1 1 0 0,10 29 18 0 0,-22-120-12 0 0,-4-7 11 0 0,-2-15 11 0 0,7 1-9 0 0,-1-2 6 0 0,2-1 0 0 0,0 1-1 0 0,2-1-6 0 0,-3 18 2 0 0,1-1-1 0 0,0 1 0 0 0,0-1 0 0 0,0 1 0 0 0,1-1 0 0 0,0 1 0 0 0,0 0 1 0 0,0 0-1 0 0,0-1 0 0 0,1 1 0 0 0,-1 1 0 0 0,1-1 0 0 0,0 0 0 0 0,0 1 1 0 0,1-1-1 0 0,1 0-1 0 0,-4 3 0 0 0,1 1 0 0 0,-1 0-1 0 0,1-1 1 0 0,-1 1 0 0 0,1 0 0 0 0,-1 0 0 0 0,1-1 0 0 0,0 1 0 0 0,-1 0 0 0 0,1 1 0 0 0,-1-1-1 0 0,1 0 1 0 0,0 0 0 0 0,-1 1 0 0 0,1-1 0 0 0,-1 1 0 0 0,1-1 0 0 0,-1 1 0 0 0,1-1 0 0 0,-1 1 0 0 0,0 0-1 0 0,1 0 1 0 0,-1 0 0 0 0,0 0 0 0 0,0 0 0 0 0,1 0 0 0 0,-1 0 0 0 0,0 0 0 0 0,0 0 0 0 0,0 1-1 0 0,0-1 1 0 0,-1 0 0 0 0,1 1 0 0 0,0-1 0 0 0,4 5-2 0 0,-1 0-1 0 0,1 0 1 0 0,-1 0-1 0 0,-1 1 1 0 0,1-1-1 0 0,1 6 3 0 0,-2 3-30 0 0,0-1 0 0 0,-1 0 1 0 0,-1 1-1 0 0,0-1 0 0 0,-1 1 0 0 0,-1 3 30 0 0,1 8-699 0 0,-3-22-1581 0 0,-1-11 1068 0 0,4 2 985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69 32 0 0,'1'-1'53'0'0,"0"0"0"0"0,0 0 1 0 0,-1 0-1 0 0,1 0 0 0 0,0-1 0 0 0,-1 1 1 0 0,1 0-1 0 0,-1 0 0 0 0,1 0 0 0 0,-1 0 1 0 0,1-1-1 0 0,-1 1 0 0 0,0 0 0 0 0,0 0 1 0 0,0-1-1 0 0,0 1 0 0 0,0 0 0 0 0,0-1 1 0 0,0 1-1 0 0,0 0 0 0 0,0 0 0 0 0,0-1 0 0 0,-1 1 1 0 0,1 0-1 0 0,-1 0 0 0 0,1 0 0 0 0,-1-1 1 0 0,1 1-1 0 0,-1 0 0 0 0,0 0 0 0 0,1 0 1 0 0,-1 0-1 0 0,0 0 0 0 0,0 0 0 0 0,0 0 1 0 0,0 0-1 0 0,0 1 0 0 0,0-1 0 0 0,0 0 0 0 0,0 0 1 0 0,0 1-1 0 0,-1-1 0 0 0,1 1 0 0 0,0-1 1 0 0,0 1-1 0 0,-1-1 0 0 0,1 1 0 0 0,0 0 1 0 0,0-1-1 0 0,-1 1 0 0 0,1 0 0 0 0,0 0 1 0 0,-1 0-54 0 0,-4-1 36 0 0,0 1 1 0 0,1 0-1 0 0,-1 0 1 0 0,0 0-1 0 0,0 0 1 0 0,0 1-1 0 0,1 0 1 0 0,-1 0 0 0 0,0 1-1 0 0,1-1 1 0 0,-6 3-37 0 0,3 1-6 0 0,1 0 0 0 0,-1 1 1 0 0,1 0-1 0 0,0 1 1 0 0,0-1-1 0 0,0 1 0 0 0,1 0 1 0 0,0 1-1 0 0,1 0 1 0 0,0 0 5 0 0,3-5 7 0 0,0 0 1 0 0,0 1 0 0 0,0 0-1 0 0,1-1 1 0 0,-1 1 0 0 0,1 0 0 0 0,0 0-1 0 0,0 0 1 0 0,1-1 0 0 0,-1 1-1 0 0,1 4-7 0 0,0-7 25 0 0,0 1 0 0 0,1 0 1 0 0,-1 0-1 0 0,0 0 0 0 0,1 0 0 0 0,0 0 0 0 0,-1 0 0 0 0,1 0 0 0 0,0-1 0 0 0,0 1 0 0 0,0 0 1 0 0,0-1-1 0 0,1 1 0 0 0,-1-1 0 0 0,0 1 0 0 0,1-1 0 0 0,-1 1 0 0 0,1-1 0 0 0,-1 0 0 0 0,1 0 0 0 0,0 0 1 0 0,0 0-1 0 0,0 1-25 0 0,2-1 89 0 0,-1 0 1 0 0,1 0-1 0 0,0-1 1 0 0,-1 1 0 0 0,1-1-1 0 0,0 1 1 0 0,0-1-1 0 0,-1 0 1 0 0,1-1-1 0 0,0 1 1 0 0,-1-1 0 0 0,1 1-1 0 0,0-1 1 0 0,-1 0-1 0 0,1 0 1 0 0,-1-1-1 0 0,1 1 1 0 0,-1-1 0 0 0,0 1-1 0 0,1-1-89 0 0,8-4 156 0 0,-1-1 1 0 0,0 0-1 0 0,0 0 1 0 0,10-9-157 0 0,-13 8 9 0 0,-1 1 1 0 0,1-2 0 0 0,-1 1-1 0 0,-1-1 1 0 0,0 1-1 0 0,2-6-9 0 0,-6 13 3 0 0,-1-1-1 0 0,0 0 1 0 0,0 0-1 0 0,0 0 0 0 0,0 0 1 0 0,0 0-1 0 0,0 0 0 0 0,0 0 1 0 0,-1 0-1 0 0,1 0 0 0 0,-1 0 1 0 0,1 0-1 0 0,-1 0 0 0 0,0 0 1 0 0,0 0-1 0 0,0-1 1 0 0,0 1-1 0 0,0 0 0 0 0,-1 0 1 0 0,1 0-1 0 0,-1 0 0 0 0,1 0 1 0 0,-1 0-1 0 0,0 0 0 0 0,0 0 1 0 0,0 0-1 0 0,0 0 0 0 0,0 0 1 0 0,0 0-1 0 0,-1 1 1 0 0,1-1-1 0 0,-1 0 0 0 0,1 1 1 0 0,-2-1-3 0 0,3 1 0 0 0,-1 1 0 0 0,1-1 0 0 0,-1 1 0 0 0,1 0 0 0 0,0 0 0 0 0,-1-1 0 0 0,1 1 0 0 0,-1 0 0 0 0,1 0 0 0 0,-1-1 0 0 0,1 1 0 0 0,-1 0 0 0 0,1 0 0 0 0,-1 0 0 0 0,0 0 0 0 0,1 0 0 0 0,-1 0 0 0 0,1 0 0 0 0,-1 0 0 0 0,1 0 0 0 0,-1 0 0 0 0,1 0 0 0 0,-1 0 0 0 0,0 0 1 0 0,1 0-1 0 0,-1 0 0 0 0,1 1 0 0 0,-1-1 0 0 0,1 0 0 0 0,-1 0 0 0 0,1 1 0 0 0,0-1 0 0 0,-1 0 0 0 0,1 0 0 0 0,-1 1 0 0 0,1-1 0 0 0,-1 1 0 0 0,1-1 0 0 0,0 0 0 0 0,-1 1 0 0 0,1-1 0 0 0,0 1 0 0 0,-1 0 0 0 0,-6 32-15 0 0,13 39-36 0 0,-2-56 42 0 0,1 1-1 0 0,0-1 1 0 0,5 8 9 0 0,-9-21-2 0 0,1 1 0 0 0,-1-1 0 0 0,1 0 0 0 0,0 0 0 0 0,0 0 0 0 0,0 0 0 0 0,0 0 0 0 0,1 0 1 0 0,-1-1-1 0 0,1 1 0 0 0,-1-1 0 0 0,1 1 0 0 0,0-1 0 0 0,0 0 0 0 0,0 0 0 0 0,0 0 0 0 0,1-1 0 0 0,-1 1 0 0 0,0-1 0 0 0,2 1 2 0 0,-3-2-11 0 0,0 0-1 0 0,0 0 1 0 0,1 0 0 0 0,-1-1-1 0 0,0 1 1 0 0,0-1-1 0 0,0 1 1 0 0,0-1-1 0 0,1 1 1 0 0,-1-1-1 0 0,0 0 1 0 0,0 0 0 0 0,0 0-1 0 0,-1 0 1 0 0,1-1-1 0 0,0 1 1 0 0,0 0-1 0 0,-1-1 1 0 0,1 1 0 0 0,-1-1-1 0 0,1 1 1 0 0,-1-1-1 0 0,1 0 1 0 0,-1 0-1 0 0,0 0 1 0 0,0 1 0 0 0,0-1-1 0 0,0 0 1 0 0,-1 0-1 0 0,1 0 1 0 0,0-2 11 0 0,5-10-361 0 0,-1-1 1 0 0,-1 0 0 0 0,3-15 360 0 0,-6 20-122 0 0,6-38 56 0 0,-7 46 73 0 0,0 0 1 0 0,1 0-1 0 0,-1 1 0 0 0,0-1 0 0 0,0 0 1 0 0,0 0-1 0 0,0 1 0 0 0,-1-1 1 0 0,1 0-1 0 0,0 0 0 0 0,-1 1 1 0 0,1-1-1 0 0,-1 0 0 0 0,0 0 0 0 0,0 1 1 0 0,1-1-1 0 0,-1 1 0 0 0,0-1 1 0 0,0 1-1 0 0,-1-1 0 0 0,1 1 1 0 0,0 0-1 0 0,0-1 0 0 0,-2 0-7 0 0,3 2 5 0 0,-1 0 0 0 0,1 0 0 0 0,-1 0 0 0 0,1-1 0 0 0,-1 1 0 0 0,1 0 0 0 0,-1 0 1 0 0,1 0-1 0 0,-1 0 0 0 0,1 0 0 0 0,-1 0 0 0 0,1 1 0 0 0,-1-1 0 0 0,1 0 0 0 0,-1 0 0 0 0,1 0 0 0 0,0 0 0 0 0,-1 0 0 0 0,1 1 0 0 0,-1-1 0 0 0,1 0 0 0 0,0 0 0 0 0,-1 1 0 0 0,1-1 0 0 0,-1 0 1 0 0,1 1-1 0 0,0-1 0 0 0,-1 0 0 0 0,1 1 0 0 0,0-1 0 0 0,0 0 0 0 0,-1 1 0 0 0,1-1 0 0 0,0 1-5 0 0,-5 20 59 0 0,8 21 55 0 0,-1-31-279 0 0,0 0-1 0 0,0 0 1 0 0,1-1-1 0 0,1 1 0 0 0,0-1 1 0 0,0 1-1 0 0,1-1 0 0 0,0 0 1 0 0,1-1-1 0 0,0 1 1 0 0,1-1-1 0 0,4 5 166 0 0,-11-14-872 0 0,-3-12-1179 0 0,3 5 1819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4 0 0,'-1'2'78'0'0,"0"-1"-1"0"0,-1 0 1 0 0,1 0 0 0 0,0 1 0 0 0,0-1-1 0 0,0 0 1 0 0,0 1 0 0 0,1-1-1 0 0,-1 1 1 0 0,0-1 0 0 0,1 1 0 0 0,-1 0-1 0 0,1-1 1 0 0,-1 1 0 0 0,1 0-1 0 0,0-1 1 0 0,0 1 0 0 0,0 0 0 0 0,0-1-1 0 0,0 1 1 0 0,0 0 0 0 0,0-1-1 0 0,0 1 1 0 0,1 0-78 0 0,-1-1 47 0 0,0 0 1 0 0,0 1-1 0 0,0-1 0 0 0,0 0 0 0 0,0 0 1 0 0,1 0-1 0 0,-1 0 0 0 0,0 0 1 0 0,1 0-1 0 0,-1 0 0 0 0,1 0 0 0 0,-1 0 1 0 0,1 0-1 0 0,-1 0 0 0 0,1-1 0 0 0,0 1 1 0 0,0 0-1 0 0,-1 0 0 0 0,1 0 0 0 0,0-1 1 0 0,0 1-1 0 0,0 0 0 0 0,0-1 1 0 0,0 1-1 0 0,0-1 0 0 0,0 1 0 0 0,0-1 1 0 0,0 1-1 0 0,0-1 0 0 0,0 0 0 0 0,0 1 1 0 0,0-1-1 0 0,0 0 0 0 0,0 0 0 0 0,0 0 1 0 0,0 0-1 0 0,1 0 0 0 0,-1 0 0 0 0,0 0 1 0 0,0 0-1 0 0,0 0-47 0 0,2-1 136 0 0,0 0 0 0 0,0 0 0 0 0,1-1 0 0 0,-2 1 0 0 0,1-1 0 0 0,0 1 0 0 0,0-1-1 0 0,0 0 1 0 0,-1 0 0 0 0,1 0 0 0 0,-1 0 0 0 0,1 0 0 0 0,-1-1 0 0 0,0 1 0 0 0,0-1 0 0 0,0 0-136 0 0,-1 2 46 0 0,-1 0 0 0 0,0 0 0 0 0,1 1-1 0 0,-1-1 1 0 0,0 0 0 0 0,1 0 0 0 0,-1 0 0 0 0,0 0 0 0 0,0 1 0 0 0,0-1-1 0 0,0 0 1 0 0,0 0 0 0 0,0 0 0 0 0,0 0 0 0 0,0 0 0 0 0,0 1 0 0 0,0-1-1 0 0,0 0 1 0 0,-1 0 0 0 0,1 0 0 0 0,0 0 0 0 0,-1 1 0 0 0,1-1-46 0 0,-1-1 19 0 0,-1 1 1 0 0,1 0 0 0 0,0 0-1 0 0,0-1 1 0 0,-1 1 0 0 0,1 0-1 0 0,-1 0 1 0 0,1 1-1 0 0,-1-1 1 0 0,0 0 0 0 0,1 0-1 0 0,-1 1 1 0 0,0-1 0 0 0,1 1-1 0 0,-1-1 1 0 0,0 1 0 0 0,0 0-20 0 0,0 0-67 0 0,0 0 0 0 0,0 0 1 0 0,0 0-1 0 0,0 0 0 0 0,0 0 0 0 0,1 0 1 0 0,-1 1-1 0 0,0-1 0 0 0,0 1 1 0 0,0-1-1 0 0,0 1 0 0 0,0 0 1 0 0,0 0-1 0 0,1 0 0 0 0,-2 0 67 0 0,1 0-344 0 0,0 1 1 0 0,-1-1-1 0 0,1 0 1 0 0,0 1-1 0 0,0 0 0 0 0,0 0 1 0 0,0-1-1 0 0,0 1 0 0 0,0 0 1 0 0,1 1-1 0 0,-1-1 0 0 0,1 0 1 0 0,0 0-1 0 0,-1 1 0 0 0,1-1 1 0 0,0 0-1 0 0,0 2 344 0 0,2 1-372 0 0,3-1 220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28 0 0,'3'29'1563'0'0,"0"-1"-1"0"0,6 19-1562 0 0,-1-10 628 0 0,-2 0 1 0 0,1 38-629 0 0,-6-122 648 0 0,3 0 1 0 0,2 0-1 0 0,8-27-648 0 0,2 30 35 0 0,-16 42-32 0 0,1 0 0 0 0,0 0 0 0 0,0 0-1 0 0,0 0 1 0 0,0 0 0 0 0,1 0 0 0 0,-1 0-1 0 0,1 1 1 0 0,-1-1 0 0 0,1 0 0 0 0,-1 1-1 0 0,1-1 1 0 0,0 1 0 0 0,0-1 0 0 0,0 1-1 0 0,0 0 1 0 0,0 0 0 0 0,1-1-3 0 0,-1 2 1 0 0,-1 1-1 0 0,0-1 1 0 0,0 0 0 0 0,0 1-1 0 0,0-1 1 0 0,0 1 0 0 0,0-1 0 0 0,0 1-1 0 0,0-1 1 0 0,0 1 0 0 0,0 0-1 0 0,0 0 1 0 0,0-1 0 0 0,-1 1 0 0 0,1 0-1 0 0,0 0 1 0 0,0 0 0 0 0,-1 0-1 0 0,1 0 1 0 0,-1 0 0 0 0,1 0-1 0 0,-1 0 1 0 0,1 0 0 0 0,-1 0 0 0 0,0 0-1 0 0,15 33-21 0 0,-13-28 13 0 0,23 67-1 0 0,16 37-1242 0 0,-39-107-1335 0 0,-4-9 557 0 0,1-1 1684 0 0,0 0 152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 8 0 0,'0'0'58'0'0,"0"-1"-1"0"0,0 1 1 0 0,0 0-1 0 0,0-1 1 0 0,0 1-1 0 0,0 0 1 0 0,0 0-1 0 0,0-1 1 0 0,0 1-1 0 0,-1 0 1 0 0,1 0-1 0 0,0-1 1 0 0,0 1-1 0 0,0 0 1 0 0,0 0 0 0 0,0 0-1 0 0,-1-1 1 0 0,1 1-1 0 0,0 0 1 0 0,0 0-1 0 0,0 0 1 0 0,-1-1-1 0 0,1 1 1 0 0,0 0-1 0 0,0 0 1 0 0,0 0-1 0 0,-1 0 1 0 0,1 0-1 0 0,0 0 1 0 0,0 0-1 0 0,-1-1 1 0 0,1 1 0 0 0,0 0-1 0 0,-1 0 1 0 0,1 0-1 0 0,0 0 1 0 0,0 0-1 0 0,-1 0 1 0 0,1 0-1 0 0,0 0-57 0 0,-18 5 843 0 0,-20 18-687 0 0,36-21-157 0 0,0 0 0 0 0,0-1-1 0 0,0 1 1 0 0,0 0 0 0 0,0 0 0 0 0,0 0-1 0 0,1 0 1 0 0,-1 1 0 0 0,1-1 0 0 0,-1 0-1 0 0,1 1 1 0 0,0-1 0 0 0,0 1 0 0 0,0-1-1 0 0,1 1 1 0 0,-1-1 0 0 0,0 1-1 0 0,1-1 1 0 0,0 1 0 0 0,0 0 0 0 0,0 2 1 0 0,0-3-1 0 0,1 1 0 0 0,0-1 0 0 0,0 0 1 0 0,0 0-1 0 0,1 0 0 0 0,-1 0 0 0 0,1 1 1 0 0,-1-2-1 0 0,1 1 0 0 0,-1 0 0 0 0,1 0 1 0 0,0 0-1 0 0,0-1 0 0 0,0 1 0 0 0,0-1 1 0 0,0 1-1 0 0,0-1 0 0 0,1 0 0 0 0,-1 0 1 0 0,0 0-1 0 0,1 0 0 0 0,-1 0 0 0 0,2 0 1 0 0,4 3 14 0 0,-1 1 0 0 0,0 0-1 0 0,0 0 1 0 0,0 1 0 0 0,-1 0-1 0 0,0 0 1 0 0,0 0-1 0 0,0 1 1 0 0,-1-1 0 0 0,0 1-1 0 0,-1 1 1 0 0,1-1 0 0 0,-1 1-1 0 0,-1-1 1 0 0,0 1 0 0 0,0 0-1 0 0,0 1-13 0 0,-3-7 21 0 0,1 0 0 0 0,-1 0 1 0 0,0 0-1 0 0,0 0 0 0 0,0 0 0 0 0,0 0 0 0 0,0 0 0 0 0,-1 0 0 0 0,1 0 0 0 0,0 0 0 0 0,-1 0 0 0 0,0 0 0 0 0,1 0 0 0 0,-1 0 0 0 0,0 0 0 0 0,0 0 1 0 0,0 0-1 0 0,0-1 0 0 0,-1 1 0 0 0,1 0 0 0 0,0-1 0 0 0,-1 1 0 0 0,0 0-21 0 0,-1 0 32 0 0,0-1 0 0 0,0 1 0 0 0,0-1 0 0 0,0 0 0 0 0,0 1-1 0 0,0-1 1 0 0,-1-1 0 0 0,1 1 0 0 0,0 0 0 0 0,-1-1 0 0 0,1 1 0 0 0,0-1 0 0 0,-4 0-32 0 0,-9-1 35 0 0,0-1-1 0 0,0 0 1 0 0,-1-1 0 0 0,1 0 0 0 0,-7-4-35 0 0,23 5-321 0 0,1 0 1 0 0,0 1-1 0 0,0-1 1 0 0,0 0-1 0 0,0 1 1 0 0,0-1 0 0 0,0 0-1 0 0,0 1 1 0 0,0-1-1 0 0,1 1 1 0 0,-1 0-1 0 0,0 0 1 0 0,1-1 320 0 0,1-1-147 0 0,4-6-70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8 0 0,'0'0'61'0'0,"0"0"0"0"0,0 0 0 0 0,-1 0 0 0 0,1 0 0 0 0,0 0 1 0 0,0 0-1 0 0,0 0 0 0 0,-1 0 0 0 0,1 0 0 0 0,0 0 0 0 0,0 0 0 0 0,-1 0 0 0 0,1 0 0 0 0,0 0 0 0 0,0 0 0 0 0,0 0 1 0 0,-1 0-1 0 0,1 0 0 0 0,0 1 0 0 0,0-1 0 0 0,0 0 0 0 0,0 0 0 0 0,-1 0 0 0 0,1 0 0 0 0,0 0 0 0 0,0 1 0 0 0,0-1 1 0 0,0 0-1 0 0,-1 0 0 0 0,1 0 0 0 0,0 0 0 0 0,0 1 0 0 0,0-1 0 0 0,0 0 0 0 0,0 0 0 0 0,0 0 0 0 0,0 1 0 0 0,0-1 1 0 0,0 0-1 0 0,0 0 0 0 0,0 0 0 0 0,0 1 0 0 0,0-1 0 0 0,0 0 0 0 0,0 0 0 0 0,0 1-61 0 0,-9-6 2578 0 0,9 4-2551 0 0,-1 1-1 0 0,0 0 1 0 0,1 0-1 0 0,-1 0 0 0 0,1 0 1 0 0,-1 0-1 0 0,0 0 0 0 0,1-1 1 0 0,-1 1-1 0 0,1 1 1 0 0,-1-1-1 0 0,0 0 0 0 0,1 0 1 0 0,-1 0-1 0 0,1 0 0 0 0,-1 0 1 0 0,1 0-1 0 0,-1 1 0 0 0,0-1 1 0 0,1 0-1 0 0,-1 0 1 0 0,1 1-1 0 0,-1-1 0 0 0,1 0 1 0 0,0 1-1 0 0,-1-1 0 0 0,1 1 1 0 0,-1-1-1 0 0,1 0 0 0 0,0 1 1 0 0,-1-1-1 0 0,1 1 1 0 0,0-1-1 0 0,-1 1 0 0 0,1-1 1 0 0,0 1-1 0 0,0-1 0 0 0,-1 1 1 0 0,1 0-1 0 0,0-1 1 0 0,0 1-1 0 0,0-1 0 0 0,0 1 1 0 0,0-1-1 0 0,0 1 0 0 0,0 0 1 0 0,0-1-1 0 0,0 1 0 0 0,0 0-26 0 0,0 0-5 0 0,0 0 0 0 0,-1 0 1 0 0,1 1-1 0 0,0-1 0 0 0,0 0 0 0 0,0 0 0 0 0,0 1 0 0 0,0-1 0 0 0,1 0 0 0 0,-1 0 0 0 0,0 1 0 0 0,1-1 0 0 0,-1 0 0 0 0,0 0 0 0 0,1 0 0 0 0,0 0 0 0 0,-1 1 0 0 0,1-1 0 0 0,0 0 0 0 0,-1 0 0 0 0,1 0 0 0 0,0 0 0 0 0,0 0 0 0 0,0-1 0 0 0,0 1 0 0 0,0 0 0 0 0,0 0 0 0 0,0-1 0 0 0,0 1 0 0 0,0 0 0 0 0,0-1 0 0 0,1 1 5 0 0,-1-1 68 0 0,0 1 0 0 0,1-1 1 0 0,-1 1-1 0 0,0-1 0 0 0,1 0 0 0 0,-1 0 0 0 0,0 1 0 0 0,1-1 0 0 0,-1 0 0 0 0,0 0 0 0 0,1 0 0 0 0,-1-1 0 0 0,1 1 0 0 0,-1 0 1 0 0,0 0-1 0 0,1-1 0 0 0,-1 1 0 0 0,0-1 0 0 0,1 1 0 0 0,-1-1 0 0 0,0 1 0 0 0,0-1 0 0 0,0 0 0 0 0,0 0 0 0 0,0 1 1 0 0,1-1-1 0 0,-1 0 0 0 0,-1 0 0 0 0,1 0 0 0 0,0 0 0 0 0,0 0 0 0 0,0 0 0 0 0,0-1 0 0 0,-1 1 0 0 0,1 0 0 0 0,-1 0 0 0 0,1 0 1 0 0,-1-1-1 0 0,1 1 0 0 0,-1 0 0 0 0,0-1 0 0 0,1 1 0 0 0,-1 0 0 0 0,0 0 0 0 0,0-1 0 0 0,0 1 0 0 0,0 0 0 0 0,0-1 0 0 0,-1 1 1 0 0,1-1-69 0 0,0 1-35 0 0,0-1 1 0 0,0 1 0 0 0,-1 0 0 0 0,1-1 0 0 0,0 1 0 0 0,-1 0 0 0 0,1-1 0 0 0,-1 1 0 0 0,1 0-1 0 0,-1 0 1 0 0,0-1 0 0 0,1 1 0 0 0,-1 0 0 0 0,0 0 0 0 0,0 0 0 0 0,0 0 0 0 0,0 0-1 0 0,0 0 1 0 0,0 0 0 0 0,-1 0 34 0 0,1 0-213 0 0,-1 1 0 0 0,1-1-1 0 0,0 1 1 0 0,-1 0-1 0 0,1 0 1 0 0,0 0 0 0 0,-1-1-1 0 0,1 1 1 0 0,0 0 0 0 0,-1 1-1 0 0,1-1 1 0 0,0 0 0 0 0,-1 0-1 0 0,1 1 1 0 0,0-1 0 0 0,-1 0-1 0 0,1 1 1 0 0,0-1 0 0 0,0 1-1 0 0,-1 0 1 0 0,1-1 0 0 0,0 1-1 0 0,0 0 1 0 0,0 0 0 0 0,0-1-1 0 0,0 1 1 0 0,0 0 213 0 0,-1 1-277 0 0,0-1-1 0 0,1 1 1 0 0,-1-1-1 0 0,0 1 1 0 0,1-1 0 0 0,-1 1-1 0 0,1 0 1 0 0,0 0-1 0 0,0-1 1 0 0,0 1-1 0 0,0 0 1 0 0,-1 2 277 0 0,0 3-154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 0 0,'5'3'739'0'0,"1"0"0"0"0,-1 0 1 0 0,1-1-1 0 0,0 0 0 0 0,-1 0 0 0 0,1 0 0 0 0,4 0-739 0 0,-9-2 120 0 0,0 0-1 0 0,0 0 1 0 0,0 0-1 0 0,0 0 0 0 0,0 0 1 0 0,0-1-1 0 0,0 1 0 0 0,0 0 1 0 0,0-1-1 0 0,0 1 1 0 0,0 0-1 0 0,-1-1 0 0 0,1 1 1 0 0,0-1-1 0 0,0 1 1 0 0,0-1-1 0 0,-1 0 0 0 0,1 1 1 0 0,0-1-1 0 0,-1 0 0 0 0,1 1 1 0 0,-1-1-1 0 0,1 0 1 0 0,-1 0-1 0 0,1 1 0 0 0,-1-1 1 0 0,1 0-1 0 0,-1 0 0 0 0,0 0 1 0 0,1 0-1 0 0,-1 0 1 0 0,0 0-1 0 0,0 0-119 0 0,0 0 102 0 0,-1-1 1 0 0,0 1-1 0 0,1 0 1 0 0,-1 0-1 0 0,0 0 1 0 0,0 0-1 0 0,0 0 1 0 0,0 0-1 0 0,0 0 1 0 0,0 0-1 0 0,0 1 1 0 0,0-1-1 0 0,0 0 0 0 0,-1 0 1 0 0,1 1-1 0 0,0-1 1 0 0,0 1-1 0 0,-1-1 1 0 0,1 1-103 0 0,-1-1 35 0 0,0 0 1 0 0,1 1 0 0 0,-1-1-1 0 0,0 1 1 0 0,1 0 0 0 0,-1-1-1 0 0,0 1 1 0 0,0 0 0 0 0,1 0-1 0 0,-1 0 1 0 0,0 0-1 0 0,0 0 1 0 0,1 1 0 0 0,-1-1-1 0 0,0 0 1 0 0,0 1-36 0 0,2-1-5 0 0,-1 1 0 0 0,0-1 0 0 0,1 1 0 0 0,-1-1 0 0 0,1 1 0 0 0,-1 0 0 0 0,1-1 0 0 0,-1 1 0 0 0,1 0 0 0 0,-1-1 0 0 0,1 1 0 0 0,0 0 0 0 0,-1-1 0 0 0,1 1 0 0 0,0 0 0 0 0,0-1 0 0 0,-1 1 0 0 0,1 0 0 0 0,0 0 0 0 0,0 0 0 0 0,0-1 0 0 0,0 1 0 0 0,0 0 0 0 0,0 0 0 0 0,0-1 0 0 0,0 1 0 0 0,1 0 0 0 0,-1 0 0 0 0,0-1-1 0 0,0 1 1 0 0,1 0 0 0 0,-1 0 0 0 0,0-1 0 0 0,1 1 0 0 0,-1 0 0 0 0,1-1 0 0 0,-1 1 0 0 0,1-1 5 0 0,-1 1-21 0 0,0 0-1 0 0,0-1 1 0 0,0 1-1 0 0,0-1 1 0 0,0 1-1 0 0,1-1 1 0 0,-1 1-1 0 0,0-1 0 0 0,0 1 1 0 0,1-1-1 0 0,-1 1 1 0 0,0-1-1 0 0,1 1 1 0 0,-1-1-1 0 0,0 0 1 0 0,1 1-1 0 0,-1-1 1 0 0,1 1-1 0 0,-1-1 0 0 0,1 0 1 0 0,-1 1-1 0 0,1-1 1 0 0,-1 0-1 0 0,1 0 1 0 0,-1 1-1 0 0,1-1 1 0 0,-1 0-1 0 0,1 0 1 0 0,-1 0-1 0 0,1 0 0 0 0,0 0 1 0 0,-1 0-1 0 0,1 0 1 0 0,-1 0-1 0 0,1 0 1 0 0,-1 0-1 0 0,1 0 1 0 0,0 0-1 0 0,-1 0 1 0 0,1 0-1 0 0,-1 0 0 0 0,1-1 1 0 0,-1 1-1 0 0,1 0 1 0 0,-1 0-1 0 0,1-1 1 0 0,-1 1-1 0 0,1 0 22 0 0,0-1-373 0 0,0 0-1 0 0,0 0 0 0 0,0 0 1 0 0,0 0-1 0 0,0 0 0 0 0,-1-1 1 0 0,1 1-1 0 0,0 0 0 0 0,-1 0 1 0 0,1 0-1 0 0,-1-1 0 0 0,1 1 1 0 0,-1 0-1 0 0,0-1 1 0 0,0 1-1 0 0,1 0 0 0 0,-1-1 1 0 0,0 1-1 0 0,0-2 374 0 0,0-31-3132 0 0,2 19 2949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 0 0,'17'32'3167'0'0,"-11"36"-2716"0"0,-1 39-451 0 0,-5-60 55 0 0,2-1 1 0 0,3 0-1 0 0,1 0 1 0 0,9 27-56 0 0,-12-60-192 0 0,-7-23-1197 0 0,-6-22-688 0 0,7 20 1899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12 0 0,'15'-15'726'0'0,"-15"15"-673"0"0,0 0 0 0 0,0 0-1 0 0,0 1 1 0 0,0-1 0 0 0,0 0 0 0 0,0 0-1 0 0,0 0 1 0 0,0 0 0 0 0,0 0-1 0 0,0 0 1 0 0,0 0 0 0 0,0 0-1 0 0,0 0 1 0 0,1 0 0 0 0,-1 0 0 0 0,0 1-1 0 0,0-1 1 0 0,0 0 0 0 0,0 0-1 0 0,0 0 1 0 0,0 0 0 0 0,0 0-1 0 0,0 0 1 0 0,0 0 0 0 0,0 0 0 0 0,1 0-1 0 0,-1 0 1 0 0,0 0-53 0 0,-3 16 182 0 0,-3 11-99 0 0,-2-1-1 0 0,0 1 1 0 0,-2-1-1 0 0,-1-1 1 0 0,-1 0 0 0 0,-10 15-83 0 0,4-5 5 0 0,16-32 19 0 0,0 1 0 0 0,-1-1 0 0 0,1 1 0 0 0,-1-1 0 0 0,1 0 0 0 0,-1 0 0 0 0,0 0 0 0 0,0 0-1 0 0,0-1 1 0 0,-1 1 0 0 0,1-1 0 0 0,-3 1-24 0 0,6-3 4 0 0,0 0 0 0 0,0 0 3 0 0,0 0 14 0 0,0 0-1 0 0,1-1 1 0 0,-1 1-1 0 0,0 0 1 0 0,1-1 0 0 0,-1 1-1 0 0,0 0 1 0 0,1-1 0 0 0,-1 1-1 0 0,0 0 1 0 0,1-1-1 0 0,-1 1 1 0 0,1 0 0 0 0,-1 0-1 0 0,1 0 1 0 0,-1 0 0 0 0,0-1-1 0 0,1 1 1 0 0,-1 0-1 0 0,1 0 1 0 0,-1 0 0 0 0,1 0-1 0 0,-1 0 1 0 0,1 0-1 0 0,-1 0 1 0 0,1 0 0 0 0,-1 0-1 0 0,1 0 1 0 0,-1 0 0 0 0,1 1-1 0 0,-1-1 1 0 0,1 0-1 0 0,-1 0 1 0 0,0 0 0 0 0,1 0-1 0 0,-1 1 1 0 0,1-1-21 0 0,19 5 260 0 0,-12 1-244 0 0,-1 0-1 0 0,0 1 1 0 0,0 0 0 0 0,0 0 0 0 0,-1 0 0 0 0,0 1 0 0 0,0 0-1 0 0,3 6-15 0 0,-5-6-19 0 0,1-1-1 0 0,0 1 0 0 0,1-1 0 0 0,0 0 1 0 0,0 0-1 0 0,0-1 0 0 0,1 0 1 0 0,0 0-1 0 0,0-1 0 0 0,6 4 20 0 0,-13-9-74 0 0,0 0-1 0 0,1 0 1 0 0,-1 0 0 0 0,1 0 0 0 0,-1 0-1 0 0,1 0 1 0 0,-1 0 0 0 0,1 0-1 0 0,-1 0 1 0 0,0 0 0 0 0,1 0 0 0 0,-1 0-1 0 0,1 0 1 0 0,-1 0 0 0 0,1 0-1 0 0,-1-1 1 0 0,0 1 0 0 0,1 0 0 0 0,-1 0-1 0 0,1 0 1 0 0,-1-1 0 0 0,0 1-1 0 0,1 0 1 0 0,-1-1 0 0 0,0 1 0 0 0,1 0-1 0 0,-1-1 1 0 0,0 1 0 0 0,0 0-1 0 0,1-1 1 0 0,-1 1 0 0 0,0 0-1 0 0,0-1 1 0 0,0 1 0 0 0,0-1 0 0 0,1 1-1 0 0,-1 0 1 0 0,0-1 0 0 0,0 1-1 0 0,0-1 1 0 0,0 1 0 0 0,0 0 0 0 0,0-1-1 0 0,0 1 1 0 0,0-1 0 0 0,0 1-1 0 0,0-1 1 0 0,0 1 0 0 0,0 0 0 0 0,-1-1-1 0 0,1 1 1 0 0,0-1 74 0 0,0 0 65 0 0,1-9-358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5-21T23:32:4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20 0 0,'1'-2'147'0'0,"-1"0"0"0"0,0-1 0 0 0,0 1 0 0 0,-1 0 0 0 0,1-1 0 0 0,-1 1 0 0 0,1 0 0 0 0,-1-1 0 0 0,0 1 0 0 0,1 0 0 0 0,-1 0 0 0 0,0 0 0 0 0,-1 0 0 0 0,1 0 0 0 0,0 0 0 0 0,-1 0 0 0 0,1 0 0 0 0,-2-1-147 0 0,2 3 25 0 0,-1-1-1 0 0,1 0 1 0 0,-1 1-1 0 0,1-1 0 0 0,-1 1 1 0 0,1 0-1 0 0,-1-1 1 0 0,1 1-1 0 0,-1 0 1 0 0,1 0-1 0 0,-1 0 0 0 0,0 0 1 0 0,1 0-1 0 0,-1 0 1 0 0,1 1-1 0 0,-1-1 1 0 0,1 0-1 0 0,-1 1 0 0 0,1-1 1 0 0,-1 1-1 0 0,1-1 1 0 0,-1 1-1 0 0,1 0 1 0 0,0 0-1 0 0,-1-1 0 0 0,1 1 1 0 0,0 0-1 0 0,0 0 1 0 0,0 0-1 0 0,0 1 1 0 0,-1-1-25 0 0,-4 4-1 0 0,0 1 1 0 0,1 1-1 0 0,0-1 1 0 0,0 1-1 0 0,0-1 1 0 0,0 1-1 0 0,1 1 1 0 0,1-1-1 0 0,-1 1 1 0 0,1 0 0 0 0,2-5 0 0 0,-1-1 1 0 0,1 1-1 0 0,0 0 0 0 0,0 0 0 0 0,0 0 1 0 0,0 0-1 0 0,1 0 0 0 0,-1 0 1 0 0,1 0-1 0 0,0 0 0 0 0,0 0 1 0 0,0 0-1 0 0,0 0 0 0 0,0 0 1 0 0,1 1-1 0 0,-1-1 0 0 0,1 0 1 0 0,0-1-1 0 0,0 1 0 0 0,0 0 1 0 0,1 0-1 0 0,-1 0 0 0 0,1 0 1 0 0,-1-1-1 0 0,1 1 0 0 0,0-1 1 0 0,2 2-1 0 0,-2-3 28 0 0,1 0 1 0 0,-1 0 0 0 0,1 0 0 0 0,0 0-1 0 0,0 0 1 0 0,-1-1 0 0 0,1 1 0 0 0,0-1-1 0 0,0 0 1 0 0,-1 0 0 0 0,1 0 0 0 0,0 0-1 0 0,0 0 1 0 0,0 0 0 0 0,-1-1 0 0 0,1 0-1 0 0,0 1 1 0 0,0-1 0 0 0,-1 0 0 0 0,1 0-1 0 0,-1 0 1 0 0,1-1 0 0 0,-1 1-1 0 0,1-1 1 0 0,-1 1 0 0 0,0-1 0 0 0,0 0-1 0 0,1 0-28 0 0,5-4 324 0 0,-1 0-1 0 0,1 0 0 0 0,-2 0 0 0 0,1-1 0 0 0,-1 0 0 0 0,0 0 0 0 0,5-8-323 0 0,-9 10 118 0 0,1 1 0 0 0,-1-1 0 0 0,0 1-1 0 0,0-1 1 0 0,-1 0 0 0 0,0 0 0 0 0,0 0 0 0 0,0 0 0 0 0,0 0 0 0 0,-1-4-118 0 0,0 7 7 0 0,0 0 1 0 0,0 0 0 0 0,0 0 0 0 0,-1 1 0 0 0,1-1 0 0 0,0 0 0 0 0,-1 0-1 0 0,0 1 1 0 0,1-1 0 0 0,-1 0 0 0 0,0 0 0 0 0,0 1 0 0 0,0-1-1 0 0,0 1 1 0 0,0-1 0 0 0,-1 1 0 0 0,1 0 0 0 0,0-1 0 0 0,-1 1-1 0 0,1 0 1 0 0,-1 0 0 0 0,1 0 0 0 0,-1 0 0 0 0,1 0 0 0 0,-1 0 0 0 0,0 0-1 0 0,0 0 1 0 0,0 1 0 0 0,-1-1-8 0 0,3 1 0 0 0,-1-1-1 0 0,1 1 1 0 0,0 0 0 0 0,0 0-1 0 0,-1 0 1 0 0,1 0 0 0 0,0 0-1 0 0,-1 0 1 0 0,1 0-1 0 0,0 0 1 0 0,0 0 0 0 0,-1 0-1 0 0,1 0 1 0 0,0 0 0 0 0,-1 0-1 0 0,1 0 1 0 0,0 1-1 0 0,0-1 1 0 0,-1 0 0 0 0,1 0-1 0 0,0 0 1 0 0,0 0 0 0 0,-1 0-1 0 0,1 0 1 0 0,0 1 0 0 0,0-1-1 0 0,-1 0 1 0 0,1 0-1 0 0,0 0 1 0 0,0 1 0 0 0,0-1-1 0 0,0 0 1 0 0,-1 0 0 0 0,1 1-1 0 0,0-1 1 0 0,0 0 0 0 0,0 0-1 0 0,0 1 1 0 0,0-1 0 0 0,-1 16-4 0 0,8 19 1 0 0,-6-32 0 0 0,4 18-450 0 0,1 1 0 0 0,1-1-1 0 0,1-1 1 0 0,1 0 0 0 0,2 1 453 0 0,-11-21-3859 0 0,-1-5 2732 0 0,0-2 807 0 0,1-5 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881F-51A1-49AF-AED9-B2F747D02A5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FB4B-BAD6-4293-A327-A9698FDF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8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9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167" y="2119647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167" y="3436477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00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5361"/>
            <a:ext cx="5486400" cy="2570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3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96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3461"/>
            <a:ext cx="2057400" cy="3581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3461"/>
            <a:ext cx="6019800" cy="3581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9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874098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16768"/>
            <a:ext cx="8229600" cy="298383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960"/>
            <a:ext cx="689356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43459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0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239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521"/>
            <a:ext cx="4040188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4239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636521"/>
            <a:ext cx="4041775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07632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7"/>
            <a:ext cx="5111750" cy="3856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947864"/>
            <a:ext cx="3008313" cy="3090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110269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08913"/>
            <a:ext cx="8229600" cy="262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65FFC-9523-6142-BCC4-D9E4993727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64.png"/><Relationship Id="rId21" Type="http://schemas.openxmlformats.org/officeDocument/2006/relationships/image" Target="../media/image9.png"/><Relationship Id="rId42" Type="http://schemas.openxmlformats.org/officeDocument/2006/relationships/customXml" Target="../ink/ink21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50.png"/><Relationship Id="rId112" Type="http://schemas.openxmlformats.org/officeDocument/2006/relationships/customXml" Target="../ink/ink56.xml"/><Relationship Id="rId133" Type="http://schemas.openxmlformats.org/officeDocument/2006/relationships/image" Target="../media/image72.png"/><Relationship Id="rId138" Type="http://schemas.openxmlformats.org/officeDocument/2006/relationships/customXml" Target="../ink/ink69.xml"/><Relationship Id="rId154" Type="http://schemas.openxmlformats.org/officeDocument/2006/relationships/customXml" Target="../ink/ink77.xml"/><Relationship Id="rId159" Type="http://schemas.openxmlformats.org/officeDocument/2006/relationships/image" Target="../media/image85.png"/><Relationship Id="rId175" Type="http://schemas.openxmlformats.org/officeDocument/2006/relationships/image" Target="../media/image93.png"/><Relationship Id="rId170" Type="http://schemas.openxmlformats.org/officeDocument/2006/relationships/customXml" Target="../ink/ink85.xml"/><Relationship Id="rId16" Type="http://schemas.openxmlformats.org/officeDocument/2006/relationships/customXml" Target="../ink/ink8.xml"/><Relationship Id="rId107" Type="http://schemas.openxmlformats.org/officeDocument/2006/relationships/image" Target="../media/image59.png"/><Relationship Id="rId11" Type="http://schemas.openxmlformats.org/officeDocument/2006/relationships/image" Target="../media/image11.png"/><Relationship Id="rId32" Type="http://schemas.openxmlformats.org/officeDocument/2006/relationships/customXml" Target="../ink/ink16.xml"/><Relationship Id="rId37" Type="http://schemas.openxmlformats.org/officeDocument/2006/relationships/image" Target="../media/image15.png"/><Relationship Id="rId53" Type="http://schemas.openxmlformats.org/officeDocument/2006/relationships/image" Target="../media/image32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5.png"/><Relationship Id="rId102" Type="http://schemas.openxmlformats.org/officeDocument/2006/relationships/customXml" Target="../ink/ink51.xml"/><Relationship Id="rId123" Type="http://schemas.openxmlformats.org/officeDocument/2006/relationships/image" Target="../media/image67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80.png"/><Relationship Id="rId5" Type="http://schemas.openxmlformats.org/officeDocument/2006/relationships/image" Target="../media/image543.png"/><Relationship Id="rId90" Type="http://schemas.openxmlformats.org/officeDocument/2006/relationships/customXml" Target="../ink/ink45.xml"/><Relationship Id="rId95" Type="http://schemas.openxmlformats.org/officeDocument/2006/relationships/image" Target="../media/image53.png"/><Relationship Id="rId160" Type="http://schemas.openxmlformats.org/officeDocument/2006/relationships/customXml" Target="../ink/ink80.xml"/><Relationship Id="rId165" Type="http://schemas.openxmlformats.org/officeDocument/2006/relationships/image" Target="../media/image88.png"/><Relationship Id="rId22" Type="http://schemas.openxmlformats.org/officeDocument/2006/relationships/customXml" Target="../ink/ink11.xml"/><Relationship Id="rId27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40.png"/><Relationship Id="rId113" Type="http://schemas.openxmlformats.org/officeDocument/2006/relationships/image" Target="../media/image62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5.png"/><Relationship Id="rId80" Type="http://schemas.openxmlformats.org/officeDocument/2006/relationships/customXml" Target="../ink/ink40.xml"/><Relationship Id="rId85" Type="http://schemas.openxmlformats.org/officeDocument/2006/relationships/image" Target="../media/image48.png"/><Relationship Id="rId150" Type="http://schemas.openxmlformats.org/officeDocument/2006/relationships/customXml" Target="../ink/ink75.xml"/><Relationship Id="rId155" Type="http://schemas.openxmlformats.org/officeDocument/2006/relationships/image" Target="../media/image83.png"/><Relationship Id="rId171" Type="http://schemas.openxmlformats.org/officeDocument/2006/relationships/image" Target="../media/image91.png"/><Relationship Id="rId176" Type="http://schemas.openxmlformats.org/officeDocument/2006/relationships/customXml" Target="../ink/ink88.xml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customXml" Target="../ink/ink19.xml"/><Relationship Id="rId59" Type="http://schemas.openxmlformats.org/officeDocument/2006/relationships/image" Target="../media/image35.png"/><Relationship Id="rId103" Type="http://schemas.openxmlformats.org/officeDocument/2006/relationships/image" Target="../media/image57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70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3.png"/><Relationship Id="rId91" Type="http://schemas.openxmlformats.org/officeDocument/2006/relationships/image" Target="../media/image5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8.png"/><Relationship Id="rId161" Type="http://schemas.openxmlformats.org/officeDocument/2006/relationships/image" Target="../media/image86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0.png"/><Relationship Id="rId28" Type="http://schemas.openxmlformats.org/officeDocument/2006/relationships/customXml" Target="../ink/ink14.xml"/><Relationship Id="rId49" Type="http://schemas.openxmlformats.org/officeDocument/2006/relationships/image" Target="../media/image30.png"/><Relationship Id="rId114" Type="http://schemas.openxmlformats.org/officeDocument/2006/relationships/customXml" Target="../ink/ink57.xml"/><Relationship Id="rId119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21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customXml" Target="../ink/ink39.xml"/><Relationship Id="rId81" Type="http://schemas.openxmlformats.org/officeDocument/2006/relationships/image" Target="../media/image46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5.png"/><Relationship Id="rId101" Type="http://schemas.openxmlformats.org/officeDocument/2006/relationships/image" Target="../media/image56.png"/><Relationship Id="rId122" Type="http://schemas.openxmlformats.org/officeDocument/2006/relationships/customXml" Target="../ink/ink61.xml"/><Relationship Id="rId130" Type="http://schemas.openxmlformats.org/officeDocument/2006/relationships/customXml" Target="../ink/ink65.xml"/><Relationship Id="rId135" Type="http://schemas.openxmlformats.org/officeDocument/2006/relationships/image" Target="../media/image73.png"/><Relationship Id="rId143" Type="http://schemas.openxmlformats.org/officeDocument/2006/relationships/image" Target="../media/image77.png"/><Relationship Id="rId148" Type="http://schemas.openxmlformats.org/officeDocument/2006/relationships/customXml" Target="../ink/ink74.xml"/><Relationship Id="rId151" Type="http://schemas.openxmlformats.org/officeDocument/2006/relationships/image" Target="../media/image81.png"/><Relationship Id="rId156" Type="http://schemas.openxmlformats.org/officeDocument/2006/relationships/customXml" Target="../ink/ink78.xml"/><Relationship Id="rId164" Type="http://schemas.openxmlformats.org/officeDocument/2006/relationships/customXml" Target="../ink/ink82.xml"/><Relationship Id="rId169" Type="http://schemas.openxmlformats.org/officeDocument/2006/relationships/image" Target="../media/image90.png"/><Relationship Id="rId177" Type="http://schemas.openxmlformats.org/officeDocument/2006/relationships/image" Target="../media/image94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72" Type="http://schemas.openxmlformats.org/officeDocument/2006/relationships/customXml" Target="../ink/ink86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9" Type="http://schemas.openxmlformats.org/officeDocument/2006/relationships/image" Target="../media/image16.png"/><Relationship Id="rId109" Type="http://schemas.openxmlformats.org/officeDocument/2006/relationships/image" Target="../media/image6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3.png"/><Relationship Id="rId76" Type="http://schemas.openxmlformats.org/officeDocument/2006/relationships/customXml" Target="../ink/ink38.xml"/><Relationship Id="rId97" Type="http://schemas.openxmlformats.org/officeDocument/2006/relationships/image" Target="../media/image54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8.png"/><Relationship Id="rId141" Type="http://schemas.openxmlformats.org/officeDocument/2006/relationships/image" Target="../media/image76.png"/><Relationship Id="rId146" Type="http://schemas.openxmlformats.org/officeDocument/2006/relationships/customXml" Target="../ink/ink73.xml"/><Relationship Id="rId167" Type="http://schemas.openxmlformats.org/officeDocument/2006/relationships/image" Target="../media/image89.png"/><Relationship Id="rId7" Type="http://schemas.openxmlformats.org/officeDocument/2006/relationships/image" Target="../media/image6.png"/><Relationship Id="rId71" Type="http://schemas.openxmlformats.org/officeDocument/2006/relationships/image" Target="../media/image41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20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8.png"/><Relationship Id="rId66" Type="http://schemas.openxmlformats.org/officeDocument/2006/relationships/customXml" Target="../ink/ink33.xml"/><Relationship Id="rId87" Type="http://schemas.openxmlformats.org/officeDocument/2006/relationships/image" Target="../media/image49.png"/><Relationship Id="rId110" Type="http://schemas.openxmlformats.org/officeDocument/2006/relationships/customXml" Target="../ink/ink55.xml"/><Relationship Id="rId115" Type="http://schemas.openxmlformats.org/officeDocument/2006/relationships/image" Target="../media/image63.png"/><Relationship Id="rId131" Type="http://schemas.openxmlformats.org/officeDocument/2006/relationships/image" Target="../media/image71.png"/><Relationship Id="rId136" Type="http://schemas.openxmlformats.org/officeDocument/2006/relationships/customXml" Target="../ink/ink68.xml"/><Relationship Id="rId157" Type="http://schemas.openxmlformats.org/officeDocument/2006/relationships/image" Target="../media/image84.png"/><Relationship Id="rId178" Type="http://schemas.openxmlformats.org/officeDocument/2006/relationships/customXml" Target="../ink/ink89.xml"/><Relationship Id="rId61" Type="http://schemas.openxmlformats.org/officeDocument/2006/relationships/image" Target="../media/image36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92.png"/><Relationship Id="rId19" Type="http://schemas.openxmlformats.org/officeDocument/2006/relationships/image" Target="../media/image8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3.png"/><Relationship Id="rId56" Type="http://schemas.openxmlformats.org/officeDocument/2006/relationships/customXml" Target="../ink/ink28.xml"/><Relationship Id="rId77" Type="http://schemas.openxmlformats.org/officeDocument/2006/relationships/image" Target="../media/image44.png"/><Relationship Id="rId100" Type="http://schemas.openxmlformats.org/officeDocument/2006/relationships/customXml" Target="../ink/ink50.xml"/><Relationship Id="rId105" Type="http://schemas.openxmlformats.org/officeDocument/2006/relationships/image" Target="../media/image58.png"/><Relationship Id="rId126" Type="http://schemas.openxmlformats.org/officeDocument/2006/relationships/customXml" Target="../ink/ink63.xml"/><Relationship Id="rId147" Type="http://schemas.openxmlformats.org/officeDocument/2006/relationships/image" Target="../media/image79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31.png"/><Relationship Id="rId72" Type="http://schemas.openxmlformats.org/officeDocument/2006/relationships/customXml" Target="../ink/ink36.xml"/><Relationship Id="rId93" Type="http://schemas.openxmlformats.org/officeDocument/2006/relationships/image" Target="../media/image52.png"/><Relationship Id="rId98" Type="http://schemas.openxmlformats.org/officeDocument/2006/relationships/customXml" Target="../ink/ink49.xml"/><Relationship Id="rId121" Type="http://schemas.openxmlformats.org/officeDocument/2006/relationships/image" Target="../media/image66.png"/><Relationship Id="rId142" Type="http://schemas.openxmlformats.org/officeDocument/2006/relationships/customXml" Target="../ink/ink71.xml"/><Relationship Id="rId163" Type="http://schemas.openxmlformats.org/officeDocument/2006/relationships/image" Target="../media/image87.png"/><Relationship Id="rId3" Type="http://schemas.openxmlformats.org/officeDocument/2006/relationships/image" Target="../media/image4.png"/><Relationship Id="rId25" Type="http://schemas.openxmlformats.org/officeDocument/2006/relationships/image" Target="../media/image18.png"/><Relationship Id="rId46" Type="http://schemas.openxmlformats.org/officeDocument/2006/relationships/customXml" Target="../ink/ink23.xml"/><Relationship Id="rId67" Type="http://schemas.openxmlformats.org/officeDocument/2006/relationships/image" Target="../media/image39.png"/><Relationship Id="rId116" Type="http://schemas.openxmlformats.org/officeDocument/2006/relationships/customXml" Target="../ink/ink58.xml"/><Relationship Id="rId137" Type="http://schemas.openxmlformats.org/officeDocument/2006/relationships/image" Target="../media/image74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17.png"/><Relationship Id="rId62" Type="http://schemas.openxmlformats.org/officeDocument/2006/relationships/customXml" Target="../ink/ink31.xml"/><Relationship Id="rId83" Type="http://schemas.openxmlformats.org/officeDocument/2006/relationships/image" Target="../media/image47.png"/><Relationship Id="rId88" Type="http://schemas.openxmlformats.org/officeDocument/2006/relationships/customXml" Target="../ink/ink44.xml"/><Relationship Id="rId111" Type="http://schemas.openxmlformats.org/officeDocument/2006/relationships/image" Target="../media/image61.png"/><Relationship Id="rId132" Type="http://schemas.openxmlformats.org/officeDocument/2006/relationships/customXml" Target="../ink/ink66.xml"/><Relationship Id="rId153" Type="http://schemas.openxmlformats.org/officeDocument/2006/relationships/image" Target="../media/image82.png"/><Relationship Id="rId174" Type="http://schemas.openxmlformats.org/officeDocument/2006/relationships/customXml" Target="../ink/ink87.xml"/><Relationship Id="rId179" Type="http://schemas.openxmlformats.org/officeDocument/2006/relationships/image" Target="../media/image95.png"/><Relationship Id="rId15" Type="http://schemas.openxmlformats.org/officeDocument/2006/relationships/image" Target="../media/image13.png"/><Relationship Id="rId36" Type="http://schemas.openxmlformats.org/officeDocument/2006/relationships/customXml" Target="../ink/ink18.xml"/><Relationship Id="rId57" Type="http://schemas.openxmlformats.org/officeDocument/2006/relationships/image" Target="../media/image34.png"/><Relationship Id="rId106" Type="http://schemas.openxmlformats.org/officeDocument/2006/relationships/customXml" Target="../ink/ink53.xml"/><Relationship Id="rId127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.xml"/><Relationship Id="rId21" Type="http://schemas.openxmlformats.org/officeDocument/2006/relationships/image" Target="../media/image98.png"/><Relationship Id="rId34" Type="http://schemas.openxmlformats.org/officeDocument/2006/relationships/customXml" Target="../ink/ink106.xml"/><Relationship Id="rId42" Type="http://schemas.openxmlformats.org/officeDocument/2006/relationships/customXml" Target="../ink/ink110.xml"/><Relationship Id="rId47" Type="http://schemas.openxmlformats.org/officeDocument/2006/relationships/image" Target="../media/image142.png"/><Relationship Id="rId50" Type="http://schemas.openxmlformats.org/officeDocument/2006/relationships/customXml" Target="../ink/ink114.xml"/><Relationship Id="rId55" Type="http://schemas.openxmlformats.org/officeDocument/2006/relationships/image" Target="../media/image146.png"/><Relationship Id="rId63" Type="http://schemas.openxmlformats.org/officeDocument/2006/relationships/image" Target="../media/image150.png"/><Relationship Id="rId68" Type="http://schemas.openxmlformats.org/officeDocument/2006/relationships/customXml" Target="../ink/ink123.xml"/><Relationship Id="rId76" Type="http://schemas.openxmlformats.org/officeDocument/2006/relationships/customXml" Target="../ink/ink127.xml"/><Relationship Id="rId84" Type="http://schemas.openxmlformats.org/officeDocument/2006/relationships/customXml" Target="../ink/ink131.xml"/><Relationship Id="rId89" Type="http://schemas.openxmlformats.org/officeDocument/2006/relationships/image" Target="../media/image163.png"/><Relationship Id="rId97" Type="http://schemas.openxmlformats.org/officeDocument/2006/relationships/image" Target="../media/image167.png"/><Relationship Id="rId7" Type="http://schemas.openxmlformats.org/officeDocument/2006/relationships/image" Target="../media/image122.png"/><Relationship Id="rId71" Type="http://schemas.openxmlformats.org/officeDocument/2006/relationships/image" Target="../media/image154.png"/><Relationship Id="rId92" Type="http://schemas.openxmlformats.org/officeDocument/2006/relationships/customXml" Target="../ink/ink135.xml"/><Relationship Id="rId2" Type="http://schemas.openxmlformats.org/officeDocument/2006/relationships/customXml" Target="../ink/ink90.xml"/><Relationship Id="rId16" Type="http://schemas.openxmlformats.org/officeDocument/2006/relationships/customXml" Target="../ink/ink97.xml"/><Relationship Id="rId29" Type="http://schemas.openxmlformats.org/officeDocument/2006/relationships/image" Target="../media/image133.png"/><Relationship Id="rId11" Type="http://schemas.openxmlformats.org/officeDocument/2006/relationships/image" Target="../media/image124.png"/><Relationship Id="rId24" Type="http://schemas.openxmlformats.org/officeDocument/2006/relationships/customXml" Target="../ink/ink101.xml"/><Relationship Id="rId32" Type="http://schemas.openxmlformats.org/officeDocument/2006/relationships/customXml" Target="../ink/ink105.xml"/><Relationship Id="rId37" Type="http://schemas.openxmlformats.org/officeDocument/2006/relationships/image" Target="../media/image137.png"/><Relationship Id="rId40" Type="http://schemas.openxmlformats.org/officeDocument/2006/relationships/customXml" Target="../ink/ink109.xml"/><Relationship Id="rId45" Type="http://schemas.openxmlformats.org/officeDocument/2006/relationships/image" Target="../media/image141.png"/><Relationship Id="rId53" Type="http://schemas.openxmlformats.org/officeDocument/2006/relationships/image" Target="../media/image102.png"/><Relationship Id="rId58" Type="http://schemas.openxmlformats.org/officeDocument/2006/relationships/customXml" Target="../ink/ink118.xml"/><Relationship Id="rId66" Type="http://schemas.openxmlformats.org/officeDocument/2006/relationships/customXml" Target="../ink/ink122.xml"/><Relationship Id="rId74" Type="http://schemas.openxmlformats.org/officeDocument/2006/relationships/customXml" Target="../ink/ink126.xml"/><Relationship Id="rId79" Type="http://schemas.openxmlformats.org/officeDocument/2006/relationships/image" Target="../media/image158.png"/><Relationship Id="rId87" Type="http://schemas.openxmlformats.org/officeDocument/2006/relationships/image" Target="../media/image162.png"/><Relationship Id="rId5" Type="http://schemas.openxmlformats.org/officeDocument/2006/relationships/image" Target="../media/image121.png"/><Relationship Id="rId61" Type="http://schemas.openxmlformats.org/officeDocument/2006/relationships/image" Target="../media/image149.png"/><Relationship Id="rId82" Type="http://schemas.openxmlformats.org/officeDocument/2006/relationships/customXml" Target="../ink/ink130.xml"/><Relationship Id="rId90" Type="http://schemas.openxmlformats.org/officeDocument/2006/relationships/customXml" Target="../ink/ink134.xml"/><Relationship Id="rId95" Type="http://schemas.openxmlformats.org/officeDocument/2006/relationships/image" Target="../media/image166.png"/><Relationship Id="rId19" Type="http://schemas.openxmlformats.org/officeDocument/2006/relationships/image" Target="../media/image97.png"/><Relationship Id="rId14" Type="http://schemas.openxmlformats.org/officeDocument/2006/relationships/customXml" Target="../ink/ink96.xml"/><Relationship Id="rId22" Type="http://schemas.openxmlformats.org/officeDocument/2006/relationships/customXml" Target="../ink/ink100.xml"/><Relationship Id="rId27" Type="http://schemas.openxmlformats.org/officeDocument/2006/relationships/image" Target="../media/image101.png"/><Relationship Id="rId30" Type="http://schemas.openxmlformats.org/officeDocument/2006/relationships/customXml" Target="../ink/ink104.xml"/><Relationship Id="rId35" Type="http://schemas.openxmlformats.org/officeDocument/2006/relationships/image" Target="../media/image136.png"/><Relationship Id="rId43" Type="http://schemas.openxmlformats.org/officeDocument/2006/relationships/image" Target="../media/image140.png"/><Relationship Id="rId48" Type="http://schemas.openxmlformats.org/officeDocument/2006/relationships/customXml" Target="../ink/ink113.xml"/><Relationship Id="rId56" Type="http://schemas.openxmlformats.org/officeDocument/2006/relationships/customXml" Target="../ink/ink117.xml"/><Relationship Id="rId64" Type="http://schemas.openxmlformats.org/officeDocument/2006/relationships/customXml" Target="../ink/ink121.xml"/><Relationship Id="rId69" Type="http://schemas.openxmlformats.org/officeDocument/2006/relationships/image" Target="../media/image153.png"/><Relationship Id="rId77" Type="http://schemas.openxmlformats.org/officeDocument/2006/relationships/image" Target="../media/image157.png"/><Relationship Id="rId100" Type="http://schemas.openxmlformats.org/officeDocument/2006/relationships/customXml" Target="../ink/ink139.xml"/><Relationship Id="rId8" Type="http://schemas.openxmlformats.org/officeDocument/2006/relationships/customXml" Target="../ink/ink93.xml"/><Relationship Id="rId51" Type="http://schemas.openxmlformats.org/officeDocument/2006/relationships/image" Target="../media/image144.png"/><Relationship Id="rId72" Type="http://schemas.openxmlformats.org/officeDocument/2006/relationships/customXml" Target="../ink/ink125.xml"/><Relationship Id="rId80" Type="http://schemas.openxmlformats.org/officeDocument/2006/relationships/customXml" Target="../ink/ink129.xml"/><Relationship Id="rId85" Type="http://schemas.openxmlformats.org/officeDocument/2006/relationships/image" Target="../media/image161.png"/><Relationship Id="rId93" Type="http://schemas.openxmlformats.org/officeDocument/2006/relationships/image" Target="../media/image165.png"/><Relationship Id="rId98" Type="http://schemas.openxmlformats.org/officeDocument/2006/relationships/customXml" Target="../ink/ink138.xml"/><Relationship Id="rId3" Type="http://schemas.openxmlformats.org/officeDocument/2006/relationships/image" Target="../media/image24.png"/><Relationship Id="rId12" Type="http://schemas.openxmlformats.org/officeDocument/2006/relationships/customXml" Target="../ink/ink95.xml"/><Relationship Id="rId17" Type="http://schemas.openxmlformats.org/officeDocument/2006/relationships/image" Target="../media/image96.png"/><Relationship Id="rId25" Type="http://schemas.openxmlformats.org/officeDocument/2006/relationships/image" Target="../media/image100.png"/><Relationship Id="rId33" Type="http://schemas.openxmlformats.org/officeDocument/2006/relationships/image" Target="../media/image135.png"/><Relationship Id="rId38" Type="http://schemas.openxmlformats.org/officeDocument/2006/relationships/customXml" Target="../ink/ink108.xml"/><Relationship Id="rId46" Type="http://schemas.openxmlformats.org/officeDocument/2006/relationships/customXml" Target="../ink/ink112.xml"/><Relationship Id="rId59" Type="http://schemas.openxmlformats.org/officeDocument/2006/relationships/image" Target="../media/image148.png"/><Relationship Id="rId67" Type="http://schemas.openxmlformats.org/officeDocument/2006/relationships/image" Target="../media/image152.png"/><Relationship Id="rId20" Type="http://schemas.openxmlformats.org/officeDocument/2006/relationships/customXml" Target="../ink/ink99.xml"/><Relationship Id="rId41" Type="http://schemas.openxmlformats.org/officeDocument/2006/relationships/image" Target="../media/image139.png"/><Relationship Id="rId54" Type="http://schemas.openxmlformats.org/officeDocument/2006/relationships/customXml" Target="../ink/ink116.xml"/><Relationship Id="rId62" Type="http://schemas.openxmlformats.org/officeDocument/2006/relationships/customXml" Target="../ink/ink120.xml"/><Relationship Id="rId70" Type="http://schemas.openxmlformats.org/officeDocument/2006/relationships/customXml" Target="../ink/ink124.xml"/><Relationship Id="rId75" Type="http://schemas.openxmlformats.org/officeDocument/2006/relationships/image" Target="../media/image156.png"/><Relationship Id="rId83" Type="http://schemas.openxmlformats.org/officeDocument/2006/relationships/image" Target="../media/image160.png"/><Relationship Id="rId88" Type="http://schemas.openxmlformats.org/officeDocument/2006/relationships/customXml" Target="../ink/ink133.xml"/><Relationship Id="rId91" Type="http://schemas.openxmlformats.org/officeDocument/2006/relationships/image" Target="../media/image164.png"/><Relationship Id="rId96" Type="http://schemas.openxmlformats.org/officeDocument/2006/relationships/customXml" Target="../ink/ink1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5" Type="http://schemas.openxmlformats.org/officeDocument/2006/relationships/image" Target="../media/image26.png"/><Relationship Id="rId23" Type="http://schemas.openxmlformats.org/officeDocument/2006/relationships/image" Target="../media/image99.png"/><Relationship Id="rId28" Type="http://schemas.openxmlformats.org/officeDocument/2006/relationships/customXml" Target="../ink/ink103.xml"/><Relationship Id="rId36" Type="http://schemas.openxmlformats.org/officeDocument/2006/relationships/customXml" Target="../ink/ink107.xml"/><Relationship Id="rId49" Type="http://schemas.openxmlformats.org/officeDocument/2006/relationships/image" Target="../media/image143.png"/><Relationship Id="rId57" Type="http://schemas.openxmlformats.org/officeDocument/2006/relationships/image" Target="../media/image147.png"/><Relationship Id="rId10" Type="http://schemas.openxmlformats.org/officeDocument/2006/relationships/customXml" Target="../ink/ink94.xml"/><Relationship Id="rId31" Type="http://schemas.openxmlformats.org/officeDocument/2006/relationships/image" Target="../media/image134.png"/><Relationship Id="rId44" Type="http://schemas.openxmlformats.org/officeDocument/2006/relationships/customXml" Target="../ink/ink111.xml"/><Relationship Id="rId52" Type="http://schemas.openxmlformats.org/officeDocument/2006/relationships/customXml" Target="../ink/ink115.xml"/><Relationship Id="rId60" Type="http://schemas.openxmlformats.org/officeDocument/2006/relationships/customXml" Target="../ink/ink119.xml"/><Relationship Id="rId65" Type="http://schemas.openxmlformats.org/officeDocument/2006/relationships/image" Target="../media/image151.png"/><Relationship Id="rId73" Type="http://schemas.openxmlformats.org/officeDocument/2006/relationships/image" Target="../media/image155.png"/><Relationship Id="rId78" Type="http://schemas.openxmlformats.org/officeDocument/2006/relationships/customXml" Target="../ink/ink128.xml"/><Relationship Id="rId81" Type="http://schemas.openxmlformats.org/officeDocument/2006/relationships/image" Target="../media/image159.png"/><Relationship Id="rId86" Type="http://schemas.openxmlformats.org/officeDocument/2006/relationships/customXml" Target="../ink/ink132.xml"/><Relationship Id="rId94" Type="http://schemas.openxmlformats.org/officeDocument/2006/relationships/customXml" Target="../ink/ink136.xml"/><Relationship Id="rId99" Type="http://schemas.openxmlformats.org/officeDocument/2006/relationships/image" Target="../media/image103.png"/><Relationship Id="rId101" Type="http://schemas.openxmlformats.org/officeDocument/2006/relationships/image" Target="../media/image104.png"/><Relationship Id="rId4" Type="http://schemas.openxmlformats.org/officeDocument/2006/relationships/customXml" Target="../ink/ink91.xml"/><Relationship Id="rId9" Type="http://schemas.openxmlformats.org/officeDocument/2006/relationships/image" Target="../media/image123.png"/><Relationship Id="rId13" Type="http://schemas.openxmlformats.org/officeDocument/2006/relationships/image" Target="../media/image25.png"/><Relationship Id="rId18" Type="http://schemas.openxmlformats.org/officeDocument/2006/relationships/customXml" Target="../ink/ink98.xml"/><Relationship Id="rId39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5.png"/><Relationship Id="rId299" Type="http://schemas.openxmlformats.org/officeDocument/2006/relationships/image" Target="../media/image289.png"/><Relationship Id="rId21" Type="http://schemas.openxmlformats.org/officeDocument/2006/relationships/image" Target="../media/image177.png"/><Relationship Id="rId63" Type="http://schemas.openxmlformats.org/officeDocument/2006/relationships/image" Target="../media/image198.png"/><Relationship Id="rId159" Type="http://schemas.openxmlformats.org/officeDocument/2006/relationships/image" Target="../media/image246.png"/><Relationship Id="rId324" Type="http://schemas.openxmlformats.org/officeDocument/2006/relationships/customXml" Target="../ink/ink301.xml"/><Relationship Id="rId366" Type="http://schemas.openxmlformats.org/officeDocument/2006/relationships/customXml" Target="../ink/ink322.xml"/><Relationship Id="rId531" Type="http://schemas.openxmlformats.org/officeDocument/2006/relationships/customXml" Target="../ink/ink408.xml"/><Relationship Id="rId170" Type="http://schemas.openxmlformats.org/officeDocument/2006/relationships/customXml" Target="../ink/ink224.xml"/><Relationship Id="rId226" Type="http://schemas.openxmlformats.org/officeDocument/2006/relationships/customXml" Target="../ink/ink252.xml"/><Relationship Id="rId433" Type="http://schemas.openxmlformats.org/officeDocument/2006/relationships/image" Target="../media/image354.png"/><Relationship Id="rId268" Type="http://schemas.openxmlformats.org/officeDocument/2006/relationships/customXml" Target="../ink/ink273.xml"/><Relationship Id="rId475" Type="http://schemas.openxmlformats.org/officeDocument/2006/relationships/customXml" Target="../ink/ink379.xml"/><Relationship Id="rId32" Type="http://schemas.openxmlformats.org/officeDocument/2006/relationships/customXml" Target="../ink/ink155.xml"/><Relationship Id="rId74" Type="http://schemas.openxmlformats.org/officeDocument/2006/relationships/customXml" Target="../ink/ink176.xml"/><Relationship Id="rId128" Type="http://schemas.openxmlformats.org/officeDocument/2006/relationships/customXml" Target="../ink/ink203.xml"/><Relationship Id="rId335" Type="http://schemas.openxmlformats.org/officeDocument/2006/relationships/image" Target="../media/image307.png"/><Relationship Id="rId377" Type="http://schemas.openxmlformats.org/officeDocument/2006/relationships/customXml" Target="../ink/ink328.xml"/><Relationship Id="rId500" Type="http://schemas.openxmlformats.org/officeDocument/2006/relationships/customXml" Target="../ink/ink392.xml"/><Relationship Id="rId542" Type="http://schemas.openxmlformats.org/officeDocument/2006/relationships/image" Target="../media/image406.png"/><Relationship Id="rId5" Type="http://schemas.openxmlformats.org/officeDocument/2006/relationships/image" Target="../media/image1040.png"/><Relationship Id="rId181" Type="http://schemas.openxmlformats.org/officeDocument/2006/relationships/image" Target="../media/image257.png"/><Relationship Id="rId237" Type="http://schemas.openxmlformats.org/officeDocument/2006/relationships/image" Target="../media/image170.png"/><Relationship Id="rId402" Type="http://schemas.openxmlformats.org/officeDocument/2006/relationships/image" Target="../media/image339.png"/><Relationship Id="rId279" Type="http://schemas.openxmlformats.org/officeDocument/2006/relationships/image" Target="../media/image279.png"/><Relationship Id="rId444" Type="http://schemas.openxmlformats.org/officeDocument/2006/relationships/customXml" Target="../ink/ink363.xml"/><Relationship Id="rId486" Type="http://schemas.openxmlformats.org/officeDocument/2006/relationships/customXml" Target="../ink/ink385.xml"/><Relationship Id="rId43" Type="http://schemas.openxmlformats.org/officeDocument/2006/relationships/image" Target="../media/image188.png"/><Relationship Id="rId139" Type="http://schemas.openxmlformats.org/officeDocument/2006/relationships/image" Target="../media/image236.png"/><Relationship Id="rId290" Type="http://schemas.openxmlformats.org/officeDocument/2006/relationships/customXml" Target="../ink/ink284.xml"/><Relationship Id="rId304" Type="http://schemas.openxmlformats.org/officeDocument/2006/relationships/customXml" Target="../ink/ink291.xml"/><Relationship Id="rId346" Type="http://schemas.openxmlformats.org/officeDocument/2006/relationships/customXml" Target="../ink/ink312.xml"/><Relationship Id="rId388" Type="http://schemas.openxmlformats.org/officeDocument/2006/relationships/customXml" Target="../ink/ink334.xml"/><Relationship Id="rId511" Type="http://schemas.openxmlformats.org/officeDocument/2006/relationships/image" Target="../media/image392.png"/><Relationship Id="rId553" Type="http://schemas.openxmlformats.org/officeDocument/2006/relationships/customXml" Target="../ink/ink421.xml"/><Relationship Id="rId85" Type="http://schemas.openxmlformats.org/officeDocument/2006/relationships/image" Target="../media/image209.png"/><Relationship Id="rId150" Type="http://schemas.openxmlformats.org/officeDocument/2006/relationships/customXml" Target="../ink/ink214.xml"/><Relationship Id="rId192" Type="http://schemas.openxmlformats.org/officeDocument/2006/relationships/customXml" Target="../ink/ink235.xml"/><Relationship Id="rId206" Type="http://schemas.openxmlformats.org/officeDocument/2006/relationships/customXml" Target="../ink/ink242.xml"/><Relationship Id="rId413" Type="http://schemas.openxmlformats.org/officeDocument/2006/relationships/image" Target="../media/image344.png"/><Relationship Id="rId248" Type="http://schemas.openxmlformats.org/officeDocument/2006/relationships/customXml" Target="../ink/ink263.xml"/><Relationship Id="rId455" Type="http://schemas.openxmlformats.org/officeDocument/2006/relationships/image" Target="../media/image365.png"/><Relationship Id="rId497" Type="http://schemas.openxmlformats.org/officeDocument/2006/relationships/image" Target="../media/image385.png"/><Relationship Id="rId12" Type="http://schemas.openxmlformats.org/officeDocument/2006/relationships/customXml" Target="../ink/ink145.xml"/><Relationship Id="rId108" Type="http://schemas.openxmlformats.org/officeDocument/2006/relationships/customXml" Target="../ink/ink193.xml"/><Relationship Id="rId315" Type="http://schemas.openxmlformats.org/officeDocument/2006/relationships/image" Target="../media/image297.png"/><Relationship Id="rId357" Type="http://schemas.openxmlformats.org/officeDocument/2006/relationships/image" Target="../media/image318.png"/><Relationship Id="rId522" Type="http://schemas.openxmlformats.org/officeDocument/2006/relationships/image" Target="../media/image397.png"/><Relationship Id="rId54" Type="http://schemas.openxmlformats.org/officeDocument/2006/relationships/customXml" Target="../ink/ink166.xml"/><Relationship Id="rId96" Type="http://schemas.openxmlformats.org/officeDocument/2006/relationships/customXml" Target="../ink/ink187.xml"/><Relationship Id="rId161" Type="http://schemas.openxmlformats.org/officeDocument/2006/relationships/image" Target="../media/image247.png"/><Relationship Id="rId217" Type="http://schemas.openxmlformats.org/officeDocument/2006/relationships/image" Target="../media/image126.png"/><Relationship Id="rId399" Type="http://schemas.openxmlformats.org/officeDocument/2006/relationships/customXml" Target="../ink/ink340.xml"/><Relationship Id="rId564" Type="http://schemas.openxmlformats.org/officeDocument/2006/relationships/image" Target="../media/image416.png"/><Relationship Id="rId259" Type="http://schemas.openxmlformats.org/officeDocument/2006/relationships/image" Target="../media/image269.png"/><Relationship Id="rId424" Type="http://schemas.openxmlformats.org/officeDocument/2006/relationships/customXml" Target="../ink/ink353.xml"/><Relationship Id="rId466" Type="http://schemas.openxmlformats.org/officeDocument/2006/relationships/customXml" Target="../ink/ink374.xml"/><Relationship Id="rId23" Type="http://schemas.openxmlformats.org/officeDocument/2006/relationships/image" Target="../media/image178.png"/><Relationship Id="rId119" Type="http://schemas.openxmlformats.org/officeDocument/2006/relationships/image" Target="../media/image226.png"/><Relationship Id="rId270" Type="http://schemas.openxmlformats.org/officeDocument/2006/relationships/customXml" Target="../ink/ink274.xml"/><Relationship Id="rId326" Type="http://schemas.openxmlformats.org/officeDocument/2006/relationships/customXml" Target="../ink/ink302.xml"/><Relationship Id="rId533" Type="http://schemas.openxmlformats.org/officeDocument/2006/relationships/image" Target="../media/image402.png"/><Relationship Id="rId65" Type="http://schemas.openxmlformats.org/officeDocument/2006/relationships/image" Target="../media/image199.png"/><Relationship Id="rId130" Type="http://schemas.openxmlformats.org/officeDocument/2006/relationships/customXml" Target="../ink/ink204.xml"/><Relationship Id="rId368" Type="http://schemas.openxmlformats.org/officeDocument/2006/relationships/image" Target="../media/image323.png"/><Relationship Id="rId172" Type="http://schemas.openxmlformats.org/officeDocument/2006/relationships/customXml" Target="../ink/ink225.xml"/><Relationship Id="rId228" Type="http://schemas.openxmlformats.org/officeDocument/2006/relationships/customXml" Target="../ink/ink253.xml"/><Relationship Id="rId435" Type="http://schemas.openxmlformats.org/officeDocument/2006/relationships/image" Target="../media/image355.png"/><Relationship Id="rId477" Type="http://schemas.openxmlformats.org/officeDocument/2006/relationships/customXml" Target="../ink/ink380.xml"/><Relationship Id="rId281" Type="http://schemas.openxmlformats.org/officeDocument/2006/relationships/image" Target="../media/image280.png"/><Relationship Id="rId337" Type="http://schemas.openxmlformats.org/officeDocument/2006/relationships/image" Target="../media/image308.png"/><Relationship Id="rId502" Type="http://schemas.openxmlformats.org/officeDocument/2006/relationships/customXml" Target="../ink/ink393.xml"/><Relationship Id="rId34" Type="http://schemas.openxmlformats.org/officeDocument/2006/relationships/customXml" Target="../ink/ink156.xml"/><Relationship Id="rId76" Type="http://schemas.openxmlformats.org/officeDocument/2006/relationships/customXml" Target="../ink/ink177.xml"/><Relationship Id="rId141" Type="http://schemas.openxmlformats.org/officeDocument/2006/relationships/image" Target="../media/image237.png"/><Relationship Id="rId379" Type="http://schemas.openxmlformats.org/officeDocument/2006/relationships/customXml" Target="../ink/ink329.xml"/><Relationship Id="rId544" Type="http://schemas.openxmlformats.org/officeDocument/2006/relationships/image" Target="../media/image407.png"/><Relationship Id="rId7" Type="http://schemas.openxmlformats.org/officeDocument/2006/relationships/image" Target="../media/image105.png"/><Relationship Id="rId183" Type="http://schemas.openxmlformats.org/officeDocument/2006/relationships/image" Target="../media/image258.png"/><Relationship Id="rId239" Type="http://schemas.openxmlformats.org/officeDocument/2006/relationships/image" Target="../media/image171.png"/><Relationship Id="rId390" Type="http://schemas.openxmlformats.org/officeDocument/2006/relationships/customXml" Target="../ink/ink335.xml"/><Relationship Id="rId404" Type="http://schemas.openxmlformats.org/officeDocument/2006/relationships/image" Target="../media/image340.png"/><Relationship Id="rId446" Type="http://schemas.openxmlformats.org/officeDocument/2006/relationships/customXml" Target="../ink/ink364.xml"/><Relationship Id="rId250" Type="http://schemas.openxmlformats.org/officeDocument/2006/relationships/customXml" Target="../ink/ink264.xml"/><Relationship Id="rId292" Type="http://schemas.openxmlformats.org/officeDocument/2006/relationships/customXml" Target="../ink/ink285.xml"/><Relationship Id="rId306" Type="http://schemas.openxmlformats.org/officeDocument/2006/relationships/customXml" Target="../ink/ink292.xml"/><Relationship Id="rId488" Type="http://schemas.openxmlformats.org/officeDocument/2006/relationships/customXml" Target="../ink/ink386.xml"/><Relationship Id="rId45" Type="http://schemas.openxmlformats.org/officeDocument/2006/relationships/image" Target="../media/image189.png"/><Relationship Id="rId87" Type="http://schemas.openxmlformats.org/officeDocument/2006/relationships/image" Target="../media/image108.png"/><Relationship Id="rId110" Type="http://schemas.openxmlformats.org/officeDocument/2006/relationships/customXml" Target="../ink/ink194.xml"/><Relationship Id="rId348" Type="http://schemas.openxmlformats.org/officeDocument/2006/relationships/customXml" Target="../ink/ink313.xml"/><Relationship Id="rId513" Type="http://schemas.openxmlformats.org/officeDocument/2006/relationships/image" Target="../media/image393.png"/><Relationship Id="rId555" Type="http://schemas.openxmlformats.org/officeDocument/2006/relationships/customXml" Target="../ink/ink422.xml"/><Relationship Id="rId152" Type="http://schemas.openxmlformats.org/officeDocument/2006/relationships/customXml" Target="../ink/ink215.xml"/><Relationship Id="rId194" Type="http://schemas.openxmlformats.org/officeDocument/2006/relationships/customXml" Target="../ink/ink236.xml"/><Relationship Id="rId208" Type="http://schemas.openxmlformats.org/officeDocument/2006/relationships/customXml" Target="../ink/ink243.xml"/><Relationship Id="rId415" Type="http://schemas.openxmlformats.org/officeDocument/2006/relationships/image" Target="../media/image345.png"/><Relationship Id="rId457" Type="http://schemas.openxmlformats.org/officeDocument/2006/relationships/image" Target="../media/image366.png"/><Relationship Id="rId261" Type="http://schemas.openxmlformats.org/officeDocument/2006/relationships/image" Target="../media/image270.png"/><Relationship Id="rId499" Type="http://schemas.openxmlformats.org/officeDocument/2006/relationships/image" Target="../media/image386.png"/><Relationship Id="rId14" Type="http://schemas.openxmlformats.org/officeDocument/2006/relationships/customXml" Target="../ink/ink146.xml"/><Relationship Id="rId56" Type="http://schemas.openxmlformats.org/officeDocument/2006/relationships/customXml" Target="../ink/ink167.xml"/><Relationship Id="rId317" Type="http://schemas.openxmlformats.org/officeDocument/2006/relationships/image" Target="../media/image298.png"/><Relationship Id="rId359" Type="http://schemas.openxmlformats.org/officeDocument/2006/relationships/image" Target="../media/image319.png"/><Relationship Id="rId524" Type="http://schemas.openxmlformats.org/officeDocument/2006/relationships/image" Target="../media/image398.png"/><Relationship Id="rId566" Type="http://schemas.openxmlformats.org/officeDocument/2006/relationships/image" Target="../media/image417.png"/><Relationship Id="rId98" Type="http://schemas.openxmlformats.org/officeDocument/2006/relationships/customXml" Target="../ink/ink188.xml"/><Relationship Id="rId121" Type="http://schemas.openxmlformats.org/officeDocument/2006/relationships/image" Target="../media/image227.png"/><Relationship Id="rId163" Type="http://schemas.openxmlformats.org/officeDocument/2006/relationships/image" Target="../media/image248.png"/><Relationship Id="rId219" Type="http://schemas.openxmlformats.org/officeDocument/2006/relationships/image" Target="../media/image127.png"/><Relationship Id="rId370" Type="http://schemas.openxmlformats.org/officeDocument/2006/relationships/image" Target="../media/image324.png"/><Relationship Id="rId426" Type="http://schemas.openxmlformats.org/officeDocument/2006/relationships/customXml" Target="../ink/ink354.xml"/><Relationship Id="rId230" Type="http://schemas.openxmlformats.org/officeDocument/2006/relationships/customXml" Target="../ink/ink254.xml"/><Relationship Id="rId468" Type="http://schemas.openxmlformats.org/officeDocument/2006/relationships/customXml" Target="../ink/ink375.xml"/><Relationship Id="rId25" Type="http://schemas.openxmlformats.org/officeDocument/2006/relationships/image" Target="../media/image179.png"/><Relationship Id="rId67" Type="http://schemas.openxmlformats.org/officeDocument/2006/relationships/image" Target="../media/image200.png"/><Relationship Id="rId272" Type="http://schemas.openxmlformats.org/officeDocument/2006/relationships/customXml" Target="../ink/ink275.xml"/><Relationship Id="rId328" Type="http://schemas.openxmlformats.org/officeDocument/2006/relationships/customXml" Target="../ink/ink303.xml"/><Relationship Id="rId535" Type="http://schemas.openxmlformats.org/officeDocument/2006/relationships/image" Target="../media/image403.png"/><Relationship Id="rId132" Type="http://schemas.openxmlformats.org/officeDocument/2006/relationships/customXml" Target="../ink/ink205.xml"/><Relationship Id="rId174" Type="http://schemas.openxmlformats.org/officeDocument/2006/relationships/customXml" Target="../ink/ink226.xml"/><Relationship Id="rId381" Type="http://schemas.openxmlformats.org/officeDocument/2006/relationships/customXml" Target="../ink/ink330.xml"/><Relationship Id="rId241" Type="http://schemas.openxmlformats.org/officeDocument/2006/relationships/image" Target="../media/image191.png"/><Relationship Id="rId437" Type="http://schemas.openxmlformats.org/officeDocument/2006/relationships/image" Target="../media/image356.png"/><Relationship Id="rId479" Type="http://schemas.openxmlformats.org/officeDocument/2006/relationships/image" Target="../media/image376.png"/><Relationship Id="rId36" Type="http://schemas.openxmlformats.org/officeDocument/2006/relationships/customXml" Target="../ink/ink157.xml"/><Relationship Id="rId283" Type="http://schemas.openxmlformats.org/officeDocument/2006/relationships/image" Target="../media/image281.png"/><Relationship Id="rId339" Type="http://schemas.openxmlformats.org/officeDocument/2006/relationships/image" Target="../media/image309.png"/><Relationship Id="rId490" Type="http://schemas.openxmlformats.org/officeDocument/2006/relationships/customXml" Target="../ink/ink387.xml"/><Relationship Id="rId504" Type="http://schemas.openxmlformats.org/officeDocument/2006/relationships/customXml" Target="../ink/ink394.xml"/><Relationship Id="rId546" Type="http://schemas.openxmlformats.org/officeDocument/2006/relationships/customXml" Target="../ink/ink417.xml"/><Relationship Id="rId78" Type="http://schemas.openxmlformats.org/officeDocument/2006/relationships/customXml" Target="../ink/ink178.xml"/><Relationship Id="rId101" Type="http://schemas.openxmlformats.org/officeDocument/2006/relationships/image" Target="../media/image217.png"/><Relationship Id="rId143" Type="http://schemas.openxmlformats.org/officeDocument/2006/relationships/image" Target="../media/image238.png"/><Relationship Id="rId185" Type="http://schemas.openxmlformats.org/officeDocument/2006/relationships/image" Target="../media/image259.png"/><Relationship Id="rId350" Type="http://schemas.openxmlformats.org/officeDocument/2006/relationships/customXml" Target="../ink/ink314.xml"/><Relationship Id="rId406" Type="http://schemas.openxmlformats.org/officeDocument/2006/relationships/image" Target="../media/image341.png"/><Relationship Id="rId9" Type="http://schemas.openxmlformats.org/officeDocument/2006/relationships/image" Target="../media/image106.png"/><Relationship Id="rId210" Type="http://schemas.openxmlformats.org/officeDocument/2006/relationships/customXml" Target="../ink/ink244.xml"/><Relationship Id="rId392" Type="http://schemas.openxmlformats.org/officeDocument/2006/relationships/customXml" Target="../ink/ink336.xml"/><Relationship Id="rId427" Type="http://schemas.openxmlformats.org/officeDocument/2006/relationships/image" Target="../media/image351.png"/><Relationship Id="rId448" Type="http://schemas.openxmlformats.org/officeDocument/2006/relationships/customXml" Target="../ink/ink365.xml"/><Relationship Id="rId469" Type="http://schemas.openxmlformats.org/officeDocument/2006/relationships/image" Target="../media/image372.png"/><Relationship Id="rId26" Type="http://schemas.openxmlformats.org/officeDocument/2006/relationships/customXml" Target="../ink/ink152.xml"/><Relationship Id="rId231" Type="http://schemas.openxmlformats.org/officeDocument/2006/relationships/image" Target="../media/image145.png"/><Relationship Id="rId252" Type="http://schemas.openxmlformats.org/officeDocument/2006/relationships/customXml" Target="../ink/ink265.xml"/><Relationship Id="rId273" Type="http://schemas.openxmlformats.org/officeDocument/2006/relationships/image" Target="../media/image276.png"/><Relationship Id="rId294" Type="http://schemas.openxmlformats.org/officeDocument/2006/relationships/customXml" Target="../ink/ink286.xml"/><Relationship Id="rId308" Type="http://schemas.openxmlformats.org/officeDocument/2006/relationships/customXml" Target="../ink/ink293.xml"/><Relationship Id="rId329" Type="http://schemas.openxmlformats.org/officeDocument/2006/relationships/image" Target="../media/image304.png"/><Relationship Id="rId480" Type="http://schemas.openxmlformats.org/officeDocument/2006/relationships/customXml" Target="../ink/ink382.xml"/><Relationship Id="rId515" Type="http://schemas.openxmlformats.org/officeDocument/2006/relationships/image" Target="../media/image394.png"/><Relationship Id="rId536" Type="http://schemas.openxmlformats.org/officeDocument/2006/relationships/customXml" Target="../ink/ink411.xml"/><Relationship Id="rId47" Type="http://schemas.openxmlformats.org/officeDocument/2006/relationships/image" Target="../media/image190.png"/><Relationship Id="rId68" Type="http://schemas.openxmlformats.org/officeDocument/2006/relationships/customXml" Target="../ink/ink173.xml"/><Relationship Id="rId89" Type="http://schemas.openxmlformats.org/officeDocument/2006/relationships/image" Target="../media/image211.png"/><Relationship Id="rId112" Type="http://schemas.openxmlformats.org/officeDocument/2006/relationships/customXml" Target="../ink/ink195.xml"/><Relationship Id="rId133" Type="http://schemas.openxmlformats.org/officeDocument/2006/relationships/image" Target="../media/image233.png"/><Relationship Id="rId154" Type="http://schemas.openxmlformats.org/officeDocument/2006/relationships/customXml" Target="../ink/ink216.xml"/><Relationship Id="rId175" Type="http://schemas.openxmlformats.org/officeDocument/2006/relationships/image" Target="../media/image254.png"/><Relationship Id="rId340" Type="http://schemas.openxmlformats.org/officeDocument/2006/relationships/customXml" Target="../ink/ink309.xml"/><Relationship Id="rId361" Type="http://schemas.openxmlformats.org/officeDocument/2006/relationships/image" Target="../media/image320.png"/><Relationship Id="rId557" Type="http://schemas.openxmlformats.org/officeDocument/2006/relationships/customXml" Target="../ink/ink423.xml"/><Relationship Id="rId196" Type="http://schemas.openxmlformats.org/officeDocument/2006/relationships/customXml" Target="../ink/ink237.xml"/><Relationship Id="rId200" Type="http://schemas.openxmlformats.org/officeDocument/2006/relationships/customXml" Target="../ink/ink239.xml"/><Relationship Id="rId382" Type="http://schemas.openxmlformats.org/officeDocument/2006/relationships/image" Target="../media/image330.png"/><Relationship Id="rId417" Type="http://schemas.openxmlformats.org/officeDocument/2006/relationships/image" Target="../media/image346.png"/><Relationship Id="rId438" Type="http://schemas.openxmlformats.org/officeDocument/2006/relationships/customXml" Target="../ink/ink360.xml"/><Relationship Id="rId459" Type="http://schemas.openxmlformats.org/officeDocument/2006/relationships/image" Target="../media/image367.png"/><Relationship Id="rId16" Type="http://schemas.openxmlformats.org/officeDocument/2006/relationships/customXml" Target="../ink/ink147.xml"/><Relationship Id="rId221" Type="http://schemas.openxmlformats.org/officeDocument/2006/relationships/image" Target="../media/image128.png"/><Relationship Id="rId242" Type="http://schemas.openxmlformats.org/officeDocument/2006/relationships/customXml" Target="../ink/ink260.xml"/><Relationship Id="rId263" Type="http://schemas.openxmlformats.org/officeDocument/2006/relationships/image" Target="../media/image271.png"/><Relationship Id="rId284" Type="http://schemas.openxmlformats.org/officeDocument/2006/relationships/customXml" Target="../ink/ink281.xml"/><Relationship Id="rId319" Type="http://schemas.openxmlformats.org/officeDocument/2006/relationships/image" Target="../media/image299.png"/><Relationship Id="rId470" Type="http://schemas.openxmlformats.org/officeDocument/2006/relationships/customXml" Target="../ink/ink376.xml"/><Relationship Id="rId491" Type="http://schemas.openxmlformats.org/officeDocument/2006/relationships/image" Target="../media/image382.png"/><Relationship Id="rId505" Type="http://schemas.openxmlformats.org/officeDocument/2006/relationships/image" Target="../media/image389.png"/><Relationship Id="rId526" Type="http://schemas.openxmlformats.org/officeDocument/2006/relationships/image" Target="../media/image399.png"/><Relationship Id="rId37" Type="http://schemas.openxmlformats.org/officeDocument/2006/relationships/image" Target="../media/image185.png"/><Relationship Id="rId58" Type="http://schemas.openxmlformats.org/officeDocument/2006/relationships/customXml" Target="../ink/ink168.xml"/><Relationship Id="rId79" Type="http://schemas.openxmlformats.org/officeDocument/2006/relationships/image" Target="../media/image206.png"/><Relationship Id="rId102" Type="http://schemas.openxmlformats.org/officeDocument/2006/relationships/customXml" Target="../ink/ink190.xml"/><Relationship Id="rId123" Type="http://schemas.openxmlformats.org/officeDocument/2006/relationships/image" Target="../media/image228.png"/><Relationship Id="rId144" Type="http://schemas.openxmlformats.org/officeDocument/2006/relationships/customXml" Target="../ink/ink211.xml"/><Relationship Id="rId330" Type="http://schemas.openxmlformats.org/officeDocument/2006/relationships/customXml" Target="../ink/ink304.xml"/><Relationship Id="rId547" Type="http://schemas.openxmlformats.org/officeDocument/2006/relationships/image" Target="../media/image408.png"/><Relationship Id="rId568" Type="http://schemas.openxmlformats.org/officeDocument/2006/relationships/image" Target="../media/image418.png"/><Relationship Id="rId90" Type="http://schemas.openxmlformats.org/officeDocument/2006/relationships/customXml" Target="../ink/ink184.xml"/><Relationship Id="rId165" Type="http://schemas.openxmlformats.org/officeDocument/2006/relationships/image" Target="../media/image249.png"/><Relationship Id="rId186" Type="http://schemas.openxmlformats.org/officeDocument/2006/relationships/customXml" Target="../ink/ink232.xml"/><Relationship Id="rId351" Type="http://schemas.openxmlformats.org/officeDocument/2006/relationships/image" Target="../media/image315.png"/><Relationship Id="rId372" Type="http://schemas.openxmlformats.org/officeDocument/2006/relationships/image" Target="../media/image325.png"/><Relationship Id="rId393" Type="http://schemas.openxmlformats.org/officeDocument/2006/relationships/customXml" Target="../ink/ink337.xml"/><Relationship Id="rId407" Type="http://schemas.openxmlformats.org/officeDocument/2006/relationships/customXml" Target="../ink/ink344.xml"/><Relationship Id="rId428" Type="http://schemas.openxmlformats.org/officeDocument/2006/relationships/customXml" Target="../ink/ink355.xml"/><Relationship Id="rId449" Type="http://schemas.openxmlformats.org/officeDocument/2006/relationships/image" Target="../media/image362.png"/><Relationship Id="rId211" Type="http://schemas.openxmlformats.org/officeDocument/2006/relationships/image" Target="../media/image119.png"/><Relationship Id="rId232" Type="http://schemas.openxmlformats.org/officeDocument/2006/relationships/customXml" Target="../ink/ink255.xml"/><Relationship Id="rId253" Type="http://schemas.openxmlformats.org/officeDocument/2006/relationships/image" Target="../media/image266.png"/><Relationship Id="rId274" Type="http://schemas.openxmlformats.org/officeDocument/2006/relationships/customXml" Target="../ink/ink276.xml"/><Relationship Id="rId295" Type="http://schemas.openxmlformats.org/officeDocument/2006/relationships/image" Target="../media/image287.png"/><Relationship Id="rId309" Type="http://schemas.openxmlformats.org/officeDocument/2006/relationships/image" Target="../media/image294.png"/><Relationship Id="rId460" Type="http://schemas.openxmlformats.org/officeDocument/2006/relationships/customXml" Target="../ink/ink371.xml"/><Relationship Id="rId481" Type="http://schemas.openxmlformats.org/officeDocument/2006/relationships/image" Target="../media/image377.png"/><Relationship Id="rId516" Type="http://schemas.openxmlformats.org/officeDocument/2006/relationships/customXml" Target="../ink/ink400.xml"/><Relationship Id="rId27" Type="http://schemas.openxmlformats.org/officeDocument/2006/relationships/image" Target="../media/image180.png"/><Relationship Id="rId48" Type="http://schemas.openxmlformats.org/officeDocument/2006/relationships/customXml" Target="../ink/ink163.xml"/><Relationship Id="rId69" Type="http://schemas.openxmlformats.org/officeDocument/2006/relationships/image" Target="../media/image201.png"/><Relationship Id="rId113" Type="http://schemas.openxmlformats.org/officeDocument/2006/relationships/image" Target="../media/image223.png"/><Relationship Id="rId134" Type="http://schemas.openxmlformats.org/officeDocument/2006/relationships/customXml" Target="../ink/ink206.xml"/><Relationship Id="rId320" Type="http://schemas.openxmlformats.org/officeDocument/2006/relationships/customXml" Target="../ink/ink299.xml"/><Relationship Id="rId537" Type="http://schemas.openxmlformats.org/officeDocument/2006/relationships/customXml" Target="../ink/ink412.xml"/><Relationship Id="rId558" Type="http://schemas.openxmlformats.org/officeDocument/2006/relationships/image" Target="../media/image413.png"/><Relationship Id="rId80" Type="http://schemas.openxmlformats.org/officeDocument/2006/relationships/customXml" Target="../ink/ink179.xml"/><Relationship Id="rId155" Type="http://schemas.openxmlformats.org/officeDocument/2006/relationships/image" Target="../media/image244.png"/><Relationship Id="rId176" Type="http://schemas.openxmlformats.org/officeDocument/2006/relationships/customXml" Target="../ink/ink227.xml"/><Relationship Id="rId197" Type="http://schemas.openxmlformats.org/officeDocument/2006/relationships/image" Target="../media/image112.png"/><Relationship Id="rId341" Type="http://schemas.openxmlformats.org/officeDocument/2006/relationships/image" Target="../media/image310.png"/><Relationship Id="rId362" Type="http://schemas.openxmlformats.org/officeDocument/2006/relationships/customXml" Target="../ink/ink320.xml"/><Relationship Id="rId383" Type="http://schemas.openxmlformats.org/officeDocument/2006/relationships/customXml" Target="../ink/ink331.xml"/><Relationship Id="rId418" Type="http://schemas.openxmlformats.org/officeDocument/2006/relationships/customXml" Target="../ink/ink350.xml"/><Relationship Id="rId439" Type="http://schemas.openxmlformats.org/officeDocument/2006/relationships/image" Target="../media/image357.png"/><Relationship Id="rId201" Type="http://schemas.openxmlformats.org/officeDocument/2006/relationships/image" Target="../media/image114.png"/><Relationship Id="rId222" Type="http://schemas.openxmlformats.org/officeDocument/2006/relationships/customXml" Target="../ink/ink250.xml"/><Relationship Id="rId243" Type="http://schemas.openxmlformats.org/officeDocument/2006/relationships/image" Target="../media/image210.png"/><Relationship Id="rId264" Type="http://schemas.openxmlformats.org/officeDocument/2006/relationships/customXml" Target="../ink/ink271.xml"/><Relationship Id="rId285" Type="http://schemas.openxmlformats.org/officeDocument/2006/relationships/image" Target="../media/image282.png"/><Relationship Id="rId450" Type="http://schemas.openxmlformats.org/officeDocument/2006/relationships/customXml" Target="../ink/ink366.xml"/><Relationship Id="rId471" Type="http://schemas.openxmlformats.org/officeDocument/2006/relationships/image" Target="../media/image373.png"/><Relationship Id="rId506" Type="http://schemas.openxmlformats.org/officeDocument/2006/relationships/customXml" Target="../ink/ink395.xml"/><Relationship Id="rId17" Type="http://schemas.openxmlformats.org/officeDocument/2006/relationships/image" Target="../media/image175.png"/><Relationship Id="rId38" Type="http://schemas.openxmlformats.org/officeDocument/2006/relationships/customXml" Target="../ink/ink158.xml"/><Relationship Id="rId59" Type="http://schemas.openxmlformats.org/officeDocument/2006/relationships/image" Target="../media/image196.png"/><Relationship Id="rId103" Type="http://schemas.openxmlformats.org/officeDocument/2006/relationships/image" Target="../media/image218.png"/><Relationship Id="rId124" Type="http://schemas.openxmlformats.org/officeDocument/2006/relationships/customXml" Target="../ink/ink201.xml"/><Relationship Id="rId310" Type="http://schemas.openxmlformats.org/officeDocument/2006/relationships/customXml" Target="../ink/ink294.xml"/><Relationship Id="rId492" Type="http://schemas.openxmlformats.org/officeDocument/2006/relationships/customXml" Target="../ink/ink388.xml"/><Relationship Id="rId527" Type="http://schemas.openxmlformats.org/officeDocument/2006/relationships/customXml" Target="../ink/ink406.xml"/><Relationship Id="rId548" Type="http://schemas.openxmlformats.org/officeDocument/2006/relationships/customXml" Target="../ink/ink418.xml"/><Relationship Id="rId569" Type="http://schemas.openxmlformats.org/officeDocument/2006/relationships/customXml" Target="../ink/ink429.xml"/><Relationship Id="rId70" Type="http://schemas.openxmlformats.org/officeDocument/2006/relationships/customXml" Target="../ink/ink174.xml"/><Relationship Id="rId91" Type="http://schemas.openxmlformats.org/officeDocument/2006/relationships/image" Target="../media/image212.png"/><Relationship Id="rId145" Type="http://schemas.openxmlformats.org/officeDocument/2006/relationships/image" Target="../media/image239.png"/><Relationship Id="rId166" Type="http://schemas.openxmlformats.org/officeDocument/2006/relationships/customXml" Target="../ink/ink222.xml"/><Relationship Id="rId187" Type="http://schemas.openxmlformats.org/officeDocument/2006/relationships/image" Target="../media/image260.png"/><Relationship Id="rId331" Type="http://schemas.openxmlformats.org/officeDocument/2006/relationships/image" Target="../media/image305.png"/><Relationship Id="rId352" Type="http://schemas.openxmlformats.org/officeDocument/2006/relationships/customXml" Target="../ink/ink315.xml"/><Relationship Id="rId373" Type="http://schemas.openxmlformats.org/officeDocument/2006/relationships/customXml" Target="../ink/ink326.xml"/><Relationship Id="rId394" Type="http://schemas.openxmlformats.org/officeDocument/2006/relationships/image" Target="../media/image335.png"/><Relationship Id="rId408" Type="http://schemas.openxmlformats.org/officeDocument/2006/relationships/customXml" Target="../ink/ink345.xml"/><Relationship Id="rId429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5.xml"/><Relationship Id="rId233" Type="http://schemas.openxmlformats.org/officeDocument/2006/relationships/image" Target="../media/image168.png"/><Relationship Id="rId254" Type="http://schemas.openxmlformats.org/officeDocument/2006/relationships/customXml" Target="../ink/ink266.xml"/><Relationship Id="rId440" Type="http://schemas.openxmlformats.org/officeDocument/2006/relationships/customXml" Target="../ink/ink361.xml"/><Relationship Id="rId28" Type="http://schemas.openxmlformats.org/officeDocument/2006/relationships/customXml" Target="../ink/ink153.xml"/><Relationship Id="rId49" Type="http://schemas.openxmlformats.org/officeDocument/2006/relationships/image" Target="../media/image107.png"/><Relationship Id="rId114" Type="http://schemas.openxmlformats.org/officeDocument/2006/relationships/customXml" Target="../ink/ink196.xml"/><Relationship Id="rId275" Type="http://schemas.openxmlformats.org/officeDocument/2006/relationships/image" Target="../media/image277.png"/><Relationship Id="rId296" Type="http://schemas.openxmlformats.org/officeDocument/2006/relationships/customXml" Target="../ink/ink287.xml"/><Relationship Id="rId300" Type="http://schemas.openxmlformats.org/officeDocument/2006/relationships/customXml" Target="../ink/ink289.xml"/><Relationship Id="rId461" Type="http://schemas.openxmlformats.org/officeDocument/2006/relationships/image" Target="../media/image368.png"/><Relationship Id="rId482" Type="http://schemas.openxmlformats.org/officeDocument/2006/relationships/customXml" Target="../ink/ink383.xml"/><Relationship Id="rId517" Type="http://schemas.openxmlformats.org/officeDocument/2006/relationships/customXml" Target="../ink/ink401.xml"/><Relationship Id="rId538" Type="http://schemas.openxmlformats.org/officeDocument/2006/relationships/image" Target="../media/image404.png"/><Relationship Id="rId559" Type="http://schemas.openxmlformats.org/officeDocument/2006/relationships/customXml" Target="../ink/ink424.xml"/><Relationship Id="rId60" Type="http://schemas.openxmlformats.org/officeDocument/2006/relationships/customXml" Target="../ink/ink169.xml"/><Relationship Id="rId81" Type="http://schemas.openxmlformats.org/officeDocument/2006/relationships/image" Target="../media/image207.png"/><Relationship Id="rId135" Type="http://schemas.openxmlformats.org/officeDocument/2006/relationships/image" Target="../media/image234.png"/><Relationship Id="rId156" Type="http://schemas.openxmlformats.org/officeDocument/2006/relationships/customXml" Target="../ink/ink217.xml"/><Relationship Id="rId177" Type="http://schemas.openxmlformats.org/officeDocument/2006/relationships/image" Target="../media/image255.png"/><Relationship Id="rId198" Type="http://schemas.openxmlformats.org/officeDocument/2006/relationships/customXml" Target="../ink/ink238.xml"/><Relationship Id="rId321" Type="http://schemas.openxmlformats.org/officeDocument/2006/relationships/image" Target="../media/image300.png"/><Relationship Id="rId342" Type="http://schemas.openxmlformats.org/officeDocument/2006/relationships/customXml" Target="../ink/ink310.xml"/><Relationship Id="rId363" Type="http://schemas.openxmlformats.org/officeDocument/2006/relationships/image" Target="../media/image321.png"/><Relationship Id="rId384" Type="http://schemas.openxmlformats.org/officeDocument/2006/relationships/customXml" Target="../ink/ink332.xml"/><Relationship Id="rId419" Type="http://schemas.openxmlformats.org/officeDocument/2006/relationships/image" Target="../media/image347.png"/><Relationship Id="rId570" Type="http://schemas.openxmlformats.org/officeDocument/2006/relationships/image" Target="../media/image419.png"/><Relationship Id="rId202" Type="http://schemas.openxmlformats.org/officeDocument/2006/relationships/customXml" Target="../ink/ink240.xml"/><Relationship Id="rId223" Type="http://schemas.openxmlformats.org/officeDocument/2006/relationships/image" Target="../media/image129.png"/><Relationship Id="rId244" Type="http://schemas.openxmlformats.org/officeDocument/2006/relationships/customXml" Target="../ink/ink261.xml"/><Relationship Id="rId430" Type="http://schemas.openxmlformats.org/officeDocument/2006/relationships/customXml" Target="../ink/ink356.xml"/><Relationship Id="rId18" Type="http://schemas.openxmlformats.org/officeDocument/2006/relationships/customXml" Target="../ink/ink148.xml"/><Relationship Id="rId39" Type="http://schemas.openxmlformats.org/officeDocument/2006/relationships/image" Target="../media/image186.png"/><Relationship Id="rId265" Type="http://schemas.openxmlformats.org/officeDocument/2006/relationships/image" Target="../media/image272.png"/><Relationship Id="rId286" Type="http://schemas.openxmlformats.org/officeDocument/2006/relationships/customXml" Target="../ink/ink282.xml"/><Relationship Id="rId451" Type="http://schemas.openxmlformats.org/officeDocument/2006/relationships/image" Target="../media/image363.png"/><Relationship Id="rId472" Type="http://schemas.openxmlformats.org/officeDocument/2006/relationships/customXml" Target="../ink/ink377.xml"/><Relationship Id="rId493" Type="http://schemas.openxmlformats.org/officeDocument/2006/relationships/image" Target="../media/image383.png"/><Relationship Id="rId507" Type="http://schemas.openxmlformats.org/officeDocument/2006/relationships/image" Target="../media/image390.png"/><Relationship Id="rId528" Type="http://schemas.openxmlformats.org/officeDocument/2006/relationships/image" Target="../media/image400.png"/><Relationship Id="rId549" Type="http://schemas.openxmlformats.org/officeDocument/2006/relationships/image" Target="../media/image409.png"/><Relationship Id="rId50" Type="http://schemas.openxmlformats.org/officeDocument/2006/relationships/customXml" Target="../ink/ink164.xml"/><Relationship Id="rId104" Type="http://schemas.openxmlformats.org/officeDocument/2006/relationships/customXml" Target="../ink/ink191.xml"/><Relationship Id="rId125" Type="http://schemas.openxmlformats.org/officeDocument/2006/relationships/image" Target="../media/image229.png"/><Relationship Id="rId146" Type="http://schemas.openxmlformats.org/officeDocument/2006/relationships/customXml" Target="../ink/ink212.xml"/><Relationship Id="rId167" Type="http://schemas.openxmlformats.org/officeDocument/2006/relationships/image" Target="../media/image250.png"/><Relationship Id="rId188" Type="http://schemas.openxmlformats.org/officeDocument/2006/relationships/customXml" Target="../ink/ink233.xml"/><Relationship Id="rId311" Type="http://schemas.openxmlformats.org/officeDocument/2006/relationships/image" Target="../media/image295.png"/><Relationship Id="rId332" Type="http://schemas.openxmlformats.org/officeDocument/2006/relationships/customXml" Target="../ink/ink305.xml"/><Relationship Id="rId353" Type="http://schemas.openxmlformats.org/officeDocument/2006/relationships/image" Target="../media/image316.png"/><Relationship Id="rId374" Type="http://schemas.openxmlformats.org/officeDocument/2006/relationships/image" Target="../media/image326.png"/><Relationship Id="rId395" Type="http://schemas.openxmlformats.org/officeDocument/2006/relationships/customXml" Target="../ink/ink338.xml"/><Relationship Id="rId409" Type="http://schemas.openxmlformats.org/officeDocument/2006/relationships/image" Target="../media/image342.png"/><Relationship Id="rId560" Type="http://schemas.openxmlformats.org/officeDocument/2006/relationships/image" Target="../media/image414.png"/><Relationship Id="rId71" Type="http://schemas.openxmlformats.org/officeDocument/2006/relationships/image" Target="../media/image202.png"/><Relationship Id="rId92" Type="http://schemas.openxmlformats.org/officeDocument/2006/relationships/customXml" Target="../ink/ink185.xml"/><Relationship Id="rId213" Type="http://schemas.openxmlformats.org/officeDocument/2006/relationships/image" Target="../media/image120.png"/><Relationship Id="rId234" Type="http://schemas.openxmlformats.org/officeDocument/2006/relationships/customXml" Target="../ink/ink256.xml"/><Relationship Id="rId420" Type="http://schemas.openxmlformats.org/officeDocument/2006/relationships/customXml" Target="../ink/ink351.xml"/><Relationship Id="rId2" Type="http://schemas.openxmlformats.org/officeDocument/2006/relationships/customXml" Target="../ink/ink140.xml"/><Relationship Id="rId29" Type="http://schemas.openxmlformats.org/officeDocument/2006/relationships/image" Target="../media/image181.png"/><Relationship Id="rId255" Type="http://schemas.openxmlformats.org/officeDocument/2006/relationships/image" Target="../media/image267.png"/><Relationship Id="rId276" Type="http://schemas.openxmlformats.org/officeDocument/2006/relationships/customXml" Target="../ink/ink277.xml"/><Relationship Id="rId297" Type="http://schemas.openxmlformats.org/officeDocument/2006/relationships/image" Target="../media/image288.png"/><Relationship Id="rId441" Type="http://schemas.openxmlformats.org/officeDocument/2006/relationships/image" Target="../media/image358.png"/><Relationship Id="rId462" Type="http://schemas.openxmlformats.org/officeDocument/2006/relationships/customXml" Target="../ink/ink372.xml"/><Relationship Id="rId483" Type="http://schemas.openxmlformats.org/officeDocument/2006/relationships/image" Target="../media/image378.png"/><Relationship Id="rId518" Type="http://schemas.openxmlformats.org/officeDocument/2006/relationships/image" Target="../media/image395.png"/><Relationship Id="rId539" Type="http://schemas.openxmlformats.org/officeDocument/2006/relationships/customXml" Target="../ink/ink413.xml"/><Relationship Id="rId40" Type="http://schemas.openxmlformats.org/officeDocument/2006/relationships/customXml" Target="../ink/ink159.xml"/><Relationship Id="rId115" Type="http://schemas.openxmlformats.org/officeDocument/2006/relationships/image" Target="../media/image224.png"/><Relationship Id="rId136" Type="http://schemas.openxmlformats.org/officeDocument/2006/relationships/customXml" Target="../ink/ink207.xml"/><Relationship Id="rId157" Type="http://schemas.openxmlformats.org/officeDocument/2006/relationships/image" Target="../media/image245.png"/><Relationship Id="rId178" Type="http://schemas.openxmlformats.org/officeDocument/2006/relationships/customXml" Target="../ink/ink228.xml"/><Relationship Id="rId301" Type="http://schemas.openxmlformats.org/officeDocument/2006/relationships/image" Target="../media/image290.png"/><Relationship Id="rId322" Type="http://schemas.openxmlformats.org/officeDocument/2006/relationships/customXml" Target="../ink/ink300.xml"/><Relationship Id="rId343" Type="http://schemas.openxmlformats.org/officeDocument/2006/relationships/image" Target="../media/image311.png"/><Relationship Id="rId364" Type="http://schemas.openxmlformats.org/officeDocument/2006/relationships/customXml" Target="../ink/ink321.xml"/><Relationship Id="rId550" Type="http://schemas.openxmlformats.org/officeDocument/2006/relationships/customXml" Target="../ink/ink419.xml"/><Relationship Id="rId61" Type="http://schemas.openxmlformats.org/officeDocument/2006/relationships/image" Target="../media/image197.png"/><Relationship Id="rId82" Type="http://schemas.openxmlformats.org/officeDocument/2006/relationships/customXml" Target="../ink/ink180.xml"/><Relationship Id="rId199" Type="http://schemas.openxmlformats.org/officeDocument/2006/relationships/image" Target="../media/image113.png"/><Relationship Id="rId203" Type="http://schemas.openxmlformats.org/officeDocument/2006/relationships/image" Target="../media/image115.png"/><Relationship Id="rId385" Type="http://schemas.openxmlformats.org/officeDocument/2006/relationships/image" Target="../media/image331.png"/><Relationship Id="rId19" Type="http://schemas.openxmlformats.org/officeDocument/2006/relationships/image" Target="../media/image176.png"/><Relationship Id="rId224" Type="http://schemas.openxmlformats.org/officeDocument/2006/relationships/customXml" Target="../ink/ink251.xml"/><Relationship Id="rId245" Type="http://schemas.openxmlformats.org/officeDocument/2006/relationships/image" Target="../media/image235.png"/><Relationship Id="rId266" Type="http://schemas.openxmlformats.org/officeDocument/2006/relationships/customXml" Target="../ink/ink272.xml"/><Relationship Id="rId287" Type="http://schemas.openxmlformats.org/officeDocument/2006/relationships/image" Target="../media/image283.png"/><Relationship Id="rId410" Type="http://schemas.openxmlformats.org/officeDocument/2006/relationships/customXml" Target="../ink/ink346.xml"/><Relationship Id="rId431" Type="http://schemas.openxmlformats.org/officeDocument/2006/relationships/image" Target="../media/image353.png"/><Relationship Id="rId452" Type="http://schemas.openxmlformats.org/officeDocument/2006/relationships/customXml" Target="../ink/ink367.xml"/><Relationship Id="rId473" Type="http://schemas.openxmlformats.org/officeDocument/2006/relationships/customXml" Target="../ink/ink378.xml"/><Relationship Id="rId494" Type="http://schemas.openxmlformats.org/officeDocument/2006/relationships/customXml" Target="../ink/ink389.xml"/><Relationship Id="rId508" Type="http://schemas.openxmlformats.org/officeDocument/2006/relationships/customXml" Target="../ink/ink396.xml"/><Relationship Id="rId529" Type="http://schemas.openxmlformats.org/officeDocument/2006/relationships/customXml" Target="../ink/ink407.xml"/><Relationship Id="rId30" Type="http://schemas.openxmlformats.org/officeDocument/2006/relationships/customXml" Target="../ink/ink154.xml"/><Relationship Id="rId105" Type="http://schemas.openxmlformats.org/officeDocument/2006/relationships/image" Target="../media/image219.png"/><Relationship Id="rId126" Type="http://schemas.openxmlformats.org/officeDocument/2006/relationships/customXml" Target="../ink/ink202.xml"/><Relationship Id="rId147" Type="http://schemas.openxmlformats.org/officeDocument/2006/relationships/image" Target="../media/image240.png"/><Relationship Id="rId168" Type="http://schemas.openxmlformats.org/officeDocument/2006/relationships/customXml" Target="../ink/ink223.xml"/><Relationship Id="rId312" Type="http://schemas.openxmlformats.org/officeDocument/2006/relationships/customXml" Target="../ink/ink295.xml"/><Relationship Id="rId333" Type="http://schemas.openxmlformats.org/officeDocument/2006/relationships/image" Target="../media/image306.png"/><Relationship Id="rId354" Type="http://schemas.openxmlformats.org/officeDocument/2006/relationships/customXml" Target="../ink/ink316.xml"/><Relationship Id="rId540" Type="http://schemas.openxmlformats.org/officeDocument/2006/relationships/image" Target="../media/image405.png"/><Relationship Id="rId51" Type="http://schemas.openxmlformats.org/officeDocument/2006/relationships/image" Target="../media/image192.png"/><Relationship Id="rId72" Type="http://schemas.openxmlformats.org/officeDocument/2006/relationships/customXml" Target="../ink/ink175.xml"/><Relationship Id="rId93" Type="http://schemas.openxmlformats.org/officeDocument/2006/relationships/image" Target="../media/image213.png"/><Relationship Id="rId189" Type="http://schemas.openxmlformats.org/officeDocument/2006/relationships/image" Target="../media/image261.png"/><Relationship Id="rId375" Type="http://schemas.openxmlformats.org/officeDocument/2006/relationships/customXml" Target="../ink/ink327.xml"/><Relationship Id="rId396" Type="http://schemas.openxmlformats.org/officeDocument/2006/relationships/image" Target="../media/image336.png"/><Relationship Id="rId561" Type="http://schemas.openxmlformats.org/officeDocument/2006/relationships/customXml" Target="../ink/ink425.xml"/><Relationship Id="rId3" Type="http://schemas.openxmlformats.org/officeDocument/2006/relationships/image" Target="../media/image1030.png"/><Relationship Id="rId214" Type="http://schemas.openxmlformats.org/officeDocument/2006/relationships/customXml" Target="../ink/ink246.xml"/><Relationship Id="rId235" Type="http://schemas.openxmlformats.org/officeDocument/2006/relationships/image" Target="../media/image169.png"/><Relationship Id="rId256" Type="http://schemas.openxmlformats.org/officeDocument/2006/relationships/customXml" Target="../ink/ink267.xml"/><Relationship Id="rId277" Type="http://schemas.openxmlformats.org/officeDocument/2006/relationships/image" Target="../media/image278.png"/><Relationship Id="rId298" Type="http://schemas.openxmlformats.org/officeDocument/2006/relationships/customXml" Target="../ink/ink288.xml"/><Relationship Id="rId400" Type="http://schemas.openxmlformats.org/officeDocument/2006/relationships/image" Target="../media/image338.png"/><Relationship Id="rId421" Type="http://schemas.openxmlformats.org/officeDocument/2006/relationships/image" Target="../media/image348.png"/><Relationship Id="rId442" Type="http://schemas.openxmlformats.org/officeDocument/2006/relationships/customXml" Target="../ink/ink362.xml"/><Relationship Id="rId463" Type="http://schemas.openxmlformats.org/officeDocument/2006/relationships/image" Target="../media/image369.png"/><Relationship Id="rId484" Type="http://schemas.openxmlformats.org/officeDocument/2006/relationships/customXml" Target="../ink/ink384.xml"/><Relationship Id="rId519" Type="http://schemas.openxmlformats.org/officeDocument/2006/relationships/customXml" Target="../ink/ink402.xml"/><Relationship Id="rId116" Type="http://schemas.openxmlformats.org/officeDocument/2006/relationships/customXml" Target="../ink/ink197.xml"/><Relationship Id="rId137" Type="http://schemas.openxmlformats.org/officeDocument/2006/relationships/image" Target="../media/image109.png"/><Relationship Id="rId158" Type="http://schemas.openxmlformats.org/officeDocument/2006/relationships/customXml" Target="../ink/ink218.xml"/><Relationship Id="rId302" Type="http://schemas.openxmlformats.org/officeDocument/2006/relationships/customXml" Target="../ink/ink290.xml"/><Relationship Id="rId323" Type="http://schemas.openxmlformats.org/officeDocument/2006/relationships/image" Target="../media/image301.png"/><Relationship Id="rId344" Type="http://schemas.openxmlformats.org/officeDocument/2006/relationships/customXml" Target="../ink/ink311.xml"/><Relationship Id="rId530" Type="http://schemas.openxmlformats.org/officeDocument/2006/relationships/image" Target="../media/image401.png"/><Relationship Id="rId20" Type="http://schemas.openxmlformats.org/officeDocument/2006/relationships/customXml" Target="../ink/ink149.xml"/><Relationship Id="rId41" Type="http://schemas.openxmlformats.org/officeDocument/2006/relationships/image" Target="../media/image187.png"/><Relationship Id="rId62" Type="http://schemas.openxmlformats.org/officeDocument/2006/relationships/customXml" Target="../ink/ink170.xml"/><Relationship Id="rId83" Type="http://schemas.openxmlformats.org/officeDocument/2006/relationships/image" Target="../media/image208.png"/><Relationship Id="rId179" Type="http://schemas.openxmlformats.org/officeDocument/2006/relationships/image" Target="../media/image256.png"/><Relationship Id="rId365" Type="http://schemas.openxmlformats.org/officeDocument/2006/relationships/image" Target="../media/image322.png"/><Relationship Id="rId386" Type="http://schemas.openxmlformats.org/officeDocument/2006/relationships/customXml" Target="../ink/ink333.xml"/><Relationship Id="rId551" Type="http://schemas.openxmlformats.org/officeDocument/2006/relationships/image" Target="../media/image410.png"/><Relationship Id="rId190" Type="http://schemas.openxmlformats.org/officeDocument/2006/relationships/customXml" Target="../ink/ink234.xml"/><Relationship Id="rId204" Type="http://schemas.openxmlformats.org/officeDocument/2006/relationships/customXml" Target="../ink/ink241.xml"/><Relationship Id="rId225" Type="http://schemas.openxmlformats.org/officeDocument/2006/relationships/image" Target="../media/image130.png"/><Relationship Id="rId246" Type="http://schemas.openxmlformats.org/officeDocument/2006/relationships/customXml" Target="../ink/ink262.xml"/><Relationship Id="rId267" Type="http://schemas.openxmlformats.org/officeDocument/2006/relationships/image" Target="../media/image273.png"/><Relationship Id="rId288" Type="http://schemas.openxmlformats.org/officeDocument/2006/relationships/customXml" Target="../ink/ink283.xml"/><Relationship Id="rId411" Type="http://schemas.openxmlformats.org/officeDocument/2006/relationships/image" Target="../media/image343.png"/><Relationship Id="rId432" Type="http://schemas.openxmlformats.org/officeDocument/2006/relationships/customXml" Target="../ink/ink357.xml"/><Relationship Id="rId453" Type="http://schemas.openxmlformats.org/officeDocument/2006/relationships/image" Target="../media/image364.png"/><Relationship Id="rId474" Type="http://schemas.openxmlformats.org/officeDocument/2006/relationships/image" Target="../media/image374.png"/><Relationship Id="rId509" Type="http://schemas.openxmlformats.org/officeDocument/2006/relationships/image" Target="../media/image391.png"/><Relationship Id="rId106" Type="http://schemas.openxmlformats.org/officeDocument/2006/relationships/customXml" Target="../ink/ink192.xml"/><Relationship Id="rId127" Type="http://schemas.openxmlformats.org/officeDocument/2006/relationships/image" Target="../media/image230.png"/><Relationship Id="rId313" Type="http://schemas.openxmlformats.org/officeDocument/2006/relationships/image" Target="../media/image296.png"/><Relationship Id="rId495" Type="http://schemas.openxmlformats.org/officeDocument/2006/relationships/image" Target="../media/image384.png"/><Relationship Id="rId10" Type="http://schemas.openxmlformats.org/officeDocument/2006/relationships/customXml" Target="../ink/ink144.xml"/><Relationship Id="rId31" Type="http://schemas.openxmlformats.org/officeDocument/2006/relationships/image" Target="../media/image182.png"/><Relationship Id="rId52" Type="http://schemas.openxmlformats.org/officeDocument/2006/relationships/customXml" Target="../ink/ink165.xml"/><Relationship Id="rId73" Type="http://schemas.openxmlformats.org/officeDocument/2006/relationships/image" Target="../media/image203.png"/><Relationship Id="rId94" Type="http://schemas.openxmlformats.org/officeDocument/2006/relationships/customXml" Target="../ink/ink186.xml"/><Relationship Id="rId148" Type="http://schemas.openxmlformats.org/officeDocument/2006/relationships/customXml" Target="../ink/ink213.xml"/><Relationship Id="rId169" Type="http://schemas.openxmlformats.org/officeDocument/2006/relationships/image" Target="../media/image251.png"/><Relationship Id="rId334" Type="http://schemas.openxmlformats.org/officeDocument/2006/relationships/customXml" Target="../ink/ink306.xml"/><Relationship Id="rId355" Type="http://schemas.openxmlformats.org/officeDocument/2006/relationships/image" Target="../media/image317.png"/><Relationship Id="rId376" Type="http://schemas.openxmlformats.org/officeDocument/2006/relationships/image" Target="../media/image327.png"/><Relationship Id="rId397" Type="http://schemas.openxmlformats.org/officeDocument/2006/relationships/customXml" Target="../ink/ink339.xml"/><Relationship Id="rId520" Type="http://schemas.openxmlformats.org/officeDocument/2006/relationships/image" Target="../media/image396.png"/><Relationship Id="rId541" Type="http://schemas.openxmlformats.org/officeDocument/2006/relationships/customXml" Target="../ink/ink414.xml"/><Relationship Id="rId562" Type="http://schemas.openxmlformats.org/officeDocument/2006/relationships/image" Target="../media/image415.png"/><Relationship Id="rId4" Type="http://schemas.openxmlformats.org/officeDocument/2006/relationships/customXml" Target="../ink/ink141.xml"/><Relationship Id="rId180" Type="http://schemas.openxmlformats.org/officeDocument/2006/relationships/customXml" Target="../ink/ink229.xml"/><Relationship Id="rId215" Type="http://schemas.openxmlformats.org/officeDocument/2006/relationships/image" Target="../media/image125.png"/><Relationship Id="rId236" Type="http://schemas.openxmlformats.org/officeDocument/2006/relationships/customXml" Target="../ink/ink257.xml"/><Relationship Id="rId257" Type="http://schemas.openxmlformats.org/officeDocument/2006/relationships/image" Target="../media/image268.png"/><Relationship Id="rId278" Type="http://schemas.openxmlformats.org/officeDocument/2006/relationships/customXml" Target="../ink/ink278.xml"/><Relationship Id="rId401" Type="http://schemas.openxmlformats.org/officeDocument/2006/relationships/customXml" Target="../ink/ink341.xml"/><Relationship Id="rId422" Type="http://schemas.openxmlformats.org/officeDocument/2006/relationships/customXml" Target="../ink/ink352.xml"/><Relationship Id="rId443" Type="http://schemas.openxmlformats.org/officeDocument/2006/relationships/image" Target="../media/image359.png"/><Relationship Id="rId464" Type="http://schemas.openxmlformats.org/officeDocument/2006/relationships/customXml" Target="../ink/ink373.xml"/><Relationship Id="rId303" Type="http://schemas.openxmlformats.org/officeDocument/2006/relationships/image" Target="../media/image291.png"/><Relationship Id="rId485" Type="http://schemas.openxmlformats.org/officeDocument/2006/relationships/image" Target="../media/image379.png"/><Relationship Id="rId42" Type="http://schemas.openxmlformats.org/officeDocument/2006/relationships/customXml" Target="../ink/ink160.xml"/><Relationship Id="rId84" Type="http://schemas.openxmlformats.org/officeDocument/2006/relationships/customXml" Target="../ink/ink181.xml"/><Relationship Id="rId138" Type="http://schemas.openxmlformats.org/officeDocument/2006/relationships/customXml" Target="../ink/ink208.xml"/><Relationship Id="rId345" Type="http://schemas.openxmlformats.org/officeDocument/2006/relationships/image" Target="../media/image312.png"/><Relationship Id="rId387" Type="http://schemas.openxmlformats.org/officeDocument/2006/relationships/image" Target="../media/image332.png"/><Relationship Id="rId510" Type="http://schemas.openxmlformats.org/officeDocument/2006/relationships/customXml" Target="../ink/ink397.xml"/><Relationship Id="rId552" Type="http://schemas.openxmlformats.org/officeDocument/2006/relationships/customXml" Target="../ink/ink420.xml"/><Relationship Id="rId191" Type="http://schemas.openxmlformats.org/officeDocument/2006/relationships/image" Target="../media/image262.png"/><Relationship Id="rId205" Type="http://schemas.openxmlformats.org/officeDocument/2006/relationships/image" Target="../media/image116.png"/><Relationship Id="rId247" Type="http://schemas.openxmlformats.org/officeDocument/2006/relationships/image" Target="../media/image263.png"/><Relationship Id="rId412" Type="http://schemas.openxmlformats.org/officeDocument/2006/relationships/customXml" Target="../ink/ink347.xml"/><Relationship Id="rId107" Type="http://schemas.openxmlformats.org/officeDocument/2006/relationships/image" Target="../media/image220.png"/><Relationship Id="rId289" Type="http://schemas.openxmlformats.org/officeDocument/2006/relationships/image" Target="../media/image284.png"/><Relationship Id="rId454" Type="http://schemas.openxmlformats.org/officeDocument/2006/relationships/customXml" Target="../ink/ink368.xml"/><Relationship Id="rId496" Type="http://schemas.openxmlformats.org/officeDocument/2006/relationships/customXml" Target="../ink/ink390.xml"/><Relationship Id="rId11" Type="http://schemas.openxmlformats.org/officeDocument/2006/relationships/image" Target="../media/image172.png"/><Relationship Id="rId53" Type="http://schemas.openxmlformats.org/officeDocument/2006/relationships/image" Target="../media/image193.png"/><Relationship Id="rId149" Type="http://schemas.openxmlformats.org/officeDocument/2006/relationships/image" Target="../media/image241.png"/><Relationship Id="rId314" Type="http://schemas.openxmlformats.org/officeDocument/2006/relationships/customXml" Target="../ink/ink296.xml"/><Relationship Id="rId356" Type="http://schemas.openxmlformats.org/officeDocument/2006/relationships/customXml" Target="../ink/ink317.xml"/><Relationship Id="rId398" Type="http://schemas.openxmlformats.org/officeDocument/2006/relationships/image" Target="../media/image337.png"/><Relationship Id="rId521" Type="http://schemas.openxmlformats.org/officeDocument/2006/relationships/customXml" Target="../ink/ink403.xml"/><Relationship Id="rId563" Type="http://schemas.openxmlformats.org/officeDocument/2006/relationships/customXml" Target="../ink/ink426.xml"/><Relationship Id="rId95" Type="http://schemas.openxmlformats.org/officeDocument/2006/relationships/image" Target="../media/image214.png"/><Relationship Id="rId160" Type="http://schemas.openxmlformats.org/officeDocument/2006/relationships/customXml" Target="../ink/ink219.xml"/><Relationship Id="rId216" Type="http://schemas.openxmlformats.org/officeDocument/2006/relationships/customXml" Target="../ink/ink247.xml"/><Relationship Id="rId423" Type="http://schemas.openxmlformats.org/officeDocument/2006/relationships/image" Target="../media/image349.png"/><Relationship Id="rId258" Type="http://schemas.openxmlformats.org/officeDocument/2006/relationships/customXml" Target="../ink/ink268.xml"/><Relationship Id="rId465" Type="http://schemas.openxmlformats.org/officeDocument/2006/relationships/image" Target="../media/image370.png"/><Relationship Id="rId22" Type="http://schemas.openxmlformats.org/officeDocument/2006/relationships/customXml" Target="../ink/ink150.xml"/><Relationship Id="rId64" Type="http://schemas.openxmlformats.org/officeDocument/2006/relationships/customXml" Target="../ink/ink171.xml"/><Relationship Id="rId118" Type="http://schemas.openxmlformats.org/officeDocument/2006/relationships/customXml" Target="../ink/ink198.xml"/><Relationship Id="rId325" Type="http://schemas.openxmlformats.org/officeDocument/2006/relationships/image" Target="../media/image302.png"/><Relationship Id="rId367" Type="http://schemas.openxmlformats.org/officeDocument/2006/relationships/customXml" Target="../ink/ink323.xml"/><Relationship Id="rId532" Type="http://schemas.openxmlformats.org/officeDocument/2006/relationships/customXml" Target="../ink/ink409.xml"/><Relationship Id="rId171" Type="http://schemas.openxmlformats.org/officeDocument/2006/relationships/image" Target="../media/image252.png"/><Relationship Id="rId227" Type="http://schemas.openxmlformats.org/officeDocument/2006/relationships/image" Target="../media/image131.png"/><Relationship Id="rId269" Type="http://schemas.openxmlformats.org/officeDocument/2006/relationships/image" Target="../media/image274.png"/><Relationship Id="rId434" Type="http://schemas.openxmlformats.org/officeDocument/2006/relationships/customXml" Target="../ink/ink358.xml"/><Relationship Id="rId476" Type="http://schemas.openxmlformats.org/officeDocument/2006/relationships/image" Target="../media/image375.png"/><Relationship Id="rId33" Type="http://schemas.openxmlformats.org/officeDocument/2006/relationships/image" Target="../media/image183.png"/><Relationship Id="rId129" Type="http://schemas.openxmlformats.org/officeDocument/2006/relationships/image" Target="../media/image231.png"/><Relationship Id="rId280" Type="http://schemas.openxmlformats.org/officeDocument/2006/relationships/customXml" Target="../ink/ink279.xml"/><Relationship Id="rId336" Type="http://schemas.openxmlformats.org/officeDocument/2006/relationships/customXml" Target="../ink/ink307.xml"/><Relationship Id="rId501" Type="http://schemas.openxmlformats.org/officeDocument/2006/relationships/image" Target="../media/image387.png"/><Relationship Id="rId543" Type="http://schemas.openxmlformats.org/officeDocument/2006/relationships/customXml" Target="../ink/ink415.xml"/><Relationship Id="rId75" Type="http://schemas.openxmlformats.org/officeDocument/2006/relationships/image" Target="../media/image204.png"/><Relationship Id="rId140" Type="http://schemas.openxmlformats.org/officeDocument/2006/relationships/customXml" Target="../ink/ink209.xml"/><Relationship Id="rId182" Type="http://schemas.openxmlformats.org/officeDocument/2006/relationships/customXml" Target="../ink/ink230.xml"/><Relationship Id="rId378" Type="http://schemas.openxmlformats.org/officeDocument/2006/relationships/image" Target="../media/image328.png"/><Relationship Id="rId403" Type="http://schemas.openxmlformats.org/officeDocument/2006/relationships/customXml" Target="../ink/ink342.xml"/><Relationship Id="rId6" Type="http://schemas.openxmlformats.org/officeDocument/2006/relationships/customXml" Target="../ink/ink142.xml"/><Relationship Id="rId238" Type="http://schemas.openxmlformats.org/officeDocument/2006/relationships/customXml" Target="../ink/ink258.xml"/><Relationship Id="rId445" Type="http://schemas.openxmlformats.org/officeDocument/2006/relationships/image" Target="../media/image360.png"/><Relationship Id="rId487" Type="http://schemas.openxmlformats.org/officeDocument/2006/relationships/image" Target="../media/image380.png"/><Relationship Id="rId291" Type="http://schemas.openxmlformats.org/officeDocument/2006/relationships/image" Target="../media/image285.png"/><Relationship Id="rId305" Type="http://schemas.openxmlformats.org/officeDocument/2006/relationships/image" Target="../media/image292.png"/><Relationship Id="rId347" Type="http://schemas.openxmlformats.org/officeDocument/2006/relationships/image" Target="../media/image313.png"/><Relationship Id="rId512" Type="http://schemas.openxmlformats.org/officeDocument/2006/relationships/customXml" Target="../ink/ink398.xml"/><Relationship Id="rId44" Type="http://schemas.openxmlformats.org/officeDocument/2006/relationships/customXml" Target="../ink/ink161.xml"/><Relationship Id="rId86" Type="http://schemas.openxmlformats.org/officeDocument/2006/relationships/customXml" Target="../ink/ink182.xml"/><Relationship Id="rId151" Type="http://schemas.openxmlformats.org/officeDocument/2006/relationships/image" Target="../media/image242.png"/><Relationship Id="rId389" Type="http://schemas.openxmlformats.org/officeDocument/2006/relationships/image" Target="../media/image333.png"/><Relationship Id="rId554" Type="http://schemas.openxmlformats.org/officeDocument/2006/relationships/image" Target="../media/image411.png"/><Relationship Id="rId193" Type="http://schemas.openxmlformats.org/officeDocument/2006/relationships/image" Target="../media/image110.png"/><Relationship Id="rId207" Type="http://schemas.openxmlformats.org/officeDocument/2006/relationships/image" Target="../media/image117.png"/><Relationship Id="rId249" Type="http://schemas.openxmlformats.org/officeDocument/2006/relationships/image" Target="../media/image264.png"/><Relationship Id="rId414" Type="http://schemas.openxmlformats.org/officeDocument/2006/relationships/customXml" Target="../ink/ink348.xml"/><Relationship Id="rId456" Type="http://schemas.openxmlformats.org/officeDocument/2006/relationships/customXml" Target="../ink/ink369.xml"/><Relationship Id="rId498" Type="http://schemas.openxmlformats.org/officeDocument/2006/relationships/customXml" Target="../ink/ink391.xml"/><Relationship Id="rId13" Type="http://schemas.openxmlformats.org/officeDocument/2006/relationships/image" Target="../media/image173.png"/><Relationship Id="rId109" Type="http://schemas.openxmlformats.org/officeDocument/2006/relationships/image" Target="../media/image221.png"/><Relationship Id="rId260" Type="http://schemas.openxmlformats.org/officeDocument/2006/relationships/customXml" Target="../ink/ink269.xml"/><Relationship Id="rId316" Type="http://schemas.openxmlformats.org/officeDocument/2006/relationships/customXml" Target="../ink/ink297.xml"/><Relationship Id="rId523" Type="http://schemas.openxmlformats.org/officeDocument/2006/relationships/customXml" Target="../ink/ink404.xml"/><Relationship Id="rId55" Type="http://schemas.openxmlformats.org/officeDocument/2006/relationships/image" Target="../media/image194.png"/><Relationship Id="rId97" Type="http://schemas.openxmlformats.org/officeDocument/2006/relationships/image" Target="../media/image215.png"/><Relationship Id="rId120" Type="http://schemas.openxmlformats.org/officeDocument/2006/relationships/customXml" Target="../ink/ink199.xml"/><Relationship Id="rId358" Type="http://schemas.openxmlformats.org/officeDocument/2006/relationships/customXml" Target="../ink/ink318.xml"/><Relationship Id="rId565" Type="http://schemas.openxmlformats.org/officeDocument/2006/relationships/customXml" Target="../ink/ink427.xml"/><Relationship Id="rId162" Type="http://schemas.openxmlformats.org/officeDocument/2006/relationships/customXml" Target="../ink/ink220.xml"/><Relationship Id="rId218" Type="http://schemas.openxmlformats.org/officeDocument/2006/relationships/customXml" Target="../ink/ink248.xml"/><Relationship Id="rId425" Type="http://schemas.openxmlformats.org/officeDocument/2006/relationships/image" Target="../media/image350.png"/><Relationship Id="rId467" Type="http://schemas.openxmlformats.org/officeDocument/2006/relationships/image" Target="../media/image371.png"/><Relationship Id="rId271" Type="http://schemas.openxmlformats.org/officeDocument/2006/relationships/image" Target="../media/image275.png"/><Relationship Id="rId24" Type="http://schemas.openxmlformats.org/officeDocument/2006/relationships/customXml" Target="../ink/ink151.xml"/><Relationship Id="rId66" Type="http://schemas.openxmlformats.org/officeDocument/2006/relationships/customXml" Target="../ink/ink172.xml"/><Relationship Id="rId131" Type="http://schemas.openxmlformats.org/officeDocument/2006/relationships/image" Target="../media/image232.png"/><Relationship Id="rId327" Type="http://schemas.openxmlformats.org/officeDocument/2006/relationships/image" Target="../media/image303.png"/><Relationship Id="rId369" Type="http://schemas.openxmlformats.org/officeDocument/2006/relationships/customXml" Target="../ink/ink324.xml"/><Relationship Id="rId534" Type="http://schemas.openxmlformats.org/officeDocument/2006/relationships/customXml" Target="../ink/ink410.xml"/><Relationship Id="rId173" Type="http://schemas.openxmlformats.org/officeDocument/2006/relationships/image" Target="../media/image253.png"/><Relationship Id="rId229" Type="http://schemas.openxmlformats.org/officeDocument/2006/relationships/image" Target="../media/image132.png"/><Relationship Id="rId380" Type="http://schemas.openxmlformats.org/officeDocument/2006/relationships/image" Target="../media/image329.png"/><Relationship Id="rId436" Type="http://schemas.openxmlformats.org/officeDocument/2006/relationships/customXml" Target="../ink/ink359.xml"/><Relationship Id="rId240" Type="http://schemas.openxmlformats.org/officeDocument/2006/relationships/customXml" Target="../ink/ink259.xml"/><Relationship Id="rId478" Type="http://schemas.openxmlformats.org/officeDocument/2006/relationships/customXml" Target="../ink/ink381.xml"/><Relationship Id="rId35" Type="http://schemas.openxmlformats.org/officeDocument/2006/relationships/image" Target="../media/image184.png"/><Relationship Id="rId77" Type="http://schemas.openxmlformats.org/officeDocument/2006/relationships/image" Target="../media/image205.png"/><Relationship Id="rId100" Type="http://schemas.openxmlformats.org/officeDocument/2006/relationships/customXml" Target="../ink/ink189.xml"/><Relationship Id="rId282" Type="http://schemas.openxmlformats.org/officeDocument/2006/relationships/customXml" Target="../ink/ink280.xml"/><Relationship Id="rId338" Type="http://schemas.openxmlformats.org/officeDocument/2006/relationships/customXml" Target="../ink/ink308.xml"/><Relationship Id="rId503" Type="http://schemas.openxmlformats.org/officeDocument/2006/relationships/image" Target="../media/image388.png"/><Relationship Id="rId545" Type="http://schemas.openxmlformats.org/officeDocument/2006/relationships/customXml" Target="../ink/ink416.xml"/><Relationship Id="rId8" Type="http://schemas.openxmlformats.org/officeDocument/2006/relationships/customXml" Target="../ink/ink143.xml"/><Relationship Id="rId142" Type="http://schemas.openxmlformats.org/officeDocument/2006/relationships/customXml" Target="../ink/ink210.xml"/><Relationship Id="rId184" Type="http://schemas.openxmlformats.org/officeDocument/2006/relationships/customXml" Target="../ink/ink231.xml"/><Relationship Id="rId391" Type="http://schemas.openxmlformats.org/officeDocument/2006/relationships/image" Target="../media/image334.png"/><Relationship Id="rId405" Type="http://schemas.openxmlformats.org/officeDocument/2006/relationships/customXml" Target="../ink/ink343.xml"/><Relationship Id="rId447" Type="http://schemas.openxmlformats.org/officeDocument/2006/relationships/image" Target="../media/image361.png"/><Relationship Id="rId251" Type="http://schemas.openxmlformats.org/officeDocument/2006/relationships/image" Target="../media/image265.png"/><Relationship Id="rId489" Type="http://schemas.openxmlformats.org/officeDocument/2006/relationships/image" Target="../media/image381.png"/><Relationship Id="rId46" Type="http://schemas.openxmlformats.org/officeDocument/2006/relationships/customXml" Target="../ink/ink162.xml"/><Relationship Id="rId293" Type="http://schemas.openxmlformats.org/officeDocument/2006/relationships/image" Target="../media/image286.png"/><Relationship Id="rId307" Type="http://schemas.openxmlformats.org/officeDocument/2006/relationships/image" Target="../media/image293.png"/><Relationship Id="rId349" Type="http://schemas.openxmlformats.org/officeDocument/2006/relationships/image" Target="../media/image314.png"/><Relationship Id="rId514" Type="http://schemas.openxmlformats.org/officeDocument/2006/relationships/customXml" Target="../ink/ink399.xml"/><Relationship Id="rId556" Type="http://schemas.openxmlformats.org/officeDocument/2006/relationships/image" Target="../media/image412.png"/><Relationship Id="rId88" Type="http://schemas.openxmlformats.org/officeDocument/2006/relationships/customXml" Target="../ink/ink183.xml"/><Relationship Id="rId111" Type="http://schemas.openxmlformats.org/officeDocument/2006/relationships/image" Target="../media/image222.png"/><Relationship Id="rId153" Type="http://schemas.openxmlformats.org/officeDocument/2006/relationships/image" Target="../media/image243.png"/><Relationship Id="rId195" Type="http://schemas.openxmlformats.org/officeDocument/2006/relationships/image" Target="../media/image111.png"/><Relationship Id="rId209" Type="http://schemas.openxmlformats.org/officeDocument/2006/relationships/image" Target="../media/image118.png"/><Relationship Id="rId360" Type="http://schemas.openxmlformats.org/officeDocument/2006/relationships/customXml" Target="../ink/ink319.xml"/><Relationship Id="rId416" Type="http://schemas.openxmlformats.org/officeDocument/2006/relationships/customXml" Target="../ink/ink349.xml"/><Relationship Id="rId220" Type="http://schemas.openxmlformats.org/officeDocument/2006/relationships/customXml" Target="../ink/ink249.xml"/><Relationship Id="rId458" Type="http://schemas.openxmlformats.org/officeDocument/2006/relationships/customXml" Target="../ink/ink370.xml"/><Relationship Id="rId15" Type="http://schemas.openxmlformats.org/officeDocument/2006/relationships/image" Target="../media/image174.png"/><Relationship Id="rId57" Type="http://schemas.openxmlformats.org/officeDocument/2006/relationships/image" Target="../media/image195.png"/><Relationship Id="rId262" Type="http://schemas.openxmlformats.org/officeDocument/2006/relationships/customXml" Target="../ink/ink270.xml"/><Relationship Id="rId318" Type="http://schemas.openxmlformats.org/officeDocument/2006/relationships/customXml" Target="../ink/ink298.xml"/><Relationship Id="rId525" Type="http://schemas.openxmlformats.org/officeDocument/2006/relationships/customXml" Target="../ink/ink405.xml"/><Relationship Id="rId567" Type="http://schemas.openxmlformats.org/officeDocument/2006/relationships/customXml" Target="../ink/ink428.xml"/><Relationship Id="rId99" Type="http://schemas.openxmlformats.org/officeDocument/2006/relationships/image" Target="../media/image216.png"/><Relationship Id="rId122" Type="http://schemas.openxmlformats.org/officeDocument/2006/relationships/customXml" Target="../ink/ink200.xml"/><Relationship Id="rId164" Type="http://schemas.openxmlformats.org/officeDocument/2006/relationships/customXml" Target="../ink/ink221.xml"/><Relationship Id="rId371" Type="http://schemas.openxmlformats.org/officeDocument/2006/relationships/customXml" Target="../ink/ink32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5.png"/><Relationship Id="rId299" Type="http://schemas.openxmlformats.org/officeDocument/2006/relationships/customXml" Target="../ink/ink594.xml"/><Relationship Id="rId21" Type="http://schemas.openxmlformats.org/officeDocument/2006/relationships/image" Target="../media/image177.png"/><Relationship Id="rId63" Type="http://schemas.openxmlformats.org/officeDocument/2006/relationships/image" Target="../media/image198.png"/><Relationship Id="rId159" Type="http://schemas.openxmlformats.org/officeDocument/2006/relationships/image" Target="../media/image2680.png"/><Relationship Id="rId324" Type="http://schemas.openxmlformats.org/officeDocument/2006/relationships/customXml" Target="../ink/ink618.xml"/><Relationship Id="rId366" Type="http://schemas.openxmlformats.org/officeDocument/2006/relationships/customXml" Target="../ink/ink639.xml"/><Relationship Id="rId531" Type="http://schemas.openxmlformats.org/officeDocument/2006/relationships/customXml" Target="../ink/ink725.xml"/><Relationship Id="rId573" Type="http://schemas.openxmlformats.org/officeDocument/2006/relationships/image" Target="../media/image436.png"/><Relationship Id="rId170" Type="http://schemas.openxmlformats.org/officeDocument/2006/relationships/customXml" Target="../ink/ink514.xml"/><Relationship Id="rId226" Type="http://schemas.openxmlformats.org/officeDocument/2006/relationships/customXml" Target="../ink/ink547.xml"/><Relationship Id="rId433" Type="http://schemas.openxmlformats.org/officeDocument/2006/relationships/customXml" Target="../ink/ink674.xml"/><Relationship Id="rId268" Type="http://schemas.openxmlformats.org/officeDocument/2006/relationships/image" Target="../media/image131.png"/><Relationship Id="rId475" Type="http://schemas.openxmlformats.org/officeDocument/2006/relationships/customXml" Target="../ink/ink695.xml"/><Relationship Id="rId32" Type="http://schemas.openxmlformats.org/officeDocument/2006/relationships/customXml" Target="../ink/ink445.xml"/><Relationship Id="rId74" Type="http://schemas.openxmlformats.org/officeDocument/2006/relationships/customXml" Target="../ink/ink466.xml"/><Relationship Id="rId128" Type="http://schemas.openxmlformats.org/officeDocument/2006/relationships/customXml" Target="../ink/ink493.xml"/><Relationship Id="rId335" Type="http://schemas.openxmlformats.org/officeDocument/2006/relationships/image" Target="../media/image303.png"/><Relationship Id="rId377" Type="http://schemas.openxmlformats.org/officeDocument/2006/relationships/customXml" Target="../ink/ink645.xml"/><Relationship Id="rId500" Type="http://schemas.openxmlformats.org/officeDocument/2006/relationships/image" Target="../media/image330.png"/><Relationship Id="rId542" Type="http://schemas.openxmlformats.org/officeDocument/2006/relationships/image" Target="../media/image421.png"/><Relationship Id="rId584" Type="http://schemas.openxmlformats.org/officeDocument/2006/relationships/customXml" Target="../ink/ink752.xml"/><Relationship Id="rId5" Type="http://schemas.openxmlformats.org/officeDocument/2006/relationships/image" Target="../media/image1040.png"/><Relationship Id="rId181" Type="http://schemas.openxmlformats.org/officeDocument/2006/relationships/image" Target="../media/image2790.png"/><Relationship Id="rId237" Type="http://schemas.openxmlformats.org/officeDocument/2006/relationships/customXml" Target="../ink/ink557.xml"/><Relationship Id="rId402" Type="http://schemas.openxmlformats.org/officeDocument/2006/relationships/image" Target="../media/image366.png"/><Relationship Id="rId279" Type="http://schemas.openxmlformats.org/officeDocument/2006/relationships/customXml" Target="../ink/ink579.xml"/><Relationship Id="rId444" Type="http://schemas.openxmlformats.org/officeDocument/2006/relationships/image" Target="../media/image386.png"/><Relationship Id="rId486" Type="http://schemas.openxmlformats.org/officeDocument/2006/relationships/customXml" Target="../ink/ink701.xml"/><Relationship Id="rId43" Type="http://schemas.openxmlformats.org/officeDocument/2006/relationships/image" Target="../media/image188.png"/><Relationship Id="rId139" Type="http://schemas.openxmlformats.org/officeDocument/2006/relationships/image" Target="../media/image236.png"/><Relationship Id="rId290" Type="http://schemas.openxmlformats.org/officeDocument/2006/relationships/customXml" Target="../ink/ink585.xml"/><Relationship Id="rId304" Type="http://schemas.openxmlformats.org/officeDocument/2006/relationships/customXml" Target="../ink/ink599.xml"/><Relationship Id="rId346" Type="http://schemas.openxmlformats.org/officeDocument/2006/relationships/customXml" Target="../ink/ink629.xml"/><Relationship Id="rId388" Type="http://schemas.openxmlformats.org/officeDocument/2006/relationships/image" Target="../media/image359.png"/><Relationship Id="rId511" Type="http://schemas.openxmlformats.org/officeDocument/2006/relationships/customXml" Target="../ink/ink715.xml"/><Relationship Id="rId553" Type="http://schemas.openxmlformats.org/officeDocument/2006/relationships/customXml" Target="../ink/ink736.xml"/><Relationship Id="rId85" Type="http://schemas.openxmlformats.org/officeDocument/2006/relationships/image" Target="../media/image209.png"/><Relationship Id="rId150" Type="http://schemas.openxmlformats.org/officeDocument/2006/relationships/customXml" Target="../ink/ink504.xml"/><Relationship Id="rId192" Type="http://schemas.openxmlformats.org/officeDocument/2006/relationships/customXml" Target="../ink/ink525.xml"/><Relationship Id="rId206" Type="http://schemas.openxmlformats.org/officeDocument/2006/relationships/customXml" Target="../ink/ink532.xml"/><Relationship Id="rId413" Type="http://schemas.openxmlformats.org/officeDocument/2006/relationships/customXml" Target="../ink/ink663.xml"/><Relationship Id="rId248" Type="http://schemas.openxmlformats.org/officeDocument/2006/relationships/image" Target="../media/image117.png"/><Relationship Id="rId455" Type="http://schemas.openxmlformats.org/officeDocument/2006/relationships/customXml" Target="../ink/ink685.xml"/><Relationship Id="rId497" Type="http://schemas.openxmlformats.org/officeDocument/2006/relationships/customXml" Target="../ink/ink707.xml"/><Relationship Id="rId12" Type="http://schemas.openxmlformats.org/officeDocument/2006/relationships/customXml" Target="../ink/ink435.xml"/><Relationship Id="rId108" Type="http://schemas.openxmlformats.org/officeDocument/2006/relationships/customXml" Target="../ink/ink483.xml"/><Relationship Id="rId315" Type="http://schemas.openxmlformats.org/officeDocument/2006/relationships/customXml" Target="../ink/ink610.xml"/><Relationship Id="rId357" Type="http://schemas.openxmlformats.org/officeDocument/2006/relationships/image" Target="../media/image314.png"/><Relationship Id="rId522" Type="http://schemas.openxmlformats.org/officeDocument/2006/relationships/image" Target="../media/image349.png"/><Relationship Id="rId54" Type="http://schemas.openxmlformats.org/officeDocument/2006/relationships/customXml" Target="../ink/ink456.xml"/><Relationship Id="rId96" Type="http://schemas.openxmlformats.org/officeDocument/2006/relationships/customXml" Target="../ink/ink477.xml"/><Relationship Id="rId161" Type="http://schemas.openxmlformats.org/officeDocument/2006/relationships/image" Target="../media/image2690.png"/><Relationship Id="rId217" Type="http://schemas.openxmlformats.org/officeDocument/2006/relationships/customXml" Target="../ink/ink538.xml"/><Relationship Id="rId399" Type="http://schemas.openxmlformats.org/officeDocument/2006/relationships/customXml" Target="../ink/ink656.xml"/><Relationship Id="rId564" Type="http://schemas.openxmlformats.org/officeDocument/2006/relationships/image" Target="../media/image432.png"/><Relationship Id="rId259" Type="http://schemas.openxmlformats.org/officeDocument/2006/relationships/customXml" Target="../ink/ink569.xml"/><Relationship Id="rId424" Type="http://schemas.openxmlformats.org/officeDocument/2006/relationships/image" Target="../media/image376.png"/><Relationship Id="rId466" Type="http://schemas.openxmlformats.org/officeDocument/2006/relationships/image" Target="../media/image396.png"/><Relationship Id="rId23" Type="http://schemas.openxmlformats.org/officeDocument/2006/relationships/image" Target="../media/image178.png"/><Relationship Id="rId119" Type="http://schemas.openxmlformats.org/officeDocument/2006/relationships/image" Target="../media/image226.png"/><Relationship Id="rId270" Type="http://schemas.openxmlformats.org/officeDocument/2006/relationships/image" Target="../media/image132.png"/><Relationship Id="rId326" Type="http://schemas.openxmlformats.org/officeDocument/2006/relationships/customXml" Target="../ink/ink619.xml"/><Relationship Id="rId533" Type="http://schemas.openxmlformats.org/officeDocument/2006/relationships/customXml" Target="../ink/ink726.xml"/><Relationship Id="rId65" Type="http://schemas.openxmlformats.org/officeDocument/2006/relationships/image" Target="../media/image199.png"/><Relationship Id="rId130" Type="http://schemas.openxmlformats.org/officeDocument/2006/relationships/customXml" Target="../ink/ink494.xml"/><Relationship Id="rId368" Type="http://schemas.openxmlformats.org/officeDocument/2006/relationships/customXml" Target="../ink/ink640.xml"/><Relationship Id="rId575" Type="http://schemas.openxmlformats.org/officeDocument/2006/relationships/image" Target="../media/image437.png"/><Relationship Id="rId172" Type="http://schemas.openxmlformats.org/officeDocument/2006/relationships/customXml" Target="../ink/ink515.xml"/><Relationship Id="rId228" Type="http://schemas.openxmlformats.org/officeDocument/2006/relationships/customXml" Target="../ink/ink549.xml"/><Relationship Id="rId435" Type="http://schemas.openxmlformats.org/officeDocument/2006/relationships/customXml" Target="../ink/ink675.xml"/><Relationship Id="rId477" Type="http://schemas.openxmlformats.org/officeDocument/2006/relationships/customXml" Target="../ink/ink696.xml"/><Relationship Id="rId281" Type="http://schemas.openxmlformats.org/officeDocument/2006/relationships/customXml" Target="../ink/ink580.xml"/><Relationship Id="rId337" Type="http://schemas.openxmlformats.org/officeDocument/2006/relationships/image" Target="../media/image304.png"/><Relationship Id="rId502" Type="http://schemas.openxmlformats.org/officeDocument/2006/relationships/customXml" Target="../ink/ink710.xml"/><Relationship Id="rId34" Type="http://schemas.openxmlformats.org/officeDocument/2006/relationships/customXml" Target="../ink/ink446.xml"/><Relationship Id="rId76" Type="http://schemas.openxmlformats.org/officeDocument/2006/relationships/customXml" Target="../ink/ink467.xml"/><Relationship Id="rId141" Type="http://schemas.openxmlformats.org/officeDocument/2006/relationships/image" Target="../media/image237.png"/><Relationship Id="rId379" Type="http://schemas.openxmlformats.org/officeDocument/2006/relationships/customXml" Target="../ink/ink646.xml"/><Relationship Id="rId544" Type="http://schemas.openxmlformats.org/officeDocument/2006/relationships/image" Target="../media/image422.png"/><Relationship Id="rId586" Type="http://schemas.openxmlformats.org/officeDocument/2006/relationships/customXml" Target="../ink/ink753.xml"/><Relationship Id="rId7" Type="http://schemas.openxmlformats.org/officeDocument/2006/relationships/image" Target="../media/image105.png"/><Relationship Id="rId183" Type="http://schemas.openxmlformats.org/officeDocument/2006/relationships/image" Target="../media/image2800.png"/><Relationship Id="rId239" Type="http://schemas.openxmlformats.org/officeDocument/2006/relationships/customXml" Target="../ink/ink559.xml"/><Relationship Id="rId390" Type="http://schemas.openxmlformats.org/officeDocument/2006/relationships/image" Target="../media/image360.png"/><Relationship Id="rId404" Type="http://schemas.openxmlformats.org/officeDocument/2006/relationships/image" Target="../media/image367.png"/><Relationship Id="rId446" Type="http://schemas.openxmlformats.org/officeDocument/2006/relationships/image" Target="../media/image387.png"/><Relationship Id="rId250" Type="http://schemas.openxmlformats.org/officeDocument/2006/relationships/image" Target="../media/image118.png"/><Relationship Id="rId292" Type="http://schemas.openxmlformats.org/officeDocument/2006/relationships/customXml" Target="../ink/ink587.xml"/><Relationship Id="rId306" Type="http://schemas.openxmlformats.org/officeDocument/2006/relationships/customXml" Target="../ink/ink601.xml"/><Relationship Id="rId488" Type="http://schemas.openxmlformats.org/officeDocument/2006/relationships/customXml" Target="../ink/ink702.xml"/><Relationship Id="rId45" Type="http://schemas.openxmlformats.org/officeDocument/2006/relationships/image" Target="../media/image189.png"/><Relationship Id="rId87" Type="http://schemas.openxmlformats.org/officeDocument/2006/relationships/image" Target="../media/image108.png"/><Relationship Id="rId110" Type="http://schemas.openxmlformats.org/officeDocument/2006/relationships/customXml" Target="../ink/ink484.xml"/><Relationship Id="rId348" Type="http://schemas.openxmlformats.org/officeDocument/2006/relationships/customXml" Target="../ink/ink630.xml"/><Relationship Id="rId513" Type="http://schemas.openxmlformats.org/officeDocument/2006/relationships/customXml" Target="../ink/ink716.xml"/><Relationship Id="rId555" Type="http://schemas.openxmlformats.org/officeDocument/2006/relationships/customXml" Target="../ink/ink737.xml"/><Relationship Id="rId152" Type="http://schemas.openxmlformats.org/officeDocument/2006/relationships/customXml" Target="../ink/ink505.xml"/><Relationship Id="rId194" Type="http://schemas.openxmlformats.org/officeDocument/2006/relationships/customXml" Target="../ink/ink526.xml"/><Relationship Id="rId208" Type="http://schemas.openxmlformats.org/officeDocument/2006/relationships/customXml" Target="../ink/ink533.xml"/><Relationship Id="rId415" Type="http://schemas.openxmlformats.org/officeDocument/2006/relationships/customXml" Target="../ink/ink664.xml"/><Relationship Id="rId457" Type="http://schemas.openxmlformats.org/officeDocument/2006/relationships/customXml" Target="../ink/ink686.xml"/><Relationship Id="rId261" Type="http://schemas.openxmlformats.org/officeDocument/2006/relationships/customXml" Target="../ink/ink570.xml"/><Relationship Id="rId499" Type="http://schemas.openxmlformats.org/officeDocument/2006/relationships/customXml" Target="../ink/ink708.xml"/><Relationship Id="rId14" Type="http://schemas.openxmlformats.org/officeDocument/2006/relationships/customXml" Target="../ink/ink436.xml"/><Relationship Id="rId56" Type="http://schemas.openxmlformats.org/officeDocument/2006/relationships/customXml" Target="../ink/ink457.xml"/><Relationship Id="rId317" Type="http://schemas.openxmlformats.org/officeDocument/2006/relationships/customXml" Target="../ink/ink612.xml"/><Relationship Id="rId359" Type="http://schemas.openxmlformats.org/officeDocument/2006/relationships/image" Target="../media/image315.png"/><Relationship Id="rId524" Type="http://schemas.openxmlformats.org/officeDocument/2006/relationships/image" Target="../media/image350.png"/><Relationship Id="rId566" Type="http://schemas.openxmlformats.org/officeDocument/2006/relationships/customXml" Target="../ink/ink743.xml"/><Relationship Id="rId98" Type="http://schemas.openxmlformats.org/officeDocument/2006/relationships/customXml" Target="../ink/ink478.xml"/><Relationship Id="rId121" Type="http://schemas.openxmlformats.org/officeDocument/2006/relationships/image" Target="../media/image227.png"/><Relationship Id="rId163" Type="http://schemas.openxmlformats.org/officeDocument/2006/relationships/image" Target="../media/image2700.png"/><Relationship Id="rId219" Type="http://schemas.openxmlformats.org/officeDocument/2006/relationships/customXml" Target="../ink/ink540.xml"/><Relationship Id="rId370" Type="http://schemas.openxmlformats.org/officeDocument/2006/relationships/customXml" Target="../ink/ink641.xml"/><Relationship Id="rId426" Type="http://schemas.openxmlformats.org/officeDocument/2006/relationships/image" Target="../media/image377.png"/><Relationship Id="rId230" Type="http://schemas.openxmlformats.org/officeDocument/2006/relationships/customXml" Target="../ink/ink551.xml"/><Relationship Id="rId468" Type="http://schemas.openxmlformats.org/officeDocument/2006/relationships/image" Target="../media/image397.png"/><Relationship Id="rId25" Type="http://schemas.openxmlformats.org/officeDocument/2006/relationships/image" Target="../media/image179.png"/><Relationship Id="rId67" Type="http://schemas.openxmlformats.org/officeDocument/2006/relationships/image" Target="../media/image200.png"/><Relationship Id="rId272" Type="http://schemas.openxmlformats.org/officeDocument/2006/relationships/image" Target="../media/image145.png"/><Relationship Id="rId328" Type="http://schemas.openxmlformats.org/officeDocument/2006/relationships/customXml" Target="../ink/ink620.xml"/><Relationship Id="rId535" Type="http://schemas.openxmlformats.org/officeDocument/2006/relationships/customXml" Target="../ink/ink727.xml"/><Relationship Id="rId577" Type="http://schemas.openxmlformats.org/officeDocument/2006/relationships/image" Target="../media/image438.png"/><Relationship Id="rId132" Type="http://schemas.openxmlformats.org/officeDocument/2006/relationships/customXml" Target="../ink/ink495.xml"/><Relationship Id="rId174" Type="http://schemas.openxmlformats.org/officeDocument/2006/relationships/customXml" Target="../ink/ink516.xml"/><Relationship Id="rId381" Type="http://schemas.openxmlformats.org/officeDocument/2006/relationships/customXml" Target="../ink/ink647.xml"/><Relationship Id="rId241" Type="http://schemas.openxmlformats.org/officeDocument/2006/relationships/customXml" Target="../ink/ink560.xml"/><Relationship Id="rId437" Type="http://schemas.openxmlformats.org/officeDocument/2006/relationships/customXml" Target="../ink/ink676.xml"/><Relationship Id="rId479" Type="http://schemas.openxmlformats.org/officeDocument/2006/relationships/customXml" Target="../ink/ink697.xml"/><Relationship Id="rId36" Type="http://schemas.openxmlformats.org/officeDocument/2006/relationships/customXml" Target="../ink/ink447.xml"/><Relationship Id="rId283" Type="http://schemas.openxmlformats.org/officeDocument/2006/relationships/customXml" Target="../ink/ink581.xml"/><Relationship Id="rId339" Type="http://schemas.openxmlformats.org/officeDocument/2006/relationships/image" Target="../media/image305.png"/><Relationship Id="rId490" Type="http://schemas.openxmlformats.org/officeDocument/2006/relationships/customXml" Target="../ink/ink703.xml"/><Relationship Id="rId504" Type="http://schemas.openxmlformats.org/officeDocument/2006/relationships/customXml" Target="../ink/ink711.xml"/><Relationship Id="rId546" Type="http://schemas.openxmlformats.org/officeDocument/2006/relationships/image" Target="../media/image423.png"/><Relationship Id="rId78" Type="http://schemas.openxmlformats.org/officeDocument/2006/relationships/customXml" Target="../ink/ink468.xml"/><Relationship Id="rId101" Type="http://schemas.openxmlformats.org/officeDocument/2006/relationships/image" Target="../media/image217.png"/><Relationship Id="rId143" Type="http://schemas.openxmlformats.org/officeDocument/2006/relationships/image" Target="../media/image238.png"/><Relationship Id="rId185" Type="http://schemas.openxmlformats.org/officeDocument/2006/relationships/image" Target="../media/image2810.png"/><Relationship Id="rId350" Type="http://schemas.openxmlformats.org/officeDocument/2006/relationships/customXml" Target="../ink/ink631.xml"/><Relationship Id="rId406" Type="http://schemas.openxmlformats.org/officeDocument/2006/relationships/image" Target="../media/image368.png"/><Relationship Id="rId588" Type="http://schemas.openxmlformats.org/officeDocument/2006/relationships/customXml" Target="../ink/ink754.xml"/><Relationship Id="rId9" Type="http://schemas.openxmlformats.org/officeDocument/2006/relationships/image" Target="../media/image106.png"/><Relationship Id="rId210" Type="http://schemas.openxmlformats.org/officeDocument/2006/relationships/customXml" Target="../ink/ink534.xml"/><Relationship Id="rId392" Type="http://schemas.openxmlformats.org/officeDocument/2006/relationships/image" Target="../media/image361.png"/><Relationship Id="rId448" Type="http://schemas.openxmlformats.org/officeDocument/2006/relationships/image" Target="../media/image388.png"/><Relationship Id="rId252" Type="http://schemas.openxmlformats.org/officeDocument/2006/relationships/image" Target="../media/image119.png"/><Relationship Id="rId294" Type="http://schemas.openxmlformats.org/officeDocument/2006/relationships/customXml" Target="../ink/ink589.xml"/><Relationship Id="rId308" Type="http://schemas.openxmlformats.org/officeDocument/2006/relationships/customXml" Target="../ink/ink603.xml"/><Relationship Id="rId515" Type="http://schemas.openxmlformats.org/officeDocument/2006/relationships/customXml" Target="../ink/ink717.xml"/><Relationship Id="rId47" Type="http://schemas.openxmlformats.org/officeDocument/2006/relationships/image" Target="../media/image190.png"/><Relationship Id="rId89" Type="http://schemas.openxmlformats.org/officeDocument/2006/relationships/image" Target="../media/image211.png"/><Relationship Id="rId112" Type="http://schemas.openxmlformats.org/officeDocument/2006/relationships/customXml" Target="../ink/ink485.xml"/><Relationship Id="rId154" Type="http://schemas.openxmlformats.org/officeDocument/2006/relationships/customXml" Target="../ink/ink506.xml"/><Relationship Id="rId361" Type="http://schemas.openxmlformats.org/officeDocument/2006/relationships/image" Target="../media/image316.png"/><Relationship Id="rId557" Type="http://schemas.openxmlformats.org/officeDocument/2006/relationships/customXml" Target="../ink/ink738.xml"/><Relationship Id="rId196" Type="http://schemas.openxmlformats.org/officeDocument/2006/relationships/customXml" Target="../ink/ink527.xml"/><Relationship Id="rId417" Type="http://schemas.openxmlformats.org/officeDocument/2006/relationships/customXml" Target="../ink/ink665.xml"/><Relationship Id="rId459" Type="http://schemas.openxmlformats.org/officeDocument/2006/relationships/customXml" Target="../ink/ink687.xml"/><Relationship Id="rId16" Type="http://schemas.openxmlformats.org/officeDocument/2006/relationships/customXml" Target="../ink/ink437.xml"/><Relationship Id="rId221" Type="http://schemas.openxmlformats.org/officeDocument/2006/relationships/customXml" Target="../ink/ink542.xml"/><Relationship Id="rId242" Type="http://schemas.openxmlformats.org/officeDocument/2006/relationships/image" Target="../media/image114.png"/><Relationship Id="rId263" Type="http://schemas.openxmlformats.org/officeDocument/2006/relationships/customXml" Target="../ink/ink571.xml"/><Relationship Id="rId284" Type="http://schemas.openxmlformats.org/officeDocument/2006/relationships/image" Target="../media/image210.png"/><Relationship Id="rId319" Type="http://schemas.openxmlformats.org/officeDocument/2006/relationships/customXml" Target="../ink/ink614.xml"/><Relationship Id="rId470" Type="http://schemas.openxmlformats.org/officeDocument/2006/relationships/image" Target="../media/image398.png"/><Relationship Id="rId491" Type="http://schemas.openxmlformats.org/officeDocument/2006/relationships/image" Target="../media/image407.png"/><Relationship Id="rId505" Type="http://schemas.openxmlformats.org/officeDocument/2006/relationships/image" Target="../media/image332.png"/><Relationship Id="rId526" Type="http://schemas.openxmlformats.org/officeDocument/2006/relationships/image" Target="../media/image351.png"/><Relationship Id="rId37" Type="http://schemas.openxmlformats.org/officeDocument/2006/relationships/image" Target="../media/image185.png"/><Relationship Id="rId58" Type="http://schemas.openxmlformats.org/officeDocument/2006/relationships/customXml" Target="../ink/ink458.xml"/><Relationship Id="rId79" Type="http://schemas.openxmlformats.org/officeDocument/2006/relationships/image" Target="../media/image206.png"/><Relationship Id="rId102" Type="http://schemas.openxmlformats.org/officeDocument/2006/relationships/customXml" Target="../ink/ink480.xml"/><Relationship Id="rId123" Type="http://schemas.openxmlformats.org/officeDocument/2006/relationships/image" Target="../media/image228.png"/><Relationship Id="rId144" Type="http://schemas.openxmlformats.org/officeDocument/2006/relationships/customXml" Target="../ink/ink501.xml"/><Relationship Id="rId330" Type="http://schemas.openxmlformats.org/officeDocument/2006/relationships/customXml" Target="../ink/ink621.xml"/><Relationship Id="rId547" Type="http://schemas.openxmlformats.org/officeDocument/2006/relationships/customXml" Target="../ink/ink733.xml"/><Relationship Id="rId568" Type="http://schemas.openxmlformats.org/officeDocument/2006/relationships/customXml" Target="../ink/ink744.xml"/><Relationship Id="rId589" Type="http://schemas.openxmlformats.org/officeDocument/2006/relationships/image" Target="../media/image112.png"/><Relationship Id="rId90" Type="http://schemas.openxmlformats.org/officeDocument/2006/relationships/customXml" Target="../ink/ink474.xml"/><Relationship Id="rId165" Type="http://schemas.openxmlformats.org/officeDocument/2006/relationships/image" Target="../media/image2710.png"/><Relationship Id="rId186" Type="http://schemas.openxmlformats.org/officeDocument/2006/relationships/customXml" Target="../ink/ink522.xml"/><Relationship Id="rId351" Type="http://schemas.openxmlformats.org/officeDocument/2006/relationships/image" Target="../media/image311.png"/><Relationship Id="rId372" Type="http://schemas.openxmlformats.org/officeDocument/2006/relationships/customXml" Target="../ink/ink642.xml"/><Relationship Id="rId393" Type="http://schemas.openxmlformats.org/officeDocument/2006/relationships/customXml" Target="../ink/ink653.xml"/><Relationship Id="rId407" Type="http://schemas.openxmlformats.org/officeDocument/2006/relationships/customXml" Target="../ink/ink660.xml"/><Relationship Id="rId428" Type="http://schemas.openxmlformats.org/officeDocument/2006/relationships/image" Target="../media/image378.png"/><Relationship Id="rId449" Type="http://schemas.openxmlformats.org/officeDocument/2006/relationships/customXml" Target="../ink/ink682.xml"/><Relationship Id="rId211" Type="http://schemas.openxmlformats.org/officeDocument/2006/relationships/image" Target="../media/image2940.png"/><Relationship Id="rId232" Type="http://schemas.openxmlformats.org/officeDocument/2006/relationships/customXml" Target="../ink/ink553.xml"/><Relationship Id="rId253" Type="http://schemas.openxmlformats.org/officeDocument/2006/relationships/customXml" Target="../ink/ink566.xml"/><Relationship Id="rId274" Type="http://schemas.openxmlformats.org/officeDocument/2006/relationships/image" Target="../media/image168.png"/><Relationship Id="rId295" Type="http://schemas.openxmlformats.org/officeDocument/2006/relationships/customXml" Target="../ink/ink590.xml"/><Relationship Id="rId309" Type="http://schemas.openxmlformats.org/officeDocument/2006/relationships/customXml" Target="../ink/ink604.xml"/><Relationship Id="rId460" Type="http://schemas.openxmlformats.org/officeDocument/2006/relationships/image" Target="../media/image394.png"/><Relationship Id="rId481" Type="http://schemas.openxmlformats.org/officeDocument/2006/relationships/customXml" Target="../ink/ink698.xml"/><Relationship Id="rId516" Type="http://schemas.openxmlformats.org/officeDocument/2006/relationships/image" Target="../media/image346.png"/><Relationship Id="rId27" Type="http://schemas.openxmlformats.org/officeDocument/2006/relationships/image" Target="../media/image180.png"/><Relationship Id="rId48" Type="http://schemas.openxmlformats.org/officeDocument/2006/relationships/customXml" Target="../ink/ink453.xml"/><Relationship Id="rId69" Type="http://schemas.openxmlformats.org/officeDocument/2006/relationships/image" Target="../media/image201.png"/><Relationship Id="rId113" Type="http://schemas.openxmlformats.org/officeDocument/2006/relationships/image" Target="../media/image223.png"/><Relationship Id="rId134" Type="http://schemas.openxmlformats.org/officeDocument/2006/relationships/customXml" Target="../ink/ink496.xml"/><Relationship Id="rId320" Type="http://schemas.openxmlformats.org/officeDocument/2006/relationships/customXml" Target="../ink/ink615.xml"/><Relationship Id="rId537" Type="http://schemas.openxmlformats.org/officeDocument/2006/relationships/customXml" Target="../ink/ink728.xml"/><Relationship Id="rId558" Type="http://schemas.openxmlformats.org/officeDocument/2006/relationships/image" Target="../media/image429.png"/><Relationship Id="rId579" Type="http://schemas.openxmlformats.org/officeDocument/2006/relationships/image" Target="../media/image439.png"/><Relationship Id="rId80" Type="http://schemas.openxmlformats.org/officeDocument/2006/relationships/customXml" Target="../ink/ink469.xml"/><Relationship Id="rId155" Type="http://schemas.openxmlformats.org/officeDocument/2006/relationships/image" Target="../media/image2660.png"/><Relationship Id="rId176" Type="http://schemas.openxmlformats.org/officeDocument/2006/relationships/customXml" Target="../ink/ink517.xml"/><Relationship Id="rId197" Type="http://schemas.openxmlformats.org/officeDocument/2006/relationships/image" Target="../media/image2870.png"/><Relationship Id="rId341" Type="http://schemas.openxmlformats.org/officeDocument/2006/relationships/image" Target="../media/image306.png"/><Relationship Id="rId362" Type="http://schemas.openxmlformats.org/officeDocument/2006/relationships/customXml" Target="../ink/ink637.xml"/><Relationship Id="rId383" Type="http://schemas.openxmlformats.org/officeDocument/2006/relationships/customXml" Target="../ink/ink648.xml"/><Relationship Id="rId418" Type="http://schemas.openxmlformats.org/officeDocument/2006/relationships/customXml" Target="../ink/ink666.xml"/><Relationship Id="rId439" Type="http://schemas.openxmlformats.org/officeDocument/2006/relationships/customXml" Target="../ink/ink677.xml"/><Relationship Id="rId201" Type="http://schemas.openxmlformats.org/officeDocument/2006/relationships/image" Target="../media/image2890.png"/><Relationship Id="rId222" Type="http://schemas.openxmlformats.org/officeDocument/2006/relationships/customXml" Target="../ink/ink543.xml"/><Relationship Id="rId243" Type="http://schemas.openxmlformats.org/officeDocument/2006/relationships/customXml" Target="../ink/ink561.xml"/><Relationship Id="rId264" Type="http://schemas.openxmlformats.org/officeDocument/2006/relationships/image" Target="../media/image129.png"/><Relationship Id="rId285" Type="http://schemas.openxmlformats.org/officeDocument/2006/relationships/customXml" Target="../ink/ink582.xml"/><Relationship Id="rId450" Type="http://schemas.openxmlformats.org/officeDocument/2006/relationships/image" Target="../media/image389.png"/><Relationship Id="rId471" Type="http://schemas.openxmlformats.org/officeDocument/2006/relationships/customXml" Target="../ink/ink693.xml"/><Relationship Id="rId506" Type="http://schemas.openxmlformats.org/officeDocument/2006/relationships/customXml" Target="../ink/ink712.xml"/><Relationship Id="rId17" Type="http://schemas.openxmlformats.org/officeDocument/2006/relationships/image" Target="../media/image175.png"/><Relationship Id="rId38" Type="http://schemas.openxmlformats.org/officeDocument/2006/relationships/customXml" Target="../ink/ink448.xml"/><Relationship Id="rId59" Type="http://schemas.openxmlformats.org/officeDocument/2006/relationships/image" Target="../media/image196.png"/><Relationship Id="rId103" Type="http://schemas.openxmlformats.org/officeDocument/2006/relationships/image" Target="../media/image218.png"/><Relationship Id="rId124" Type="http://schemas.openxmlformats.org/officeDocument/2006/relationships/customXml" Target="../ink/ink491.xml"/><Relationship Id="rId310" Type="http://schemas.openxmlformats.org/officeDocument/2006/relationships/customXml" Target="../ink/ink605.xml"/><Relationship Id="rId492" Type="http://schemas.openxmlformats.org/officeDocument/2006/relationships/customXml" Target="../ink/ink704.xml"/><Relationship Id="rId527" Type="http://schemas.openxmlformats.org/officeDocument/2006/relationships/customXml" Target="../ink/ink723.xml"/><Relationship Id="rId548" Type="http://schemas.openxmlformats.org/officeDocument/2006/relationships/image" Target="../media/image424.png"/><Relationship Id="rId569" Type="http://schemas.openxmlformats.org/officeDocument/2006/relationships/image" Target="../media/image434.png"/><Relationship Id="rId70" Type="http://schemas.openxmlformats.org/officeDocument/2006/relationships/customXml" Target="../ink/ink464.xml"/><Relationship Id="rId91" Type="http://schemas.openxmlformats.org/officeDocument/2006/relationships/image" Target="../media/image212.png"/><Relationship Id="rId145" Type="http://schemas.openxmlformats.org/officeDocument/2006/relationships/image" Target="../media/image239.png"/><Relationship Id="rId166" Type="http://schemas.openxmlformats.org/officeDocument/2006/relationships/customXml" Target="../ink/ink512.xml"/><Relationship Id="rId187" Type="http://schemas.openxmlformats.org/officeDocument/2006/relationships/image" Target="../media/image2820.png"/><Relationship Id="rId331" Type="http://schemas.openxmlformats.org/officeDocument/2006/relationships/image" Target="../media/image301.png"/><Relationship Id="rId352" Type="http://schemas.openxmlformats.org/officeDocument/2006/relationships/customXml" Target="../ink/ink632.xml"/><Relationship Id="rId373" Type="http://schemas.openxmlformats.org/officeDocument/2006/relationships/image" Target="../media/image322.png"/><Relationship Id="rId394" Type="http://schemas.openxmlformats.org/officeDocument/2006/relationships/image" Target="../media/image362.png"/><Relationship Id="rId408" Type="http://schemas.openxmlformats.org/officeDocument/2006/relationships/image" Target="../media/image369.png"/><Relationship Id="rId429" Type="http://schemas.openxmlformats.org/officeDocument/2006/relationships/customXml" Target="../ink/ink672.xml"/><Relationship Id="rId580" Type="http://schemas.openxmlformats.org/officeDocument/2006/relationships/customXml" Target="../ink/ink750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35.xml"/><Relationship Id="rId233" Type="http://schemas.openxmlformats.org/officeDocument/2006/relationships/customXml" Target="../ink/ink554.xml"/><Relationship Id="rId254" Type="http://schemas.openxmlformats.org/officeDocument/2006/relationships/image" Target="../media/image120.png"/><Relationship Id="rId440" Type="http://schemas.openxmlformats.org/officeDocument/2006/relationships/image" Target="../media/image384.png"/><Relationship Id="rId28" Type="http://schemas.openxmlformats.org/officeDocument/2006/relationships/customXml" Target="../ink/ink443.xml"/><Relationship Id="rId49" Type="http://schemas.openxmlformats.org/officeDocument/2006/relationships/image" Target="../media/image107.png"/><Relationship Id="rId114" Type="http://schemas.openxmlformats.org/officeDocument/2006/relationships/customXml" Target="../ink/ink486.xml"/><Relationship Id="rId275" Type="http://schemas.openxmlformats.org/officeDocument/2006/relationships/customXml" Target="../ink/ink577.xml"/><Relationship Id="rId296" Type="http://schemas.openxmlformats.org/officeDocument/2006/relationships/customXml" Target="../ink/ink591.xml"/><Relationship Id="rId300" Type="http://schemas.openxmlformats.org/officeDocument/2006/relationships/customXml" Target="../ink/ink595.xml"/><Relationship Id="rId461" Type="http://schemas.openxmlformats.org/officeDocument/2006/relationships/customXml" Target="../ink/ink688.xml"/><Relationship Id="rId482" Type="http://schemas.openxmlformats.org/officeDocument/2006/relationships/image" Target="../media/image403.png"/><Relationship Id="rId517" Type="http://schemas.openxmlformats.org/officeDocument/2006/relationships/customXml" Target="../ink/ink718.xml"/><Relationship Id="rId538" Type="http://schemas.openxmlformats.org/officeDocument/2006/relationships/image" Target="../media/image357.png"/><Relationship Id="rId559" Type="http://schemas.openxmlformats.org/officeDocument/2006/relationships/customXml" Target="../ink/ink739.xml"/><Relationship Id="rId60" Type="http://schemas.openxmlformats.org/officeDocument/2006/relationships/customXml" Target="../ink/ink459.xml"/><Relationship Id="rId81" Type="http://schemas.openxmlformats.org/officeDocument/2006/relationships/image" Target="../media/image207.png"/><Relationship Id="rId135" Type="http://schemas.openxmlformats.org/officeDocument/2006/relationships/image" Target="../media/image234.png"/><Relationship Id="rId156" Type="http://schemas.openxmlformats.org/officeDocument/2006/relationships/customXml" Target="../ink/ink507.xml"/><Relationship Id="rId177" Type="http://schemas.openxmlformats.org/officeDocument/2006/relationships/image" Target="../media/image2770.png"/><Relationship Id="rId198" Type="http://schemas.openxmlformats.org/officeDocument/2006/relationships/customXml" Target="../ink/ink528.xml"/><Relationship Id="rId321" Type="http://schemas.openxmlformats.org/officeDocument/2006/relationships/customXml" Target="../ink/ink616.xml"/><Relationship Id="rId342" Type="http://schemas.openxmlformats.org/officeDocument/2006/relationships/customXml" Target="../ink/ink627.xml"/><Relationship Id="rId363" Type="http://schemas.openxmlformats.org/officeDocument/2006/relationships/image" Target="../media/image317.png"/><Relationship Id="rId384" Type="http://schemas.openxmlformats.org/officeDocument/2006/relationships/image" Target="../media/image327.png"/><Relationship Id="rId419" Type="http://schemas.openxmlformats.org/officeDocument/2006/relationships/image" Target="../media/image374.png"/><Relationship Id="rId570" Type="http://schemas.openxmlformats.org/officeDocument/2006/relationships/customXml" Target="../ink/ink745.xml"/><Relationship Id="rId202" Type="http://schemas.openxmlformats.org/officeDocument/2006/relationships/customXml" Target="../ink/ink530.xml"/><Relationship Id="rId223" Type="http://schemas.openxmlformats.org/officeDocument/2006/relationships/customXml" Target="../ink/ink544.xml"/><Relationship Id="rId244" Type="http://schemas.openxmlformats.org/officeDocument/2006/relationships/image" Target="../media/image115.png"/><Relationship Id="rId430" Type="http://schemas.openxmlformats.org/officeDocument/2006/relationships/image" Target="../media/image379.png"/><Relationship Id="rId18" Type="http://schemas.openxmlformats.org/officeDocument/2006/relationships/customXml" Target="../ink/ink438.xml"/><Relationship Id="rId39" Type="http://schemas.openxmlformats.org/officeDocument/2006/relationships/image" Target="../media/image186.png"/><Relationship Id="rId265" Type="http://schemas.openxmlformats.org/officeDocument/2006/relationships/customXml" Target="../ink/ink572.xml"/><Relationship Id="rId286" Type="http://schemas.openxmlformats.org/officeDocument/2006/relationships/image" Target="../media/image235.png"/><Relationship Id="rId451" Type="http://schemas.openxmlformats.org/officeDocument/2006/relationships/customXml" Target="../ink/ink683.xml"/><Relationship Id="rId472" Type="http://schemas.openxmlformats.org/officeDocument/2006/relationships/image" Target="../media/image399.png"/><Relationship Id="rId493" Type="http://schemas.openxmlformats.org/officeDocument/2006/relationships/customXml" Target="../ink/ink705.xml"/><Relationship Id="rId507" Type="http://schemas.openxmlformats.org/officeDocument/2006/relationships/image" Target="../media/image333.png"/><Relationship Id="rId528" Type="http://schemas.openxmlformats.org/officeDocument/2006/relationships/image" Target="../media/image352.png"/><Relationship Id="rId549" Type="http://schemas.openxmlformats.org/officeDocument/2006/relationships/customXml" Target="../ink/ink734.xml"/><Relationship Id="rId50" Type="http://schemas.openxmlformats.org/officeDocument/2006/relationships/customXml" Target="../ink/ink454.xml"/><Relationship Id="rId104" Type="http://schemas.openxmlformats.org/officeDocument/2006/relationships/customXml" Target="../ink/ink481.xml"/><Relationship Id="rId125" Type="http://schemas.openxmlformats.org/officeDocument/2006/relationships/image" Target="../media/image229.png"/><Relationship Id="rId146" Type="http://schemas.openxmlformats.org/officeDocument/2006/relationships/customXml" Target="../ink/ink502.xml"/><Relationship Id="rId167" Type="http://schemas.openxmlformats.org/officeDocument/2006/relationships/image" Target="../media/image2720.png"/><Relationship Id="rId188" Type="http://schemas.openxmlformats.org/officeDocument/2006/relationships/customXml" Target="../ink/ink523.xml"/><Relationship Id="rId311" Type="http://schemas.openxmlformats.org/officeDocument/2006/relationships/customXml" Target="../ink/ink606.xml"/><Relationship Id="rId332" Type="http://schemas.openxmlformats.org/officeDocument/2006/relationships/customXml" Target="../ink/ink622.xml"/><Relationship Id="rId353" Type="http://schemas.openxmlformats.org/officeDocument/2006/relationships/image" Target="../media/image312.png"/><Relationship Id="rId374" Type="http://schemas.openxmlformats.org/officeDocument/2006/relationships/customXml" Target="../ink/ink643.xml"/><Relationship Id="rId395" Type="http://schemas.openxmlformats.org/officeDocument/2006/relationships/customXml" Target="../ink/ink654.xml"/><Relationship Id="rId409" Type="http://schemas.openxmlformats.org/officeDocument/2006/relationships/customXml" Target="../ink/ink661.xml"/><Relationship Id="rId560" Type="http://schemas.openxmlformats.org/officeDocument/2006/relationships/image" Target="../media/image430.png"/><Relationship Id="rId581" Type="http://schemas.openxmlformats.org/officeDocument/2006/relationships/image" Target="../media/image440.png"/><Relationship Id="rId71" Type="http://schemas.openxmlformats.org/officeDocument/2006/relationships/image" Target="../media/image202.png"/><Relationship Id="rId92" Type="http://schemas.openxmlformats.org/officeDocument/2006/relationships/customXml" Target="../ink/ink475.xml"/><Relationship Id="rId213" Type="http://schemas.openxmlformats.org/officeDocument/2006/relationships/image" Target="../media/image2950.png"/><Relationship Id="rId234" Type="http://schemas.openxmlformats.org/officeDocument/2006/relationships/customXml" Target="../ink/ink555.xml"/><Relationship Id="rId420" Type="http://schemas.openxmlformats.org/officeDocument/2006/relationships/customXml" Target="../ink/ink667.xml"/><Relationship Id="rId2" Type="http://schemas.openxmlformats.org/officeDocument/2006/relationships/customXml" Target="../ink/ink430.xml"/><Relationship Id="rId29" Type="http://schemas.openxmlformats.org/officeDocument/2006/relationships/image" Target="../media/image181.png"/><Relationship Id="rId255" Type="http://schemas.openxmlformats.org/officeDocument/2006/relationships/customXml" Target="../ink/ink567.xml"/><Relationship Id="rId276" Type="http://schemas.openxmlformats.org/officeDocument/2006/relationships/image" Target="../media/image169.png"/><Relationship Id="rId297" Type="http://schemas.openxmlformats.org/officeDocument/2006/relationships/customXml" Target="../ink/ink592.xml"/><Relationship Id="rId441" Type="http://schemas.openxmlformats.org/officeDocument/2006/relationships/customXml" Target="../ink/ink678.xml"/><Relationship Id="rId462" Type="http://schemas.openxmlformats.org/officeDocument/2006/relationships/image" Target="../media/image337.png"/><Relationship Id="rId483" Type="http://schemas.openxmlformats.org/officeDocument/2006/relationships/customXml" Target="../ink/ink699.xml"/><Relationship Id="rId518" Type="http://schemas.openxmlformats.org/officeDocument/2006/relationships/image" Target="../media/image347.png"/><Relationship Id="rId539" Type="http://schemas.openxmlformats.org/officeDocument/2006/relationships/customXml" Target="../ink/ink729.xml"/><Relationship Id="rId40" Type="http://schemas.openxmlformats.org/officeDocument/2006/relationships/customXml" Target="../ink/ink449.xml"/><Relationship Id="rId115" Type="http://schemas.openxmlformats.org/officeDocument/2006/relationships/image" Target="../media/image224.png"/><Relationship Id="rId136" Type="http://schemas.openxmlformats.org/officeDocument/2006/relationships/customXml" Target="../ink/ink497.xml"/><Relationship Id="rId157" Type="http://schemas.openxmlformats.org/officeDocument/2006/relationships/image" Target="../media/image2670.png"/><Relationship Id="rId178" Type="http://schemas.openxmlformats.org/officeDocument/2006/relationships/customXml" Target="../ink/ink518.xml"/><Relationship Id="rId301" Type="http://schemas.openxmlformats.org/officeDocument/2006/relationships/customXml" Target="../ink/ink596.xml"/><Relationship Id="rId322" Type="http://schemas.openxmlformats.org/officeDocument/2006/relationships/customXml" Target="../ink/ink617.xml"/><Relationship Id="rId343" Type="http://schemas.openxmlformats.org/officeDocument/2006/relationships/image" Target="../media/image307.png"/><Relationship Id="rId364" Type="http://schemas.openxmlformats.org/officeDocument/2006/relationships/customXml" Target="../ink/ink638.xml"/><Relationship Id="rId550" Type="http://schemas.openxmlformats.org/officeDocument/2006/relationships/image" Target="../media/image425.png"/><Relationship Id="rId61" Type="http://schemas.openxmlformats.org/officeDocument/2006/relationships/image" Target="../media/image197.png"/><Relationship Id="rId82" Type="http://schemas.openxmlformats.org/officeDocument/2006/relationships/customXml" Target="../ink/ink470.xml"/><Relationship Id="rId199" Type="http://schemas.openxmlformats.org/officeDocument/2006/relationships/image" Target="../media/image2880.png"/><Relationship Id="rId203" Type="http://schemas.openxmlformats.org/officeDocument/2006/relationships/image" Target="../media/image2900.png"/><Relationship Id="rId385" Type="http://schemas.openxmlformats.org/officeDocument/2006/relationships/customXml" Target="../ink/ink649.xml"/><Relationship Id="rId571" Type="http://schemas.openxmlformats.org/officeDocument/2006/relationships/image" Target="../media/image435.png"/><Relationship Id="rId19" Type="http://schemas.openxmlformats.org/officeDocument/2006/relationships/image" Target="../media/image176.png"/><Relationship Id="rId224" Type="http://schemas.openxmlformats.org/officeDocument/2006/relationships/customXml" Target="../ink/ink545.xml"/><Relationship Id="rId245" Type="http://schemas.openxmlformats.org/officeDocument/2006/relationships/customXml" Target="../ink/ink562.xml"/><Relationship Id="rId266" Type="http://schemas.openxmlformats.org/officeDocument/2006/relationships/image" Target="../media/image130.png"/><Relationship Id="rId287" Type="http://schemas.openxmlformats.org/officeDocument/2006/relationships/customXml" Target="../ink/ink583.xml"/><Relationship Id="rId410" Type="http://schemas.openxmlformats.org/officeDocument/2006/relationships/image" Target="../media/image370.png"/><Relationship Id="rId431" Type="http://schemas.openxmlformats.org/officeDocument/2006/relationships/customXml" Target="../ink/ink673.xml"/><Relationship Id="rId452" Type="http://schemas.openxmlformats.org/officeDocument/2006/relationships/image" Target="../media/image390.png"/><Relationship Id="rId473" Type="http://schemas.openxmlformats.org/officeDocument/2006/relationships/customXml" Target="../ink/ink694.xml"/><Relationship Id="rId494" Type="http://schemas.openxmlformats.org/officeDocument/2006/relationships/image" Target="../media/image408.png"/><Relationship Id="rId508" Type="http://schemas.openxmlformats.org/officeDocument/2006/relationships/customXml" Target="../ink/ink713.xml"/><Relationship Id="rId529" Type="http://schemas.openxmlformats.org/officeDocument/2006/relationships/customXml" Target="../ink/ink724.xml"/><Relationship Id="rId30" Type="http://schemas.openxmlformats.org/officeDocument/2006/relationships/customXml" Target="../ink/ink444.xml"/><Relationship Id="rId105" Type="http://schemas.openxmlformats.org/officeDocument/2006/relationships/image" Target="../media/image219.png"/><Relationship Id="rId126" Type="http://schemas.openxmlformats.org/officeDocument/2006/relationships/customXml" Target="../ink/ink492.xml"/><Relationship Id="rId147" Type="http://schemas.openxmlformats.org/officeDocument/2006/relationships/image" Target="../media/image240.png"/><Relationship Id="rId168" Type="http://schemas.openxmlformats.org/officeDocument/2006/relationships/customXml" Target="../ink/ink513.xml"/><Relationship Id="rId312" Type="http://schemas.openxmlformats.org/officeDocument/2006/relationships/customXml" Target="../ink/ink607.xml"/><Relationship Id="rId333" Type="http://schemas.openxmlformats.org/officeDocument/2006/relationships/image" Target="../media/image302.png"/><Relationship Id="rId354" Type="http://schemas.openxmlformats.org/officeDocument/2006/relationships/customXml" Target="../ink/ink633.xml"/><Relationship Id="rId540" Type="http://schemas.openxmlformats.org/officeDocument/2006/relationships/image" Target="../media/image420.png"/><Relationship Id="rId51" Type="http://schemas.openxmlformats.org/officeDocument/2006/relationships/image" Target="../media/image192.png"/><Relationship Id="rId72" Type="http://schemas.openxmlformats.org/officeDocument/2006/relationships/customXml" Target="../ink/ink465.xml"/><Relationship Id="rId93" Type="http://schemas.openxmlformats.org/officeDocument/2006/relationships/image" Target="../media/image213.png"/><Relationship Id="rId189" Type="http://schemas.openxmlformats.org/officeDocument/2006/relationships/image" Target="../media/image2830.png"/><Relationship Id="rId375" Type="http://schemas.openxmlformats.org/officeDocument/2006/relationships/customXml" Target="../ink/ink644.xml"/><Relationship Id="rId396" Type="http://schemas.openxmlformats.org/officeDocument/2006/relationships/image" Target="../media/image363.png"/><Relationship Id="rId561" Type="http://schemas.openxmlformats.org/officeDocument/2006/relationships/customXml" Target="../ink/ink740.xml"/><Relationship Id="rId582" Type="http://schemas.openxmlformats.org/officeDocument/2006/relationships/customXml" Target="../ink/ink751.xml"/><Relationship Id="rId3" Type="http://schemas.openxmlformats.org/officeDocument/2006/relationships/image" Target="../media/image1030.png"/><Relationship Id="rId214" Type="http://schemas.openxmlformats.org/officeDocument/2006/relationships/customXml" Target="../ink/ink536.xml"/><Relationship Id="rId235" Type="http://schemas.openxmlformats.org/officeDocument/2006/relationships/customXml" Target="../ink/ink556.xml"/><Relationship Id="rId256" Type="http://schemas.openxmlformats.org/officeDocument/2006/relationships/image" Target="../media/image125.png"/><Relationship Id="rId277" Type="http://schemas.openxmlformats.org/officeDocument/2006/relationships/customXml" Target="../ink/ink578.xml"/><Relationship Id="rId298" Type="http://schemas.openxmlformats.org/officeDocument/2006/relationships/customXml" Target="../ink/ink593.xml"/><Relationship Id="rId400" Type="http://schemas.openxmlformats.org/officeDocument/2006/relationships/image" Target="../media/image365.png"/><Relationship Id="rId421" Type="http://schemas.openxmlformats.org/officeDocument/2006/relationships/image" Target="../media/image375.png"/><Relationship Id="rId442" Type="http://schemas.openxmlformats.org/officeDocument/2006/relationships/image" Target="../media/image385.png"/><Relationship Id="rId463" Type="http://schemas.openxmlformats.org/officeDocument/2006/relationships/customXml" Target="../ink/ink689.xml"/><Relationship Id="rId484" Type="http://schemas.openxmlformats.org/officeDocument/2006/relationships/customXml" Target="../ink/ink700.xml"/><Relationship Id="rId519" Type="http://schemas.openxmlformats.org/officeDocument/2006/relationships/customXml" Target="../ink/ink719.xml"/><Relationship Id="rId116" Type="http://schemas.openxmlformats.org/officeDocument/2006/relationships/customXml" Target="../ink/ink487.xml"/><Relationship Id="rId137" Type="http://schemas.openxmlformats.org/officeDocument/2006/relationships/image" Target="../media/image109.png"/><Relationship Id="rId158" Type="http://schemas.openxmlformats.org/officeDocument/2006/relationships/customXml" Target="../ink/ink508.xml"/><Relationship Id="rId302" Type="http://schemas.openxmlformats.org/officeDocument/2006/relationships/customXml" Target="../ink/ink597.xml"/><Relationship Id="rId323" Type="http://schemas.openxmlformats.org/officeDocument/2006/relationships/image" Target="../media/image297.png"/><Relationship Id="rId344" Type="http://schemas.openxmlformats.org/officeDocument/2006/relationships/customXml" Target="../ink/ink628.xml"/><Relationship Id="rId530" Type="http://schemas.openxmlformats.org/officeDocument/2006/relationships/image" Target="../media/image353.png"/><Relationship Id="rId20" Type="http://schemas.openxmlformats.org/officeDocument/2006/relationships/customXml" Target="../ink/ink439.xml"/><Relationship Id="rId41" Type="http://schemas.openxmlformats.org/officeDocument/2006/relationships/image" Target="../media/image187.png"/><Relationship Id="rId62" Type="http://schemas.openxmlformats.org/officeDocument/2006/relationships/customXml" Target="../ink/ink460.xml"/><Relationship Id="rId83" Type="http://schemas.openxmlformats.org/officeDocument/2006/relationships/image" Target="../media/image208.png"/><Relationship Id="rId179" Type="http://schemas.openxmlformats.org/officeDocument/2006/relationships/image" Target="../media/image2780.png"/><Relationship Id="rId365" Type="http://schemas.openxmlformats.org/officeDocument/2006/relationships/image" Target="../media/image318.png"/><Relationship Id="rId386" Type="http://schemas.openxmlformats.org/officeDocument/2006/relationships/image" Target="../media/image358.png"/><Relationship Id="rId551" Type="http://schemas.openxmlformats.org/officeDocument/2006/relationships/customXml" Target="../ink/ink735.xml"/><Relationship Id="rId572" Type="http://schemas.openxmlformats.org/officeDocument/2006/relationships/customXml" Target="../ink/ink746.xml"/><Relationship Id="rId190" Type="http://schemas.openxmlformats.org/officeDocument/2006/relationships/customXml" Target="../ink/ink524.xml"/><Relationship Id="rId204" Type="http://schemas.openxmlformats.org/officeDocument/2006/relationships/customXml" Target="../ink/ink531.xml"/><Relationship Id="rId225" Type="http://schemas.openxmlformats.org/officeDocument/2006/relationships/customXml" Target="../ink/ink546.xml"/><Relationship Id="rId246" Type="http://schemas.openxmlformats.org/officeDocument/2006/relationships/image" Target="../media/image116.png"/><Relationship Id="rId267" Type="http://schemas.openxmlformats.org/officeDocument/2006/relationships/customXml" Target="../ink/ink573.xml"/><Relationship Id="rId288" Type="http://schemas.openxmlformats.org/officeDocument/2006/relationships/image" Target="../media/image263.png"/><Relationship Id="rId411" Type="http://schemas.openxmlformats.org/officeDocument/2006/relationships/customXml" Target="../ink/ink662.xml"/><Relationship Id="rId432" Type="http://schemas.openxmlformats.org/officeDocument/2006/relationships/image" Target="../media/image380.png"/><Relationship Id="rId453" Type="http://schemas.openxmlformats.org/officeDocument/2006/relationships/customXml" Target="../ink/ink684.xml"/><Relationship Id="rId474" Type="http://schemas.openxmlformats.org/officeDocument/2006/relationships/image" Target="../media/image400.png"/><Relationship Id="rId509" Type="http://schemas.openxmlformats.org/officeDocument/2006/relationships/image" Target="../media/image334.png"/><Relationship Id="rId106" Type="http://schemas.openxmlformats.org/officeDocument/2006/relationships/customXml" Target="../ink/ink482.xml"/><Relationship Id="rId127" Type="http://schemas.openxmlformats.org/officeDocument/2006/relationships/image" Target="../media/image230.png"/><Relationship Id="rId313" Type="http://schemas.openxmlformats.org/officeDocument/2006/relationships/customXml" Target="../ink/ink608.xml"/><Relationship Id="rId495" Type="http://schemas.openxmlformats.org/officeDocument/2006/relationships/customXml" Target="../ink/ink706.xml"/><Relationship Id="rId10" Type="http://schemas.openxmlformats.org/officeDocument/2006/relationships/customXml" Target="../ink/ink434.xml"/><Relationship Id="rId31" Type="http://schemas.openxmlformats.org/officeDocument/2006/relationships/image" Target="../media/image182.png"/><Relationship Id="rId52" Type="http://schemas.openxmlformats.org/officeDocument/2006/relationships/customXml" Target="../ink/ink455.xml"/><Relationship Id="rId73" Type="http://schemas.openxmlformats.org/officeDocument/2006/relationships/image" Target="../media/image203.png"/><Relationship Id="rId94" Type="http://schemas.openxmlformats.org/officeDocument/2006/relationships/customXml" Target="../ink/ink476.xml"/><Relationship Id="rId148" Type="http://schemas.openxmlformats.org/officeDocument/2006/relationships/customXml" Target="../ink/ink503.xml"/><Relationship Id="rId169" Type="http://schemas.openxmlformats.org/officeDocument/2006/relationships/image" Target="../media/image2730.png"/><Relationship Id="rId334" Type="http://schemas.openxmlformats.org/officeDocument/2006/relationships/customXml" Target="../ink/ink623.xml"/><Relationship Id="rId355" Type="http://schemas.openxmlformats.org/officeDocument/2006/relationships/image" Target="../media/image313.png"/><Relationship Id="rId376" Type="http://schemas.openxmlformats.org/officeDocument/2006/relationships/image" Target="../media/image323.png"/><Relationship Id="rId397" Type="http://schemas.openxmlformats.org/officeDocument/2006/relationships/customXml" Target="../ink/ink655.xml"/><Relationship Id="rId520" Type="http://schemas.openxmlformats.org/officeDocument/2006/relationships/image" Target="../media/image348.png"/><Relationship Id="rId541" Type="http://schemas.openxmlformats.org/officeDocument/2006/relationships/customXml" Target="../ink/ink730.xml"/><Relationship Id="rId562" Type="http://schemas.openxmlformats.org/officeDocument/2006/relationships/image" Target="../media/image431.png"/><Relationship Id="rId583" Type="http://schemas.openxmlformats.org/officeDocument/2006/relationships/image" Target="../media/image441.png"/><Relationship Id="rId4" Type="http://schemas.openxmlformats.org/officeDocument/2006/relationships/customXml" Target="../ink/ink431.xml"/><Relationship Id="rId180" Type="http://schemas.openxmlformats.org/officeDocument/2006/relationships/customXml" Target="../ink/ink519.xml"/><Relationship Id="rId215" Type="http://schemas.openxmlformats.org/officeDocument/2006/relationships/image" Target="../media/image2960.png"/><Relationship Id="rId236" Type="http://schemas.openxmlformats.org/officeDocument/2006/relationships/image" Target="../media/image1110.png"/><Relationship Id="rId257" Type="http://schemas.openxmlformats.org/officeDocument/2006/relationships/customXml" Target="../ink/ink568.xml"/><Relationship Id="rId278" Type="http://schemas.openxmlformats.org/officeDocument/2006/relationships/image" Target="../media/image170.png"/><Relationship Id="rId401" Type="http://schemas.openxmlformats.org/officeDocument/2006/relationships/customXml" Target="../ink/ink657.xml"/><Relationship Id="rId422" Type="http://schemas.openxmlformats.org/officeDocument/2006/relationships/customXml" Target="../ink/ink668.xml"/><Relationship Id="rId443" Type="http://schemas.openxmlformats.org/officeDocument/2006/relationships/customXml" Target="../ink/ink679.xml"/><Relationship Id="rId464" Type="http://schemas.openxmlformats.org/officeDocument/2006/relationships/image" Target="../media/image395.png"/><Relationship Id="rId303" Type="http://schemas.openxmlformats.org/officeDocument/2006/relationships/customXml" Target="../ink/ink598.xml"/><Relationship Id="rId485" Type="http://schemas.openxmlformats.org/officeDocument/2006/relationships/image" Target="../media/image404.png"/><Relationship Id="rId42" Type="http://schemas.openxmlformats.org/officeDocument/2006/relationships/customXml" Target="../ink/ink450.xml"/><Relationship Id="rId84" Type="http://schemas.openxmlformats.org/officeDocument/2006/relationships/customXml" Target="../ink/ink471.xml"/><Relationship Id="rId138" Type="http://schemas.openxmlformats.org/officeDocument/2006/relationships/customXml" Target="../ink/ink498.xml"/><Relationship Id="rId345" Type="http://schemas.openxmlformats.org/officeDocument/2006/relationships/image" Target="../media/image308.png"/><Relationship Id="rId387" Type="http://schemas.openxmlformats.org/officeDocument/2006/relationships/customXml" Target="../ink/ink650.xml"/><Relationship Id="rId510" Type="http://schemas.openxmlformats.org/officeDocument/2006/relationships/customXml" Target="../ink/ink714.xml"/><Relationship Id="rId552" Type="http://schemas.openxmlformats.org/officeDocument/2006/relationships/image" Target="../media/image426.png"/><Relationship Id="rId191" Type="http://schemas.openxmlformats.org/officeDocument/2006/relationships/image" Target="../media/image2840.png"/><Relationship Id="rId205" Type="http://schemas.openxmlformats.org/officeDocument/2006/relationships/image" Target="../media/image2910.png"/><Relationship Id="rId247" Type="http://schemas.openxmlformats.org/officeDocument/2006/relationships/customXml" Target="../ink/ink563.xml"/><Relationship Id="rId412" Type="http://schemas.openxmlformats.org/officeDocument/2006/relationships/image" Target="../media/image371.png"/><Relationship Id="rId107" Type="http://schemas.openxmlformats.org/officeDocument/2006/relationships/image" Target="../media/image220.png"/><Relationship Id="rId289" Type="http://schemas.openxmlformats.org/officeDocument/2006/relationships/customXml" Target="../ink/ink584.xml"/><Relationship Id="rId454" Type="http://schemas.openxmlformats.org/officeDocument/2006/relationships/image" Target="../media/image391.png"/><Relationship Id="rId496" Type="http://schemas.openxmlformats.org/officeDocument/2006/relationships/image" Target="../media/image328.png"/><Relationship Id="rId11" Type="http://schemas.openxmlformats.org/officeDocument/2006/relationships/image" Target="../media/image172.png"/><Relationship Id="rId53" Type="http://schemas.openxmlformats.org/officeDocument/2006/relationships/image" Target="../media/image193.png"/><Relationship Id="rId149" Type="http://schemas.openxmlformats.org/officeDocument/2006/relationships/image" Target="../media/image1100.png"/><Relationship Id="rId314" Type="http://schemas.openxmlformats.org/officeDocument/2006/relationships/customXml" Target="../ink/ink609.xml"/><Relationship Id="rId356" Type="http://schemas.openxmlformats.org/officeDocument/2006/relationships/customXml" Target="../ink/ink634.xml"/><Relationship Id="rId398" Type="http://schemas.openxmlformats.org/officeDocument/2006/relationships/image" Target="../media/image364.png"/><Relationship Id="rId521" Type="http://schemas.openxmlformats.org/officeDocument/2006/relationships/customXml" Target="../ink/ink720.xml"/><Relationship Id="rId563" Type="http://schemas.openxmlformats.org/officeDocument/2006/relationships/customXml" Target="../ink/ink741.xml"/><Relationship Id="rId95" Type="http://schemas.openxmlformats.org/officeDocument/2006/relationships/image" Target="../media/image214.png"/><Relationship Id="rId160" Type="http://schemas.openxmlformats.org/officeDocument/2006/relationships/customXml" Target="../ink/ink509.xml"/><Relationship Id="rId216" Type="http://schemas.openxmlformats.org/officeDocument/2006/relationships/customXml" Target="../ink/ink537.xml"/><Relationship Id="rId423" Type="http://schemas.openxmlformats.org/officeDocument/2006/relationships/customXml" Target="../ink/ink669.xml"/><Relationship Id="rId258" Type="http://schemas.openxmlformats.org/officeDocument/2006/relationships/image" Target="../media/image126.png"/><Relationship Id="rId465" Type="http://schemas.openxmlformats.org/officeDocument/2006/relationships/customXml" Target="../ink/ink690.xml"/><Relationship Id="rId22" Type="http://schemas.openxmlformats.org/officeDocument/2006/relationships/customXml" Target="../ink/ink440.xml"/><Relationship Id="rId64" Type="http://schemas.openxmlformats.org/officeDocument/2006/relationships/customXml" Target="../ink/ink461.xml"/><Relationship Id="rId118" Type="http://schemas.openxmlformats.org/officeDocument/2006/relationships/customXml" Target="../ink/ink488.xml"/><Relationship Id="rId325" Type="http://schemas.openxmlformats.org/officeDocument/2006/relationships/image" Target="../media/image298.png"/><Relationship Id="rId367" Type="http://schemas.openxmlformats.org/officeDocument/2006/relationships/image" Target="../media/image319.png"/><Relationship Id="rId532" Type="http://schemas.openxmlformats.org/officeDocument/2006/relationships/image" Target="../media/image354.png"/><Relationship Id="rId574" Type="http://schemas.openxmlformats.org/officeDocument/2006/relationships/customXml" Target="../ink/ink747.xml"/><Relationship Id="rId171" Type="http://schemas.openxmlformats.org/officeDocument/2006/relationships/image" Target="../media/image2740.png"/><Relationship Id="rId227" Type="http://schemas.openxmlformats.org/officeDocument/2006/relationships/customXml" Target="../ink/ink548.xml"/><Relationship Id="rId269" Type="http://schemas.openxmlformats.org/officeDocument/2006/relationships/customXml" Target="../ink/ink574.xml"/><Relationship Id="rId434" Type="http://schemas.openxmlformats.org/officeDocument/2006/relationships/image" Target="../media/image381.png"/><Relationship Id="rId476" Type="http://schemas.openxmlformats.org/officeDocument/2006/relationships/image" Target="../media/image401.png"/><Relationship Id="rId33" Type="http://schemas.openxmlformats.org/officeDocument/2006/relationships/image" Target="../media/image183.png"/><Relationship Id="rId129" Type="http://schemas.openxmlformats.org/officeDocument/2006/relationships/image" Target="../media/image231.png"/><Relationship Id="rId280" Type="http://schemas.openxmlformats.org/officeDocument/2006/relationships/image" Target="../media/image171.png"/><Relationship Id="rId336" Type="http://schemas.openxmlformats.org/officeDocument/2006/relationships/customXml" Target="../ink/ink624.xml"/><Relationship Id="rId501" Type="http://schemas.openxmlformats.org/officeDocument/2006/relationships/customXml" Target="../ink/ink709.xml"/><Relationship Id="rId543" Type="http://schemas.openxmlformats.org/officeDocument/2006/relationships/customXml" Target="../ink/ink731.xml"/><Relationship Id="rId75" Type="http://schemas.openxmlformats.org/officeDocument/2006/relationships/image" Target="../media/image204.png"/><Relationship Id="rId140" Type="http://schemas.openxmlformats.org/officeDocument/2006/relationships/customXml" Target="../ink/ink499.xml"/><Relationship Id="rId182" Type="http://schemas.openxmlformats.org/officeDocument/2006/relationships/customXml" Target="../ink/ink520.xml"/><Relationship Id="rId378" Type="http://schemas.openxmlformats.org/officeDocument/2006/relationships/image" Target="../media/image324.png"/><Relationship Id="rId403" Type="http://schemas.openxmlformats.org/officeDocument/2006/relationships/customXml" Target="../ink/ink658.xml"/><Relationship Id="rId585" Type="http://schemas.openxmlformats.org/officeDocument/2006/relationships/image" Target="../media/image442.png"/><Relationship Id="rId6" Type="http://schemas.openxmlformats.org/officeDocument/2006/relationships/customXml" Target="../ink/ink432.xml"/><Relationship Id="rId238" Type="http://schemas.openxmlformats.org/officeDocument/2006/relationships/customXml" Target="../ink/ink558.xml"/><Relationship Id="rId445" Type="http://schemas.openxmlformats.org/officeDocument/2006/relationships/customXml" Target="../ink/ink680.xml"/><Relationship Id="rId487" Type="http://schemas.openxmlformats.org/officeDocument/2006/relationships/image" Target="../media/image405.png"/><Relationship Id="rId291" Type="http://schemas.openxmlformats.org/officeDocument/2006/relationships/customXml" Target="../ink/ink586.xml"/><Relationship Id="rId305" Type="http://schemas.openxmlformats.org/officeDocument/2006/relationships/customXml" Target="../ink/ink600.xml"/><Relationship Id="rId347" Type="http://schemas.openxmlformats.org/officeDocument/2006/relationships/image" Target="../media/image309.png"/><Relationship Id="rId512" Type="http://schemas.openxmlformats.org/officeDocument/2006/relationships/image" Target="../media/image335.png"/><Relationship Id="rId44" Type="http://schemas.openxmlformats.org/officeDocument/2006/relationships/customXml" Target="../ink/ink451.xml"/><Relationship Id="rId86" Type="http://schemas.openxmlformats.org/officeDocument/2006/relationships/customXml" Target="../ink/ink472.xml"/><Relationship Id="rId151" Type="http://schemas.openxmlformats.org/officeDocument/2006/relationships/image" Target="../media/image2640.png"/><Relationship Id="rId389" Type="http://schemas.openxmlformats.org/officeDocument/2006/relationships/customXml" Target="../ink/ink651.xml"/><Relationship Id="rId554" Type="http://schemas.openxmlformats.org/officeDocument/2006/relationships/image" Target="../media/image427.png"/><Relationship Id="rId193" Type="http://schemas.openxmlformats.org/officeDocument/2006/relationships/image" Target="../media/image2850.png"/><Relationship Id="rId207" Type="http://schemas.openxmlformats.org/officeDocument/2006/relationships/image" Target="../media/image2920.png"/><Relationship Id="rId249" Type="http://schemas.openxmlformats.org/officeDocument/2006/relationships/customXml" Target="../ink/ink564.xml"/><Relationship Id="rId414" Type="http://schemas.openxmlformats.org/officeDocument/2006/relationships/image" Target="../media/image372.png"/><Relationship Id="rId456" Type="http://schemas.openxmlformats.org/officeDocument/2006/relationships/image" Target="../media/image392.png"/><Relationship Id="rId498" Type="http://schemas.openxmlformats.org/officeDocument/2006/relationships/image" Target="../media/image329.png"/><Relationship Id="rId13" Type="http://schemas.openxmlformats.org/officeDocument/2006/relationships/image" Target="../media/image173.png"/><Relationship Id="rId109" Type="http://schemas.openxmlformats.org/officeDocument/2006/relationships/image" Target="../media/image221.png"/><Relationship Id="rId260" Type="http://schemas.openxmlformats.org/officeDocument/2006/relationships/image" Target="../media/image127.png"/><Relationship Id="rId316" Type="http://schemas.openxmlformats.org/officeDocument/2006/relationships/customXml" Target="../ink/ink611.xml"/><Relationship Id="rId523" Type="http://schemas.openxmlformats.org/officeDocument/2006/relationships/customXml" Target="../ink/ink721.xml"/><Relationship Id="rId55" Type="http://schemas.openxmlformats.org/officeDocument/2006/relationships/image" Target="../media/image194.png"/><Relationship Id="rId97" Type="http://schemas.openxmlformats.org/officeDocument/2006/relationships/image" Target="../media/image215.png"/><Relationship Id="rId120" Type="http://schemas.openxmlformats.org/officeDocument/2006/relationships/customXml" Target="../ink/ink489.xml"/><Relationship Id="rId358" Type="http://schemas.openxmlformats.org/officeDocument/2006/relationships/customXml" Target="../ink/ink635.xml"/><Relationship Id="rId565" Type="http://schemas.openxmlformats.org/officeDocument/2006/relationships/customXml" Target="../ink/ink742.xml"/><Relationship Id="rId162" Type="http://schemas.openxmlformats.org/officeDocument/2006/relationships/customXml" Target="../ink/ink510.xml"/><Relationship Id="rId218" Type="http://schemas.openxmlformats.org/officeDocument/2006/relationships/customXml" Target="../ink/ink539.xml"/><Relationship Id="rId425" Type="http://schemas.openxmlformats.org/officeDocument/2006/relationships/customXml" Target="../ink/ink670.xml"/><Relationship Id="rId467" Type="http://schemas.openxmlformats.org/officeDocument/2006/relationships/customXml" Target="../ink/ink691.xml"/><Relationship Id="rId271" Type="http://schemas.openxmlformats.org/officeDocument/2006/relationships/customXml" Target="../ink/ink575.xml"/><Relationship Id="rId24" Type="http://schemas.openxmlformats.org/officeDocument/2006/relationships/customXml" Target="../ink/ink441.xml"/><Relationship Id="rId66" Type="http://schemas.openxmlformats.org/officeDocument/2006/relationships/customXml" Target="../ink/ink462.xml"/><Relationship Id="rId131" Type="http://schemas.openxmlformats.org/officeDocument/2006/relationships/image" Target="../media/image232.png"/><Relationship Id="rId327" Type="http://schemas.openxmlformats.org/officeDocument/2006/relationships/image" Target="../media/image299.png"/><Relationship Id="rId369" Type="http://schemas.openxmlformats.org/officeDocument/2006/relationships/image" Target="../media/image320.png"/><Relationship Id="rId534" Type="http://schemas.openxmlformats.org/officeDocument/2006/relationships/image" Target="../media/image355.png"/><Relationship Id="rId576" Type="http://schemas.openxmlformats.org/officeDocument/2006/relationships/customXml" Target="../ink/ink748.xml"/><Relationship Id="rId173" Type="http://schemas.openxmlformats.org/officeDocument/2006/relationships/image" Target="../media/image2750.png"/><Relationship Id="rId229" Type="http://schemas.openxmlformats.org/officeDocument/2006/relationships/customXml" Target="../ink/ink550.xml"/><Relationship Id="rId380" Type="http://schemas.openxmlformats.org/officeDocument/2006/relationships/image" Target="../media/image325.png"/><Relationship Id="rId436" Type="http://schemas.openxmlformats.org/officeDocument/2006/relationships/image" Target="../media/image382.png"/><Relationship Id="rId240" Type="http://schemas.openxmlformats.org/officeDocument/2006/relationships/image" Target="../media/image113.png"/><Relationship Id="rId478" Type="http://schemas.openxmlformats.org/officeDocument/2006/relationships/image" Target="../media/image344.png"/><Relationship Id="rId35" Type="http://schemas.openxmlformats.org/officeDocument/2006/relationships/image" Target="../media/image184.png"/><Relationship Id="rId77" Type="http://schemas.openxmlformats.org/officeDocument/2006/relationships/image" Target="../media/image205.png"/><Relationship Id="rId100" Type="http://schemas.openxmlformats.org/officeDocument/2006/relationships/customXml" Target="../ink/ink479.xml"/><Relationship Id="rId282" Type="http://schemas.openxmlformats.org/officeDocument/2006/relationships/image" Target="../media/image191.png"/><Relationship Id="rId338" Type="http://schemas.openxmlformats.org/officeDocument/2006/relationships/customXml" Target="../ink/ink625.xml"/><Relationship Id="rId503" Type="http://schemas.openxmlformats.org/officeDocument/2006/relationships/image" Target="../media/image331.png"/><Relationship Id="rId545" Type="http://schemas.openxmlformats.org/officeDocument/2006/relationships/customXml" Target="../ink/ink732.xml"/><Relationship Id="rId587" Type="http://schemas.openxmlformats.org/officeDocument/2006/relationships/image" Target="../media/image443.png"/><Relationship Id="rId8" Type="http://schemas.openxmlformats.org/officeDocument/2006/relationships/customXml" Target="../ink/ink433.xml"/><Relationship Id="rId142" Type="http://schemas.openxmlformats.org/officeDocument/2006/relationships/customXml" Target="../ink/ink500.xml"/><Relationship Id="rId184" Type="http://schemas.openxmlformats.org/officeDocument/2006/relationships/customXml" Target="../ink/ink521.xml"/><Relationship Id="rId391" Type="http://schemas.openxmlformats.org/officeDocument/2006/relationships/customXml" Target="../ink/ink652.xml"/><Relationship Id="rId405" Type="http://schemas.openxmlformats.org/officeDocument/2006/relationships/customXml" Target="../ink/ink659.xml"/><Relationship Id="rId447" Type="http://schemas.openxmlformats.org/officeDocument/2006/relationships/customXml" Target="../ink/ink681.xml"/><Relationship Id="rId251" Type="http://schemas.openxmlformats.org/officeDocument/2006/relationships/customXml" Target="../ink/ink565.xml"/><Relationship Id="rId489" Type="http://schemas.openxmlformats.org/officeDocument/2006/relationships/image" Target="../media/image406.png"/><Relationship Id="rId46" Type="http://schemas.openxmlformats.org/officeDocument/2006/relationships/customXml" Target="../ink/ink452.xml"/><Relationship Id="rId293" Type="http://schemas.openxmlformats.org/officeDocument/2006/relationships/customXml" Target="../ink/ink588.xml"/><Relationship Id="rId307" Type="http://schemas.openxmlformats.org/officeDocument/2006/relationships/customXml" Target="../ink/ink602.xml"/><Relationship Id="rId349" Type="http://schemas.openxmlformats.org/officeDocument/2006/relationships/image" Target="../media/image310.png"/><Relationship Id="rId514" Type="http://schemas.openxmlformats.org/officeDocument/2006/relationships/image" Target="../media/image336.png"/><Relationship Id="rId556" Type="http://schemas.openxmlformats.org/officeDocument/2006/relationships/image" Target="../media/image428.png"/><Relationship Id="rId88" Type="http://schemas.openxmlformats.org/officeDocument/2006/relationships/customXml" Target="../ink/ink473.xml"/><Relationship Id="rId111" Type="http://schemas.openxmlformats.org/officeDocument/2006/relationships/image" Target="../media/image222.png"/><Relationship Id="rId153" Type="http://schemas.openxmlformats.org/officeDocument/2006/relationships/image" Target="../media/image2650.png"/><Relationship Id="rId195" Type="http://schemas.openxmlformats.org/officeDocument/2006/relationships/image" Target="../media/image2860.png"/><Relationship Id="rId209" Type="http://schemas.openxmlformats.org/officeDocument/2006/relationships/image" Target="../media/image2930.png"/><Relationship Id="rId360" Type="http://schemas.openxmlformats.org/officeDocument/2006/relationships/customXml" Target="../ink/ink636.xml"/><Relationship Id="rId416" Type="http://schemas.openxmlformats.org/officeDocument/2006/relationships/image" Target="../media/image373.png"/><Relationship Id="rId220" Type="http://schemas.openxmlformats.org/officeDocument/2006/relationships/customXml" Target="../ink/ink541.xml"/><Relationship Id="rId458" Type="http://schemas.openxmlformats.org/officeDocument/2006/relationships/image" Target="../media/image393.png"/><Relationship Id="rId15" Type="http://schemas.openxmlformats.org/officeDocument/2006/relationships/image" Target="../media/image174.png"/><Relationship Id="rId57" Type="http://schemas.openxmlformats.org/officeDocument/2006/relationships/image" Target="../media/image195.png"/><Relationship Id="rId262" Type="http://schemas.openxmlformats.org/officeDocument/2006/relationships/image" Target="../media/image128.png"/><Relationship Id="rId318" Type="http://schemas.openxmlformats.org/officeDocument/2006/relationships/customXml" Target="../ink/ink613.xml"/><Relationship Id="rId525" Type="http://schemas.openxmlformats.org/officeDocument/2006/relationships/customXml" Target="../ink/ink722.xml"/><Relationship Id="rId567" Type="http://schemas.openxmlformats.org/officeDocument/2006/relationships/image" Target="../media/image433.png"/><Relationship Id="rId99" Type="http://schemas.openxmlformats.org/officeDocument/2006/relationships/image" Target="../media/image216.png"/><Relationship Id="rId122" Type="http://schemas.openxmlformats.org/officeDocument/2006/relationships/customXml" Target="../ink/ink490.xml"/><Relationship Id="rId164" Type="http://schemas.openxmlformats.org/officeDocument/2006/relationships/customXml" Target="../ink/ink511.xml"/><Relationship Id="rId371" Type="http://schemas.openxmlformats.org/officeDocument/2006/relationships/image" Target="../media/image321.png"/><Relationship Id="rId427" Type="http://schemas.openxmlformats.org/officeDocument/2006/relationships/customXml" Target="../ink/ink671.xml"/><Relationship Id="rId469" Type="http://schemas.openxmlformats.org/officeDocument/2006/relationships/customXml" Target="../ink/ink692.xml"/><Relationship Id="rId26" Type="http://schemas.openxmlformats.org/officeDocument/2006/relationships/customXml" Target="../ink/ink442.xml"/><Relationship Id="rId231" Type="http://schemas.openxmlformats.org/officeDocument/2006/relationships/customXml" Target="../ink/ink552.xml"/><Relationship Id="rId273" Type="http://schemas.openxmlformats.org/officeDocument/2006/relationships/customXml" Target="../ink/ink576.xml"/><Relationship Id="rId329" Type="http://schemas.openxmlformats.org/officeDocument/2006/relationships/image" Target="../media/image300.png"/><Relationship Id="rId480" Type="http://schemas.openxmlformats.org/officeDocument/2006/relationships/image" Target="../media/image402.png"/><Relationship Id="rId536" Type="http://schemas.openxmlformats.org/officeDocument/2006/relationships/image" Target="../media/image356.png"/><Relationship Id="rId68" Type="http://schemas.openxmlformats.org/officeDocument/2006/relationships/customXml" Target="../ink/ink463.xml"/><Relationship Id="rId133" Type="http://schemas.openxmlformats.org/officeDocument/2006/relationships/image" Target="../media/image233.png"/><Relationship Id="rId175" Type="http://schemas.openxmlformats.org/officeDocument/2006/relationships/image" Target="../media/image2760.png"/><Relationship Id="rId340" Type="http://schemas.openxmlformats.org/officeDocument/2006/relationships/customXml" Target="../ink/ink626.xml"/><Relationship Id="rId578" Type="http://schemas.openxmlformats.org/officeDocument/2006/relationships/customXml" Target="../ink/ink749.xml"/><Relationship Id="rId200" Type="http://schemas.openxmlformats.org/officeDocument/2006/relationships/customXml" Target="../ink/ink529.xml"/><Relationship Id="rId382" Type="http://schemas.openxmlformats.org/officeDocument/2006/relationships/image" Target="../media/image326.png"/><Relationship Id="rId438" Type="http://schemas.openxmlformats.org/officeDocument/2006/relationships/image" Target="../media/image383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2.xml"/><Relationship Id="rId299" Type="http://schemas.openxmlformats.org/officeDocument/2006/relationships/image" Target="../media/image267.png"/><Relationship Id="rId21" Type="http://schemas.openxmlformats.org/officeDocument/2006/relationships/customXml" Target="../ink/ink764.xml"/><Relationship Id="rId63" Type="http://schemas.openxmlformats.org/officeDocument/2006/relationships/customXml" Target="../ink/ink785.xml"/><Relationship Id="rId159" Type="http://schemas.openxmlformats.org/officeDocument/2006/relationships/customXml" Target="../ink/ink838.xml"/><Relationship Id="rId324" Type="http://schemas.openxmlformats.org/officeDocument/2006/relationships/customXml" Target="../ink/ink927.xml"/><Relationship Id="rId366" Type="http://schemas.openxmlformats.org/officeDocument/2006/relationships/customXml" Target="../ink/ink951.xml"/><Relationship Id="rId531" Type="http://schemas.openxmlformats.org/officeDocument/2006/relationships/customXml" Target="../ink/ink1050.xml"/><Relationship Id="rId573" Type="http://schemas.openxmlformats.org/officeDocument/2006/relationships/image" Target="../media/image435.png"/><Relationship Id="rId170" Type="http://schemas.openxmlformats.org/officeDocument/2006/relationships/customXml" Target="../ink/ink848.xml"/><Relationship Id="rId226" Type="http://schemas.openxmlformats.org/officeDocument/2006/relationships/customXml" Target="../ink/ink876.xml"/><Relationship Id="rId433" Type="http://schemas.openxmlformats.org/officeDocument/2006/relationships/customXml" Target="../ink/ink998.xml"/><Relationship Id="rId268" Type="http://schemas.openxmlformats.org/officeDocument/2006/relationships/customXml" Target="../ink/ink899.xml"/><Relationship Id="rId475" Type="http://schemas.openxmlformats.org/officeDocument/2006/relationships/customXml" Target="../ink/ink1019.xml"/><Relationship Id="rId32" Type="http://schemas.openxmlformats.org/officeDocument/2006/relationships/image" Target="../media/image182.png"/><Relationship Id="rId74" Type="http://schemas.openxmlformats.org/officeDocument/2006/relationships/image" Target="../media/image203.png"/><Relationship Id="rId128" Type="http://schemas.openxmlformats.org/officeDocument/2006/relationships/image" Target="../media/image230.png"/><Relationship Id="rId335" Type="http://schemas.openxmlformats.org/officeDocument/2006/relationships/image" Target="../media/image285.png"/><Relationship Id="rId377" Type="http://schemas.openxmlformats.org/officeDocument/2006/relationships/customXml" Target="../ink/ink962.xml"/><Relationship Id="rId500" Type="http://schemas.openxmlformats.org/officeDocument/2006/relationships/image" Target="../media/image408.png"/><Relationship Id="rId542" Type="http://schemas.openxmlformats.org/officeDocument/2006/relationships/image" Target="../media/image420.png"/><Relationship Id="rId584" Type="http://schemas.openxmlformats.org/officeDocument/2006/relationships/customXml" Target="../ink/ink1077.xml"/><Relationship Id="rId5" Type="http://schemas.openxmlformats.org/officeDocument/2006/relationships/customXml" Target="../ink/ink756.xml"/><Relationship Id="rId181" Type="http://schemas.openxmlformats.org/officeDocument/2006/relationships/image" Target="../media/image3040.png"/><Relationship Id="rId237" Type="http://schemas.openxmlformats.org/officeDocument/2006/relationships/image" Target="../media/image1140.png"/><Relationship Id="rId402" Type="http://schemas.openxmlformats.org/officeDocument/2006/relationships/image" Target="../media/image363.png"/><Relationship Id="rId279" Type="http://schemas.openxmlformats.org/officeDocument/2006/relationships/image" Target="../media/image169.png"/><Relationship Id="rId444" Type="http://schemas.openxmlformats.org/officeDocument/2006/relationships/image" Target="../media/image383.png"/><Relationship Id="rId486" Type="http://schemas.openxmlformats.org/officeDocument/2006/relationships/image" Target="../media/image402.png"/><Relationship Id="rId43" Type="http://schemas.openxmlformats.org/officeDocument/2006/relationships/customXml" Target="../ink/ink775.xml"/><Relationship Id="rId139" Type="http://schemas.openxmlformats.org/officeDocument/2006/relationships/customXml" Target="../ink/ink823.xml"/><Relationship Id="rId290" Type="http://schemas.openxmlformats.org/officeDocument/2006/relationships/customXml" Target="../ink/ink910.xml"/><Relationship Id="rId304" Type="http://schemas.openxmlformats.org/officeDocument/2006/relationships/customXml" Target="../ink/ink917.xml"/><Relationship Id="rId346" Type="http://schemas.openxmlformats.org/officeDocument/2006/relationships/customXml" Target="../ink/ink938.xml"/><Relationship Id="rId388" Type="http://schemas.openxmlformats.org/officeDocument/2006/relationships/customXml" Target="../ink/ink973.xml"/><Relationship Id="rId511" Type="http://schemas.openxmlformats.org/officeDocument/2006/relationships/image" Target="../media/image333.png"/><Relationship Id="rId553" Type="http://schemas.openxmlformats.org/officeDocument/2006/relationships/customXml" Target="../ink/ink1061.xml"/><Relationship Id="rId85" Type="http://schemas.openxmlformats.org/officeDocument/2006/relationships/customXml" Target="../ink/ink796.xml"/><Relationship Id="rId150" Type="http://schemas.openxmlformats.org/officeDocument/2006/relationships/customXml" Target="../ink/ink829.xml"/><Relationship Id="rId192" Type="http://schemas.openxmlformats.org/officeDocument/2006/relationships/customXml" Target="../ink/ink859.xml"/><Relationship Id="rId206" Type="http://schemas.openxmlformats.org/officeDocument/2006/relationships/customXml" Target="../ink/ink866.xml"/><Relationship Id="rId413" Type="http://schemas.openxmlformats.org/officeDocument/2006/relationships/customXml" Target="../ink/ink987.xml"/><Relationship Id="rId248" Type="http://schemas.openxmlformats.org/officeDocument/2006/relationships/customXml" Target="../ink/ink888.xml"/><Relationship Id="rId455" Type="http://schemas.openxmlformats.org/officeDocument/2006/relationships/customXml" Target="../ink/ink1009.xml"/><Relationship Id="rId497" Type="http://schemas.openxmlformats.org/officeDocument/2006/relationships/image" Target="../media/image407.png"/><Relationship Id="rId12" Type="http://schemas.openxmlformats.org/officeDocument/2006/relationships/image" Target="../media/image172.png"/><Relationship Id="rId108" Type="http://schemas.openxmlformats.org/officeDocument/2006/relationships/image" Target="../media/image220.png"/><Relationship Id="rId315" Type="http://schemas.openxmlformats.org/officeDocument/2006/relationships/image" Target="../media/image275.png"/><Relationship Id="rId357" Type="http://schemas.openxmlformats.org/officeDocument/2006/relationships/image" Target="../media/image296.png"/><Relationship Id="rId522" Type="http://schemas.openxmlformats.org/officeDocument/2006/relationships/image" Target="../media/image445.png"/><Relationship Id="rId54" Type="http://schemas.openxmlformats.org/officeDocument/2006/relationships/image" Target="../media/image193.png"/><Relationship Id="rId96" Type="http://schemas.openxmlformats.org/officeDocument/2006/relationships/image" Target="../media/image214.png"/><Relationship Id="rId161" Type="http://schemas.openxmlformats.org/officeDocument/2006/relationships/customXml" Target="../ink/ink840.xml"/><Relationship Id="rId217" Type="http://schemas.openxmlformats.org/officeDocument/2006/relationships/image" Target="../media/image3220.png"/><Relationship Id="rId399" Type="http://schemas.openxmlformats.org/officeDocument/2006/relationships/customXml" Target="../ink/ink980.xml"/><Relationship Id="rId564" Type="http://schemas.openxmlformats.org/officeDocument/2006/relationships/image" Target="../media/image431.png"/><Relationship Id="rId259" Type="http://schemas.openxmlformats.org/officeDocument/2006/relationships/image" Target="../media/image125.png"/><Relationship Id="rId424" Type="http://schemas.openxmlformats.org/officeDocument/2006/relationships/customXml" Target="../ink/ink993.xml"/><Relationship Id="rId466" Type="http://schemas.openxmlformats.org/officeDocument/2006/relationships/image" Target="../media/image394.png"/><Relationship Id="rId23" Type="http://schemas.openxmlformats.org/officeDocument/2006/relationships/customXml" Target="../ink/ink765.xml"/><Relationship Id="rId119" Type="http://schemas.openxmlformats.org/officeDocument/2006/relationships/customXml" Target="../ink/ink813.xml"/><Relationship Id="rId270" Type="http://schemas.openxmlformats.org/officeDocument/2006/relationships/customXml" Target="../ink/ink900.xml"/><Relationship Id="rId326" Type="http://schemas.openxmlformats.org/officeDocument/2006/relationships/customXml" Target="../ink/ink928.xml"/><Relationship Id="rId533" Type="http://schemas.openxmlformats.org/officeDocument/2006/relationships/customXml" Target="../ink/ink1051.xml"/><Relationship Id="rId65" Type="http://schemas.openxmlformats.org/officeDocument/2006/relationships/customXml" Target="../ink/ink786.xml"/><Relationship Id="rId130" Type="http://schemas.openxmlformats.org/officeDocument/2006/relationships/image" Target="../media/image231.png"/><Relationship Id="rId368" Type="http://schemas.openxmlformats.org/officeDocument/2006/relationships/customXml" Target="../ink/ink953.xml"/><Relationship Id="rId575" Type="http://schemas.openxmlformats.org/officeDocument/2006/relationships/image" Target="../media/image436.png"/><Relationship Id="rId172" Type="http://schemas.openxmlformats.org/officeDocument/2006/relationships/customXml" Target="../ink/ink849.xml"/><Relationship Id="rId228" Type="http://schemas.openxmlformats.org/officeDocument/2006/relationships/customXml" Target="../ink/ink877.xml"/><Relationship Id="rId435" Type="http://schemas.openxmlformats.org/officeDocument/2006/relationships/customXml" Target="../ink/ink999.xml"/><Relationship Id="rId477" Type="http://schemas.openxmlformats.org/officeDocument/2006/relationships/customXml" Target="../ink/ink1020.xml"/><Relationship Id="rId281" Type="http://schemas.openxmlformats.org/officeDocument/2006/relationships/image" Target="../media/image170.png"/><Relationship Id="rId337" Type="http://schemas.openxmlformats.org/officeDocument/2006/relationships/image" Target="../media/image286.png"/><Relationship Id="rId502" Type="http://schemas.openxmlformats.org/officeDocument/2006/relationships/customXml" Target="../ink/ink1034.xml"/><Relationship Id="rId34" Type="http://schemas.openxmlformats.org/officeDocument/2006/relationships/image" Target="../media/image183.png"/><Relationship Id="rId76" Type="http://schemas.openxmlformats.org/officeDocument/2006/relationships/image" Target="../media/image204.png"/><Relationship Id="rId141" Type="http://schemas.openxmlformats.org/officeDocument/2006/relationships/customXml" Target="../ink/ink824.xml"/><Relationship Id="rId379" Type="http://schemas.openxmlformats.org/officeDocument/2006/relationships/customXml" Target="../ink/ink964.xml"/><Relationship Id="rId544" Type="http://schemas.openxmlformats.org/officeDocument/2006/relationships/image" Target="../media/image421.png"/><Relationship Id="rId586" Type="http://schemas.openxmlformats.org/officeDocument/2006/relationships/customXml" Target="../ink/ink1078.xml"/><Relationship Id="rId7" Type="http://schemas.openxmlformats.org/officeDocument/2006/relationships/customXml" Target="../ink/ink757.xml"/><Relationship Id="rId183" Type="http://schemas.openxmlformats.org/officeDocument/2006/relationships/image" Target="../media/image3050.png"/><Relationship Id="rId239" Type="http://schemas.openxmlformats.org/officeDocument/2006/relationships/image" Target="../media/image1150.png"/><Relationship Id="rId390" Type="http://schemas.openxmlformats.org/officeDocument/2006/relationships/customXml" Target="../ink/ink975.xml"/><Relationship Id="rId404" Type="http://schemas.openxmlformats.org/officeDocument/2006/relationships/image" Target="../media/image364.png"/><Relationship Id="rId446" Type="http://schemas.openxmlformats.org/officeDocument/2006/relationships/image" Target="../media/image384.png"/><Relationship Id="rId250" Type="http://schemas.openxmlformats.org/officeDocument/2006/relationships/customXml" Target="../ink/ink890.xml"/><Relationship Id="rId292" Type="http://schemas.openxmlformats.org/officeDocument/2006/relationships/customXml" Target="../ink/ink911.xml"/><Relationship Id="rId306" Type="http://schemas.openxmlformats.org/officeDocument/2006/relationships/customXml" Target="../ink/ink918.xml"/><Relationship Id="rId488" Type="http://schemas.openxmlformats.org/officeDocument/2006/relationships/image" Target="../media/image403.png"/><Relationship Id="rId45" Type="http://schemas.openxmlformats.org/officeDocument/2006/relationships/customXml" Target="../ink/ink776.xml"/><Relationship Id="rId87" Type="http://schemas.openxmlformats.org/officeDocument/2006/relationships/customXml" Target="../ink/ink797.xml"/><Relationship Id="rId110" Type="http://schemas.openxmlformats.org/officeDocument/2006/relationships/image" Target="../media/image221.png"/><Relationship Id="rId348" Type="http://schemas.openxmlformats.org/officeDocument/2006/relationships/customXml" Target="../ink/ink939.xml"/><Relationship Id="rId513" Type="http://schemas.openxmlformats.org/officeDocument/2006/relationships/image" Target="../media/image334.png"/><Relationship Id="rId555" Type="http://schemas.openxmlformats.org/officeDocument/2006/relationships/customXml" Target="../ink/ink1062.xml"/><Relationship Id="rId152" Type="http://schemas.openxmlformats.org/officeDocument/2006/relationships/customXml" Target="../ink/ink831.xml"/><Relationship Id="rId194" Type="http://schemas.openxmlformats.org/officeDocument/2006/relationships/customXml" Target="../ink/ink860.xml"/><Relationship Id="rId208" Type="http://schemas.openxmlformats.org/officeDocument/2006/relationships/customXml" Target="../ink/ink867.xml"/><Relationship Id="rId415" Type="http://schemas.openxmlformats.org/officeDocument/2006/relationships/customXml" Target="../ink/ink988.xml"/><Relationship Id="rId457" Type="http://schemas.openxmlformats.org/officeDocument/2006/relationships/customXml" Target="../ink/ink1010.xml"/><Relationship Id="rId261" Type="http://schemas.openxmlformats.org/officeDocument/2006/relationships/image" Target="../media/image126.png"/><Relationship Id="rId499" Type="http://schemas.openxmlformats.org/officeDocument/2006/relationships/customXml" Target="../ink/ink1032.xml"/><Relationship Id="rId14" Type="http://schemas.openxmlformats.org/officeDocument/2006/relationships/image" Target="../media/image173.png"/><Relationship Id="rId56" Type="http://schemas.openxmlformats.org/officeDocument/2006/relationships/image" Target="../media/image194.png"/><Relationship Id="rId317" Type="http://schemas.openxmlformats.org/officeDocument/2006/relationships/image" Target="../media/image276.png"/><Relationship Id="rId359" Type="http://schemas.openxmlformats.org/officeDocument/2006/relationships/image" Target="../media/image297.png"/><Relationship Id="rId524" Type="http://schemas.openxmlformats.org/officeDocument/2006/relationships/image" Target="../media/image446.png"/><Relationship Id="rId566" Type="http://schemas.openxmlformats.org/officeDocument/2006/relationships/image" Target="../media/image432.png"/><Relationship Id="rId98" Type="http://schemas.openxmlformats.org/officeDocument/2006/relationships/image" Target="../media/image215.png"/><Relationship Id="rId121" Type="http://schemas.openxmlformats.org/officeDocument/2006/relationships/customXml" Target="../ink/ink814.xml"/><Relationship Id="rId163" Type="http://schemas.openxmlformats.org/officeDocument/2006/relationships/customXml" Target="../ink/ink842.xml"/><Relationship Id="rId219" Type="http://schemas.openxmlformats.org/officeDocument/2006/relationships/image" Target="../media/image3230.png"/><Relationship Id="rId370" Type="http://schemas.openxmlformats.org/officeDocument/2006/relationships/customXml" Target="../ink/ink955.xml"/><Relationship Id="rId426" Type="http://schemas.openxmlformats.org/officeDocument/2006/relationships/customXml" Target="../ink/ink994.xml"/><Relationship Id="rId230" Type="http://schemas.openxmlformats.org/officeDocument/2006/relationships/customXml" Target="../ink/ink878.xml"/><Relationship Id="rId468" Type="http://schemas.openxmlformats.org/officeDocument/2006/relationships/image" Target="../media/image337.png"/><Relationship Id="rId25" Type="http://schemas.openxmlformats.org/officeDocument/2006/relationships/customXml" Target="../ink/ink766.xml"/><Relationship Id="rId67" Type="http://schemas.openxmlformats.org/officeDocument/2006/relationships/customXml" Target="../ink/ink787.xml"/><Relationship Id="rId272" Type="http://schemas.openxmlformats.org/officeDocument/2006/relationships/customXml" Target="../ink/ink901.xml"/><Relationship Id="rId328" Type="http://schemas.openxmlformats.org/officeDocument/2006/relationships/customXml" Target="../ink/ink929.xml"/><Relationship Id="rId535" Type="http://schemas.openxmlformats.org/officeDocument/2006/relationships/customXml" Target="../ink/ink1052.xml"/><Relationship Id="rId577" Type="http://schemas.openxmlformats.org/officeDocument/2006/relationships/image" Target="../media/image437.png"/><Relationship Id="rId132" Type="http://schemas.openxmlformats.org/officeDocument/2006/relationships/image" Target="../media/image232.png"/><Relationship Id="rId174" Type="http://schemas.openxmlformats.org/officeDocument/2006/relationships/customXml" Target="../ink/ink850.xml"/><Relationship Id="rId381" Type="http://schemas.openxmlformats.org/officeDocument/2006/relationships/customXml" Target="../ink/ink966.xml"/><Relationship Id="rId241" Type="http://schemas.openxmlformats.org/officeDocument/2006/relationships/image" Target="../media/image1160.png"/><Relationship Id="rId437" Type="http://schemas.openxmlformats.org/officeDocument/2006/relationships/customXml" Target="../ink/ink1000.xml"/><Relationship Id="rId479" Type="http://schemas.openxmlformats.org/officeDocument/2006/relationships/customXml" Target="../ink/ink1021.xml"/><Relationship Id="rId36" Type="http://schemas.openxmlformats.org/officeDocument/2006/relationships/image" Target="../media/image184.png"/><Relationship Id="rId283" Type="http://schemas.openxmlformats.org/officeDocument/2006/relationships/image" Target="../media/image171.png"/><Relationship Id="rId339" Type="http://schemas.openxmlformats.org/officeDocument/2006/relationships/image" Target="../media/image287.png"/><Relationship Id="rId490" Type="http://schemas.openxmlformats.org/officeDocument/2006/relationships/customXml" Target="../ink/ink1027.xml"/><Relationship Id="rId504" Type="http://schemas.openxmlformats.org/officeDocument/2006/relationships/image" Target="../media/image330.png"/><Relationship Id="rId546" Type="http://schemas.openxmlformats.org/officeDocument/2006/relationships/image" Target="../media/image422.png"/><Relationship Id="rId78" Type="http://schemas.openxmlformats.org/officeDocument/2006/relationships/image" Target="../media/image205.png"/><Relationship Id="rId101" Type="http://schemas.openxmlformats.org/officeDocument/2006/relationships/customXml" Target="../ink/ink804.xml"/><Relationship Id="rId143" Type="http://schemas.openxmlformats.org/officeDocument/2006/relationships/customXml" Target="../ink/ink825.xml"/><Relationship Id="rId185" Type="http://schemas.openxmlformats.org/officeDocument/2006/relationships/image" Target="../media/image3060.png"/><Relationship Id="rId350" Type="http://schemas.openxmlformats.org/officeDocument/2006/relationships/customXml" Target="../ink/ink940.xml"/><Relationship Id="rId406" Type="http://schemas.openxmlformats.org/officeDocument/2006/relationships/image" Target="../media/image365.png"/><Relationship Id="rId588" Type="http://schemas.openxmlformats.org/officeDocument/2006/relationships/customXml" Target="../ink/ink1079.xml"/><Relationship Id="rId9" Type="http://schemas.openxmlformats.org/officeDocument/2006/relationships/customXml" Target="../ink/ink758.xml"/><Relationship Id="rId210" Type="http://schemas.openxmlformats.org/officeDocument/2006/relationships/customXml" Target="../ink/ink868.xml"/><Relationship Id="rId392" Type="http://schemas.openxmlformats.org/officeDocument/2006/relationships/image" Target="../media/image358.png"/><Relationship Id="rId448" Type="http://schemas.openxmlformats.org/officeDocument/2006/relationships/image" Target="../media/image385.png"/><Relationship Id="rId252" Type="http://schemas.openxmlformats.org/officeDocument/2006/relationships/customXml" Target="../ink/ink891.xml"/><Relationship Id="rId294" Type="http://schemas.openxmlformats.org/officeDocument/2006/relationships/customXml" Target="../ink/ink912.xml"/><Relationship Id="rId308" Type="http://schemas.openxmlformats.org/officeDocument/2006/relationships/customXml" Target="../ink/ink919.xml"/><Relationship Id="rId515" Type="http://schemas.openxmlformats.org/officeDocument/2006/relationships/customXml" Target="../ink/ink1042.xml"/><Relationship Id="rId47" Type="http://schemas.openxmlformats.org/officeDocument/2006/relationships/customXml" Target="../ink/ink777.xml"/><Relationship Id="rId89" Type="http://schemas.openxmlformats.org/officeDocument/2006/relationships/customXml" Target="../ink/ink798.xml"/><Relationship Id="rId112" Type="http://schemas.openxmlformats.org/officeDocument/2006/relationships/image" Target="../media/image222.png"/><Relationship Id="rId154" Type="http://schemas.openxmlformats.org/officeDocument/2006/relationships/customXml" Target="../ink/ink833.xml"/><Relationship Id="rId361" Type="http://schemas.openxmlformats.org/officeDocument/2006/relationships/customXml" Target="../ink/ink946.xml"/><Relationship Id="rId557" Type="http://schemas.openxmlformats.org/officeDocument/2006/relationships/customXml" Target="../ink/ink1063.xml"/><Relationship Id="rId196" Type="http://schemas.openxmlformats.org/officeDocument/2006/relationships/customXml" Target="../ink/ink861.xml"/><Relationship Id="rId417" Type="http://schemas.openxmlformats.org/officeDocument/2006/relationships/customXml" Target="../ink/ink989.xml"/><Relationship Id="rId459" Type="http://schemas.openxmlformats.org/officeDocument/2006/relationships/customXml" Target="../ink/ink1011.xml"/><Relationship Id="rId16" Type="http://schemas.openxmlformats.org/officeDocument/2006/relationships/image" Target="../media/image174.png"/><Relationship Id="rId221" Type="http://schemas.openxmlformats.org/officeDocument/2006/relationships/image" Target="../media/image3240.png"/><Relationship Id="rId242" Type="http://schemas.openxmlformats.org/officeDocument/2006/relationships/customXml" Target="../ink/ink884.xml"/><Relationship Id="rId263" Type="http://schemas.openxmlformats.org/officeDocument/2006/relationships/image" Target="../media/image127.png"/><Relationship Id="rId284" Type="http://schemas.openxmlformats.org/officeDocument/2006/relationships/customXml" Target="../ink/ink907.xml"/><Relationship Id="rId319" Type="http://schemas.openxmlformats.org/officeDocument/2006/relationships/image" Target="../media/image277.png"/><Relationship Id="rId470" Type="http://schemas.openxmlformats.org/officeDocument/2006/relationships/image" Target="../media/image395.png"/><Relationship Id="rId491" Type="http://schemas.openxmlformats.org/officeDocument/2006/relationships/image" Target="../media/image404.png"/><Relationship Id="rId505" Type="http://schemas.openxmlformats.org/officeDocument/2006/relationships/customXml" Target="../ink/ink1036.xml"/><Relationship Id="rId526" Type="http://schemas.openxmlformats.org/officeDocument/2006/relationships/image" Target="../media/image447.png"/><Relationship Id="rId37" Type="http://schemas.openxmlformats.org/officeDocument/2006/relationships/customXml" Target="../ink/ink772.xml"/><Relationship Id="rId58" Type="http://schemas.openxmlformats.org/officeDocument/2006/relationships/image" Target="../media/image195.png"/><Relationship Id="rId79" Type="http://schemas.openxmlformats.org/officeDocument/2006/relationships/customXml" Target="../ink/ink793.xml"/><Relationship Id="rId102" Type="http://schemas.openxmlformats.org/officeDocument/2006/relationships/image" Target="../media/image217.png"/><Relationship Id="rId123" Type="http://schemas.openxmlformats.org/officeDocument/2006/relationships/customXml" Target="../ink/ink815.xml"/><Relationship Id="rId144" Type="http://schemas.openxmlformats.org/officeDocument/2006/relationships/image" Target="../media/image238.png"/><Relationship Id="rId330" Type="http://schemas.openxmlformats.org/officeDocument/2006/relationships/customXml" Target="../ink/ink930.xml"/><Relationship Id="rId547" Type="http://schemas.openxmlformats.org/officeDocument/2006/relationships/customXml" Target="../ink/ink1058.xml"/><Relationship Id="rId568" Type="http://schemas.openxmlformats.org/officeDocument/2006/relationships/customXml" Target="../ink/ink1069.xml"/><Relationship Id="rId589" Type="http://schemas.openxmlformats.org/officeDocument/2006/relationships/image" Target="../media/image443.png"/><Relationship Id="rId90" Type="http://schemas.openxmlformats.org/officeDocument/2006/relationships/image" Target="../media/image211.png"/><Relationship Id="rId165" Type="http://schemas.openxmlformats.org/officeDocument/2006/relationships/customXml" Target="../ink/ink844.xml"/><Relationship Id="rId186" Type="http://schemas.openxmlformats.org/officeDocument/2006/relationships/customXml" Target="../ink/ink856.xml"/><Relationship Id="rId351" Type="http://schemas.openxmlformats.org/officeDocument/2006/relationships/image" Target="../media/image293.png"/><Relationship Id="rId372" Type="http://schemas.openxmlformats.org/officeDocument/2006/relationships/customXml" Target="../ink/ink957.xml"/><Relationship Id="rId393" Type="http://schemas.openxmlformats.org/officeDocument/2006/relationships/customXml" Target="../ink/ink977.xml"/><Relationship Id="rId407" Type="http://schemas.openxmlformats.org/officeDocument/2006/relationships/customXml" Target="../ink/ink984.xml"/><Relationship Id="rId428" Type="http://schemas.openxmlformats.org/officeDocument/2006/relationships/customXml" Target="../ink/ink995.xml"/><Relationship Id="rId449" Type="http://schemas.openxmlformats.org/officeDocument/2006/relationships/customXml" Target="../ink/ink1006.xml"/><Relationship Id="rId211" Type="http://schemas.openxmlformats.org/officeDocument/2006/relationships/image" Target="../media/image3190.png"/><Relationship Id="rId232" Type="http://schemas.openxmlformats.org/officeDocument/2006/relationships/customXml" Target="../ink/ink879.xml"/><Relationship Id="rId253" Type="http://schemas.openxmlformats.org/officeDocument/2006/relationships/image" Target="../media/image118.png"/><Relationship Id="rId274" Type="http://schemas.openxmlformats.org/officeDocument/2006/relationships/customXml" Target="../ink/ink902.xml"/><Relationship Id="rId295" Type="http://schemas.openxmlformats.org/officeDocument/2006/relationships/image" Target="../media/image265.png"/><Relationship Id="rId309" Type="http://schemas.openxmlformats.org/officeDocument/2006/relationships/image" Target="../media/image272.png"/><Relationship Id="rId460" Type="http://schemas.openxmlformats.org/officeDocument/2006/relationships/image" Target="../media/image391.png"/><Relationship Id="rId481" Type="http://schemas.openxmlformats.org/officeDocument/2006/relationships/customXml" Target="../ink/ink1022.xml"/><Relationship Id="rId516" Type="http://schemas.openxmlformats.org/officeDocument/2006/relationships/image" Target="../media/image335.png"/><Relationship Id="rId27" Type="http://schemas.openxmlformats.org/officeDocument/2006/relationships/customXml" Target="../ink/ink767.xml"/><Relationship Id="rId48" Type="http://schemas.openxmlformats.org/officeDocument/2006/relationships/image" Target="../media/image190.png"/><Relationship Id="rId69" Type="http://schemas.openxmlformats.org/officeDocument/2006/relationships/customXml" Target="../ink/ink788.xml"/><Relationship Id="rId113" Type="http://schemas.openxmlformats.org/officeDocument/2006/relationships/customXml" Target="../ink/ink810.xml"/><Relationship Id="rId134" Type="http://schemas.openxmlformats.org/officeDocument/2006/relationships/image" Target="../media/image233.png"/><Relationship Id="rId320" Type="http://schemas.openxmlformats.org/officeDocument/2006/relationships/customXml" Target="../ink/ink925.xml"/><Relationship Id="rId537" Type="http://schemas.openxmlformats.org/officeDocument/2006/relationships/customXml" Target="../ink/ink1053.xml"/><Relationship Id="rId558" Type="http://schemas.openxmlformats.org/officeDocument/2006/relationships/image" Target="../media/image428.png"/><Relationship Id="rId579" Type="http://schemas.openxmlformats.org/officeDocument/2006/relationships/image" Target="../media/image438.png"/><Relationship Id="rId80" Type="http://schemas.openxmlformats.org/officeDocument/2006/relationships/image" Target="../media/image206.png"/><Relationship Id="rId155" Type="http://schemas.openxmlformats.org/officeDocument/2006/relationships/customXml" Target="../ink/ink834.xml"/><Relationship Id="rId176" Type="http://schemas.openxmlformats.org/officeDocument/2006/relationships/customXml" Target="../ink/ink851.xml"/><Relationship Id="rId197" Type="http://schemas.openxmlformats.org/officeDocument/2006/relationships/image" Target="../media/image3120.png"/><Relationship Id="rId341" Type="http://schemas.openxmlformats.org/officeDocument/2006/relationships/image" Target="../media/image288.png"/><Relationship Id="rId362" Type="http://schemas.openxmlformats.org/officeDocument/2006/relationships/customXml" Target="../ink/ink947.xml"/><Relationship Id="rId383" Type="http://schemas.openxmlformats.org/officeDocument/2006/relationships/customXml" Target="../ink/ink968.xml"/><Relationship Id="rId418" Type="http://schemas.openxmlformats.org/officeDocument/2006/relationships/image" Target="../media/image371.png"/><Relationship Id="rId439" Type="http://schemas.openxmlformats.org/officeDocument/2006/relationships/customXml" Target="../ink/ink1001.xml"/><Relationship Id="rId590" Type="http://schemas.openxmlformats.org/officeDocument/2006/relationships/customXml" Target="../ink/ink1080.xml"/><Relationship Id="rId201" Type="http://schemas.openxmlformats.org/officeDocument/2006/relationships/image" Target="../media/image3140.png"/><Relationship Id="rId222" Type="http://schemas.openxmlformats.org/officeDocument/2006/relationships/customXml" Target="../ink/ink874.xml"/><Relationship Id="rId243" Type="http://schemas.openxmlformats.org/officeDocument/2006/relationships/image" Target="../media/image110.png"/><Relationship Id="rId264" Type="http://schemas.openxmlformats.org/officeDocument/2006/relationships/customXml" Target="../ink/ink897.xml"/><Relationship Id="rId285" Type="http://schemas.openxmlformats.org/officeDocument/2006/relationships/image" Target="../media/image191.png"/><Relationship Id="rId450" Type="http://schemas.openxmlformats.org/officeDocument/2006/relationships/image" Target="../media/image386.png"/><Relationship Id="rId471" Type="http://schemas.openxmlformats.org/officeDocument/2006/relationships/customXml" Target="../ink/ink1017.xml"/><Relationship Id="rId506" Type="http://schemas.openxmlformats.org/officeDocument/2006/relationships/customXml" Target="../ink/ink1037.xml"/><Relationship Id="rId17" Type="http://schemas.openxmlformats.org/officeDocument/2006/relationships/customXml" Target="../ink/ink762.xml"/><Relationship Id="rId38" Type="http://schemas.openxmlformats.org/officeDocument/2006/relationships/image" Target="../media/image185.png"/><Relationship Id="rId59" Type="http://schemas.openxmlformats.org/officeDocument/2006/relationships/customXml" Target="../ink/ink783.xml"/><Relationship Id="rId103" Type="http://schemas.openxmlformats.org/officeDocument/2006/relationships/customXml" Target="../ink/ink805.xml"/><Relationship Id="rId124" Type="http://schemas.openxmlformats.org/officeDocument/2006/relationships/image" Target="../media/image228.png"/><Relationship Id="rId310" Type="http://schemas.openxmlformats.org/officeDocument/2006/relationships/customXml" Target="../ink/ink920.xml"/><Relationship Id="rId492" Type="http://schemas.openxmlformats.org/officeDocument/2006/relationships/customXml" Target="../ink/ink1028.xml"/><Relationship Id="rId527" Type="http://schemas.openxmlformats.org/officeDocument/2006/relationships/customXml" Target="../ink/ink1048.xml"/><Relationship Id="rId548" Type="http://schemas.openxmlformats.org/officeDocument/2006/relationships/image" Target="../media/image423.png"/><Relationship Id="rId569" Type="http://schemas.openxmlformats.org/officeDocument/2006/relationships/image" Target="../media/image433.png"/><Relationship Id="rId70" Type="http://schemas.openxmlformats.org/officeDocument/2006/relationships/image" Target="../media/image201.png"/><Relationship Id="rId91" Type="http://schemas.openxmlformats.org/officeDocument/2006/relationships/customXml" Target="../ink/ink799.xml"/><Relationship Id="rId145" Type="http://schemas.openxmlformats.org/officeDocument/2006/relationships/customXml" Target="../ink/ink826.xml"/><Relationship Id="rId166" Type="http://schemas.openxmlformats.org/officeDocument/2006/relationships/customXml" Target="../ink/ink845.xml"/><Relationship Id="rId187" Type="http://schemas.openxmlformats.org/officeDocument/2006/relationships/image" Target="../media/image3070.png"/><Relationship Id="rId331" Type="http://schemas.openxmlformats.org/officeDocument/2006/relationships/image" Target="../media/image283.png"/><Relationship Id="rId352" Type="http://schemas.openxmlformats.org/officeDocument/2006/relationships/customXml" Target="../ink/ink941.xml"/><Relationship Id="rId373" Type="http://schemas.openxmlformats.org/officeDocument/2006/relationships/customXml" Target="../ink/ink958.xml"/><Relationship Id="rId394" Type="http://schemas.openxmlformats.org/officeDocument/2006/relationships/image" Target="../media/image359.png"/><Relationship Id="rId408" Type="http://schemas.openxmlformats.org/officeDocument/2006/relationships/image" Target="../media/image366.png"/><Relationship Id="rId429" Type="http://schemas.openxmlformats.org/officeDocument/2006/relationships/customXml" Target="../ink/ink996.xml"/><Relationship Id="rId580" Type="http://schemas.openxmlformats.org/officeDocument/2006/relationships/customXml" Target="../ink/ink107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69.xml"/><Relationship Id="rId233" Type="http://schemas.openxmlformats.org/officeDocument/2006/relationships/image" Target="../media/image1120.png"/><Relationship Id="rId254" Type="http://schemas.openxmlformats.org/officeDocument/2006/relationships/customXml" Target="../ink/ink892.xml"/><Relationship Id="rId440" Type="http://schemas.openxmlformats.org/officeDocument/2006/relationships/image" Target="../media/image381.png"/><Relationship Id="rId28" Type="http://schemas.openxmlformats.org/officeDocument/2006/relationships/image" Target="../media/image180.png"/><Relationship Id="rId49" Type="http://schemas.openxmlformats.org/officeDocument/2006/relationships/customXml" Target="../ink/ink778.xml"/><Relationship Id="rId114" Type="http://schemas.openxmlformats.org/officeDocument/2006/relationships/image" Target="../media/image223.png"/><Relationship Id="rId275" Type="http://schemas.openxmlformats.org/officeDocument/2006/relationships/image" Target="../media/image145.png"/><Relationship Id="rId296" Type="http://schemas.openxmlformats.org/officeDocument/2006/relationships/customXml" Target="../ink/ink913.xml"/><Relationship Id="rId300" Type="http://schemas.openxmlformats.org/officeDocument/2006/relationships/customXml" Target="../ink/ink915.xml"/><Relationship Id="rId461" Type="http://schemas.openxmlformats.org/officeDocument/2006/relationships/customXml" Target="../ink/ink1012.xml"/><Relationship Id="rId482" Type="http://schemas.openxmlformats.org/officeDocument/2006/relationships/image" Target="../media/image401.png"/><Relationship Id="rId517" Type="http://schemas.openxmlformats.org/officeDocument/2006/relationships/customXml" Target="../ink/ink1043.xml"/><Relationship Id="rId538" Type="http://schemas.openxmlformats.org/officeDocument/2006/relationships/image" Target="../media/image453.png"/><Relationship Id="rId559" Type="http://schemas.openxmlformats.org/officeDocument/2006/relationships/customXml" Target="../ink/ink1064.xml"/><Relationship Id="rId60" Type="http://schemas.openxmlformats.org/officeDocument/2006/relationships/image" Target="../media/image196.png"/><Relationship Id="rId81" Type="http://schemas.openxmlformats.org/officeDocument/2006/relationships/customXml" Target="../ink/ink794.xml"/><Relationship Id="rId135" Type="http://schemas.openxmlformats.org/officeDocument/2006/relationships/customXml" Target="../ink/ink821.xml"/><Relationship Id="rId156" Type="http://schemas.openxmlformats.org/officeDocument/2006/relationships/customXml" Target="../ink/ink835.xml"/><Relationship Id="rId177" Type="http://schemas.openxmlformats.org/officeDocument/2006/relationships/image" Target="../media/image3020.png"/><Relationship Id="rId198" Type="http://schemas.openxmlformats.org/officeDocument/2006/relationships/customXml" Target="../ink/ink862.xml"/><Relationship Id="rId321" Type="http://schemas.openxmlformats.org/officeDocument/2006/relationships/image" Target="../media/image278.png"/><Relationship Id="rId342" Type="http://schemas.openxmlformats.org/officeDocument/2006/relationships/customXml" Target="../ink/ink936.xml"/><Relationship Id="rId363" Type="http://schemas.openxmlformats.org/officeDocument/2006/relationships/customXml" Target="../ink/ink948.xml"/><Relationship Id="rId384" Type="http://schemas.openxmlformats.org/officeDocument/2006/relationships/customXml" Target="../ink/ink969.xml"/><Relationship Id="rId419" Type="http://schemas.openxmlformats.org/officeDocument/2006/relationships/customXml" Target="../ink/ink990.xml"/><Relationship Id="rId570" Type="http://schemas.openxmlformats.org/officeDocument/2006/relationships/customXml" Target="../ink/ink1070.xml"/><Relationship Id="rId202" Type="http://schemas.openxmlformats.org/officeDocument/2006/relationships/customXml" Target="../ink/ink864.xml"/><Relationship Id="rId223" Type="http://schemas.openxmlformats.org/officeDocument/2006/relationships/image" Target="../media/image3250.png"/><Relationship Id="rId244" Type="http://schemas.openxmlformats.org/officeDocument/2006/relationships/customXml" Target="../ink/ink885.xml"/><Relationship Id="rId430" Type="http://schemas.openxmlformats.org/officeDocument/2006/relationships/image" Target="../media/image376.png"/><Relationship Id="rId18" Type="http://schemas.openxmlformats.org/officeDocument/2006/relationships/image" Target="../media/image175.png"/><Relationship Id="rId39" Type="http://schemas.openxmlformats.org/officeDocument/2006/relationships/customXml" Target="../ink/ink773.xml"/><Relationship Id="rId265" Type="http://schemas.openxmlformats.org/officeDocument/2006/relationships/image" Target="../media/image128.png"/><Relationship Id="rId286" Type="http://schemas.openxmlformats.org/officeDocument/2006/relationships/customXml" Target="../ink/ink908.xml"/><Relationship Id="rId451" Type="http://schemas.openxmlformats.org/officeDocument/2006/relationships/customXml" Target="../ink/ink1007.xml"/><Relationship Id="rId472" Type="http://schemas.openxmlformats.org/officeDocument/2006/relationships/image" Target="../media/image396.png"/><Relationship Id="rId493" Type="http://schemas.openxmlformats.org/officeDocument/2006/relationships/image" Target="../media/image405.png"/><Relationship Id="rId507" Type="http://schemas.openxmlformats.org/officeDocument/2006/relationships/image" Target="../media/image331.png"/><Relationship Id="rId528" Type="http://schemas.openxmlformats.org/officeDocument/2006/relationships/image" Target="../media/image448.png"/><Relationship Id="rId549" Type="http://schemas.openxmlformats.org/officeDocument/2006/relationships/customXml" Target="../ink/ink1059.xml"/><Relationship Id="rId50" Type="http://schemas.openxmlformats.org/officeDocument/2006/relationships/image" Target="../media/image107.png"/><Relationship Id="rId104" Type="http://schemas.openxmlformats.org/officeDocument/2006/relationships/image" Target="../media/image218.png"/><Relationship Id="rId125" Type="http://schemas.openxmlformats.org/officeDocument/2006/relationships/customXml" Target="../ink/ink816.xml"/><Relationship Id="rId146" Type="http://schemas.openxmlformats.org/officeDocument/2006/relationships/image" Target="../media/image239.png"/><Relationship Id="rId167" Type="http://schemas.openxmlformats.org/officeDocument/2006/relationships/customXml" Target="../ink/ink846.xml"/><Relationship Id="rId188" Type="http://schemas.openxmlformats.org/officeDocument/2006/relationships/customXml" Target="../ink/ink857.xml"/><Relationship Id="rId311" Type="http://schemas.openxmlformats.org/officeDocument/2006/relationships/image" Target="../media/image273.png"/><Relationship Id="rId332" Type="http://schemas.openxmlformats.org/officeDocument/2006/relationships/customXml" Target="../ink/ink931.xml"/><Relationship Id="rId353" Type="http://schemas.openxmlformats.org/officeDocument/2006/relationships/image" Target="../media/image294.png"/><Relationship Id="rId374" Type="http://schemas.openxmlformats.org/officeDocument/2006/relationships/customXml" Target="../ink/ink959.xml"/><Relationship Id="rId395" Type="http://schemas.openxmlformats.org/officeDocument/2006/relationships/customXml" Target="../ink/ink978.xml"/><Relationship Id="rId409" Type="http://schemas.openxmlformats.org/officeDocument/2006/relationships/customXml" Target="../ink/ink985.xml"/><Relationship Id="rId560" Type="http://schemas.openxmlformats.org/officeDocument/2006/relationships/image" Target="../media/image429.png"/><Relationship Id="rId581" Type="http://schemas.openxmlformats.org/officeDocument/2006/relationships/image" Target="../media/image439.png"/><Relationship Id="rId71" Type="http://schemas.openxmlformats.org/officeDocument/2006/relationships/customXml" Target="../ink/ink789.xml"/><Relationship Id="rId92" Type="http://schemas.openxmlformats.org/officeDocument/2006/relationships/image" Target="../media/image212.png"/><Relationship Id="rId213" Type="http://schemas.openxmlformats.org/officeDocument/2006/relationships/image" Target="../media/image3200.png"/><Relationship Id="rId234" Type="http://schemas.openxmlformats.org/officeDocument/2006/relationships/customXml" Target="../ink/ink880.xml"/><Relationship Id="rId420" Type="http://schemas.openxmlformats.org/officeDocument/2006/relationships/image" Target="../media/image372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68.xml"/><Relationship Id="rId255" Type="http://schemas.openxmlformats.org/officeDocument/2006/relationships/image" Target="../media/image119.png"/><Relationship Id="rId276" Type="http://schemas.openxmlformats.org/officeDocument/2006/relationships/customXml" Target="../ink/ink903.xml"/><Relationship Id="rId297" Type="http://schemas.openxmlformats.org/officeDocument/2006/relationships/image" Target="../media/image266.png"/><Relationship Id="rId441" Type="http://schemas.openxmlformats.org/officeDocument/2006/relationships/customXml" Target="../ink/ink1002.xml"/><Relationship Id="rId462" Type="http://schemas.openxmlformats.org/officeDocument/2006/relationships/image" Target="../media/image392.png"/><Relationship Id="rId483" Type="http://schemas.openxmlformats.org/officeDocument/2006/relationships/customXml" Target="../ink/ink1023.xml"/><Relationship Id="rId518" Type="http://schemas.openxmlformats.org/officeDocument/2006/relationships/image" Target="../media/image336.png"/><Relationship Id="rId539" Type="http://schemas.openxmlformats.org/officeDocument/2006/relationships/customXml" Target="../ink/ink1054.xml"/><Relationship Id="rId40" Type="http://schemas.openxmlformats.org/officeDocument/2006/relationships/image" Target="../media/image186.png"/><Relationship Id="rId115" Type="http://schemas.openxmlformats.org/officeDocument/2006/relationships/customXml" Target="../ink/ink811.xml"/><Relationship Id="rId136" Type="http://schemas.openxmlformats.org/officeDocument/2006/relationships/image" Target="../media/image234.png"/><Relationship Id="rId157" Type="http://schemas.openxmlformats.org/officeDocument/2006/relationships/customXml" Target="../ink/ink836.xml"/><Relationship Id="rId178" Type="http://schemas.openxmlformats.org/officeDocument/2006/relationships/customXml" Target="../ink/ink852.xml"/><Relationship Id="rId301" Type="http://schemas.openxmlformats.org/officeDocument/2006/relationships/image" Target="../media/image268.png"/><Relationship Id="rId322" Type="http://schemas.openxmlformats.org/officeDocument/2006/relationships/customXml" Target="../ink/ink926.xml"/><Relationship Id="rId343" Type="http://schemas.openxmlformats.org/officeDocument/2006/relationships/image" Target="../media/image289.png"/><Relationship Id="rId364" Type="http://schemas.openxmlformats.org/officeDocument/2006/relationships/customXml" Target="../ink/ink949.xml"/><Relationship Id="rId550" Type="http://schemas.openxmlformats.org/officeDocument/2006/relationships/image" Target="../media/image424.png"/><Relationship Id="rId61" Type="http://schemas.openxmlformats.org/officeDocument/2006/relationships/customXml" Target="../ink/ink784.xml"/><Relationship Id="rId82" Type="http://schemas.openxmlformats.org/officeDocument/2006/relationships/image" Target="../media/image207.png"/><Relationship Id="rId199" Type="http://schemas.openxmlformats.org/officeDocument/2006/relationships/image" Target="../media/image3130.png"/><Relationship Id="rId203" Type="http://schemas.openxmlformats.org/officeDocument/2006/relationships/image" Target="../media/image3150.png"/><Relationship Id="rId385" Type="http://schemas.openxmlformats.org/officeDocument/2006/relationships/customXml" Target="../ink/ink970.xml"/><Relationship Id="rId571" Type="http://schemas.openxmlformats.org/officeDocument/2006/relationships/image" Target="../media/image434.png"/><Relationship Id="rId19" Type="http://schemas.openxmlformats.org/officeDocument/2006/relationships/customXml" Target="../ink/ink763.xml"/><Relationship Id="rId224" Type="http://schemas.openxmlformats.org/officeDocument/2006/relationships/customXml" Target="../ink/ink875.xml"/><Relationship Id="rId245" Type="http://schemas.openxmlformats.org/officeDocument/2006/relationships/image" Target="../media/image111.png"/><Relationship Id="rId266" Type="http://schemas.openxmlformats.org/officeDocument/2006/relationships/customXml" Target="../ink/ink898.xml"/><Relationship Id="rId287" Type="http://schemas.openxmlformats.org/officeDocument/2006/relationships/image" Target="../media/image210.png"/><Relationship Id="rId410" Type="http://schemas.openxmlformats.org/officeDocument/2006/relationships/image" Target="../media/image367.png"/><Relationship Id="rId431" Type="http://schemas.openxmlformats.org/officeDocument/2006/relationships/customXml" Target="../ink/ink997.xml"/><Relationship Id="rId452" Type="http://schemas.openxmlformats.org/officeDocument/2006/relationships/image" Target="../media/image387.png"/><Relationship Id="rId473" Type="http://schemas.openxmlformats.org/officeDocument/2006/relationships/customXml" Target="../ink/ink1018.xml"/><Relationship Id="rId494" Type="http://schemas.openxmlformats.org/officeDocument/2006/relationships/customXml" Target="../ink/ink1029.xml"/><Relationship Id="rId508" Type="http://schemas.openxmlformats.org/officeDocument/2006/relationships/customXml" Target="../ink/ink1038.xml"/><Relationship Id="rId529" Type="http://schemas.openxmlformats.org/officeDocument/2006/relationships/customXml" Target="../ink/ink1049.xml"/><Relationship Id="rId30" Type="http://schemas.openxmlformats.org/officeDocument/2006/relationships/image" Target="../media/image181.png"/><Relationship Id="rId105" Type="http://schemas.openxmlformats.org/officeDocument/2006/relationships/customXml" Target="../ink/ink806.xml"/><Relationship Id="rId126" Type="http://schemas.openxmlformats.org/officeDocument/2006/relationships/image" Target="../media/image229.png"/><Relationship Id="rId147" Type="http://schemas.openxmlformats.org/officeDocument/2006/relationships/customXml" Target="../ink/ink827.xml"/><Relationship Id="rId168" Type="http://schemas.openxmlformats.org/officeDocument/2006/relationships/customXml" Target="../ink/ink847.xml"/><Relationship Id="rId312" Type="http://schemas.openxmlformats.org/officeDocument/2006/relationships/customXml" Target="../ink/ink921.xml"/><Relationship Id="rId333" Type="http://schemas.openxmlformats.org/officeDocument/2006/relationships/image" Target="../media/image284.png"/><Relationship Id="rId354" Type="http://schemas.openxmlformats.org/officeDocument/2006/relationships/customXml" Target="../ink/ink942.xml"/><Relationship Id="rId540" Type="http://schemas.openxmlformats.org/officeDocument/2006/relationships/image" Target="../media/image454.png"/><Relationship Id="rId51" Type="http://schemas.openxmlformats.org/officeDocument/2006/relationships/customXml" Target="../ink/ink779.xml"/><Relationship Id="rId72" Type="http://schemas.openxmlformats.org/officeDocument/2006/relationships/image" Target="../media/image202.png"/><Relationship Id="rId93" Type="http://schemas.openxmlformats.org/officeDocument/2006/relationships/customXml" Target="../ink/ink800.xml"/><Relationship Id="rId189" Type="http://schemas.openxmlformats.org/officeDocument/2006/relationships/image" Target="../media/image3080.png"/><Relationship Id="rId375" Type="http://schemas.openxmlformats.org/officeDocument/2006/relationships/customXml" Target="../ink/ink960.xml"/><Relationship Id="rId396" Type="http://schemas.openxmlformats.org/officeDocument/2006/relationships/image" Target="../media/image360.png"/><Relationship Id="rId561" Type="http://schemas.openxmlformats.org/officeDocument/2006/relationships/customXml" Target="../ink/ink1065.xml"/><Relationship Id="rId582" Type="http://schemas.openxmlformats.org/officeDocument/2006/relationships/customXml" Target="../ink/ink1076.xml"/><Relationship Id="rId3" Type="http://schemas.openxmlformats.org/officeDocument/2006/relationships/customXml" Target="../ink/ink755.xml"/><Relationship Id="rId214" Type="http://schemas.openxmlformats.org/officeDocument/2006/relationships/customXml" Target="../ink/ink870.xml"/><Relationship Id="rId235" Type="http://schemas.openxmlformats.org/officeDocument/2006/relationships/image" Target="../media/image1130.png"/><Relationship Id="rId256" Type="http://schemas.openxmlformats.org/officeDocument/2006/relationships/customXml" Target="../ink/ink893.xml"/><Relationship Id="rId277" Type="http://schemas.openxmlformats.org/officeDocument/2006/relationships/image" Target="../media/image168.png"/><Relationship Id="rId298" Type="http://schemas.openxmlformats.org/officeDocument/2006/relationships/customXml" Target="../ink/ink914.xml"/><Relationship Id="rId400" Type="http://schemas.openxmlformats.org/officeDocument/2006/relationships/image" Target="../media/image362.png"/><Relationship Id="rId421" Type="http://schemas.openxmlformats.org/officeDocument/2006/relationships/customXml" Target="../ink/ink991.xml"/><Relationship Id="rId442" Type="http://schemas.openxmlformats.org/officeDocument/2006/relationships/image" Target="../media/image382.png"/><Relationship Id="rId463" Type="http://schemas.openxmlformats.org/officeDocument/2006/relationships/customXml" Target="../ink/ink1013.xml"/><Relationship Id="rId484" Type="http://schemas.openxmlformats.org/officeDocument/2006/relationships/image" Target="../media/image344.png"/><Relationship Id="rId519" Type="http://schemas.openxmlformats.org/officeDocument/2006/relationships/customXml" Target="../ink/ink1044.xml"/><Relationship Id="rId116" Type="http://schemas.openxmlformats.org/officeDocument/2006/relationships/image" Target="../media/image224.png"/><Relationship Id="rId137" Type="http://schemas.openxmlformats.org/officeDocument/2006/relationships/customXml" Target="../ink/ink822.xml"/><Relationship Id="rId158" Type="http://schemas.openxmlformats.org/officeDocument/2006/relationships/customXml" Target="../ink/ink837.xml"/><Relationship Id="rId302" Type="http://schemas.openxmlformats.org/officeDocument/2006/relationships/customXml" Target="../ink/ink916.xml"/><Relationship Id="rId323" Type="http://schemas.openxmlformats.org/officeDocument/2006/relationships/image" Target="../media/image279.png"/><Relationship Id="rId344" Type="http://schemas.openxmlformats.org/officeDocument/2006/relationships/customXml" Target="../ink/ink937.xml"/><Relationship Id="rId530" Type="http://schemas.openxmlformats.org/officeDocument/2006/relationships/image" Target="../media/image449.png"/><Relationship Id="rId20" Type="http://schemas.openxmlformats.org/officeDocument/2006/relationships/image" Target="../media/image176.png"/><Relationship Id="rId41" Type="http://schemas.openxmlformats.org/officeDocument/2006/relationships/customXml" Target="../ink/ink774.xml"/><Relationship Id="rId62" Type="http://schemas.openxmlformats.org/officeDocument/2006/relationships/image" Target="../media/image197.png"/><Relationship Id="rId83" Type="http://schemas.openxmlformats.org/officeDocument/2006/relationships/customXml" Target="../ink/ink795.xml"/><Relationship Id="rId179" Type="http://schemas.openxmlformats.org/officeDocument/2006/relationships/image" Target="../media/image3030.png"/><Relationship Id="rId365" Type="http://schemas.openxmlformats.org/officeDocument/2006/relationships/customXml" Target="../ink/ink950.xml"/><Relationship Id="rId386" Type="http://schemas.openxmlformats.org/officeDocument/2006/relationships/customXml" Target="../ink/ink971.xml"/><Relationship Id="rId551" Type="http://schemas.openxmlformats.org/officeDocument/2006/relationships/customXml" Target="../ink/ink1060.xml"/><Relationship Id="rId572" Type="http://schemas.openxmlformats.org/officeDocument/2006/relationships/customXml" Target="../ink/ink1071.xml"/><Relationship Id="rId190" Type="http://schemas.openxmlformats.org/officeDocument/2006/relationships/customXml" Target="../ink/ink858.xml"/><Relationship Id="rId204" Type="http://schemas.openxmlformats.org/officeDocument/2006/relationships/customXml" Target="../ink/ink865.xml"/><Relationship Id="rId225" Type="http://schemas.openxmlformats.org/officeDocument/2006/relationships/image" Target="../media/image3260.png"/><Relationship Id="rId246" Type="http://schemas.openxmlformats.org/officeDocument/2006/relationships/customXml" Target="../ink/ink886.xml"/><Relationship Id="rId267" Type="http://schemas.openxmlformats.org/officeDocument/2006/relationships/image" Target="../media/image129.png"/><Relationship Id="rId288" Type="http://schemas.openxmlformats.org/officeDocument/2006/relationships/customXml" Target="../ink/ink909.xml"/><Relationship Id="rId411" Type="http://schemas.openxmlformats.org/officeDocument/2006/relationships/customXml" Target="../ink/ink986.xml"/><Relationship Id="rId432" Type="http://schemas.openxmlformats.org/officeDocument/2006/relationships/image" Target="../media/image377.png"/><Relationship Id="rId453" Type="http://schemas.openxmlformats.org/officeDocument/2006/relationships/customXml" Target="../ink/ink1008.xml"/><Relationship Id="rId474" Type="http://schemas.openxmlformats.org/officeDocument/2006/relationships/image" Target="../media/image397.png"/><Relationship Id="rId509" Type="http://schemas.openxmlformats.org/officeDocument/2006/relationships/image" Target="../media/image332.png"/><Relationship Id="rId106" Type="http://schemas.openxmlformats.org/officeDocument/2006/relationships/image" Target="../media/image219.png"/><Relationship Id="rId127" Type="http://schemas.openxmlformats.org/officeDocument/2006/relationships/customXml" Target="../ink/ink817.xml"/><Relationship Id="rId313" Type="http://schemas.openxmlformats.org/officeDocument/2006/relationships/image" Target="../media/image274.png"/><Relationship Id="rId495" Type="http://schemas.openxmlformats.org/officeDocument/2006/relationships/image" Target="../media/image406.png"/><Relationship Id="rId10" Type="http://schemas.openxmlformats.org/officeDocument/2006/relationships/image" Target="../media/image106.png"/><Relationship Id="rId31" Type="http://schemas.openxmlformats.org/officeDocument/2006/relationships/customXml" Target="../ink/ink769.xml"/><Relationship Id="rId52" Type="http://schemas.openxmlformats.org/officeDocument/2006/relationships/image" Target="../media/image192.png"/><Relationship Id="rId73" Type="http://schemas.openxmlformats.org/officeDocument/2006/relationships/customXml" Target="../ink/ink790.xml"/><Relationship Id="rId94" Type="http://schemas.openxmlformats.org/officeDocument/2006/relationships/image" Target="../media/image213.png"/><Relationship Id="rId148" Type="http://schemas.openxmlformats.org/officeDocument/2006/relationships/image" Target="../media/image240.png"/><Relationship Id="rId169" Type="http://schemas.openxmlformats.org/officeDocument/2006/relationships/image" Target="../media/image2980.png"/><Relationship Id="rId334" Type="http://schemas.openxmlformats.org/officeDocument/2006/relationships/customXml" Target="../ink/ink932.xml"/><Relationship Id="rId355" Type="http://schemas.openxmlformats.org/officeDocument/2006/relationships/image" Target="../media/image295.png"/><Relationship Id="rId376" Type="http://schemas.openxmlformats.org/officeDocument/2006/relationships/customXml" Target="../ink/ink961.xml"/><Relationship Id="rId397" Type="http://schemas.openxmlformats.org/officeDocument/2006/relationships/customXml" Target="../ink/ink979.xml"/><Relationship Id="rId520" Type="http://schemas.openxmlformats.org/officeDocument/2006/relationships/image" Target="../media/image444.png"/><Relationship Id="rId541" Type="http://schemas.openxmlformats.org/officeDocument/2006/relationships/customXml" Target="../ink/ink1055.xml"/><Relationship Id="rId562" Type="http://schemas.openxmlformats.org/officeDocument/2006/relationships/image" Target="../media/image430.png"/><Relationship Id="rId583" Type="http://schemas.openxmlformats.org/officeDocument/2006/relationships/image" Target="../media/image440.png"/><Relationship Id="rId4" Type="http://schemas.openxmlformats.org/officeDocument/2006/relationships/image" Target="../media/image1030.png"/><Relationship Id="rId180" Type="http://schemas.openxmlformats.org/officeDocument/2006/relationships/customXml" Target="../ink/ink853.xml"/><Relationship Id="rId215" Type="http://schemas.openxmlformats.org/officeDocument/2006/relationships/image" Target="../media/image3210.png"/><Relationship Id="rId236" Type="http://schemas.openxmlformats.org/officeDocument/2006/relationships/customXml" Target="../ink/ink881.xml"/><Relationship Id="rId257" Type="http://schemas.openxmlformats.org/officeDocument/2006/relationships/image" Target="../media/image120.png"/><Relationship Id="rId278" Type="http://schemas.openxmlformats.org/officeDocument/2006/relationships/customXml" Target="../ink/ink904.xml"/><Relationship Id="rId401" Type="http://schemas.openxmlformats.org/officeDocument/2006/relationships/customXml" Target="../ink/ink981.xml"/><Relationship Id="rId422" Type="http://schemas.openxmlformats.org/officeDocument/2006/relationships/image" Target="../media/image373.png"/><Relationship Id="rId443" Type="http://schemas.openxmlformats.org/officeDocument/2006/relationships/customXml" Target="../ink/ink1003.xml"/><Relationship Id="rId464" Type="http://schemas.openxmlformats.org/officeDocument/2006/relationships/image" Target="../media/image393.png"/><Relationship Id="rId303" Type="http://schemas.openxmlformats.org/officeDocument/2006/relationships/image" Target="../media/image269.png"/><Relationship Id="rId485" Type="http://schemas.openxmlformats.org/officeDocument/2006/relationships/customXml" Target="../ink/ink1024.xml"/><Relationship Id="rId42" Type="http://schemas.openxmlformats.org/officeDocument/2006/relationships/image" Target="../media/image187.png"/><Relationship Id="rId84" Type="http://schemas.openxmlformats.org/officeDocument/2006/relationships/image" Target="../media/image208.png"/><Relationship Id="rId138" Type="http://schemas.openxmlformats.org/officeDocument/2006/relationships/image" Target="../media/image109.png"/><Relationship Id="rId345" Type="http://schemas.openxmlformats.org/officeDocument/2006/relationships/image" Target="../media/image290.png"/><Relationship Id="rId387" Type="http://schemas.openxmlformats.org/officeDocument/2006/relationships/customXml" Target="../ink/ink972.xml"/><Relationship Id="rId510" Type="http://schemas.openxmlformats.org/officeDocument/2006/relationships/customXml" Target="../ink/ink1039.xml"/><Relationship Id="rId552" Type="http://schemas.openxmlformats.org/officeDocument/2006/relationships/image" Target="../media/image425.png"/><Relationship Id="rId191" Type="http://schemas.openxmlformats.org/officeDocument/2006/relationships/image" Target="../media/image3090.png"/><Relationship Id="rId205" Type="http://schemas.openxmlformats.org/officeDocument/2006/relationships/image" Target="../media/image3160.png"/><Relationship Id="rId247" Type="http://schemas.openxmlformats.org/officeDocument/2006/relationships/customXml" Target="../ink/ink887.xml"/><Relationship Id="rId412" Type="http://schemas.openxmlformats.org/officeDocument/2006/relationships/image" Target="../media/image368.png"/><Relationship Id="rId107" Type="http://schemas.openxmlformats.org/officeDocument/2006/relationships/customXml" Target="../ink/ink807.xml"/><Relationship Id="rId289" Type="http://schemas.openxmlformats.org/officeDocument/2006/relationships/image" Target="../media/image235.png"/><Relationship Id="rId454" Type="http://schemas.openxmlformats.org/officeDocument/2006/relationships/image" Target="../media/image388.png"/><Relationship Id="rId496" Type="http://schemas.openxmlformats.org/officeDocument/2006/relationships/customXml" Target="../ink/ink1030.xml"/><Relationship Id="rId11" Type="http://schemas.openxmlformats.org/officeDocument/2006/relationships/customXml" Target="../ink/ink759.xml"/><Relationship Id="rId53" Type="http://schemas.openxmlformats.org/officeDocument/2006/relationships/customXml" Target="../ink/ink780.xml"/><Relationship Id="rId149" Type="http://schemas.openxmlformats.org/officeDocument/2006/relationships/customXml" Target="../ink/ink828.xml"/><Relationship Id="rId314" Type="http://schemas.openxmlformats.org/officeDocument/2006/relationships/customXml" Target="../ink/ink922.xml"/><Relationship Id="rId356" Type="http://schemas.openxmlformats.org/officeDocument/2006/relationships/customXml" Target="../ink/ink943.xml"/><Relationship Id="rId398" Type="http://schemas.openxmlformats.org/officeDocument/2006/relationships/image" Target="../media/image361.png"/><Relationship Id="rId521" Type="http://schemas.openxmlformats.org/officeDocument/2006/relationships/customXml" Target="../ink/ink1045.xml"/><Relationship Id="rId563" Type="http://schemas.openxmlformats.org/officeDocument/2006/relationships/customXml" Target="../ink/ink1066.xml"/><Relationship Id="rId95" Type="http://schemas.openxmlformats.org/officeDocument/2006/relationships/customXml" Target="../ink/ink801.xml"/><Relationship Id="rId160" Type="http://schemas.openxmlformats.org/officeDocument/2006/relationships/customXml" Target="../ink/ink839.xml"/><Relationship Id="rId216" Type="http://schemas.openxmlformats.org/officeDocument/2006/relationships/customXml" Target="../ink/ink871.xml"/><Relationship Id="rId423" Type="http://schemas.openxmlformats.org/officeDocument/2006/relationships/customXml" Target="../ink/ink992.xml"/><Relationship Id="rId258" Type="http://schemas.openxmlformats.org/officeDocument/2006/relationships/customXml" Target="../ink/ink894.xml"/><Relationship Id="rId465" Type="http://schemas.openxmlformats.org/officeDocument/2006/relationships/customXml" Target="../ink/ink1014.xml"/><Relationship Id="rId22" Type="http://schemas.openxmlformats.org/officeDocument/2006/relationships/image" Target="../media/image177.png"/><Relationship Id="rId64" Type="http://schemas.openxmlformats.org/officeDocument/2006/relationships/image" Target="../media/image198.png"/><Relationship Id="rId118" Type="http://schemas.openxmlformats.org/officeDocument/2006/relationships/image" Target="../media/image225.png"/><Relationship Id="rId325" Type="http://schemas.openxmlformats.org/officeDocument/2006/relationships/image" Target="../media/image280.png"/><Relationship Id="rId367" Type="http://schemas.openxmlformats.org/officeDocument/2006/relationships/customXml" Target="../ink/ink952.xml"/><Relationship Id="rId532" Type="http://schemas.openxmlformats.org/officeDocument/2006/relationships/image" Target="../media/image450.png"/><Relationship Id="rId574" Type="http://schemas.openxmlformats.org/officeDocument/2006/relationships/customXml" Target="../ink/ink1072.xml"/><Relationship Id="rId171" Type="http://schemas.openxmlformats.org/officeDocument/2006/relationships/image" Target="../media/image2990.png"/><Relationship Id="rId227" Type="http://schemas.openxmlformats.org/officeDocument/2006/relationships/image" Target="../media/image3270.png"/><Relationship Id="rId269" Type="http://schemas.openxmlformats.org/officeDocument/2006/relationships/image" Target="../media/image130.png"/><Relationship Id="rId434" Type="http://schemas.openxmlformats.org/officeDocument/2006/relationships/image" Target="../media/image378.png"/><Relationship Id="rId476" Type="http://schemas.openxmlformats.org/officeDocument/2006/relationships/image" Target="../media/image398.png"/><Relationship Id="rId33" Type="http://schemas.openxmlformats.org/officeDocument/2006/relationships/customXml" Target="../ink/ink770.xml"/><Relationship Id="rId129" Type="http://schemas.openxmlformats.org/officeDocument/2006/relationships/customXml" Target="../ink/ink818.xml"/><Relationship Id="rId280" Type="http://schemas.openxmlformats.org/officeDocument/2006/relationships/customXml" Target="../ink/ink905.xml"/><Relationship Id="rId336" Type="http://schemas.openxmlformats.org/officeDocument/2006/relationships/customXml" Target="../ink/ink933.xml"/><Relationship Id="rId501" Type="http://schemas.openxmlformats.org/officeDocument/2006/relationships/customXml" Target="../ink/ink1033.xml"/><Relationship Id="rId543" Type="http://schemas.openxmlformats.org/officeDocument/2006/relationships/customXml" Target="../ink/ink1056.xml"/><Relationship Id="rId75" Type="http://schemas.openxmlformats.org/officeDocument/2006/relationships/customXml" Target="../ink/ink791.xml"/><Relationship Id="rId140" Type="http://schemas.openxmlformats.org/officeDocument/2006/relationships/image" Target="../media/image236.png"/><Relationship Id="rId182" Type="http://schemas.openxmlformats.org/officeDocument/2006/relationships/customXml" Target="../ink/ink854.xml"/><Relationship Id="rId378" Type="http://schemas.openxmlformats.org/officeDocument/2006/relationships/customXml" Target="../ink/ink963.xml"/><Relationship Id="rId403" Type="http://schemas.openxmlformats.org/officeDocument/2006/relationships/customXml" Target="../ink/ink982.xml"/><Relationship Id="rId585" Type="http://schemas.openxmlformats.org/officeDocument/2006/relationships/image" Target="../media/image441.png"/><Relationship Id="rId6" Type="http://schemas.openxmlformats.org/officeDocument/2006/relationships/image" Target="../media/image1040.png"/><Relationship Id="rId238" Type="http://schemas.openxmlformats.org/officeDocument/2006/relationships/customXml" Target="../ink/ink882.xml"/><Relationship Id="rId445" Type="http://schemas.openxmlformats.org/officeDocument/2006/relationships/customXml" Target="../ink/ink1004.xml"/><Relationship Id="rId487" Type="http://schemas.openxmlformats.org/officeDocument/2006/relationships/customXml" Target="../ink/ink1025.xml"/><Relationship Id="rId291" Type="http://schemas.openxmlformats.org/officeDocument/2006/relationships/image" Target="../media/image263.png"/><Relationship Id="rId305" Type="http://schemas.openxmlformats.org/officeDocument/2006/relationships/image" Target="../media/image270.png"/><Relationship Id="rId347" Type="http://schemas.openxmlformats.org/officeDocument/2006/relationships/image" Target="../media/image291.png"/><Relationship Id="rId512" Type="http://schemas.openxmlformats.org/officeDocument/2006/relationships/customXml" Target="../ink/ink1040.xml"/><Relationship Id="rId44" Type="http://schemas.openxmlformats.org/officeDocument/2006/relationships/image" Target="../media/image188.png"/><Relationship Id="rId86" Type="http://schemas.openxmlformats.org/officeDocument/2006/relationships/image" Target="../media/image209.png"/><Relationship Id="rId151" Type="http://schemas.openxmlformats.org/officeDocument/2006/relationships/customXml" Target="../ink/ink830.xml"/><Relationship Id="rId389" Type="http://schemas.openxmlformats.org/officeDocument/2006/relationships/customXml" Target="../ink/ink974.xml"/><Relationship Id="rId554" Type="http://schemas.openxmlformats.org/officeDocument/2006/relationships/image" Target="../media/image426.png"/><Relationship Id="rId193" Type="http://schemas.openxmlformats.org/officeDocument/2006/relationships/image" Target="../media/image3100.png"/><Relationship Id="rId207" Type="http://schemas.openxmlformats.org/officeDocument/2006/relationships/image" Target="../media/image3170.png"/><Relationship Id="rId249" Type="http://schemas.openxmlformats.org/officeDocument/2006/relationships/customXml" Target="../ink/ink889.xml"/><Relationship Id="rId414" Type="http://schemas.openxmlformats.org/officeDocument/2006/relationships/image" Target="../media/image369.png"/><Relationship Id="rId456" Type="http://schemas.openxmlformats.org/officeDocument/2006/relationships/image" Target="../media/image389.png"/><Relationship Id="rId498" Type="http://schemas.openxmlformats.org/officeDocument/2006/relationships/customXml" Target="../ink/ink1031.xml"/><Relationship Id="rId13" Type="http://schemas.openxmlformats.org/officeDocument/2006/relationships/customXml" Target="../ink/ink760.xml"/><Relationship Id="rId109" Type="http://schemas.openxmlformats.org/officeDocument/2006/relationships/customXml" Target="../ink/ink808.xml"/><Relationship Id="rId260" Type="http://schemas.openxmlformats.org/officeDocument/2006/relationships/customXml" Target="../ink/ink895.xml"/><Relationship Id="rId316" Type="http://schemas.openxmlformats.org/officeDocument/2006/relationships/customXml" Target="../ink/ink923.xml"/><Relationship Id="rId523" Type="http://schemas.openxmlformats.org/officeDocument/2006/relationships/customXml" Target="../ink/ink1046.xml"/><Relationship Id="rId55" Type="http://schemas.openxmlformats.org/officeDocument/2006/relationships/customXml" Target="../ink/ink781.xml"/><Relationship Id="rId97" Type="http://schemas.openxmlformats.org/officeDocument/2006/relationships/customXml" Target="../ink/ink802.xml"/><Relationship Id="rId120" Type="http://schemas.openxmlformats.org/officeDocument/2006/relationships/image" Target="../media/image226.png"/><Relationship Id="rId358" Type="http://schemas.openxmlformats.org/officeDocument/2006/relationships/customXml" Target="../ink/ink944.xml"/><Relationship Id="rId565" Type="http://schemas.openxmlformats.org/officeDocument/2006/relationships/customXml" Target="../ink/ink1067.xml"/><Relationship Id="rId162" Type="http://schemas.openxmlformats.org/officeDocument/2006/relationships/customXml" Target="../ink/ink841.xml"/><Relationship Id="rId218" Type="http://schemas.openxmlformats.org/officeDocument/2006/relationships/customXml" Target="../ink/ink872.xml"/><Relationship Id="rId425" Type="http://schemas.openxmlformats.org/officeDocument/2006/relationships/image" Target="../media/image374.png"/><Relationship Id="rId467" Type="http://schemas.openxmlformats.org/officeDocument/2006/relationships/customXml" Target="../ink/ink1015.xml"/><Relationship Id="rId271" Type="http://schemas.openxmlformats.org/officeDocument/2006/relationships/image" Target="../media/image131.png"/><Relationship Id="rId24" Type="http://schemas.openxmlformats.org/officeDocument/2006/relationships/image" Target="../media/image178.png"/><Relationship Id="rId66" Type="http://schemas.openxmlformats.org/officeDocument/2006/relationships/image" Target="../media/image199.png"/><Relationship Id="rId131" Type="http://schemas.openxmlformats.org/officeDocument/2006/relationships/customXml" Target="../ink/ink819.xml"/><Relationship Id="rId327" Type="http://schemas.openxmlformats.org/officeDocument/2006/relationships/image" Target="../media/image281.png"/><Relationship Id="rId369" Type="http://schemas.openxmlformats.org/officeDocument/2006/relationships/customXml" Target="../ink/ink954.xml"/><Relationship Id="rId534" Type="http://schemas.openxmlformats.org/officeDocument/2006/relationships/image" Target="../media/image451.png"/><Relationship Id="rId576" Type="http://schemas.openxmlformats.org/officeDocument/2006/relationships/customXml" Target="../ink/ink1073.xml"/><Relationship Id="rId173" Type="http://schemas.openxmlformats.org/officeDocument/2006/relationships/image" Target="../media/image3000.png"/><Relationship Id="rId229" Type="http://schemas.openxmlformats.org/officeDocument/2006/relationships/image" Target="../media/image3280.png"/><Relationship Id="rId380" Type="http://schemas.openxmlformats.org/officeDocument/2006/relationships/customXml" Target="../ink/ink965.xml"/><Relationship Id="rId436" Type="http://schemas.openxmlformats.org/officeDocument/2006/relationships/image" Target="../media/image379.png"/><Relationship Id="rId240" Type="http://schemas.openxmlformats.org/officeDocument/2006/relationships/customXml" Target="../ink/ink883.xml"/><Relationship Id="rId478" Type="http://schemas.openxmlformats.org/officeDocument/2006/relationships/image" Target="../media/image399.png"/><Relationship Id="rId35" Type="http://schemas.openxmlformats.org/officeDocument/2006/relationships/customXml" Target="../ink/ink771.xml"/><Relationship Id="rId77" Type="http://schemas.openxmlformats.org/officeDocument/2006/relationships/customXml" Target="../ink/ink792.xml"/><Relationship Id="rId100" Type="http://schemas.openxmlformats.org/officeDocument/2006/relationships/image" Target="../media/image216.png"/><Relationship Id="rId282" Type="http://schemas.openxmlformats.org/officeDocument/2006/relationships/customXml" Target="../ink/ink906.xml"/><Relationship Id="rId338" Type="http://schemas.openxmlformats.org/officeDocument/2006/relationships/customXml" Target="../ink/ink934.xml"/><Relationship Id="rId503" Type="http://schemas.openxmlformats.org/officeDocument/2006/relationships/customXml" Target="../ink/ink1035.xml"/><Relationship Id="rId545" Type="http://schemas.openxmlformats.org/officeDocument/2006/relationships/customXml" Target="../ink/ink1057.xml"/><Relationship Id="rId587" Type="http://schemas.openxmlformats.org/officeDocument/2006/relationships/image" Target="../media/image442.png"/><Relationship Id="rId8" Type="http://schemas.openxmlformats.org/officeDocument/2006/relationships/image" Target="../media/image105.png"/><Relationship Id="rId142" Type="http://schemas.openxmlformats.org/officeDocument/2006/relationships/image" Target="../media/image237.png"/><Relationship Id="rId184" Type="http://schemas.openxmlformats.org/officeDocument/2006/relationships/customXml" Target="../ink/ink855.xml"/><Relationship Id="rId391" Type="http://schemas.openxmlformats.org/officeDocument/2006/relationships/customXml" Target="../ink/ink976.xml"/><Relationship Id="rId405" Type="http://schemas.openxmlformats.org/officeDocument/2006/relationships/customXml" Target="../ink/ink983.xml"/><Relationship Id="rId447" Type="http://schemas.openxmlformats.org/officeDocument/2006/relationships/customXml" Target="../ink/ink1005.xml"/><Relationship Id="rId251" Type="http://schemas.openxmlformats.org/officeDocument/2006/relationships/image" Target="../media/image117.png"/><Relationship Id="rId489" Type="http://schemas.openxmlformats.org/officeDocument/2006/relationships/customXml" Target="../ink/ink1026.xml"/><Relationship Id="rId46" Type="http://schemas.openxmlformats.org/officeDocument/2006/relationships/image" Target="../media/image189.png"/><Relationship Id="rId293" Type="http://schemas.openxmlformats.org/officeDocument/2006/relationships/image" Target="../media/image264.png"/><Relationship Id="rId307" Type="http://schemas.openxmlformats.org/officeDocument/2006/relationships/image" Target="../media/image271.png"/><Relationship Id="rId349" Type="http://schemas.openxmlformats.org/officeDocument/2006/relationships/image" Target="../media/image292.png"/><Relationship Id="rId514" Type="http://schemas.openxmlformats.org/officeDocument/2006/relationships/customXml" Target="../ink/ink1041.xml"/><Relationship Id="rId556" Type="http://schemas.openxmlformats.org/officeDocument/2006/relationships/image" Target="../media/image427.png"/><Relationship Id="rId88" Type="http://schemas.openxmlformats.org/officeDocument/2006/relationships/image" Target="../media/image108.png"/><Relationship Id="rId111" Type="http://schemas.openxmlformats.org/officeDocument/2006/relationships/customXml" Target="../ink/ink809.xml"/><Relationship Id="rId153" Type="http://schemas.openxmlformats.org/officeDocument/2006/relationships/customXml" Target="../ink/ink832.xml"/><Relationship Id="rId195" Type="http://schemas.openxmlformats.org/officeDocument/2006/relationships/image" Target="../media/image3110.png"/><Relationship Id="rId209" Type="http://schemas.openxmlformats.org/officeDocument/2006/relationships/image" Target="../media/image3180.png"/><Relationship Id="rId360" Type="http://schemas.openxmlformats.org/officeDocument/2006/relationships/customXml" Target="../ink/ink945.xml"/><Relationship Id="rId416" Type="http://schemas.openxmlformats.org/officeDocument/2006/relationships/image" Target="../media/image370.png"/><Relationship Id="rId220" Type="http://schemas.openxmlformats.org/officeDocument/2006/relationships/customXml" Target="../ink/ink873.xml"/><Relationship Id="rId458" Type="http://schemas.openxmlformats.org/officeDocument/2006/relationships/image" Target="../media/image390.png"/><Relationship Id="rId15" Type="http://schemas.openxmlformats.org/officeDocument/2006/relationships/customXml" Target="../ink/ink761.xml"/><Relationship Id="rId57" Type="http://schemas.openxmlformats.org/officeDocument/2006/relationships/customXml" Target="../ink/ink782.xml"/><Relationship Id="rId262" Type="http://schemas.openxmlformats.org/officeDocument/2006/relationships/customXml" Target="../ink/ink896.xml"/><Relationship Id="rId318" Type="http://schemas.openxmlformats.org/officeDocument/2006/relationships/customXml" Target="../ink/ink924.xml"/><Relationship Id="rId525" Type="http://schemas.openxmlformats.org/officeDocument/2006/relationships/customXml" Target="../ink/ink1047.xml"/><Relationship Id="rId567" Type="http://schemas.openxmlformats.org/officeDocument/2006/relationships/customXml" Target="../ink/ink1068.xml"/><Relationship Id="rId99" Type="http://schemas.openxmlformats.org/officeDocument/2006/relationships/customXml" Target="../ink/ink803.xml"/><Relationship Id="rId122" Type="http://schemas.openxmlformats.org/officeDocument/2006/relationships/image" Target="../media/image227.png"/><Relationship Id="rId164" Type="http://schemas.openxmlformats.org/officeDocument/2006/relationships/customXml" Target="../ink/ink843.xml"/><Relationship Id="rId371" Type="http://schemas.openxmlformats.org/officeDocument/2006/relationships/customXml" Target="../ink/ink956.xml"/><Relationship Id="rId427" Type="http://schemas.openxmlformats.org/officeDocument/2006/relationships/image" Target="../media/image375.png"/><Relationship Id="rId469" Type="http://schemas.openxmlformats.org/officeDocument/2006/relationships/customXml" Target="../ink/ink1016.xml"/><Relationship Id="rId26" Type="http://schemas.openxmlformats.org/officeDocument/2006/relationships/image" Target="../media/image179.png"/><Relationship Id="rId231" Type="http://schemas.openxmlformats.org/officeDocument/2006/relationships/image" Target="../media/image3290.png"/><Relationship Id="rId273" Type="http://schemas.openxmlformats.org/officeDocument/2006/relationships/image" Target="../media/image132.png"/><Relationship Id="rId329" Type="http://schemas.openxmlformats.org/officeDocument/2006/relationships/image" Target="../media/image282.png"/><Relationship Id="rId480" Type="http://schemas.openxmlformats.org/officeDocument/2006/relationships/image" Target="../media/image400.png"/><Relationship Id="rId536" Type="http://schemas.openxmlformats.org/officeDocument/2006/relationships/image" Target="../media/image452.png"/><Relationship Id="rId68" Type="http://schemas.openxmlformats.org/officeDocument/2006/relationships/image" Target="../media/image200.png"/><Relationship Id="rId133" Type="http://schemas.openxmlformats.org/officeDocument/2006/relationships/customXml" Target="../ink/ink820.xml"/><Relationship Id="rId175" Type="http://schemas.openxmlformats.org/officeDocument/2006/relationships/image" Target="../media/image3010.png"/><Relationship Id="rId340" Type="http://schemas.openxmlformats.org/officeDocument/2006/relationships/customXml" Target="../ink/ink935.xml"/><Relationship Id="rId578" Type="http://schemas.openxmlformats.org/officeDocument/2006/relationships/customXml" Target="../ink/ink1074.xml"/><Relationship Id="rId200" Type="http://schemas.openxmlformats.org/officeDocument/2006/relationships/customXml" Target="../ink/ink863.xml"/><Relationship Id="rId382" Type="http://schemas.openxmlformats.org/officeDocument/2006/relationships/customXml" Target="../ink/ink967.xml"/><Relationship Id="rId438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5.png"/><Relationship Id="rId299" Type="http://schemas.openxmlformats.org/officeDocument/2006/relationships/image" Target="../media/image274.png"/><Relationship Id="rId21" Type="http://schemas.openxmlformats.org/officeDocument/2006/relationships/image" Target="../media/image177.png"/><Relationship Id="rId63" Type="http://schemas.openxmlformats.org/officeDocument/2006/relationships/image" Target="../media/image198.png"/><Relationship Id="rId159" Type="http://schemas.openxmlformats.org/officeDocument/2006/relationships/customXml" Target="../ink/ink1164.xml"/><Relationship Id="rId324" Type="http://schemas.openxmlformats.org/officeDocument/2006/relationships/customXml" Target="../ink/ink1253.xml"/><Relationship Id="rId366" Type="http://schemas.openxmlformats.org/officeDocument/2006/relationships/customXml" Target="../ink/ink1274.xml"/><Relationship Id="rId531" Type="http://schemas.openxmlformats.org/officeDocument/2006/relationships/customXml" Target="../ink/ink1364.xml"/><Relationship Id="rId573" Type="http://schemas.openxmlformats.org/officeDocument/2006/relationships/customXml" Target="../ink/ink1385.xml"/><Relationship Id="rId170" Type="http://schemas.openxmlformats.org/officeDocument/2006/relationships/customXml" Target="../ink/ink1174.xml"/><Relationship Id="rId226" Type="http://schemas.openxmlformats.org/officeDocument/2006/relationships/customXml" Target="../ink/ink1202.xml"/><Relationship Id="rId433" Type="http://schemas.openxmlformats.org/officeDocument/2006/relationships/customXml" Target="../ink/ink1310.xml"/><Relationship Id="rId268" Type="http://schemas.openxmlformats.org/officeDocument/2006/relationships/customXml" Target="../ink/ink1225.xml"/><Relationship Id="rId475" Type="http://schemas.openxmlformats.org/officeDocument/2006/relationships/customXml" Target="../ink/ink1332.xml"/><Relationship Id="rId32" Type="http://schemas.openxmlformats.org/officeDocument/2006/relationships/customXml" Target="../ink/ink1096.xml"/><Relationship Id="rId74" Type="http://schemas.openxmlformats.org/officeDocument/2006/relationships/customXml" Target="../ink/ink1117.xml"/><Relationship Id="rId128" Type="http://schemas.openxmlformats.org/officeDocument/2006/relationships/customXml" Target="../ink/ink1144.xml"/><Relationship Id="rId335" Type="http://schemas.openxmlformats.org/officeDocument/2006/relationships/image" Target="../media/image292.png"/><Relationship Id="rId377" Type="http://schemas.openxmlformats.org/officeDocument/2006/relationships/image" Target="../media/image313.png"/><Relationship Id="rId500" Type="http://schemas.openxmlformats.org/officeDocument/2006/relationships/customXml" Target="../ink/ink1346.xml"/><Relationship Id="rId542" Type="http://schemas.openxmlformats.org/officeDocument/2006/relationships/image" Target="../media/image460.png"/><Relationship Id="rId584" Type="http://schemas.openxmlformats.org/officeDocument/2006/relationships/image" Target="../media/image481.png"/><Relationship Id="rId5" Type="http://schemas.openxmlformats.org/officeDocument/2006/relationships/image" Target="../media/image1040.png"/><Relationship Id="rId181" Type="http://schemas.openxmlformats.org/officeDocument/2006/relationships/image" Target="../media/image3410.png"/><Relationship Id="rId237" Type="http://schemas.openxmlformats.org/officeDocument/2006/relationships/image" Target="../media/image115.png"/><Relationship Id="rId402" Type="http://schemas.openxmlformats.org/officeDocument/2006/relationships/image" Target="../media/image325.png"/><Relationship Id="rId279" Type="http://schemas.openxmlformats.org/officeDocument/2006/relationships/image" Target="../media/image264.png"/><Relationship Id="rId444" Type="http://schemas.openxmlformats.org/officeDocument/2006/relationships/image" Target="../media/image377.png"/><Relationship Id="rId486" Type="http://schemas.openxmlformats.org/officeDocument/2006/relationships/customXml" Target="../ink/ink1338.xml"/><Relationship Id="rId43" Type="http://schemas.openxmlformats.org/officeDocument/2006/relationships/image" Target="../media/image188.png"/><Relationship Id="rId139" Type="http://schemas.openxmlformats.org/officeDocument/2006/relationships/image" Target="../media/image236.png"/><Relationship Id="rId290" Type="http://schemas.openxmlformats.org/officeDocument/2006/relationships/customXml" Target="../ink/ink1236.xml"/><Relationship Id="rId304" Type="http://schemas.openxmlformats.org/officeDocument/2006/relationships/customXml" Target="../ink/ink1243.xml"/><Relationship Id="rId346" Type="http://schemas.openxmlformats.org/officeDocument/2006/relationships/customXml" Target="../ink/ink1264.xml"/><Relationship Id="rId388" Type="http://schemas.openxmlformats.org/officeDocument/2006/relationships/customXml" Target="../ink/ink1285.xml"/><Relationship Id="rId511" Type="http://schemas.openxmlformats.org/officeDocument/2006/relationships/customXml" Target="../ink/ink1352.xml"/><Relationship Id="rId553" Type="http://schemas.openxmlformats.org/officeDocument/2006/relationships/customXml" Target="../ink/ink1375.xml"/><Relationship Id="rId609" Type="http://schemas.openxmlformats.org/officeDocument/2006/relationships/customXml" Target="../ink/ink1403.xml"/><Relationship Id="rId85" Type="http://schemas.openxmlformats.org/officeDocument/2006/relationships/image" Target="../media/image209.png"/><Relationship Id="rId150" Type="http://schemas.openxmlformats.org/officeDocument/2006/relationships/customXml" Target="../ink/ink1155.xml"/><Relationship Id="rId192" Type="http://schemas.openxmlformats.org/officeDocument/2006/relationships/customXml" Target="../ink/ink1185.xml"/><Relationship Id="rId206" Type="http://schemas.openxmlformats.org/officeDocument/2006/relationships/customXml" Target="../ink/ink1192.xml"/><Relationship Id="rId413" Type="http://schemas.openxmlformats.org/officeDocument/2006/relationships/customXml" Target="../ink/ink1300.xml"/><Relationship Id="rId595" Type="http://schemas.openxmlformats.org/officeDocument/2006/relationships/customXml" Target="../ink/ink1396.xml"/><Relationship Id="rId248" Type="http://schemas.openxmlformats.org/officeDocument/2006/relationships/customXml" Target="../ink/ink1215.xml"/><Relationship Id="rId455" Type="http://schemas.openxmlformats.org/officeDocument/2006/relationships/customXml" Target="../ink/ink1322.xml"/><Relationship Id="rId497" Type="http://schemas.openxmlformats.org/officeDocument/2006/relationships/customXml" Target="../ink/ink1344.xml"/><Relationship Id="rId620" Type="http://schemas.openxmlformats.org/officeDocument/2006/relationships/image" Target="../media/image112.png"/><Relationship Id="rId12" Type="http://schemas.openxmlformats.org/officeDocument/2006/relationships/customXml" Target="../ink/ink1086.xml"/><Relationship Id="rId108" Type="http://schemas.openxmlformats.org/officeDocument/2006/relationships/customXml" Target="../ink/ink1134.xml"/><Relationship Id="rId315" Type="http://schemas.openxmlformats.org/officeDocument/2006/relationships/image" Target="../media/image282.png"/><Relationship Id="rId357" Type="http://schemas.openxmlformats.org/officeDocument/2006/relationships/image" Target="../media/image303.png"/><Relationship Id="rId522" Type="http://schemas.openxmlformats.org/officeDocument/2006/relationships/customXml" Target="../ink/ink1358.xml"/><Relationship Id="rId54" Type="http://schemas.openxmlformats.org/officeDocument/2006/relationships/customXml" Target="../ink/ink1107.xml"/><Relationship Id="rId96" Type="http://schemas.openxmlformats.org/officeDocument/2006/relationships/customXml" Target="../ink/ink1128.xml"/><Relationship Id="rId161" Type="http://schemas.openxmlformats.org/officeDocument/2006/relationships/customXml" Target="../ink/ink1166.xml"/><Relationship Id="rId217" Type="http://schemas.openxmlformats.org/officeDocument/2006/relationships/image" Target="../media/image3590.png"/><Relationship Id="rId399" Type="http://schemas.openxmlformats.org/officeDocument/2006/relationships/customXml" Target="../ink/ink1291.xml"/><Relationship Id="rId564" Type="http://schemas.openxmlformats.org/officeDocument/2006/relationships/image" Target="../media/image471.png"/><Relationship Id="rId259" Type="http://schemas.openxmlformats.org/officeDocument/2006/relationships/image" Target="../media/image132.png"/><Relationship Id="rId424" Type="http://schemas.openxmlformats.org/officeDocument/2006/relationships/image" Target="../media/image368.png"/><Relationship Id="rId466" Type="http://schemas.openxmlformats.org/officeDocument/2006/relationships/image" Target="../media/image388.png"/><Relationship Id="rId23" Type="http://schemas.openxmlformats.org/officeDocument/2006/relationships/image" Target="../media/image178.png"/><Relationship Id="rId119" Type="http://schemas.openxmlformats.org/officeDocument/2006/relationships/image" Target="../media/image226.png"/><Relationship Id="rId270" Type="http://schemas.openxmlformats.org/officeDocument/2006/relationships/customXml" Target="../ink/ink1226.xml"/><Relationship Id="rId326" Type="http://schemas.openxmlformats.org/officeDocument/2006/relationships/customXml" Target="../ink/ink1254.xml"/><Relationship Id="rId533" Type="http://schemas.openxmlformats.org/officeDocument/2006/relationships/customXml" Target="../ink/ink1365.xml"/><Relationship Id="rId65" Type="http://schemas.openxmlformats.org/officeDocument/2006/relationships/image" Target="../media/image199.png"/><Relationship Id="rId130" Type="http://schemas.openxmlformats.org/officeDocument/2006/relationships/customXml" Target="../ink/ink1145.xml"/><Relationship Id="rId368" Type="http://schemas.openxmlformats.org/officeDocument/2006/relationships/customXml" Target="../ink/ink1275.xml"/><Relationship Id="rId575" Type="http://schemas.openxmlformats.org/officeDocument/2006/relationships/customXml" Target="../ink/ink1386.xml"/><Relationship Id="rId172" Type="http://schemas.openxmlformats.org/officeDocument/2006/relationships/customXml" Target="../ink/ink1175.xml"/><Relationship Id="rId228" Type="http://schemas.openxmlformats.org/officeDocument/2006/relationships/customXml" Target="../ink/ink1203.xml"/><Relationship Id="rId435" Type="http://schemas.openxmlformats.org/officeDocument/2006/relationships/customXml" Target="../ink/ink1311.xml"/><Relationship Id="rId477" Type="http://schemas.openxmlformats.org/officeDocument/2006/relationships/customXml" Target="../ink/ink1333.xml"/><Relationship Id="rId600" Type="http://schemas.openxmlformats.org/officeDocument/2006/relationships/image" Target="../media/image489.png"/><Relationship Id="rId281" Type="http://schemas.openxmlformats.org/officeDocument/2006/relationships/image" Target="../media/image265.png"/><Relationship Id="rId337" Type="http://schemas.openxmlformats.org/officeDocument/2006/relationships/image" Target="../media/image293.png"/><Relationship Id="rId502" Type="http://schemas.openxmlformats.org/officeDocument/2006/relationships/customXml" Target="../ink/ink1347.xml"/><Relationship Id="rId34" Type="http://schemas.openxmlformats.org/officeDocument/2006/relationships/customXml" Target="../ink/ink1097.xml"/><Relationship Id="rId76" Type="http://schemas.openxmlformats.org/officeDocument/2006/relationships/customXml" Target="../ink/ink1118.xml"/><Relationship Id="rId141" Type="http://schemas.openxmlformats.org/officeDocument/2006/relationships/image" Target="../media/image237.png"/><Relationship Id="rId379" Type="http://schemas.openxmlformats.org/officeDocument/2006/relationships/image" Target="../media/image314.png"/><Relationship Id="rId544" Type="http://schemas.openxmlformats.org/officeDocument/2006/relationships/image" Target="../media/image461.png"/><Relationship Id="rId586" Type="http://schemas.openxmlformats.org/officeDocument/2006/relationships/image" Target="../media/image482.png"/><Relationship Id="rId7" Type="http://schemas.openxmlformats.org/officeDocument/2006/relationships/image" Target="../media/image105.png"/><Relationship Id="rId183" Type="http://schemas.openxmlformats.org/officeDocument/2006/relationships/image" Target="../media/image3420.png"/><Relationship Id="rId239" Type="http://schemas.openxmlformats.org/officeDocument/2006/relationships/image" Target="../media/image116.png"/><Relationship Id="rId390" Type="http://schemas.openxmlformats.org/officeDocument/2006/relationships/customXml" Target="../ink/ink1286.xml"/><Relationship Id="rId404" Type="http://schemas.openxmlformats.org/officeDocument/2006/relationships/image" Target="../media/image326.png"/><Relationship Id="rId446" Type="http://schemas.openxmlformats.org/officeDocument/2006/relationships/image" Target="../media/image378.png"/><Relationship Id="rId611" Type="http://schemas.openxmlformats.org/officeDocument/2006/relationships/customXml" Target="../ink/ink1404.xml"/><Relationship Id="rId250" Type="http://schemas.openxmlformats.org/officeDocument/2006/relationships/customXml" Target="../ink/ink1216.xml"/><Relationship Id="rId292" Type="http://schemas.openxmlformats.org/officeDocument/2006/relationships/customXml" Target="../ink/ink1237.xml"/><Relationship Id="rId306" Type="http://schemas.openxmlformats.org/officeDocument/2006/relationships/customXml" Target="../ink/ink1244.xml"/><Relationship Id="rId488" Type="http://schemas.openxmlformats.org/officeDocument/2006/relationships/customXml" Target="../ink/ink1339.xml"/><Relationship Id="rId45" Type="http://schemas.openxmlformats.org/officeDocument/2006/relationships/image" Target="../media/image189.png"/><Relationship Id="rId87" Type="http://schemas.openxmlformats.org/officeDocument/2006/relationships/image" Target="../media/image108.png"/><Relationship Id="rId110" Type="http://schemas.openxmlformats.org/officeDocument/2006/relationships/customXml" Target="../ink/ink1135.xml"/><Relationship Id="rId348" Type="http://schemas.openxmlformats.org/officeDocument/2006/relationships/customXml" Target="../ink/ink1265.xml"/><Relationship Id="rId513" Type="http://schemas.openxmlformats.org/officeDocument/2006/relationships/customXml" Target="../ink/ink1353.xml"/><Relationship Id="rId555" Type="http://schemas.openxmlformats.org/officeDocument/2006/relationships/customXml" Target="../ink/ink1376.xml"/><Relationship Id="rId597" Type="http://schemas.openxmlformats.org/officeDocument/2006/relationships/customXml" Target="../ink/ink1397.xml"/><Relationship Id="rId152" Type="http://schemas.openxmlformats.org/officeDocument/2006/relationships/customXml" Target="../ink/ink1157.xml"/><Relationship Id="rId194" Type="http://schemas.openxmlformats.org/officeDocument/2006/relationships/customXml" Target="../ink/ink1186.xml"/><Relationship Id="rId208" Type="http://schemas.openxmlformats.org/officeDocument/2006/relationships/customXml" Target="../ink/ink1193.xml"/><Relationship Id="rId415" Type="http://schemas.openxmlformats.org/officeDocument/2006/relationships/customXml" Target="../ink/ink1301.xml"/><Relationship Id="rId457" Type="http://schemas.openxmlformats.org/officeDocument/2006/relationships/customXml" Target="../ink/ink1323.xml"/><Relationship Id="rId261" Type="http://schemas.openxmlformats.org/officeDocument/2006/relationships/image" Target="../media/image145.png"/><Relationship Id="rId499" Type="http://schemas.openxmlformats.org/officeDocument/2006/relationships/customXml" Target="../ink/ink1345.xml"/><Relationship Id="rId14" Type="http://schemas.openxmlformats.org/officeDocument/2006/relationships/customXml" Target="../ink/ink1087.xml"/><Relationship Id="rId56" Type="http://schemas.openxmlformats.org/officeDocument/2006/relationships/customXml" Target="../ink/ink1108.xml"/><Relationship Id="rId317" Type="http://schemas.openxmlformats.org/officeDocument/2006/relationships/image" Target="../media/image283.png"/><Relationship Id="rId359" Type="http://schemas.openxmlformats.org/officeDocument/2006/relationships/image" Target="../media/image304.png"/><Relationship Id="rId524" Type="http://schemas.openxmlformats.org/officeDocument/2006/relationships/customXml" Target="../ink/ink1359.xml"/><Relationship Id="rId566" Type="http://schemas.openxmlformats.org/officeDocument/2006/relationships/image" Target="../media/image472.png"/><Relationship Id="rId98" Type="http://schemas.openxmlformats.org/officeDocument/2006/relationships/customXml" Target="../ink/ink1129.xml"/><Relationship Id="rId121" Type="http://schemas.openxmlformats.org/officeDocument/2006/relationships/image" Target="../media/image227.png"/><Relationship Id="rId163" Type="http://schemas.openxmlformats.org/officeDocument/2006/relationships/customXml" Target="../ink/ink1168.xml"/><Relationship Id="rId219" Type="http://schemas.openxmlformats.org/officeDocument/2006/relationships/image" Target="../media/image3600.png"/><Relationship Id="rId370" Type="http://schemas.openxmlformats.org/officeDocument/2006/relationships/customXml" Target="../ink/ink1276.xml"/><Relationship Id="rId426" Type="http://schemas.openxmlformats.org/officeDocument/2006/relationships/image" Target="../media/image369.png"/><Relationship Id="rId230" Type="http://schemas.openxmlformats.org/officeDocument/2006/relationships/customXml" Target="../ink/ink1204.xml"/><Relationship Id="rId468" Type="http://schemas.openxmlformats.org/officeDocument/2006/relationships/image" Target="../media/image389.png"/><Relationship Id="rId25" Type="http://schemas.openxmlformats.org/officeDocument/2006/relationships/image" Target="../media/image179.png"/><Relationship Id="rId67" Type="http://schemas.openxmlformats.org/officeDocument/2006/relationships/image" Target="../media/image200.png"/><Relationship Id="rId272" Type="http://schemas.openxmlformats.org/officeDocument/2006/relationships/customXml" Target="../ink/ink1227.xml"/><Relationship Id="rId328" Type="http://schemas.openxmlformats.org/officeDocument/2006/relationships/customXml" Target="../ink/ink1255.xml"/><Relationship Id="rId535" Type="http://schemas.openxmlformats.org/officeDocument/2006/relationships/customXml" Target="../ink/ink1366.xml"/><Relationship Id="rId577" Type="http://schemas.openxmlformats.org/officeDocument/2006/relationships/customXml" Target="../ink/ink1387.xml"/><Relationship Id="rId132" Type="http://schemas.openxmlformats.org/officeDocument/2006/relationships/customXml" Target="../ink/ink1146.xml"/><Relationship Id="rId174" Type="http://schemas.openxmlformats.org/officeDocument/2006/relationships/customXml" Target="../ink/ink1176.xml"/><Relationship Id="rId381" Type="http://schemas.openxmlformats.org/officeDocument/2006/relationships/image" Target="../media/image315.png"/><Relationship Id="rId602" Type="http://schemas.openxmlformats.org/officeDocument/2006/relationships/image" Target="../media/image490.png"/><Relationship Id="rId241" Type="http://schemas.openxmlformats.org/officeDocument/2006/relationships/customXml" Target="../ink/ink1210.xml"/><Relationship Id="rId437" Type="http://schemas.openxmlformats.org/officeDocument/2006/relationships/image" Target="../media/image374.png"/><Relationship Id="rId479" Type="http://schemas.openxmlformats.org/officeDocument/2006/relationships/customXml" Target="../ink/ink1334.xml"/><Relationship Id="rId36" Type="http://schemas.openxmlformats.org/officeDocument/2006/relationships/customXml" Target="../ink/ink1098.xml"/><Relationship Id="rId283" Type="http://schemas.openxmlformats.org/officeDocument/2006/relationships/image" Target="../media/image266.png"/><Relationship Id="rId339" Type="http://schemas.openxmlformats.org/officeDocument/2006/relationships/image" Target="../media/image294.png"/><Relationship Id="rId490" Type="http://schemas.openxmlformats.org/officeDocument/2006/relationships/customXml" Target="../ink/ink1340.xml"/><Relationship Id="rId504" Type="http://schemas.openxmlformats.org/officeDocument/2006/relationships/customXml" Target="../ink/ink1348.xml"/><Relationship Id="rId546" Type="http://schemas.openxmlformats.org/officeDocument/2006/relationships/image" Target="../media/image462.png"/><Relationship Id="rId78" Type="http://schemas.openxmlformats.org/officeDocument/2006/relationships/customXml" Target="../ink/ink1119.xml"/><Relationship Id="rId101" Type="http://schemas.openxmlformats.org/officeDocument/2006/relationships/image" Target="../media/image217.png"/><Relationship Id="rId143" Type="http://schemas.openxmlformats.org/officeDocument/2006/relationships/image" Target="../media/image238.png"/><Relationship Id="rId185" Type="http://schemas.openxmlformats.org/officeDocument/2006/relationships/image" Target="../media/image3430.png"/><Relationship Id="rId350" Type="http://schemas.openxmlformats.org/officeDocument/2006/relationships/customXml" Target="../ink/ink1266.xml"/><Relationship Id="rId406" Type="http://schemas.openxmlformats.org/officeDocument/2006/relationships/image" Target="../media/image327.png"/><Relationship Id="rId588" Type="http://schemas.openxmlformats.org/officeDocument/2006/relationships/image" Target="../media/image483.png"/><Relationship Id="rId9" Type="http://schemas.openxmlformats.org/officeDocument/2006/relationships/image" Target="../media/image106.png"/><Relationship Id="rId210" Type="http://schemas.openxmlformats.org/officeDocument/2006/relationships/customXml" Target="../ink/ink1194.xml"/><Relationship Id="rId392" Type="http://schemas.openxmlformats.org/officeDocument/2006/relationships/customXml" Target="../ink/ink1287.xml"/><Relationship Id="rId448" Type="http://schemas.openxmlformats.org/officeDocument/2006/relationships/image" Target="../media/image379.png"/><Relationship Id="rId613" Type="http://schemas.openxmlformats.org/officeDocument/2006/relationships/image" Target="../media/image495.png"/><Relationship Id="rId252" Type="http://schemas.openxmlformats.org/officeDocument/2006/relationships/customXml" Target="../ink/ink1217.xml"/><Relationship Id="rId294" Type="http://schemas.openxmlformats.org/officeDocument/2006/relationships/customXml" Target="../ink/ink1238.xml"/><Relationship Id="rId308" Type="http://schemas.openxmlformats.org/officeDocument/2006/relationships/customXml" Target="../ink/ink1245.xml"/><Relationship Id="rId515" Type="http://schemas.openxmlformats.org/officeDocument/2006/relationships/customXml" Target="../ink/ink1354.xml"/><Relationship Id="rId47" Type="http://schemas.openxmlformats.org/officeDocument/2006/relationships/image" Target="../media/image190.png"/><Relationship Id="rId89" Type="http://schemas.openxmlformats.org/officeDocument/2006/relationships/image" Target="../media/image211.png"/><Relationship Id="rId112" Type="http://schemas.openxmlformats.org/officeDocument/2006/relationships/customXml" Target="../ink/ink1136.xml"/><Relationship Id="rId154" Type="http://schemas.openxmlformats.org/officeDocument/2006/relationships/customXml" Target="../ink/ink1159.xml"/><Relationship Id="rId361" Type="http://schemas.openxmlformats.org/officeDocument/2006/relationships/image" Target="../media/image305.png"/><Relationship Id="rId557" Type="http://schemas.openxmlformats.org/officeDocument/2006/relationships/customXml" Target="../ink/ink1377.xml"/><Relationship Id="rId599" Type="http://schemas.openxmlformats.org/officeDocument/2006/relationships/customXml" Target="../ink/ink1398.xml"/><Relationship Id="rId196" Type="http://schemas.openxmlformats.org/officeDocument/2006/relationships/customXml" Target="../ink/ink1187.xml"/><Relationship Id="rId417" Type="http://schemas.openxmlformats.org/officeDocument/2006/relationships/customXml" Target="../ink/ink1302.xml"/><Relationship Id="rId459" Type="http://schemas.openxmlformats.org/officeDocument/2006/relationships/customXml" Target="../ink/ink1324.xml"/><Relationship Id="rId16" Type="http://schemas.openxmlformats.org/officeDocument/2006/relationships/customXml" Target="../ink/ink1088.xml"/><Relationship Id="rId221" Type="http://schemas.openxmlformats.org/officeDocument/2006/relationships/image" Target="../media/image3610.png"/><Relationship Id="rId263" Type="http://schemas.openxmlformats.org/officeDocument/2006/relationships/image" Target="../media/image168.png"/><Relationship Id="rId319" Type="http://schemas.openxmlformats.org/officeDocument/2006/relationships/image" Target="../media/image284.png"/><Relationship Id="rId470" Type="http://schemas.openxmlformats.org/officeDocument/2006/relationships/image" Target="../media/image390.png"/><Relationship Id="rId526" Type="http://schemas.openxmlformats.org/officeDocument/2006/relationships/customXml" Target="../ink/ink1360.xml"/><Relationship Id="rId58" Type="http://schemas.openxmlformats.org/officeDocument/2006/relationships/customXml" Target="../ink/ink1109.xml"/><Relationship Id="rId123" Type="http://schemas.openxmlformats.org/officeDocument/2006/relationships/image" Target="../media/image228.png"/><Relationship Id="rId330" Type="http://schemas.openxmlformats.org/officeDocument/2006/relationships/customXml" Target="../ink/ink1256.xml"/><Relationship Id="rId568" Type="http://schemas.openxmlformats.org/officeDocument/2006/relationships/image" Target="../media/image473.png"/><Relationship Id="rId165" Type="http://schemas.openxmlformats.org/officeDocument/2006/relationships/customXml" Target="../ink/ink1170.xml"/><Relationship Id="rId372" Type="http://schemas.openxmlformats.org/officeDocument/2006/relationships/customXml" Target="../ink/ink1277.xml"/><Relationship Id="rId428" Type="http://schemas.openxmlformats.org/officeDocument/2006/relationships/image" Target="../media/image370.png"/><Relationship Id="rId232" Type="http://schemas.openxmlformats.org/officeDocument/2006/relationships/customXml" Target="../ink/ink1205.xml"/><Relationship Id="rId274" Type="http://schemas.openxmlformats.org/officeDocument/2006/relationships/customXml" Target="../ink/ink1228.xml"/><Relationship Id="rId481" Type="http://schemas.openxmlformats.org/officeDocument/2006/relationships/image" Target="../media/image395.png"/><Relationship Id="rId27" Type="http://schemas.openxmlformats.org/officeDocument/2006/relationships/image" Target="../media/image180.png"/><Relationship Id="rId69" Type="http://schemas.openxmlformats.org/officeDocument/2006/relationships/image" Target="../media/image201.png"/><Relationship Id="rId134" Type="http://schemas.openxmlformats.org/officeDocument/2006/relationships/customXml" Target="../ink/ink1147.xml"/><Relationship Id="rId537" Type="http://schemas.openxmlformats.org/officeDocument/2006/relationships/customXml" Target="../ink/ink1367.xml"/><Relationship Id="rId579" Type="http://schemas.openxmlformats.org/officeDocument/2006/relationships/customXml" Target="../ink/ink1388.xml"/><Relationship Id="rId80" Type="http://schemas.openxmlformats.org/officeDocument/2006/relationships/customXml" Target="../ink/ink1120.xml"/><Relationship Id="rId155" Type="http://schemas.openxmlformats.org/officeDocument/2006/relationships/customXml" Target="../ink/ink1160.xml"/><Relationship Id="rId176" Type="http://schemas.openxmlformats.org/officeDocument/2006/relationships/customXml" Target="../ink/ink1177.xml"/><Relationship Id="rId197" Type="http://schemas.openxmlformats.org/officeDocument/2006/relationships/image" Target="../media/image3490.png"/><Relationship Id="rId341" Type="http://schemas.openxmlformats.org/officeDocument/2006/relationships/image" Target="../media/image295.png"/><Relationship Id="rId362" Type="http://schemas.openxmlformats.org/officeDocument/2006/relationships/customXml" Target="../ink/ink1272.xml"/><Relationship Id="rId383" Type="http://schemas.openxmlformats.org/officeDocument/2006/relationships/image" Target="../media/image316.png"/><Relationship Id="rId418" Type="http://schemas.openxmlformats.org/officeDocument/2006/relationships/image" Target="../media/image365.png"/><Relationship Id="rId439" Type="http://schemas.openxmlformats.org/officeDocument/2006/relationships/image" Target="../media/image375.png"/><Relationship Id="rId590" Type="http://schemas.openxmlformats.org/officeDocument/2006/relationships/image" Target="../media/image484.png"/><Relationship Id="rId604" Type="http://schemas.openxmlformats.org/officeDocument/2006/relationships/image" Target="../media/image491.png"/><Relationship Id="rId201" Type="http://schemas.openxmlformats.org/officeDocument/2006/relationships/image" Target="../media/image3510.png"/><Relationship Id="rId222" Type="http://schemas.openxmlformats.org/officeDocument/2006/relationships/customXml" Target="../ink/ink1200.xml"/><Relationship Id="rId243" Type="http://schemas.openxmlformats.org/officeDocument/2006/relationships/customXml" Target="../ink/ink1212.xml"/><Relationship Id="rId264" Type="http://schemas.openxmlformats.org/officeDocument/2006/relationships/customXml" Target="../ink/ink1223.xml"/><Relationship Id="rId285" Type="http://schemas.openxmlformats.org/officeDocument/2006/relationships/image" Target="../media/image267.png"/><Relationship Id="rId450" Type="http://schemas.openxmlformats.org/officeDocument/2006/relationships/image" Target="../media/image380.png"/><Relationship Id="rId471" Type="http://schemas.openxmlformats.org/officeDocument/2006/relationships/customXml" Target="../ink/ink1330.xml"/><Relationship Id="rId506" Type="http://schemas.openxmlformats.org/officeDocument/2006/relationships/customXml" Target="../ink/ink1349.xml"/><Relationship Id="rId17" Type="http://schemas.openxmlformats.org/officeDocument/2006/relationships/image" Target="../media/image175.png"/><Relationship Id="rId38" Type="http://schemas.openxmlformats.org/officeDocument/2006/relationships/customXml" Target="../ink/ink1099.xml"/><Relationship Id="rId59" Type="http://schemas.openxmlformats.org/officeDocument/2006/relationships/image" Target="../media/image196.png"/><Relationship Id="rId103" Type="http://schemas.openxmlformats.org/officeDocument/2006/relationships/image" Target="../media/image218.png"/><Relationship Id="rId124" Type="http://schemas.openxmlformats.org/officeDocument/2006/relationships/customXml" Target="../ink/ink1142.xml"/><Relationship Id="rId310" Type="http://schemas.openxmlformats.org/officeDocument/2006/relationships/customXml" Target="../ink/ink1246.xml"/><Relationship Id="rId492" Type="http://schemas.openxmlformats.org/officeDocument/2006/relationships/customXml" Target="../ink/ink1341.xml"/><Relationship Id="rId527" Type="http://schemas.openxmlformats.org/officeDocument/2006/relationships/customXml" Target="../ink/ink1361.xml"/><Relationship Id="rId548" Type="http://schemas.openxmlformats.org/officeDocument/2006/relationships/image" Target="../media/image463.png"/><Relationship Id="rId569" Type="http://schemas.openxmlformats.org/officeDocument/2006/relationships/customXml" Target="../ink/ink1383.xml"/><Relationship Id="rId70" Type="http://schemas.openxmlformats.org/officeDocument/2006/relationships/customXml" Target="../ink/ink1115.xml"/><Relationship Id="rId91" Type="http://schemas.openxmlformats.org/officeDocument/2006/relationships/image" Target="../media/image212.png"/><Relationship Id="rId145" Type="http://schemas.openxmlformats.org/officeDocument/2006/relationships/image" Target="../media/image239.png"/><Relationship Id="rId166" Type="http://schemas.openxmlformats.org/officeDocument/2006/relationships/customXml" Target="../ink/ink1171.xml"/><Relationship Id="rId187" Type="http://schemas.openxmlformats.org/officeDocument/2006/relationships/image" Target="../media/image3440.png"/><Relationship Id="rId331" Type="http://schemas.openxmlformats.org/officeDocument/2006/relationships/image" Target="../media/image290.png"/><Relationship Id="rId352" Type="http://schemas.openxmlformats.org/officeDocument/2006/relationships/customXml" Target="../ink/ink1267.xml"/><Relationship Id="rId373" Type="http://schemas.openxmlformats.org/officeDocument/2006/relationships/image" Target="../media/image311.png"/><Relationship Id="rId394" Type="http://schemas.openxmlformats.org/officeDocument/2006/relationships/customXml" Target="../ink/ink1288.xml"/><Relationship Id="rId408" Type="http://schemas.openxmlformats.org/officeDocument/2006/relationships/customXml" Target="../ink/ink1296.xml"/><Relationship Id="rId429" Type="http://schemas.openxmlformats.org/officeDocument/2006/relationships/customXml" Target="../ink/ink1308.xml"/><Relationship Id="rId580" Type="http://schemas.openxmlformats.org/officeDocument/2006/relationships/image" Target="../media/image479.png"/><Relationship Id="rId615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95.xml"/><Relationship Id="rId233" Type="http://schemas.openxmlformats.org/officeDocument/2006/relationships/image" Target="../media/image113.png"/><Relationship Id="rId254" Type="http://schemas.openxmlformats.org/officeDocument/2006/relationships/customXml" Target="../ink/ink1218.xml"/><Relationship Id="rId440" Type="http://schemas.openxmlformats.org/officeDocument/2006/relationships/customXml" Target="../ink/ink1314.xml"/><Relationship Id="rId28" Type="http://schemas.openxmlformats.org/officeDocument/2006/relationships/customXml" Target="../ink/ink1094.xml"/><Relationship Id="rId49" Type="http://schemas.openxmlformats.org/officeDocument/2006/relationships/image" Target="../media/image1170.png"/><Relationship Id="rId114" Type="http://schemas.openxmlformats.org/officeDocument/2006/relationships/customXml" Target="../ink/ink1137.xml"/><Relationship Id="rId275" Type="http://schemas.openxmlformats.org/officeDocument/2006/relationships/image" Target="../media/image235.png"/><Relationship Id="rId296" Type="http://schemas.openxmlformats.org/officeDocument/2006/relationships/customXml" Target="../ink/ink1239.xml"/><Relationship Id="rId300" Type="http://schemas.openxmlformats.org/officeDocument/2006/relationships/customXml" Target="../ink/ink1241.xml"/><Relationship Id="rId461" Type="http://schemas.openxmlformats.org/officeDocument/2006/relationships/customXml" Target="../ink/ink1325.xml"/><Relationship Id="rId482" Type="http://schemas.openxmlformats.org/officeDocument/2006/relationships/customXml" Target="../ink/ink1336.xml"/><Relationship Id="rId517" Type="http://schemas.openxmlformats.org/officeDocument/2006/relationships/customXml" Target="../ink/ink1355.xml"/><Relationship Id="rId538" Type="http://schemas.openxmlformats.org/officeDocument/2006/relationships/image" Target="../media/image459.png"/><Relationship Id="rId559" Type="http://schemas.openxmlformats.org/officeDocument/2006/relationships/customXml" Target="../ink/ink1378.xml"/><Relationship Id="rId60" Type="http://schemas.openxmlformats.org/officeDocument/2006/relationships/customXml" Target="../ink/ink1110.xml"/><Relationship Id="rId81" Type="http://schemas.openxmlformats.org/officeDocument/2006/relationships/image" Target="../media/image207.png"/><Relationship Id="rId135" Type="http://schemas.openxmlformats.org/officeDocument/2006/relationships/image" Target="../media/image234.png"/><Relationship Id="rId156" Type="http://schemas.openxmlformats.org/officeDocument/2006/relationships/customXml" Target="../ink/ink1161.xml"/><Relationship Id="rId177" Type="http://schemas.openxmlformats.org/officeDocument/2006/relationships/image" Target="../media/image3390.png"/><Relationship Id="rId198" Type="http://schemas.openxmlformats.org/officeDocument/2006/relationships/customXml" Target="../ink/ink1188.xml"/><Relationship Id="rId321" Type="http://schemas.openxmlformats.org/officeDocument/2006/relationships/image" Target="../media/image285.png"/><Relationship Id="rId342" Type="http://schemas.openxmlformats.org/officeDocument/2006/relationships/customXml" Target="../ink/ink1262.xml"/><Relationship Id="rId363" Type="http://schemas.openxmlformats.org/officeDocument/2006/relationships/image" Target="../media/image306.png"/><Relationship Id="rId384" Type="http://schemas.openxmlformats.org/officeDocument/2006/relationships/customXml" Target="../ink/ink1283.xml"/><Relationship Id="rId419" Type="http://schemas.openxmlformats.org/officeDocument/2006/relationships/customXml" Target="../ink/ink1303.xml"/><Relationship Id="rId570" Type="http://schemas.openxmlformats.org/officeDocument/2006/relationships/image" Target="../media/image474.png"/><Relationship Id="rId591" Type="http://schemas.openxmlformats.org/officeDocument/2006/relationships/customXml" Target="../ink/ink1394.xml"/><Relationship Id="rId605" Type="http://schemas.openxmlformats.org/officeDocument/2006/relationships/customXml" Target="../ink/ink1401.xml"/><Relationship Id="rId202" Type="http://schemas.openxmlformats.org/officeDocument/2006/relationships/customXml" Target="../ink/ink1190.xml"/><Relationship Id="rId223" Type="http://schemas.openxmlformats.org/officeDocument/2006/relationships/image" Target="../media/image1180.png"/><Relationship Id="rId244" Type="http://schemas.openxmlformats.org/officeDocument/2006/relationships/customXml" Target="../ink/ink1213.xml"/><Relationship Id="rId430" Type="http://schemas.openxmlformats.org/officeDocument/2006/relationships/image" Target="../media/image371.png"/><Relationship Id="rId18" Type="http://schemas.openxmlformats.org/officeDocument/2006/relationships/customXml" Target="../ink/ink1089.xml"/><Relationship Id="rId39" Type="http://schemas.openxmlformats.org/officeDocument/2006/relationships/image" Target="../media/image186.png"/><Relationship Id="rId265" Type="http://schemas.openxmlformats.org/officeDocument/2006/relationships/image" Target="../media/image169.png"/><Relationship Id="rId286" Type="http://schemas.openxmlformats.org/officeDocument/2006/relationships/customXml" Target="../ink/ink1234.xml"/><Relationship Id="rId451" Type="http://schemas.openxmlformats.org/officeDocument/2006/relationships/customXml" Target="../ink/ink1320.xml"/><Relationship Id="rId472" Type="http://schemas.openxmlformats.org/officeDocument/2006/relationships/image" Target="../media/image391.png"/><Relationship Id="rId493" Type="http://schemas.openxmlformats.org/officeDocument/2006/relationships/image" Target="../media/image401.png"/><Relationship Id="rId507" Type="http://schemas.openxmlformats.org/officeDocument/2006/relationships/image" Target="../media/image407.png"/><Relationship Id="rId528" Type="http://schemas.openxmlformats.org/officeDocument/2006/relationships/customXml" Target="../ink/ink1362.xml"/><Relationship Id="rId549" Type="http://schemas.openxmlformats.org/officeDocument/2006/relationships/customXml" Target="../ink/ink1373.xml"/><Relationship Id="rId50" Type="http://schemas.openxmlformats.org/officeDocument/2006/relationships/customXml" Target="../ink/ink1105.xml"/><Relationship Id="rId104" Type="http://schemas.openxmlformats.org/officeDocument/2006/relationships/customXml" Target="../ink/ink1132.xml"/><Relationship Id="rId125" Type="http://schemas.openxmlformats.org/officeDocument/2006/relationships/image" Target="../media/image229.png"/><Relationship Id="rId146" Type="http://schemas.openxmlformats.org/officeDocument/2006/relationships/customXml" Target="../ink/ink1153.xml"/><Relationship Id="rId167" Type="http://schemas.openxmlformats.org/officeDocument/2006/relationships/customXml" Target="../ink/ink1172.xml"/><Relationship Id="rId188" Type="http://schemas.openxmlformats.org/officeDocument/2006/relationships/customXml" Target="../ink/ink1183.xml"/><Relationship Id="rId311" Type="http://schemas.openxmlformats.org/officeDocument/2006/relationships/image" Target="../media/image280.png"/><Relationship Id="rId332" Type="http://schemas.openxmlformats.org/officeDocument/2006/relationships/customXml" Target="../ink/ink1257.xml"/><Relationship Id="rId353" Type="http://schemas.openxmlformats.org/officeDocument/2006/relationships/image" Target="../media/image301.png"/><Relationship Id="rId374" Type="http://schemas.openxmlformats.org/officeDocument/2006/relationships/customXml" Target="../ink/ink1278.xml"/><Relationship Id="rId395" Type="http://schemas.openxmlformats.org/officeDocument/2006/relationships/image" Target="../media/image322.png"/><Relationship Id="rId409" Type="http://schemas.openxmlformats.org/officeDocument/2006/relationships/customXml" Target="../ink/ink1297.xml"/><Relationship Id="rId560" Type="http://schemas.openxmlformats.org/officeDocument/2006/relationships/image" Target="../media/image469.png"/><Relationship Id="rId581" Type="http://schemas.openxmlformats.org/officeDocument/2006/relationships/customXml" Target="../ink/ink1389.xml"/><Relationship Id="rId71" Type="http://schemas.openxmlformats.org/officeDocument/2006/relationships/image" Target="../media/image202.png"/><Relationship Id="rId92" Type="http://schemas.openxmlformats.org/officeDocument/2006/relationships/customXml" Target="../ink/ink1126.xml"/><Relationship Id="rId213" Type="http://schemas.openxmlformats.org/officeDocument/2006/relationships/image" Target="../media/image3570.png"/><Relationship Id="rId234" Type="http://schemas.openxmlformats.org/officeDocument/2006/relationships/customXml" Target="../ink/ink1206.xml"/><Relationship Id="rId420" Type="http://schemas.openxmlformats.org/officeDocument/2006/relationships/image" Target="../media/image366.png"/><Relationship Id="rId616" Type="http://schemas.openxmlformats.org/officeDocument/2006/relationships/customXml" Target="../ink/ink1407.xml"/><Relationship Id="rId2" Type="http://schemas.openxmlformats.org/officeDocument/2006/relationships/customXml" Target="../ink/ink1081.xml"/><Relationship Id="rId29" Type="http://schemas.openxmlformats.org/officeDocument/2006/relationships/image" Target="../media/image181.png"/><Relationship Id="rId255" Type="http://schemas.openxmlformats.org/officeDocument/2006/relationships/image" Target="../media/image130.png"/><Relationship Id="rId276" Type="http://schemas.openxmlformats.org/officeDocument/2006/relationships/customXml" Target="../ink/ink1229.xml"/><Relationship Id="rId297" Type="http://schemas.openxmlformats.org/officeDocument/2006/relationships/image" Target="../media/image273.png"/><Relationship Id="rId441" Type="http://schemas.openxmlformats.org/officeDocument/2006/relationships/customXml" Target="../ink/ink1315.xml"/><Relationship Id="rId462" Type="http://schemas.openxmlformats.org/officeDocument/2006/relationships/image" Target="../media/image386.png"/><Relationship Id="rId483" Type="http://schemas.openxmlformats.org/officeDocument/2006/relationships/image" Target="../media/image396.png"/><Relationship Id="rId518" Type="http://schemas.openxmlformats.org/officeDocument/2006/relationships/customXml" Target="../ink/ink1356.xml"/><Relationship Id="rId539" Type="http://schemas.openxmlformats.org/officeDocument/2006/relationships/customXml" Target="../ink/ink1368.xml"/><Relationship Id="rId40" Type="http://schemas.openxmlformats.org/officeDocument/2006/relationships/customXml" Target="../ink/ink1100.xml"/><Relationship Id="rId115" Type="http://schemas.openxmlformats.org/officeDocument/2006/relationships/image" Target="../media/image224.png"/><Relationship Id="rId136" Type="http://schemas.openxmlformats.org/officeDocument/2006/relationships/customXml" Target="../ink/ink1148.xml"/><Relationship Id="rId157" Type="http://schemas.openxmlformats.org/officeDocument/2006/relationships/customXml" Target="../ink/ink1162.xml"/><Relationship Id="rId178" Type="http://schemas.openxmlformats.org/officeDocument/2006/relationships/customXml" Target="../ink/ink1178.xml"/><Relationship Id="rId301" Type="http://schemas.openxmlformats.org/officeDocument/2006/relationships/image" Target="../media/image275.png"/><Relationship Id="rId322" Type="http://schemas.openxmlformats.org/officeDocument/2006/relationships/customXml" Target="../ink/ink1252.xml"/><Relationship Id="rId343" Type="http://schemas.openxmlformats.org/officeDocument/2006/relationships/image" Target="../media/image296.png"/><Relationship Id="rId364" Type="http://schemas.openxmlformats.org/officeDocument/2006/relationships/customXml" Target="../ink/ink1273.xml"/><Relationship Id="rId550" Type="http://schemas.openxmlformats.org/officeDocument/2006/relationships/image" Target="../media/image464.png"/><Relationship Id="rId61" Type="http://schemas.openxmlformats.org/officeDocument/2006/relationships/image" Target="../media/image197.png"/><Relationship Id="rId82" Type="http://schemas.openxmlformats.org/officeDocument/2006/relationships/customXml" Target="../ink/ink1121.xml"/><Relationship Id="rId199" Type="http://schemas.openxmlformats.org/officeDocument/2006/relationships/image" Target="../media/image3500.png"/><Relationship Id="rId203" Type="http://schemas.openxmlformats.org/officeDocument/2006/relationships/image" Target="../media/image3520.png"/><Relationship Id="rId385" Type="http://schemas.openxmlformats.org/officeDocument/2006/relationships/image" Target="../media/image317.png"/><Relationship Id="rId571" Type="http://schemas.openxmlformats.org/officeDocument/2006/relationships/customXml" Target="../ink/ink1384.xml"/><Relationship Id="rId592" Type="http://schemas.openxmlformats.org/officeDocument/2006/relationships/image" Target="../media/image485.png"/><Relationship Id="rId606" Type="http://schemas.openxmlformats.org/officeDocument/2006/relationships/image" Target="../media/image492.png"/><Relationship Id="rId19" Type="http://schemas.openxmlformats.org/officeDocument/2006/relationships/image" Target="../media/image176.png"/><Relationship Id="rId224" Type="http://schemas.openxmlformats.org/officeDocument/2006/relationships/customXml" Target="../ink/ink1201.xml"/><Relationship Id="rId245" Type="http://schemas.openxmlformats.org/officeDocument/2006/relationships/image" Target="../media/image125.png"/><Relationship Id="rId266" Type="http://schemas.openxmlformats.org/officeDocument/2006/relationships/customXml" Target="../ink/ink1224.xml"/><Relationship Id="rId287" Type="http://schemas.openxmlformats.org/officeDocument/2006/relationships/image" Target="../media/image268.png"/><Relationship Id="rId410" Type="http://schemas.openxmlformats.org/officeDocument/2006/relationships/customXml" Target="../ink/ink1298.xml"/><Relationship Id="rId431" Type="http://schemas.openxmlformats.org/officeDocument/2006/relationships/customXml" Target="../ink/ink1309.xml"/><Relationship Id="rId452" Type="http://schemas.openxmlformats.org/officeDocument/2006/relationships/image" Target="../media/image381.png"/><Relationship Id="rId473" Type="http://schemas.openxmlformats.org/officeDocument/2006/relationships/customXml" Target="../ink/ink1331.xml"/><Relationship Id="rId494" Type="http://schemas.openxmlformats.org/officeDocument/2006/relationships/customXml" Target="../ink/ink1342.xml"/><Relationship Id="rId508" Type="http://schemas.openxmlformats.org/officeDocument/2006/relationships/customXml" Target="../ink/ink1350.xml"/><Relationship Id="rId529" Type="http://schemas.openxmlformats.org/officeDocument/2006/relationships/customXml" Target="../ink/ink1363.xml"/><Relationship Id="rId30" Type="http://schemas.openxmlformats.org/officeDocument/2006/relationships/customXml" Target="../ink/ink1095.xml"/><Relationship Id="rId105" Type="http://schemas.openxmlformats.org/officeDocument/2006/relationships/image" Target="../media/image219.png"/><Relationship Id="rId126" Type="http://schemas.openxmlformats.org/officeDocument/2006/relationships/customXml" Target="../ink/ink1143.xml"/><Relationship Id="rId147" Type="http://schemas.openxmlformats.org/officeDocument/2006/relationships/image" Target="../media/image240.png"/><Relationship Id="rId168" Type="http://schemas.openxmlformats.org/officeDocument/2006/relationships/customXml" Target="../ink/ink1173.xml"/><Relationship Id="rId312" Type="http://schemas.openxmlformats.org/officeDocument/2006/relationships/customXml" Target="../ink/ink1247.xml"/><Relationship Id="rId333" Type="http://schemas.openxmlformats.org/officeDocument/2006/relationships/image" Target="../media/image291.png"/><Relationship Id="rId354" Type="http://schemas.openxmlformats.org/officeDocument/2006/relationships/customXml" Target="../ink/ink1268.xml"/><Relationship Id="rId540" Type="http://schemas.openxmlformats.org/officeDocument/2006/relationships/image" Target="../media/image414.png"/><Relationship Id="rId51" Type="http://schemas.openxmlformats.org/officeDocument/2006/relationships/image" Target="../media/image192.png"/><Relationship Id="rId72" Type="http://schemas.openxmlformats.org/officeDocument/2006/relationships/customXml" Target="../ink/ink1116.xml"/><Relationship Id="rId93" Type="http://schemas.openxmlformats.org/officeDocument/2006/relationships/image" Target="../media/image213.png"/><Relationship Id="rId189" Type="http://schemas.openxmlformats.org/officeDocument/2006/relationships/image" Target="../media/image3450.png"/><Relationship Id="rId375" Type="http://schemas.openxmlformats.org/officeDocument/2006/relationships/image" Target="../media/image312.png"/><Relationship Id="rId396" Type="http://schemas.openxmlformats.org/officeDocument/2006/relationships/customXml" Target="../ink/ink1289.xml"/><Relationship Id="rId561" Type="http://schemas.openxmlformats.org/officeDocument/2006/relationships/customXml" Target="../ink/ink1379.xml"/><Relationship Id="rId582" Type="http://schemas.openxmlformats.org/officeDocument/2006/relationships/image" Target="../media/image480.png"/><Relationship Id="rId617" Type="http://schemas.openxmlformats.org/officeDocument/2006/relationships/customXml" Target="../ink/ink1408.xml"/><Relationship Id="rId3" Type="http://schemas.openxmlformats.org/officeDocument/2006/relationships/image" Target="../media/image1030.png"/><Relationship Id="rId214" Type="http://schemas.openxmlformats.org/officeDocument/2006/relationships/customXml" Target="../ink/ink1196.xml"/><Relationship Id="rId235" Type="http://schemas.openxmlformats.org/officeDocument/2006/relationships/image" Target="../media/image114.png"/><Relationship Id="rId256" Type="http://schemas.openxmlformats.org/officeDocument/2006/relationships/customXml" Target="../ink/ink1219.xml"/><Relationship Id="rId277" Type="http://schemas.openxmlformats.org/officeDocument/2006/relationships/image" Target="../media/image263.png"/><Relationship Id="rId298" Type="http://schemas.openxmlformats.org/officeDocument/2006/relationships/customXml" Target="../ink/ink1240.xml"/><Relationship Id="rId400" Type="http://schemas.openxmlformats.org/officeDocument/2006/relationships/image" Target="../media/image324.png"/><Relationship Id="rId421" Type="http://schemas.openxmlformats.org/officeDocument/2006/relationships/customXml" Target="../ink/ink1304.xml"/><Relationship Id="rId442" Type="http://schemas.openxmlformats.org/officeDocument/2006/relationships/image" Target="../media/image376.png"/><Relationship Id="rId463" Type="http://schemas.openxmlformats.org/officeDocument/2006/relationships/customXml" Target="../ink/ink1326.xml"/><Relationship Id="rId484" Type="http://schemas.openxmlformats.org/officeDocument/2006/relationships/customXml" Target="../ink/ink1337.xml"/><Relationship Id="rId519" Type="http://schemas.openxmlformats.org/officeDocument/2006/relationships/image" Target="../media/image331.png"/><Relationship Id="rId116" Type="http://schemas.openxmlformats.org/officeDocument/2006/relationships/customXml" Target="../ink/ink1138.xml"/><Relationship Id="rId137" Type="http://schemas.openxmlformats.org/officeDocument/2006/relationships/image" Target="../media/image109.png"/><Relationship Id="rId158" Type="http://schemas.openxmlformats.org/officeDocument/2006/relationships/customXml" Target="../ink/ink1163.xml"/><Relationship Id="rId302" Type="http://schemas.openxmlformats.org/officeDocument/2006/relationships/customXml" Target="../ink/ink1242.xml"/><Relationship Id="rId323" Type="http://schemas.openxmlformats.org/officeDocument/2006/relationships/image" Target="../media/image286.png"/><Relationship Id="rId344" Type="http://schemas.openxmlformats.org/officeDocument/2006/relationships/customXml" Target="../ink/ink1263.xml"/><Relationship Id="rId530" Type="http://schemas.openxmlformats.org/officeDocument/2006/relationships/image" Target="../media/image455.png"/><Relationship Id="rId20" Type="http://schemas.openxmlformats.org/officeDocument/2006/relationships/customXml" Target="../ink/ink1090.xml"/><Relationship Id="rId41" Type="http://schemas.openxmlformats.org/officeDocument/2006/relationships/image" Target="../media/image187.png"/><Relationship Id="rId62" Type="http://schemas.openxmlformats.org/officeDocument/2006/relationships/customXml" Target="../ink/ink1111.xml"/><Relationship Id="rId83" Type="http://schemas.openxmlformats.org/officeDocument/2006/relationships/image" Target="../media/image208.png"/><Relationship Id="rId179" Type="http://schemas.openxmlformats.org/officeDocument/2006/relationships/image" Target="../media/image3400.png"/><Relationship Id="rId365" Type="http://schemas.openxmlformats.org/officeDocument/2006/relationships/image" Target="../media/image307.png"/><Relationship Id="rId386" Type="http://schemas.openxmlformats.org/officeDocument/2006/relationships/customXml" Target="../ink/ink1284.xml"/><Relationship Id="rId551" Type="http://schemas.openxmlformats.org/officeDocument/2006/relationships/customXml" Target="../ink/ink1374.xml"/><Relationship Id="rId572" Type="http://schemas.openxmlformats.org/officeDocument/2006/relationships/image" Target="../media/image475.png"/><Relationship Id="rId593" Type="http://schemas.openxmlformats.org/officeDocument/2006/relationships/customXml" Target="../ink/ink1395.xml"/><Relationship Id="rId607" Type="http://schemas.openxmlformats.org/officeDocument/2006/relationships/customXml" Target="../ink/ink1402.xml"/><Relationship Id="rId190" Type="http://schemas.openxmlformats.org/officeDocument/2006/relationships/customXml" Target="../ink/ink1184.xml"/><Relationship Id="rId204" Type="http://schemas.openxmlformats.org/officeDocument/2006/relationships/customXml" Target="../ink/ink1191.xml"/><Relationship Id="rId225" Type="http://schemas.openxmlformats.org/officeDocument/2006/relationships/image" Target="../media/image1190.png"/><Relationship Id="rId246" Type="http://schemas.openxmlformats.org/officeDocument/2006/relationships/customXml" Target="../ink/ink1214.xml"/><Relationship Id="rId267" Type="http://schemas.openxmlformats.org/officeDocument/2006/relationships/image" Target="../media/image170.png"/><Relationship Id="rId288" Type="http://schemas.openxmlformats.org/officeDocument/2006/relationships/customXml" Target="../ink/ink1235.xml"/><Relationship Id="rId411" Type="http://schemas.openxmlformats.org/officeDocument/2006/relationships/customXml" Target="../ink/ink1299.xml"/><Relationship Id="rId432" Type="http://schemas.openxmlformats.org/officeDocument/2006/relationships/image" Target="../media/image372.png"/><Relationship Id="rId453" Type="http://schemas.openxmlformats.org/officeDocument/2006/relationships/customXml" Target="../ink/ink1321.xml"/><Relationship Id="rId474" Type="http://schemas.openxmlformats.org/officeDocument/2006/relationships/image" Target="../media/image392.png"/><Relationship Id="rId509" Type="http://schemas.openxmlformats.org/officeDocument/2006/relationships/customXml" Target="../ink/ink1351.xml"/><Relationship Id="rId106" Type="http://schemas.openxmlformats.org/officeDocument/2006/relationships/customXml" Target="../ink/ink1133.xml"/><Relationship Id="rId127" Type="http://schemas.openxmlformats.org/officeDocument/2006/relationships/image" Target="../media/image230.png"/><Relationship Id="rId313" Type="http://schemas.openxmlformats.org/officeDocument/2006/relationships/image" Target="../media/image281.png"/><Relationship Id="rId495" Type="http://schemas.openxmlformats.org/officeDocument/2006/relationships/customXml" Target="../ink/ink1343.xml"/><Relationship Id="rId10" Type="http://schemas.openxmlformats.org/officeDocument/2006/relationships/customXml" Target="../ink/ink1085.xml"/><Relationship Id="rId31" Type="http://schemas.openxmlformats.org/officeDocument/2006/relationships/image" Target="../media/image182.png"/><Relationship Id="rId52" Type="http://schemas.openxmlformats.org/officeDocument/2006/relationships/customXml" Target="../ink/ink1106.xml"/><Relationship Id="rId73" Type="http://schemas.openxmlformats.org/officeDocument/2006/relationships/image" Target="../media/image203.png"/><Relationship Id="rId94" Type="http://schemas.openxmlformats.org/officeDocument/2006/relationships/customXml" Target="../ink/ink1127.xml"/><Relationship Id="rId148" Type="http://schemas.openxmlformats.org/officeDocument/2006/relationships/customXml" Target="../ink/ink1154.xml"/><Relationship Id="rId169" Type="http://schemas.openxmlformats.org/officeDocument/2006/relationships/image" Target="../media/image3350.png"/><Relationship Id="rId334" Type="http://schemas.openxmlformats.org/officeDocument/2006/relationships/customXml" Target="../ink/ink1258.xml"/><Relationship Id="rId355" Type="http://schemas.openxmlformats.org/officeDocument/2006/relationships/image" Target="../media/image302.png"/><Relationship Id="rId376" Type="http://schemas.openxmlformats.org/officeDocument/2006/relationships/customXml" Target="../ink/ink1279.xml"/><Relationship Id="rId397" Type="http://schemas.openxmlformats.org/officeDocument/2006/relationships/customXml" Target="../ink/ink1290.xml"/><Relationship Id="rId520" Type="http://schemas.openxmlformats.org/officeDocument/2006/relationships/customXml" Target="../ink/ink1357.xml"/><Relationship Id="rId541" Type="http://schemas.openxmlformats.org/officeDocument/2006/relationships/customXml" Target="../ink/ink1369.xml"/><Relationship Id="rId562" Type="http://schemas.openxmlformats.org/officeDocument/2006/relationships/image" Target="../media/image470.png"/><Relationship Id="rId583" Type="http://schemas.openxmlformats.org/officeDocument/2006/relationships/customXml" Target="../ink/ink1390.xml"/><Relationship Id="rId618" Type="http://schemas.openxmlformats.org/officeDocument/2006/relationships/image" Target="../media/image497.png"/><Relationship Id="rId4" Type="http://schemas.openxmlformats.org/officeDocument/2006/relationships/customXml" Target="../ink/ink1082.xml"/><Relationship Id="rId180" Type="http://schemas.openxmlformats.org/officeDocument/2006/relationships/customXml" Target="../ink/ink1179.xml"/><Relationship Id="rId215" Type="http://schemas.openxmlformats.org/officeDocument/2006/relationships/image" Target="../media/image3580.png"/><Relationship Id="rId236" Type="http://schemas.openxmlformats.org/officeDocument/2006/relationships/customXml" Target="../ink/ink1207.xml"/><Relationship Id="rId257" Type="http://schemas.openxmlformats.org/officeDocument/2006/relationships/image" Target="../media/image131.png"/><Relationship Id="rId278" Type="http://schemas.openxmlformats.org/officeDocument/2006/relationships/customXml" Target="../ink/ink1230.xml"/><Relationship Id="rId401" Type="http://schemas.openxmlformats.org/officeDocument/2006/relationships/customXml" Target="../ink/ink1292.xml"/><Relationship Id="rId422" Type="http://schemas.openxmlformats.org/officeDocument/2006/relationships/image" Target="../media/image367.png"/><Relationship Id="rId443" Type="http://schemas.openxmlformats.org/officeDocument/2006/relationships/customXml" Target="../ink/ink1316.xml"/><Relationship Id="rId464" Type="http://schemas.openxmlformats.org/officeDocument/2006/relationships/image" Target="../media/image387.png"/><Relationship Id="rId303" Type="http://schemas.openxmlformats.org/officeDocument/2006/relationships/image" Target="../media/image276.png"/><Relationship Id="rId485" Type="http://schemas.openxmlformats.org/officeDocument/2006/relationships/image" Target="../media/image397.png"/><Relationship Id="rId42" Type="http://schemas.openxmlformats.org/officeDocument/2006/relationships/customXml" Target="../ink/ink1101.xml"/><Relationship Id="rId84" Type="http://schemas.openxmlformats.org/officeDocument/2006/relationships/customXml" Target="../ink/ink1122.xml"/><Relationship Id="rId138" Type="http://schemas.openxmlformats.org/officeDocument/2006/relationships/customXml" Target="../ink/ink1149.xml"/><Relationship Id="rId345" Type="http://schemas.openxmlformats.org/officeDocument/2006/relationships/image" Target="../media/image297.png"/><Relationship Id="rId387" Type="http://schemas.openxmlformats.org/officeDocument/2006/relationships/image" Target="../media/image318.png"/><Relationship Id="rId510" Type="http://schemas.openxmlformats.org/officeDocument/2006/relationships/image" Target="../media/image408.png"/><Relationship Id="rId552" Type="http://schemas.openxmlformats.org/officeDocument/2006/relationships/image" Target="../media/image465.png"/><Relationship Id="rId594" Type="http://schemas.openxmlformats.org/officeDocument/2006/relationships/image" Target="../media/image486.png"/><Relationship Id="rId608" Type="http://schemas.openxmlformats.org/officeDocument/2006/relationships/image" Target="../media/image493.png"/><Relationship Id="rId191" Type="http://schemas.openxmlformats.org/officeDocument/2006/relationships/image" Target="../media/image3460.png"/><Relationship Id="rId205" Type="http://schemas.openxmlformats.org/officeDocument/2006/relationships/image" Target="../media/image3530.png"/><Relationship Id="rId247" Type="http://schemas.openxmlformats.org/officeDocument/2006/relationships/image" Target="../media/image126.png"/><Relationship Id="rId412" Type="http://schemas.openxmlformats.org/officeDocument/2006/relationships/image" Target="../media/image362.png"/><Relationship Id="rId107" Type="http://schemas.openxmlformats.org/officeDocument/2006/relationships/image" Target="../media/image220.png"/><Relationship Id="rId289" Type="http://schemas.openxmlformats.org/officeDocument/2006/relationships/image" Target="../media/image269.png"/><Relationship Id="rId454" Type="http://schemas.openxmlformats.org/officeDocument/2006/relationships/image" Target="../media/image382.png"/><Relationship Id="rId496" Type="http://schemas.openxmlformats.org/officeDocument/2006/relationships/image" Target="../media/image402.png"/><Relationship Id="rId11" Type="http://schemas.openxmlformats.org/officeDocument/2006/relationships/image" Target="../media/image172.png"/><Relationship Id="rId53" Type="http://schemas.openxmlformats.org/officeDocument/2006/relationships/image" Target="../media/image193.png"/><Relationship Id="rId149" Type="http://schemas.openxmlformats.org/officeDocument/2006/relationships/image" Target="../media/image107.png"/><Relationship Id="rId314" Type="http://schemas.openxmlformats.org/officeDocument/2006/relationships/customXml" Target="../ink/ink1248.xml"/><Relationship Id="rId356" Type="http://schemas.openxmlformats.org/officeDocument/2006/relationships/customXml" Target="../ink/ink1269.xml"/><Relationship Id="rId398" Type="http://schemas.openxmlformats.org/officeDocument/2006/relationships/image" Target="../media/image323.png"/><Relationship Id="rId521" Type="http://schemas.openxmlformats.org/officeDocument/2006/relationships/image" Target="../media/image332.png"/><Relationship Id="rId563" Type="http://schemas.openxmlformats.org/officeDocument/2006/relationships/customXml" Target="../ink/ink1380.xml"/><Relationship Id="rId619" Type="http://schemas.openxmlformats.org/officeDocument/2006/relationships/customXml" Target="../ink/ink1409.xml"/><Relationship Id="rId95" Type="http://schemas.openxmlformats.org/officeDocument/2006/relationships/image" Target="../media/image214.png"/><Relationship Id="rId160" Type="http://schemas.openxmlformats.org/officeDocument/2006/relationships/customXml" Target="../ink/ink1165.xml"/><Relationship Id="rId216" Type="http://schemas.openxmlformats.org/officeDocument/2006/relationships/customXml" Target="../ink/ink1197.xml"/><Relationship Id="rId423" Type="http://schemas.openxmlformats.org/officeDocument/2006/relationships/customXml" Target="../ink/ink1305.xml"/><Relationship Id="rId258" Type="http://schemas.openxmlformats.org/officeDocument/2006/relationships/customXml" Target="../ink/ink1220.xml"/><Relationship Id="rId465" Type="http://schemas.openxmlformats.org/officeDocument/2006/relationships/customXml" Target="../ink/ink1327.xml"/><Relationship Id="rId22" Type="http://schemas.openxmlformats.org/officeDocument/2006/relationships/customXml" Target="../ink/ink1091.xml"/><Relationship Id="rId64" Type="http://schemas.openxmlformats.org/officeDocument/2006/relationships/customXml" Target="../ink/ink1112.xml"/><Relationship Id="rId118" Type="http://schemas.openxmlformats.org/officeDocument/2006/relationships/customXml" Target="../ink/ink1139.xml"/><Relationship Id="rId325" Type="http://schemas.openxmlformats.org/officeDocument/2006/relationships/image" Target="../media/image287.png"/><Relationship Id="rId367" Type="http://schemas.openxmlformats.org/officeDocument/2006/relationships/image" Target="../media/image308.png"/><Relationship Id="rId532" Type="http://schemas.openxmlformats.org/officeDocument/2006/relationships/image" Target="../media/image456.png"/><Relationship Id="rId574" Type="http://schemas.openxmlformats.org/officeDocument/2006/relationships/image" Target="../media/image476.png"/><Relationship Id="rId171" Type="http://schemas.openxmlformats.org/officeDocument/2006/relationships/image" Target="../media/image3360.png"/><Relationship Id="rId227" Type="http://schemas.openxmlformats.org/officeDocument/2006/relationships/image" Target="../media/image1200.png"/><Relationship Id="rId269" Type="http://schemas.openxmlformats.org/officeDocument/2006/relationships/image" Target="../media/image171.png"/><Relationship Id="rId434" Type="http://schemas.openxmlformats.org/officeDocument/2006/relationships/image" Target="../media/image373.png"/><Relationship Id="rId476" Type="http://schemas.openxmlformats.org/officeDocument/2006/relationships/image" Target="../media/image393.png"/><Relationship Id="rId33" Type="http://schemas.openxmlformats.org/officeDocument/2006/relationships/image" Target="../media/image183.png"/><Relationship Id="rId129" Type="http://schemas.openxmlformats.org/officeDocument/2006/relationships/image" Target="../media/image231.png"/><Relationship Id="rId280" Type="http://schemas.openxmlformats.org/officeDocument/2006/relationships/customXml" Target="../ink/ink1231.xml"/><Relationship Id="rId336" Type="http://schemas.openxmlformats.org/officeDocument/2006/relationships/customXml" Target="../ink/ink1259.xml"/><Relationship Id="rId501" Type="http://schemas.openxmlformats.org/officeDocument/2006/relationships/image" Target="../media/image404.png"/><Relationship Id="rId543" Type="http://schemas.openxmlformats.org/officeDocument/2006/relationships/customXml" Target="../ink/ink1370.xml"/><Relationship Id="rId75" Type="http://schemas.openxmlformats.org/officeDocument/2006/relationships/image" Target="../media/image204.png"/><Relationship Id="rId140" Type="http://schemas.openxmlformats.org/officeDocument/2006/relationships/customXml" Target="../ink/ink1150.xml"/><Relationship Id="rId182" Type="http://schemas.openxmlformats.org/officeDocument/2006/relationships/customXml" Target="../ink/ink1180.xml"/><Relationship Id="rId378" Type="http://schemas.openxmlformats.org/officeDocument/2006/relationships/customXml" Target="../ink/ink1280.xml"/><Relationship Id="rId403" Type="http://schemas.openxmlformats.org/officeDocument/2006/relationships/customXml" Target="../ink/ink1293.xml"/><Relationship Id="rId585" Type="http://schemas.openxmlformats.org/officeDocument/2006/relationships/customXml" Target="../ink/ink1391.xml"/><Relationship Id="rId6" Type="http://schemas.openxmlformats.org/officeDocument/2006/relationships/customXml" Target="../ink/ink1083.xml"/><Relationship Id="rId238" Type="http://schemas.openxmlformats.org/officeDocument/2006/relationships/customXml" Target="../ink/ink1208.xml"/><Relationship Id="rId445" Type="http://schemas.openxmlformats.org/officeDocument/2006/relationships/customXml" Target="../ink/ink1317.xml"/><Relationship Id="rId487" Type="http://schemas.openxmlformats.org/officeDocument/2006/relationships/image" Target="../media/image398.png"/><Relationship Id="rId610" Type="http://schemas.openxmlformats.org/officeDocument/2006/relationships/image" Target="../media/image494.png"/><Relationship Id="rId291" Type="http://schemas.openxmlformats.org/officeDocument/2006/relationships/image" Target="../media/image270.png"/><Relationship Id="rId305" Type="http://schemas.openxmlformats.org/officeDocument/2006/relationships/image" Target="../media/image277.png"/><Relationship Id="rId347" Type="http://schemas.openxmlformats.org/officeDocument/2006/relationships/image" Target="../media/image298.png"/><Relationship Id="rId512" Type="http://schemas.openxmlformats.org/officeDocument/2006/relationships/image" Target="../media/image328.png"/><Relationship Id="rId44" Type="http://schemas.openxmlformats.org/officeDocument/2006/relationships/customXml" Target="../ink/ink1102.xml"/><Relationship Id="rId86" Type="http://schemas.openxmlformats.org/officeDocument/2006/relationships/customXml" Target="../ink/ink1123.xml"/><Relationship Id="rId151" Type="http://schemas.openxmlformats.org/officeDocument/2006/relationships/customXml" Target="../ink/ink1156.xml"/><Relationship Id="rId389" Type="http://schemas.openxmlformats.org/officeDocument/2006/relationships/image" Target="../media/image319.png"/><Relationship Id="rId554" Type="http://schemas.openxmlformats.org/officeDocument/2006/relationships/image" Target="../media/image466.png"/><Relationship Id="rId596" Type="http://schemas.openxmlformats.org/officeDocument/2006/relationships/image" Target="../media/image487.png"/><Relationship Id="rId193" Type="http://schemas.openxmlformats.org/officeDocument/2006/relationships/image" Target="../media/image3470.png"/><Relationship Id="rId207" Type="http://schemas.openxmlformats.org/officeDocument/2006/relationships/image" Target="../media/image3540.png"/><Relationship Id="rId249" Type="http://schemas.openxmlformats.org/officeDocument/2006/relationships/image" Target="../media/image127.png"/><Relationship Id="rId414" Type="http://schemas.openxmlformats.org/officeDocument/2006/relationships/image" Target="../media/image363.png"/><Relationship Id="rId456" Type="http://schemas.openxmlformats.org/officeDocument/2006/relationships/image" Target="../media/image383.png"/><Relationship Id="rId498" Type="http://schemas.openxmlformats.org/officeDocument/2006/relationships/image" Target="../media/image403.png"/><Relationship Id="rId13" Type="http://schemas.openxmlformats.org/officeDocument/2006/relationships/image" Target="../media/image173.png"/><Relationship Id="rId109" Type="http://schemas.openxmlformats.org/officeDocument/2006/relationships/image" Target="../media/image221.png"/><Relationship Id="rId260" Type="http://schemas.openxmlformats.org/officeDocument/2006/relationships/customXml" Target="../ink/ink1221.xml"/><Relationship Id="rId316" Type="http://schemas.openxmlformats.org/officeDocument/2006/relationships/customXml" Target="../ink/ink1249.xml"/><Relationship Id="rId523" Type="http://schemas.openxmlformats.org/officeDocument/2006/relationships/image" Target="../media/image333.png"/><Relationship Id="rId55" Type="http://schemas.openxmlformats.org/officeDocument/2006/relationships/image" Target="../media/image194.png"/><Relationship Id="rId97" Type="http://schemas.openxmlformats.org/officeDocument/2006/relationships/image" Target="../media/image215.png"/><Relationship Id="rId120" Type="http://schemas.openxmlformats.org/officeDocument/2006/relationships/customXml" Target="../ink/ink1140.xml"/><Relationship Id="rId358" Type="http://schemas.openxmlformats.org/officeDocument/2006/relationships/customXml" Target="../ink/ink1270.xml"/><Relationship Id="rId565" Type="http://schemas.openxmlformats.org/officeDocument/2006/relationships/customXml" Target="../ink/ink1381.xml"/><Relationship Id="rId162" Type="http://schemas.openxmlformats.org/officeDocument/2006/relationships/customXml" Target="../ink/ink1167.xml"/><Relationship Id="rId218" Type="http://schemas.openxmlformats.org/officeDocument/2006/relationships/customXml" Target="../ink/ink1198.xml"/><Relationship Id="rId425" Type="http://schemas.openxmlformats.org/officeDocument/2006/relationships/customXml" Target="../ink/ink1306.xml"/><Relationship Id="rId467" Type="http://schemas.openxmlformats.org/officeDocument/2006/relationships/customXml" Target="../ink/ink1328.xml"/><Relationship Id="rId271" Type="http://schemas.openxmlformats.org/officeDocument/2006/relationships/image" Target="../media/image191.png"/><Relationship Id="rId24" Type="http://schemas.openxmlformats.org/officeDocument/2006/relationships/customXml" Target="../ink/ink1092.xml"/><Relationship Id="rId66" Type="http://schemas.openxmlformats.org/officeDocument/2006/relationships/customXml" Target="../ink/ink1113.xml"/><Relationship Id="rId131" Type="http://schemas.openxmlformats.org/officeDocument/2006/relationships/image" Target="../media/image232.png"/><Relationship Id="rId327" Type="http://schemas.openxmlformats.org/officeDocument/2006/relationships/image" Target="../media/image288.png"/><Relationship Id="rId369" Type="http://schemas.openxmlformats.org/officeDocument/2006/relationships/image" Target="../media/image309.png"/><Relationship Id="rId534" Type="http://schemas.openxmlformats.org/officeDocument/2006/relationships/image" Target="../media/image457.png"/><Relationship Id="rId576" Type="http://schemas.openxmlformats.org/officeDocument/2006/relationships/image" Target="../media/image477.png"/><Relationship Id="rId173" Type="http://schemas.openxmlformats.org/officeDocument/2006/relationships/image" Target="../media/image3370.png"/><Relationship Id="rId229" Type="http://schemas.openxmlformats.org/officeDocument/2006/relationships/image" Target="../media/image110.png"/><Relationship Id="rId380" Type="http://schemas.openxmlformats.org/officeDocument/2006/relationships/customXml" Target="../ink/ink1281.xml"/><Relationship Id="rId436" Type="http://schemas.openxmlformats.org/officeDocument/2006/relationships/customXml" Target="../ink/ink1312.xml"/><Relationship Id="rId601" Type="http://schemas.openxmlformats.org/officeDocument/2006/relationships/customXml" Target="../ink/ink1399.xml"/><Relationship Id="rId240" Type="http://schemas.openxmlformats.org/officeDocument/2006/relationships/customXml" Target="../ink/ink1209.xml"/><Relationship Id="rId478" Type="http://schemas.openxmlformats.org/officeDocument/2006/relationships/image" Target="../media/image394.png"/><Relationship Id="rId35" Type="http://schemas.openxmlformats.org/officeDocument/2006/relationships/image" Target="../media/image184.png"/><Relationship Id="rId77" Type="http://schemas.openxmlformats.org/officeDocument/2006/relationships/image" Target="../media/image205.png"/><Relationship Id="rId100" Type="http://schemas.openxmlformats.org/officeDocument/2006/relationships/customXml" Target="../ink/ink1130.xml"/><Relationship Id="rId282" Type="http://schemas.openxmlformats.org/officeDocument/2006/relationships/customXml" Target="../ink/ink1232.xml"/><Relationship Id="rId338" Type="http://schemas.openxmlformats.org/officeDocument/2006/relationships/customXml" Target="../ink/ink1260.xml"/><Relationship Id="rId503" Type="http://schemas.openxmlformats.org/officeDocument/2006/relationships/image" Target="../media/image405.png"/><Relationship Id="rId545" Type="http://schemas.openxmlformats.org/officeDocument/2006/relationships/customXml" Target="../ink/ink1371.xml"/><Relationship Id="rId587" Type="http://schemas.openxmlformats.org/officeDocument/2006/relationships/customXml" Target="../ink/ink1392.xml"/><Relationship Id="rId8" Type="http://schemas.openxmlformats.org/officeDocument/2006/relationships/customXml" Target="../ink/ink1084.xml"/><Relationship Id="rId142" Type="http://schemas.openxmlformats.org/officeDocument/2006/relationships/customXml" Target="../ink/ink1151.xml"/><Relationship Id="rId184" Type="http://schemas.openxmlformats.org/officeDocument/2006/relationships/customXml" Target="../ink/ink1181.xml"/><Relationship Id="rId391" Type="http://schemas.openxmlformats.org/officeDocument/2006/relationships/image" Target="../media/image320.png"/><Relationship Id="rId405" Type="http://schemas.openxmlformats.org/officeDocument/2006/relationships/customXml" Target="../ink/ink1294.xml"/><Relationship Id="rId447" Type="http://schemas.openxmlformats.org/officeDocument/2006/relationships/customXml" Target="../ink/ink1318.xml"/><Relationship Id="rId612" Type="http://schemas.openxmlformats.org/officeDocument/2006/relationships/customXml" Target="../ink/ink1405.xml"/><Relationship Id="rId251" Type="http://schemas.openxmlformats.org/officeDocument/2006/relationships/image" Target="../media/image128.png"/><Relationship Id="rId489" Type="http://schemas.openxmlformats.org/officeDocument/2006/relationships/image" Target="../media/image399.png"/><Relationship Id="rId46" Type="http://schemas.openxmlformats.org/officeDocument/2006/relationships/customXml" Target="../ink/ink1103.xml"/><Relationship Id="rId293" Type="http://schemas.openxmlformats.org/officeDocument/2006/relationships/image" Target="../media/image271.png"/><Relationship Id="rId307" Type="http://schemas.openxmlformats.org/officeDocument/2006/relationships/image" Target="../media/image278.png"/><Relationship Id="rId349" Type="http://schemas.openxmlformats.org/officeDocument/2006/relationships/image" Target="../media/image299.png"/><Relationship Id="rId514" Type="http://schemas.openxmlformats.org/officeDocument/2006/relationships/image" Target="../media/image329.png"/><Relationship Id="rId556" Type="http://schemas.openxmlformats.org/officeDocument/2006/relationships/image" Target="../media/image467.png"/><Relationship Id="rId88" Type="http://schemas.openxmlformats.org/officeDocument/2006/relationships/customXml" Target="../ink/ink1124.xml"/><Relationship Id="rId111" Type="http://schemas.openxmlformats.org/officeDocument/2006/relationships/image" Target="../media/image222.png"/><Relationship Id="rId153" Type="http://schemas.openxmlformats.org/officeDocument/2006/relationships/customXml" Target="../ink/ink1158.xml"/><Relationship Id="rId195" Type="http://schemas.openxmlformats.org/officeDocument/2006/relationships/image" Target="../media/image3480.png"/><Relationship Id="rId209" Type="http://schemas.openxmlformats.org/officeDocument/2006/relationships/image" Target="../media/image3550.png"/><Relationship Id="rId360" Type="http://schemas.openxmlformats.org/officeDocument/2006/relationships/customXml" Target="../ink/ink1271.xml"/><Relationship Id="rId416" Type="http://schemas.openxmlformats.org/officeDocument/2006/relationships/image" Target="../media/image364.png"/><Relationship Id="rId598" Type="http://schemas.openxmlformats.org/officeDocument/2006/relationships/image" Target="../media/image488.png"/><Relationship Id="rId220" Type="http://schemas.openxmlformats.org/officeDocument/2006/relationships/customXml" Target="../ink/ink1199.xml"/><Relationship Id="rId458" Type="http://schemas.openxmlformats.org/officeDocument/2006/relationships/image" Target="../media/image384.png"/><Relationship Id="rId15" Type="http://schemas.openxmlformats.org/officeDocument/2006/relationships/image" Target="../media/image174.png"/><Relationship Id="rId57" Type="http://schemas.openxmlformats.org/officeDocument/2006/relationships/image" Target="../media/image195.png"/><Relationship Id="rId262" Type="http://schemas.openxmlformats.org/officeDocument/2006/relationships/customXml" Target="../ink/ink1222.xml"/><Relationship Id="rId318" Type="http://schemas.openxmlformats.org/officeDocument/2006/relationships/customXml" Target="../ink/ink1250.xml"/><Relationship Id="rId525" Type="http://schemas.openxmlformats.org/officeDocument/2006/relationships/image" Target="../media/image334.png"/><Relationship Id="rId567" Type="http://schemas.openxmlformats.org/officeDocument/2006/relationships/customXml" Target="../ink/ink1382.xml"/><Relationship Id="rId99" Type="http://schemas.openxmlformats.org/officeDocument/2006/relationships/image" Target="../media/image216.png"/><Relationship Id="rId122" Type="http://schemas.openxmlformats.org/officeDocument/2006/relationships/customXml" Target="../ink/ink1141.xml"/><Relationship Id="rId164" Type="http://schemas.openxmlformats.org/officeDocument/2006/relationships/customXml" Target="../ink/ink1169.xml"/><Relationship Id="rId371" Type="http://schemas.openxmlformats.org/officeDocument/2006/relationships/image" Target="../media/image310.png"/><Relationship Id="rId427" Type="http://schemas.openxmlformats.org/officeDocument/2006/relationships/customXml" Target="../ink/ink1307.xml"/><Relationship Id="rId469" Type="http://schemas.openxmlformats.org/officeDocument/2006/relationships/customXml" Target="../ink/ink1329.xml"/><Relationship Id="rId26" Type="http://schemas.openxmlformats.org/officeDocument/2006/relationships/customXml" Target="../ink/ink1093.xml"/><Relationship Id="rId231" Type="http://schemas.openxmlformats.org/officeDocument/2006/relationships/image" Target="../media/image111.png"/><Relationship Id="rId273" Type="http://schemas.openxmlformats.org/officeDocument/2006/relationships/image" Target="../media/image210.png"/><Relationship Id="rId329" Type="http://schemas.openxmlformats.org/officeDocument/2006/relationships/image" Target="../media/image289.png"/><Relationship Id="rId480" Type="http://schemas.openxmlformats.org/officeDocument/2006/relationships/customXml" Target="../ink/ink1335.xml"/><Relationship Id="rId536" Type="http://schemas.openxmlformats.org/officeDocument/2006/relationships/image" Target="../media/image458.png"/><Relationship Id="rId68" Type="http://schemas.openxmlformats.org/officeDocument/2006/relationships/customXml" Target="../ink/ink1114.xml"/><Relationship Id="rId133" Type="http://schemas.openxmlformats.org/officeDocument/2006/relationships/image" Target="../media/image233.png"/><Relationship Id="rId175" Type="http://schemas.openxmlformats.org/officeDocument/2006/relationships/image" Target="../media/image3380.png"/><Relationship Id="rId340" Type="http://schemas.openxmlformats.org/officeDocument/2006/relationships/customXml" Target="../ink/ink1261.xml"/><Relationship Id="rId578" Type="http://schemas.openxmlformats.org/officeDocument/2006/relationships/image" Target="../media/image478.png"/><Relationship Id="rId200" Type="http://schemas.openxmlformats.org/officeDocument/2006/relationships/customXml" Target="../ink/ink1189.xml"/><Relationship Id="rId382" Type="http://schemas.openxmlformats.org/officeDocument/2006/relationships/customXml" Target="../ink/ink1282.xml"/><Relationship Id="rId438" Type="http://schemas.openxmlformats.org/officeDocument/2006/relationships/customXml" Target="../ink/ink1313.xml"/><Relationship Id="rId603" Type="http://schemas.openxmlformats.org/officeDocument/2006/relationships/customXml" Target="../ink/ink1400.xml"/><Relationship Id="rId242" Type="http://schemas.openxmlformats.org/officeDocument/2006/relationships/customXml" Target="../ink/ink1211.xml"/><Relationship Id="rId284" Type="http://schemas.openxmlformats.org/officeDocument/2006/relationships/customXml" Target="../ink/ink1233.xml"/><Relationship Id="rId491" Type="http://schemas.openxmlformats.org/officeDocument/2006/relationships/image" Target="../media/image400.png"/><Relationship Id="rId505" Type="http://schemas.openxmlformats.org/officeDocument/2006/relationships/image" Target="../media/image406.png"/><Relationship Id="rId37" Type="http://schemas.openxmlformats.org/officeDocument/2006/relationships/image" Target="../media/image185.png"/><Relationship Id="rId79" Type="http://schemas.openxmlformats.org/officeDocument/2006/relationships/image" Target="../media/image206.png"/><Relationship Id="rId102" Type="http://schemas.openxmlformats.org/officeDocument/2006/relationships/customXml" Target="../ink/ink1131.xml"/><Relationship Id="rId144" Type="http://schemas.openxmlformats.org/officeDocument/2006/relationships/customXml" Target="../ink/ink1152.xml"/><Relationship Id="rId547" Type="http://schemas.openxmlformats.org/officeDocument/2006/relationships/customXml" Target="../ink/ink1372.xml"/><Relationship Id="rId589" Type="http://schemas.openxmlformats.org/officeDocument/2006/relationships/customXml" Target="../ink/ink1393.xml"/><Relationship Id="rId90" Type="http://schemas.openxmlformats.org/officeDocument/2006/relationships/customXml" Target="../ink/ink1125.xml"/><Relationship Id="rId186" Type="http://schemas.openxmlformats.org/officeDocument/2006/relationships/customXml" Target="../ink/ink1182.xml"/><Relationship Id="rId351" Type="http://schemas.openxmlformats.org/officeDocument/2006/relationships/image" Target="../media/image300.png"/><Relationship Id="rId393" Type="http://schemas.openxmlformats.org/officeDocument/2006/relationships/image" Target="../media/image321.png"/><Relationship Id="rId407" Type="http://schemas.openxmlformats.org/officeDocument/2006/relationships/customXml" Target="../ink/ink1295.xml"/><Relationship Id="rId449" Type="http://schemas.openxmlformats.org/officeDocument/2006/relationships/customXml" Target="../ink/ink1319.xml"/><Relationship Id="rId614" Type="http://schemas.openxmlformats.org/officeDocument/2006/relationships/customXml" Target="../ink/ink1406.xml"/><Relationship Id="rId211" Type="http://schemas.openxmlformats.org/officeDocument/2006/relationships/image" Target="../media/image3560.png"/><Relationship Id="rId253" Type="http://schemas.openxmlformats.org/officeDocument/2006/relationships/image" Target="../media/image129.png"/><Relationship Id="rId295" Type="http://schemas.openxmlformats.org/officeDocument/2006/relationships/image" Target="../media/image272.png"/><Relationship Id="rId309" Type="http://schemas.openxmlformats.org/officeDocument/2006/relationships/image" Target="../media/image279.png"/><Relationship Id="rId460" Type="http://schemas.openxmlformats.org/officeDocument/2006/relationships/image" Target="../media/image385.png"/><Relationship Id="rId516" Type="http://schemas.openxmlformats.org/officeDocument/2006/relationships/image" Target="../media/image330.png"/><Relationship Id="rId48" Type="http://schemas.openxmlformats.org/officeDocument/2006/relationships/customXml" Target="../ink/ink1104.xml"/><Relationship Id="rId113" Type="http://schemas.openxmlformats.org/officeDocument/2006/relationships/image" Target="../media/image223.png"/><Relationship Id="rId320" Type="http://schemas.openxmlformats.org/officeDocument/2006/relationships/customXml" Target="../ink/ink1251.xml"/><Relationship Id="rId558" Type="http://schemas.openxmlformats.org/officeDocument/2006/relationships/image" Target="../media/image4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20.png"/><Relationship Id="rId299" Type="http://schemas.openxmlformats.org/officeDocument/2006/relationships/image" Target="../media/image513.png"/><Relationship Id="rId303" Type="http://schemas.openxmlformats.org/officeDocument/2006/relationships/image" Target="../media/image515.png"/><Relationship Id="rId21" Type="http://schemas.openxmlformats.org/officeDocument/2006/relationships/image" Target="../media/image3740.png"/><Relationship Id="rId42" Type="http://schemas.openxmlformats.org/officeDocument/2006/relationships/customXml" Target="../ink/ink1430.xml"/><Relationship Id="rId63" Type="http://schemas.openxmlformats.org/officeDocument/2006/relationships/image" Target="../media/image3950.png"/><Relationship Id="rId84" Type="http://schemas.openxmlformats.org/officeDocument/2006/relationships/customXml" Target="../ink/ink1451.xml"/><Relationship Id="rId138" Type="http://schemas.openxmlformats.org/officeDocument/2006/relationships/customXml" Target="../ink/ink1478.xml"/><Relationship Id="rId159" Type="http://schemas.openxmlformats.org/officeDocument/2006/relationships/image" Target="../media/image4430.png"/><Relationship Id="rId324" Type="http://schemas.openxmlformats.org/officeDocument/2006/relationships/customXml" Target="../ink/ink1562.xml"/><Relationship Id="rId345" Type="http://schemas.openxmlformats.org/officeDocument/2006/relationships/image" Target="../media/image536.png"/><Relationship Id="rId170" Type="http://schemas.openxmlformats.org/officeDocument/2006/relationships/customXml" Target="../ink/ink1494.xml"/><Relationship Id="rId191" Type="http://schemas.openxmlformats.org/officeDocument/2006/relationships/image" Target="../media/image4590.png"/><Relationship Id="rId205" Type="http://schemas.openxmlformats.org/officeDocument/2006/relationships/image" Target="../media/image4660.png"/><Relationship Id="rId226" Type="http://schemas.openxmlformats.org/officeDocument/2006/relationships/customXml" Target="../ink/ink1522.xml"/><Relationship Id="rId247" Type="http://schemas.openxmlformats.org/officeDocument/2006/relationships/image" Target="../media/image4870.png"/><Relationship Id="rId107" Type="http://schemas.openxmlformats.org/officeDocument/2006/relationships/image" Target="../media/image4170.png"/><Relationship Id="rId289" Type="http://schemas.openxmlformats.org/officeDocument/2006/relationships/image" Target="../media/image508.png"/><Relationship Id="rId11" Type="http://schemas.openxmlformats.org/officeDocument/2006/relationships/image" Target="../media/image502.png"/><Relationship Id="rId32" Type="http://schemas.openxmlformats.org/officeDocument/2006/relationships/customXml" Target="../ink/ink1425.xml"/><Relationship Id="rId53" Type="http://schemas.openxmlformats.org/officeDocument/2006/relationships/image" Target="../media/image3900.png"/><Relationship Id="rId74" Type="http://schemas.openxmlformats.org/officeDocument/2006/relationships/customXml" Target="../ink/ink1446.xml"/><Relationship Id="rId128" Type="http://schemas.openxmlformats.org/officeDocument/2006/relationships/customXml" Target="../ink/ink1473.xml"/><Relationship Id="rId149" Type="http://schemas.openxmlformats.org/officeDocument/2006/relationships/image" Target="../media/image4380.png"/><Relationship Id="rId314" Type="http://schemas.openxmlformats.org/officeDocument/2006/relationships/customXml" Target="../ink/ink1557.xml"/><Relationship Id="rId335" Type="http://schemas.openxmlformats.org/officeDocument/2006/relationships/image" Target="../media/image531.png"/><Relationship Id="rId5" Type="http://schemas.openxmlformats.org/officeDocument/2006/relationships/image" Target="../media/image499.png"/><Relationship Id="rId95" Type="http://schemas.openxmlformats.org/officeDocument/2006/relationships/image" Target="../media/image4110.png"/><Relationship Id="rId160" Type="http://schemas.openxmlformats.org/officeDocument/2006/relationships/customXml" Target="../ink/ink1489.xml"/><Relationship Id="rId181" Type="http://schemas.openxmlformats.org/officeDocument/2006/relationships/image" Target="../media/image4540.png"/><Relationship Id="rId216" Type="http://schemas.openxmlformats.org/officeDocument/2006/relationships/customXml" Target="../ink/ink1517.xml"/><Relationship Id="rId237" Type="http://schemas.openxmlformats.org/officeDocument/2006/relationships/image" Target="../media/image4820.png"/><Relationship Id="rId258" Type="http://schemas.openxmlformats.org/officeDocument/2006/relationships/customXml" Target="../ink/ink1538.xml"/><Relationship Id="rId279" Type="http://schemas.openxmlformats.org/officeDocument/2006/relationships/image" Target="../media/image5030.png"/><Relationship Id="rId22" Type="http://schemas.openxmlformats.org/officeDocument/2006/relationships/customXml" Target="../ink/ink1420.xml"/><Relationship Id="rId43" Type="http://schemas.openxmlformats.org/officeDocument/2006/relationships/image" Target="../media/image3850.png"/><Relationship Id="rId64" Type="http://schemas.openxmlformats.org/officeDocument/2006/relationships/customXml" Target="../ink/ink1441.xml"/><Relationship Id="rId118" Type="http://schemas.openxmlformats.org/officeDocument/2006/relationships/customXml" Target="../ink/ink1468.xml"/><Relationship Id="rId139" Type="http://schemas.openxmlformats.org/officeDocument/2006/relationships/image" Target="../media/image4330.png"/><Relationship Id="rId290" Type="http://schemas.openxmlformats.org/officeDocument/2006/relationships/customXml" Target="../ink/ink1545.xml"/><Relationship Id="rId304" Type="http://schemas.openxmlformats.org/officeDocument/2006/relationships/customXml" Target="../ink/ink1552.xml"/><Relationship Id="rId325" Type="http://schemas.openxmlformats.org/officeDocument/2006/relationships/image" Target="../media/image526.png"/><Relationship Id="rId346" Type="http://schemas.openxmlformats.org/officeDocument/2006/relationships/customXml" Target="../ink/ink1573.xml"/><Relationship Id="rId85" Type="http://schemas.openxmlformats.org/officeDocument/2006/relationships/image" Target="../media/image4060.png"/><Relationship Id="rId150" Type="http://schemas.openxmlformats.org/officeDocument/2006/relationships/customXml" Target="../ink/ink1484.xml"/><Relationship Id="rId171" Type="http://schemas.openxmlformats.org/officeDocument/2006/relationships/image" Target="../media/image4490.png"/><Relationship Id="rId192" Type="http://schemas.openxmlformats.org/officeDocument/2006/relationships/customXml" Target="../ink/ink1505.xml"/><Relationship Id="rId206" Type="http://schemas.openxmlformats.org/officeDocument/2006/relationships/customXml" Target="../ink/ink1512.xml"/><Relationship Id="rId227" Type="http://schemas.openxmlformats.org/officeDocument/2006/relationships/image" Target="../media/image4770.png"/><Relationship Id="rId248" Type="http://schemas.openxmlformats.org/officeDocument/2006/relationships/customXml" Target="../ink/ink1533.xml"/><Relationship Id="rId12" Type="http://schemas.openxmlformats.org/officeDocument/2006/relationships/customXml" Target="../ink/ink1415.xml"/><Relationship Id="rId33" Type="http://schemas.openxmlformats.org/officeDocument/2006/relationships/image" Target="../media/image3800.png"/><Relationship Id="rId108" Type="http://schemas.openxmlformats.org/officeDocument/2006/relationships/customXml" Target="../ink/ink1463.xml"/><Relationship Id="rId129" Type="http://schemas.openxmlformats.org/officeDocument/2006/relationships/image" Target="../media/image4280.png"/><Relationship Id="rId280" Type="http://schemas.openxmlformats.org/officeDocument/2006/relationships/customXml" Target="../ink/ink1540.xml"/><Relationship Id="rId315" Type="http://schemas.openxmlformats.org/officeDocument/2006/relationships/image" Target="../media/image521.png"/><Relationship Id="rId336" Type="http://schemas.openxmlformats.org/officeDocument/2006/relationships/customXml" Target="../ink/ink1568.xml"/><Relationship Id="rId54" Type="http://schemas.openxmlformats.org/officeDocument/2006/relationships/customXml" Target="../ink/ink1436.xml"/><Relationship Id="rId75" Type="http://schemas.openxmlformats.org/officeDocument/2006/relationships/image" Target="../media/image4010.png"/><Relationship Id="rId96" Type="http://schemas.openxmlformats.org/officeDocument/2006/relationships/customXml" Target="../ink/ink1457.xml"/><Relationship Id="rId140" Type="http://schemas.openxmlformats.org/officeDocument/2006/relationships/customXml" Target="../ink/ink1479.xml"/><Relationship Id="rId161" Type="http://schemas.openxmlformats.org/officeDocument/2006/relationships/image" Target="../media/image4440.png"/><Relationship Id="rId182" Type="http://schemas.openxmlformats.org/officeDocument/2006/relationships/customXml" Target="../ink/ink1500.xml"/><Relationship Id="rId217" Type="http://schemas.openxmlformats.org/officeDocument/2006/relationships/image" Target="../media/image4720.png"/><Relationship Id="rId6" Type="http://schemas.openxmlformats.org/officeDocument/2006/relationships/customXml" Target="../ink/ink1412.xml"/><Relationship Id="rId238" Type="http://schemas.openxmlformats.org/officeDocument/2006/relationships/customXml" Target="../ink/ink1528.xml"/><Relationship Id="rId259" Type="http://schemas.openxmlformats.org/officeDocument/2006/relationships/image" Target="../media/image4930.png"/><Relationship Id="rId23" Type="http://schemas.openxmlformats.org/officeDocument/2006/relationships/image" Target="../media/image3750.png"/><Relationship Id="rId119" Type="http://schemas.openxmlformats.org/officeDocument/2006/relationships/image" Target="../media/image4230.png"/><Relationship Id="rId291" Type="http://schemas.openxmlformats.org/officeDocument/2006/relationships/image" Target="../media/image509.png"/><Relationship Id="rId305" Type="http://schemas.openxmlformats.org/officeDocument/2006/relationships/image" Target="../media/image516.png"/><Relationship Id="rId326" Type="http://schemas.openxmlformats.org/officeDocument/2006/relationships/customXml" Target="../ink/ink1563.xml"/><Relationship Id="rId347" Type="http://schemas.openxmlformats.org/officeDocument/2006/relationships/image" Target="../media/image537.png"/><Relationship Id="rId44" Type="http://schemas.openxmlformats.org/officeDocument/2006/relationships/customXml" Target="../ink/ink1431.xml"/><Relationship Id="rId65" Type="http://schemas.openxmlformats.org/officeDocument/2006/relationships/image" Target="../media/image3960.png"/><Relationship Id="rId86" Type="http://schemas.openxmlformats.org/officeDocument/2006/relationships/customXml" Target="../ink/ink1452.xml"/><Relationship Id="rId130" Type="http://schemas.openxmlformats.org/officeDocument/2006/relationships/customXml" Target="../ink/ink1474.xml"/><Relationship Id="rId151" Type="http://schemas.openxmlformats.org/officeDocument/2006/relationships/image" Target="../media/image4390.png"/><Relationship Id="rId172" Type="http://schemas.openxmlformats.org/officeDocument/2006/relationships/customXml" Target="../ink/ink1495.xml"/><Relationship Id="rId193" Type="http://schemas.openxmlformats.org/officeDocument/2006/relationships/image" Target="../media/image4600.png"/><Relationship Id="rId207" Type="http://schemas.openxmlformats.org/officeDocument/2006/relationships/image" Target="../media/image4670.png"/><Relationship Id="rId228" Type="http://schemas.openxmlformats.org/officeDocument/2006/relationships/customXml" Target="../ink/ink1523.xml"/><Relationship Id="rId249" Type="http://schemas.openxmlformats.org/officeDocument/2006/relationships/image" Target="../media/image4880.png"/><Relationship Id="rId13" Type="http://schemas.openxmlformats.org/officeDocument/2006/relationships/image" Target="../media/image3700.png"/><Relationship Id="rId109" Type="http://schemas.openxmlformats.org/officeDocument/2006/relationships/image" Target="../media/image4180.png"/><Relationship Id="rId260" Type="http://schemas.openxmlformats.org/officeDocument/2006/relationships/customXml" Target="../ink/ink1539.xml"/><Relationship Id="rId281" Type="http://schemas.openxmlformats.org/officeDocument/2006/relationships/image" Target="../media/image5040.png"/><Relationship Id="rId316" Type="http://schemas.openxmlformats.org/officeDocument/2006/relationships/customXml" Target="../ink/ink1558.xml"/><Relationship Id="rId337" Type="http://schemas.openxmlformats.org/officeDocument/2006/relationships/image" Target="../media/image532.png"/><Relationship Id="rId34" Type="http://schemas.openxmlformats.org/officeDocument/2006/relationships/customXml" Target="../ink/ink1426.xml"/><Relationship Id="rId55" Type="http://schemas.openxmlformats.org/officeDocument/2006/relationships/image" Target="../media/image3910.png"/><Relationship Id="rId76" Type="http://schemas.openxmlformats.org/officeDocument/2006/relationships/customXml" Target="../ink/ink1447.xml"/><Relationship Id="rId97" Type="http://schemas.openxmlformats.org/officeDocument/2006/relationships/image" Target="../media/image4120.png"/><Relationship Id="rId120" Type="http://schemas.openxmlformats.org/officeDocument/2006/relationships/customXml" Target="../ink/ink1469.xml"/><Relationship Id="rId141" Type="http://schemas.openxmlformats.org/officeDocument/2006/relationships/image" Target="../media/image4340.png"/><Relationship Id="rId7" Type="http://schemas.openxmlformats.org/officeDocument/2006/relationships/image" Target="../media/image500.png"/><Relationship Id="rId162" Type="http://schemas.openxmlformats.org/officeDocument/2006/relationships/customXml" Target="../ink/ink1490.xml"/><Relationship Id="rId183" Type="http://schemas.openxmlformats.org/officeDocument/2006/relationships/image" Target="../media/image4550.png"/><Relationship Id="rId218" Type="http://schemas.openxmlformats.org/officeDocument/2006/relationships/customXml" Target="../ink/ink1518.xml"/><Relationship Id="rId239" Type="http://schemas.openxmlformats.org/officeDocument/2006/relationships/image" Target="../media/image4830.png"/><Relationship Id="rId250" Type="http://schemas.openxmlformats.org/officeDocument/2006/relationships/customXml" Target="../ink/ink1534.xml"/><Relationship Id="rId292" Type="http://schemas.openxmlformats.org/officeDocument/2006/relationships/customXml" Target="../ink/ink1546.xml"/><Relationship Id="rId306" Type="http://schemas.openxmlformats.org/officeDocument/2006/relationships/customXml" Target="../ink/ink1553.xml"/><Relationship Id="rId24" Type="http://schemas.openxmlformats.org/officeDocument/2006/relationships/customXml" Target="../ink/ink1421.xml"/><Relationship Id="rId45" Type="http://schemas.openxmlformats.org/officeDocument/2006/relationships/image" Target="../media/image3860.png"/><Relationship Id="rId66" Type="http://schemas.openxmlformats.org/officeDocument/2006/relationships/customXml" Target="../ink/ink1442.xml"/><Relationship Id="rId87" Type="http://schemas.openxmlformats.org/officeDocument/2006/relationships/image" Target="../media/image4070.png"/><Relationship Id="rId110" Type="http://schemas.openxmlformats.org/officeDocument/2006/relationships/customXml" Target="../ink/ink1464.xml"/><Relationship Id="rId131" Type="http://schemas.openxmlformats.org/officeDocument/2006/relationships/image" Target="../media/image4290.png"/><Relationship Id="rId327" Type="http://schemas.openxmlformats.org/officeDocument/2006/relationships/image" Target="../media/image527.png"/><Relationship Id="rId348" Type="http://schemas.openxmlformats.org/officeDocument/2006/relationships/customXml" Target="../ink/ink1574.xml"/><Relationship Id="rId152" Type="http://schemas.openxmlformats.org/officeDocument/2006/relationships/customXml" Target="../ink/ink1485.xml"/><Relationship Id="rId173" Type="http://schemas.openxmlformats.org/officeDocument/2006/relationships/image" Target="../media/image4500.png"/><Relationship Id="rId194" Type="http://schemas.openxmlformats.org/officeDocument/2006/relationships/customXml" Target="../ink/ink1506.xml"/><Relationship Id="rId208" Type="http://schemas.openxmlformats.org/officeDocument/2006/relationships/customXml" Target="../ink/ink1513.xml"/><Relationship Id="rId229" Type="http://schemas.openxmlformats.org/officeDocument/2006/relationships/image" Target="../media/image4780.png"/><Relationship Id="rId240" Type="http://schemas.openxmlformats.org/officeDocument/2006/relationships/customXml" Target="../ink/ink1529.xml"/><Relationship Id="rId14" Type="http://schemas.openxmlformats.org/officeDocument/2006/relationships/customXml" Target="../ink/ink1416.xml"/><Relationship Id="rId35" Type="http://schemas.openxmlformats.org/officeDocument/2006/relationships/image" Target="../media/image3810.png"/><Relationship Id="rId56" Type="http://schemas.openxmlformats.org/officeDocument/2006/relationships/customXml" Target="../ink/ink1437.xml"/><Relationship Id="rId77" Type="http://schemas.openxmlformats.org/officeDocument/2006/relationships/image" Target="../media/image4020.png"/><Relationship Id="rId100" Type="http://schemas.openxmlformats.org/officeDocument/2006/relationships/customXml" Target="../ink/ink1459.xml"/><Relationship Id="rId282" Type="http://schemas.openxmlformats.org/officeDocument/2006/relationships/customXml" Target="../ink/ink1541.xml"/><Relationship Id="rId317" Type="http://schemas.openxmlformats.org/officeDocument/2006/relationships/image" Target="../media/image522.png"/><Relationship Id="rId338" Type="http://schemas.openxmlformats.org/officeDocument/2006/relationships/customXml" Target="../ink/ink1569.xml"/><Relationship Id="rId8" Type="http://schemas.openxmlformats.org/officeDocument/2006/relationships/customXml" Target="../ink/ink1413.xml"/><Relationship Id="rId51" Type="http://schemas.openxmlformats.org/officeDocument/2006/relationships/image" Target="../media/image3890.png"/><Relationship Id="rId72" Type="http://schemas.openxmlformats.org/officeDocument/2006/relationships/customXml" Target="../ink/ink1445.xml"/><Relationship Id="rId93" Type="http://schemas.openxmlformats.org/officeDocument/2006/relationships/image" Target="../media/image4100.png"/><Relationship Id="rId98" Type="http://schemas.openxmlformats.org/officeDocument/2006/relationships/customXml" Target="../ink/ink1458.xml"/><Relationship Id="rId121" Type="http://schemas.openxmlformats.org/officeDocument/2006/relationships/image" Target="../media/image4240.png"/><Relationship Id="rId142" Type="http://schemas.openxmlformats.org/officeDocument/2006/relationships/customXml" Target="../ink/ink1480.xml"/><Relationship Id="rId163" Type="http://schemas.openxmlformats.org/officeDocument/2006/relationships/image" Target="../media/image4450.png"/><Relationship Id="rId184" Type="http://schemas.openxmlformats.org/officeDocument/2006/relationships/customXml" Target="../ink/ink1501.xml"/><Relationship Id="rId189" Type="http://schemas.openxmlformats.org/officeDocument/2006/relationships/image" Target="../media/image4580.png"/><Relationship Id="rId219" Type="http://schemas.openxmlformats.org/officeDocument/2006/relationships/image" Target="../media/image4730.png"/><Relationship Id="rId3" Type="http://schemas.openxmlformats.org/officeDocument/2006/relationships/image" Target="../media/image498.png"/><Relationship Id="rId214" Type="http://schemas.openxmlformats.org/officeDocument/2006/relationships/customXml" Target="../ink/ink1516.xml"/><Relationship Id="rId230" Type="http://schemas.openxmlformats.org/officeDocument/2006/relationships/customXml" Target="../ink/ink1524.xml"/><Relationship Id="rId235" Type="http://schemas.openxmlformats.org/officeDocument/2006/relationships/image" Target="../media/image4810.png"/><Relationship Id="rId251" Type="http://schemas.openxmlformats.org/officeDocument/2006/relationships/image" Target="../media/image4890.png"/><Relationship Id="rId256" Type="http://schemas.openxmlformats.org/officeDocument/2006/relationships/customXml" Target="../ink/ink1537.xml"/><Relationship Id="rId298" Type="http://schemas.openxmlformats.org/officeDocument/2006/relationships/customXml" Target="../ink/ink1549.xml"/><Relationship Id="rId25" Type="http://schemas.openxmlformats.org/officeDocument/2006/relationships/image" Target="../media/image3760.png"/><Relationship Id="rId46" Type="http://schemas.openxmlformats.org/officeDocument/2006/relationships/customXml" Target="../ink/ink1432.xml"/><Relationship Id="rId67" Type="http://schemas.openxmlformats.org/officeDocument/2006/relationships/image" Target="../media/image3970.png"/><Relationship Id="rId116" Type="http://schemas.openxmlformats.org/officeDocument/2006/relationships/customXml" Target="../ink/ink1467.xml"/><Relationship Id="rId137" Type="http://schemas.openxmlformats.org/officeDocument/2006/relationships/image" Target="../media/image4320.png"/><Relationship Id="rId158" Type="http://schemas.openxmlformats.org/officeDocument/2006/relationships/customXml" Target="../ink/ink1488.xml"/><Relationship Id="rId293" Type="http://schemas.openxmlformats.org/officeDocument/2006/relationships/image" Target="../media/image510.png"/><Relationship Id="rId302" Type="http://schemas.openxmlformats.org/officeDocument/2006/relationships/customXml" Target="../ink/ink1551.xml"/><Relationship Id="rId307" Type="http://schemas.openxmlformats.org/officeDocument/2006/relationships/image" Target="../media/image517.png"/><Relationship Id="rId323" Type="http://schemas.openxmlformats.org/officeDocument/2006/relationships/image" Target="../media/image525.png"/><Relationship Id="rId328" Type="http://schemas.openxmlformats.org/officeDocument/2006/relationships/customXml" Target="../ink/ink1564.xml"/><Relationship Id="rId344" Type="http://schemas.openxmlformats.org/officeDocument/2006/relationships/customXml" Target="../ink/ink1572.xml"/><Relationship Id="rId349" Type="http://schemas.openxmlformats.org/officeDocument/2006/relationships/image" Target="../media/image538.png"/><Relationship Id="rId20" Type="http://schemas.openxmlformats.org/officeDocument/2006/relationships/customXml" Target="../ink/ink1419.xml"/><Relationship Id="rId41" Type="http://schemas.openxmlformats.org/officeDocument/2006/relationships/image" Target="../media/image3840.png"/><Relationship Id="rId62" Type="http://schemas.openxmlformats.org/officeDocument/2006/relationships/customXml" Target="../ink/ink1440.xml"/><Relationship Id="rId83" Type="http://schemas.openxmlformats.org/officeDocument/2006/relationships/image" Target="../media/image4050.png"/><Relationship Id="rId88" Type="http://schemas.openxmlformats.org/officeDocument/2006/relationships/customXml" Target="../ink/ink1453.xml"/><Relationship Id="rId111" Type="http://schemas.openxmlformats.org/officeDocument/2006/relationships/image" Target="../media/image4190.png"/><Relationship Id="rId132" Type="http://schemas.openxmlformats.org/officeDocument/2006/relationships/customXml" Target="../ink/ink1475.xml"/><Relationship Id="rId153" Type="http://schemas.openxmlformats.org/officeDocument/2006/relationships/image" Target="../media/image4400.png"/><Relationship Id="rId174" Type="http://schemas.openxmlformats.org/officeDocument/2006/relationships/customXml" Target="../ink/ink1496.xml"/><Relationship Id="rId179" Type="http://schemas.openxmlformats.org/officeDocument/2006/relationships/image" Target="../media/image4530.png"/><Relationship Id="rId195" Type="http://schemas.openxmlformats.org/officeDocument/2006/relationships/image" Target="../media/image4610.png"/><Relationship Id="rId209" Type="http://schemas.openxmlformats.org/officeDocument/2006/relationships/image" Target="../media/image4680.png"/><Relationship Id="rId190" Type="http://schemas.openxmlformats.org/officeDocument/2006/relationships/customXml" Target="../ink/ink1504.xml"/><Relationship Id="rId204" Type="http://schemas.openxmlformats.org/officeDocument/2006/relationships/customXml" Target="../ink/ink1511.xml"/><Relationship Id="rId220" Type="http://schemas.openxmlformats.org/officeDocument/2006/relationships/customXml" Target="../ink/ink1519.xml"/><Relationship Id="rId225" Type="http://schemas.openxmlformats.org/officeDocument/2006/relationships/image" Target="../media/image4760.png"/><Relationship Id="rId241" Type="http://schemas.openxmlformats.org/officeDocument/2006/relationships/image" Target="../media/image4840.png"/><Relationship Id="rId246" Type="http://schemas.openxmlformats.org/officeDocument/2006/relationships/customXml" Target="../ink/ink1532.xml"/><Relationship Id="rId288" Type="http://schemas.openxmlformats.org/officeDocument/2006/relationships/customXml" Target="../ink/ink1544.xml"/><Relationship Id="rId15" Type="http://schemas.openxmlformats.org/officeDocument/2006/relationships/image" Target="../media/image3710.png"/><Relationship Id="rId36" Type="http://schemas.openxmlformats.org/officeDocument/2006/relationships/customXml" Target="../ink/ink1427.xml"/><Relationship Id="rId57" Type="http://schemas.openxmlformats.org/officeDocument/2006/relationships/image" Target="../media/image3920.png"/><Relationship Id="rId106" Type="http://schemas.openxmlformats.org/officeDocument/2006/relationships/customXml" Target="../ink/ink1462.xml"/><Relationship Id="rId127" Type="http://schemas.openxmlformats.org/officeDocument/2006/relationships/image" Target="../media/image4270.png"/><Relationship Id="rId283" Type="http://schemas.openxmlformats.org/officeDocument/2006/relationships/image" Target="../media/image505.png"/><Relationship Id="rId313" Type="http://schemas.openxmlformats.org/officeDocument/2006/relationships/image" Target="../media/image520.png"/><Relationship Id="rId318" Type="http://schemas.openxmlformats.org/officeDocument/2006/relationships/customXml" Target="../ink/ink1559.xml"/><Relationship Id="rId339" Type="http://schemas.openxmlformats.org/officeDocument/2006/relationships/image" Target="../media/image533.png"/><Relationship Id="rId10" Type="http://schemas.openxmlformats.org/officeDocument/2006/relationships/customXml" Target="../ink/ink1414.xml"/><Relationship Id="rId31" Type="http://schemas.openxmlformats.org/officeDocument/2006/relationships/image" Target="../media/image3790.png"/><Relationship Id="rId52" Type="http://schemas.openxmlformats.org/officeDocument/2006/relationships/customXml" Target="../ink/ink1435.xml"/><Relationship Id="rId73" Type="http://schemas.openxmlformats.org/officeDocument/2006/relationships/image" Target="../media/image4000.png"/><Relationship Id="rId78" Type="http://schemas.openxmlformats.org/officeDocument/2006/relationships/customXml" Target="../ink/ink1448.xml"/><Relationship Id="rId94" Type="http://schemas.openxmlformats.org/officeDocument/2006/relationships/customXml" Target="../ink/ink1456.xml"/><Relationship Id="rId99" Type="http://schemas.openxmlformats.org/officeDocument/2006/relationships/image" Target="../media/image4130.png"/><Relationship Id="rId101" Type="http://schemas.openxmlformats.org/officeDocument/2006/relationships/image" Target="../media/image4140.png"/><Relationship Id="rId122" Type="http://schemas.openxmlformats.org/officeDocument/2006/relationships/customXml" Target="../ink/ink1470.xml"/><Relationship Id="rId143" Type="http://schemas.openxmlformats.org/officeDocument/2006/relationships/image" Target="../media/image4350.png"/><Relationship Id="rId148" Type="http://schemas.openxmlformats.org/officeDocument/2006/relationships/customXml" Target="../ink/ink1483.xml"/><Relationship Id="rId164" Type="http://schemas.openxmlformats.org/officeDocument/2006/relationships/customXml" Target="../ink/ink1491.xml"/><Relationship Id="rId169" Type="http://schemas.openxmlformats.org/officeDocument/2006/relationships/image" Target="../media/image4480.png"/><Relationship Id="rId185" Type="http://schemas.openxmlformats.org/officeDocument/2006/relationships/image" Target="../media/image4560.png"/><Relationship Id="rId334" Type="http://schemas.openxmlformats.org/officeDocument/2006/relationships/customXml" Target="../ink/ink1567.xml"/><Relationship Id="rId350" Type="http://schemas.openxmlformats.org/officeDocument/2006/relationships/customXml" Target="../ink/ink1575.xml"/><Relationship Id="rId4" Type="http://schemas.openxmlformats.org/officeDocument/2006/relationships/customXml" Target="../ink/ink1411.xml"/><Relationship Id="rId9" Type="http://schemas.openxmlformats.org/officeDocument/2006/relationships/image" Target="../media/image501.png"/><Relationship Id="rId180" Type="http://schemas.openxmlformats.org/officeDocument/2006/relationships/customXml" Target="../ink/ink1499.xml"/><Relationship Id="rId210" Type="http://schemas.openxmlformats.org/officeDocument/2006/relationships/customXml" Target="../ink/ink1514.xml"/><Relationship Id="rId215" Type="http://schemas.openxmlformats.org/officeDocument/2006/relationships/image" Target="../media/image4710.png"/><Relationship Id="rId236" Type="http://schemas.openxmlformats.org/officeDocument/2006/relationships/customXml" Target="../ink/ink1527.xml"/><Relationship Id="rId257" Type="http://schemas.openxmlformats.org/officeDocument/2006/relationships/image" Target="../media/image4920.png"/><Relationship Id="rId26" Type="http://schemas.openxmlformats.org/officeDocument/2006/relationships/customXml" Target="../ink/ink1422.xml"/><Relationship Id="rId231" Type="http://schemas.openxmlformats.org/officeDocument/2006/relationships/image" Target="../media/image4790.png"/><Relationship Id="rId252" Type="http://schemas.openxmlformats.org/officeDocument/2006/relationships/customXml" Target="../ink/ink1535.xml"/><Relationship Id="rId294" Type="http://schemas.openxmlformats.org/officeDocument/2006/relationships/customXml" Target="../ink/ink1547.xml"/><Relationship Id="rId308" Type="http://schemas.openxmlformats.org/officeDocument/2006/relationships/customXml" Target="../ink/ink1554.xml"/><Relationship Id="rId329" Type="http://schemas.openxmlformats.org/officeDocument/2006/relationships/image" Target="../media/image528.png"/><Relationship Id="rId47" Type="http://schemas.openxmlformats.org/officeDocument/2006/relationships/image" Target="../media/image3870.png"/><Relationship Id="rId68" Type="http://schemas.openxmlformats.org/officeDocument/2006/relationships/customXml" Target="../ink/ink1443.xml"/><Relationship Id="rId89" Type="http://schemas.openxmlformats.org/officeDocument/2006/relationships/image" Target="../media/image4080.png"/><Relationship Id="rId112" Type="http://schemas.openxmlformats.org/officeDocument/2006/relationships/customXml" Target="../ink/ink1465.xml"/><Relationship Id="rId133" Type="http://schemas.openxmlformats.org/officeDocument/2006/relationships/image" Target="../media/image1320.png"/><Relationship Id="rId154" Type="http://schemas.openxmlformats.org/officeDocument/2006/relationships/customXml" Target="../ink/ink1486.xml"/><Relationship Id="rId175" Type="http://schemas.openxmlformats.org/officeDocument/2006/relationships/image" Target="../media/image4510.png"/><Relationship Id="rId340" Type="http://schemas.openxmlformats.org/officeDocument/2006/relationships/customXml" Target="../ink/ink1570.xml"/><Relationship Id="rId196" Type="http://schemas.openxmlformats.org/officeDocument/2006/relationships/customXml" Target="../ink/ink1507.xml"/><Relationship Id="rId200" Type="http://schemas.openxmlformats.org/officeDocument/2006/relationships/customXml" Target="../ink/ink1509.xml"/><Relationship Id="rId16" Type="http://schemas.openxmlformats.org/officeDocument/2006/relationships/customXml" Target="../ink/ink1417.xml"/><Relationship Id="rId221" Type="http://schemas.openxmlformats.org/officeDocument/2006/relationships/image" Target="../media/image4740.png"/><Relationship Id="rId242" Type="http://schemas.openxmlformats.org/officeDocument/2006/relationships/customXml" Target="../ink/ink1530.xml"/><Relationship Id="rId284" Type="http://schemas.openxmlformats.org/officeDocument/2006/relationships/customXml" Target="../ink/ink1542.xml"/><Relationship Id="rId319" Type="http://schemas.openxmlformats.org/officeDocument/2006/relationships/image" Target="../media/image523.png"/><Relationship Id="rId37" Type="http://schemas.openxmlformats.org/officeDocument/2006/relationships/image" Target="../media/image3820.png"/><Relationship Id="rId58" Type="http://schemas.openxmlformats.org/officeDocument/2006/relationships/customXml" Target="../ink/ink1438.xml"/><Relationship Id="rId79" Type="http://schemas.openxmlformats.org/officeDocument/2006/relationships/image" Target="../media/image4030.png"/><Relationship Id="rId102" Type="http://schemas.openxmlformats.org/officeDocument/2006/relationships/customXml" Target="../ink/ink1460.xml"/><Relationship Id="rId123" Type="http://schemas.openxmlformats.org/officeDocument/2006/relationships/image" Target="../media/image4250.png"/><Relationship Id="rId144" Type="http://schemas.openxmlformats.org/officeDocument/2006/relationships/customXml" Target="../ink/ink1481.xml"/><Relationship Id="rId330" Type="http://schemas.openxmlformats.org/officeDocument/2006/relationships/customXml" Target="../ink/ink1565.xml"/><Relationship Id="rId90" Type="http://schemas.openxmlformats.org/officeDocument/2006/relationships/customXml" Target="../ink/ink1454.xml"/><Relationship Id="rId165" Type="http://schemas.openxmlformats.org/officeDocument/2006/relationships/image" Target="../media/image4460.png"/><Relationship Id="rId186" Type="http://schemas.openxmlformats.org/officeDocument/2006/relationships/customXml" Target="../ink/ink1502.xml"/><Relationship Id="rId351" Type="http://schemas.openxmlformats.org/officeDocument/2006/relationships/image" Target="../media/image539.png"/><Relationship Id="rId211" Type="http://schemas.openxmlformats.org/officeDocument/2006/relationships/image" Target="../media/image4690.png"/><Relationship Id="rId232" Type="http://schemas.openxmlformats.org/officeDocument/2006/relationships/customXml" Target="../ink/ink1525.xml"/><Relationship Id="rId253" Type="http://schemas.openxmlformats.org/officeDocument/2006/relationships/image" Target="../media/image4900.png"/><Relationship Id="rId295" Type="http://schemas.openxmlformats.org/officeDocument/2006/relationships/image" Target="../media/image511.png"/><Relationship Id="rId309" Type="http://schemas.openxmlformats.org/officeDocument/2006/relationships/image" Target="../media/image518.png"/><Relationship Id="rId27" Type="http://schemas.openxmlformats.org/officeDocument/2006/relationships/image" Target="../media/image3770.png"/><Relationship Id="rId48" Type="http://schemas.openxmlformats.org/officeDocument/2006/relationships/customXml" Target="../ink/ink1433.xml"/><Relationship Id="rId69" Type="http://schemas.openxmlformats.org/officeDocument/2006/relationships/image" Target="../media/image3980.png"/><Relationship Id="rId113" Type="http://schemas.openxmlformats.org/officeDocument/2006/relationships/image" Target="../media/image4200.png"/><Relationship Id="rId134" Type="http://schemas.openxmlformats.org/officeDocument/2006/relationships/customXml" Target="../ink/ink1476.xml"/><Relationship Id="rId320" Type="http://schemas.openxmlformats.org/officeDocument/2006/relationships/customXml" Target="../ink/ink1560.xml"/><Relationship Id="rId80" Type="http://schemas.openxmlformats.org/officeDocument/2006/relationships/customXml" Target="../ink/ink1449.xml"/><Relationship Id="rId155" Type="http://schemas.openxmlformats.org/officeDocument/2006/relationships/image" Target="../media/image4410.png"/><Relationship Id="rId176" Type="http://schemas.openxmlformats.org/officeDocument/2006/relationships/customXml" Target="../ink/ink1497.xml"/><Relationship Id="rId197" Type="http://schemas.openxmlformats.org/officeDocument/2006/relationships/image" Target="../media/image4620.png"/><Relationship Id="rId341" Type="http://schemas.openxmlformats.org/officeDocument/2006/relationships/image" Target="../media/image534.png"/><Relationship Id="rId201" Type="http://schemas.openxmlformats.org/officeDocument/2006/relationships/image" Target="../media/image4640.png"/><Relationship Id="rId222" Type="http://schemas.openxmlformats.org/officeDocument/2006/relationships/customXml" Target="../ink/ink1520.xml"/><Relationship Id="rId243" Type="http://schemas.openxmlformats.org/officeDocument/2006/relationships/image" Target="../media/image4850.png"/><Relationship Id="rId285" Type="http://schemas.openxmlformats.org/officeDocument/2006/relationships/image" Target="../media/image506.png"/><Relationship Id="rId17" Type="http://schemas.openxmlformats.org/officeDocument/2006/relationships/image" Target="../media/image3720.png"/><Relationship Id="rId38" Type="http://schemas.openxmlformats.org/officeDocument/2006/relationships/customXml" Target="../ink/ink1428.xml"/><Relationship Id="rId59" Type="http://schemas.openxmlformats.org/officeDocument/2006/relationships/image" Target="../media/image3930.png"/><Relationship Id="rId103" Type="http://schemas.openxmlformats.org/officeDocument/2006/relationships/image" Target="../media/image503.png"/><Relationship Id="rId124" Type="http://schemas.openxmlformats.org/officeDocument/2006/relationships/customXml" Target="../ink/ink1471.xml"/><Relationship Id="rId310" Type="http://schemas.openxmlformats.org/officeDocument/2006/relationships/customXml" Target="../ink/ink1555.xml"/><Relationship Id="rId70" Type="http://schemas.openxmlformats.org/officeDocument/2006/relationships/customXml" Target="../ink/ink1444.xml"/><Relationship Id="rId91" Type="http://schemas.openxmlformats.org/officeDocument/2006/relationships/image" Target="../media/image4090.png"/><Relationship Id="rId145" Type="http://schemas.openxmlformats.org/officeDocument/2006/relationships/image" Target="../media/image4360.png"/><Relationship Id="rId166" Type="http://schemas.openxmlformats.org/officeDocument/2006/relationships/customXml" Target="../ink/ink1492.xml"/><Relationship Id="rId187" Type="http://schemas.openxmlformats.org/officeDocument/2006/relationships/image" Target="../media/image4570.png"/><Relationship Id="rId331" Type="http://schemas.openxmlformats.org/officeDocument/2006/relationships/image" Target="../media/image529.png"/><Relationship Id="rId352" Type="http://schemas.openxmlformats.org/officeDocument/2006/relationships/customXml" Target="../ink/ink157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15.xml"/><Relationship Id="rId233" Type="http://schemas.openxmlformats.org/officeDocument/2006/relationships/image" Target="../media/image4800.png"/><Relationship Id="rId254" Type="http://schemas.openxmlformats.org/officeDocument/2006/relationships/customXml" Target="../ink/ink1536.xml"/><Relationship Id="rId28" Type="http://schemas.openxmlformats.org/officeDocument/2006/relationships/customXml" Target="../ink/ink1423.xml"/><Relationship Id="rId49" Type="http://schemas.openxmlformats.org/officeDocument/2006/relationships/image" Target="../media/image3880.png"/><Relationship Id="rId114" Type="http://schemas.openxmlformats.org/officeDocument/2006/relationships/customXml" Target="../ink/ink1466.xml"/><Relationship Id="rId296" Type="http://schemas.openxmlformats.org/officeDocument/2006/relationships/customXml" Target="../ink/ink1548.xml"/><Relationship Id="rId300" Type="http://schemas.openxmlformats.org/officeDocument/2006/relationships/customXml" Target="../ink/ink1550.xml"/><Relationship Id="rId60" Type="http://schemas.openxmlformats.org/officeDocument/2006/relationships/customXml" Target="../ink/ink1439.xml"/><Relationship Id="rId81" Type="http://schemas.openxmlformats.org/officeDocument/2006/relationships/image" Target="../media/image4040.png"/><Relationship Id="rId135" Type="http://schemas.openxmlformats.org/officeDocument/2006/relationships/image" Target="../media/image1450.png"/><Relationship Id="rId156" Type="http://schemas.openxmlformats.org/officeDocument/2006/relationships/customXml" Target="../ink/ink1487.xml"/><Relationship Id="rId177" Type="http://schemas.openxmlformats.org/officeDocument/2006/relationships/image" Target="../media/image4520.png"/><Relationship Id="rId198" Type="http://schemas.openxmlformats.org/officeDocument/2006/relationships/customXml" Target="../ink/ink1508.xml"/><Relationship Id="rId321" Type="http://schemas.openxmlformats.org/officeDocument/2006/relationships/image" Target="../media/image524.png"/><Relationship Id="rId342" Type="http://schemas.openxmlformats.org/officeDocument/2006/relationships/customXml" Target="../ink/ink1571.xml"/><Relationship Id="rId202" Type="http://schemas.openxmlformats.org/officeDocument/2006/relationships/customXml" Target="../ink/ink1510.xml"/><Relationship Id="rId223" Type="http://schemas.openxmlformats.org/officeDocument/2006/relationships/image" Target="../media/image4750.png"/><Relationship Id="rId244" Type="http://schemas.openxmlformats.org/officeDocument/2006/relationships/customXml" Target="../ink/ink1531.xml"/><Relationship Id="rId18" Type="http://schemas.openxmlformats.org/officeDocument/2006/relationships/customXml" Target="../ink/ink1418.xml"/><Relationship Id="rId39" Type="http://schemas.openxmlformats.org/officeDocument/2006/relationships/image" Target="../media/image3830.png"/><Relationship Id="rId286" Type="http://schemas.openxmlformats.org/officeDocument/2006/relationships/customXml" Target="../ink/ink1543.xml"/><Relationship Id="rId50" Type="http://schemas.openxmlformats.org/officeDocument/2006/relationships/customXml" Target="../ink/ink1434.xml"/><Relationship Id="rId104" Type="http://schemas.openxmlformats.org/officeDocument/2006/relationships/customXml" Target="../ink/ink1461.xml"/><Relationship Id="rId125" Type="http://schemas.openxmlformats.org/officeDocument/2006/relationships/image" Target="../media/image4260.png"/><Relationship Id="rId146" Type="http://schemas.openxmlformats.org/officeDocument/2006/relationships/customXml" Target="../ink/ink1482.xml"/><Relationship Id="rId167" Type="http://schemas.openxmlformats.org/officeDocument/2006/relationships/image" Target="../media/image4470.png"/><Relationship Id="rId188" Type="http://schemas.openxmlformats.org/officeDocument/2006/relationships/customXml" Target="../ink/ink1503.xml"/><Relationship Id="rId311" Type="http://schemas.openxmlformats.org/officeDocument/2006/relationships/image" Target="../media/image519.png"/><Relationship Id="rId332" Type="http://schemas.openxmlformats.org/officeDocument/2006/relationships/customXml" Target="../ink/ink1566.xml"/><Relationship Id="rId353" Type="http://schemas.openxmlformats.org/officeDocument/2006/relationships/image" Target="../media/image540.png"/><Relationship Id="rId71" Type="http://schemas.openxmlformats.org/officeDocument/2006/relationships/image" Target="../media/image3990.png"/><Relationship Id="rId92" Type="http://schemas.openxmlformats.org/officeDocument/2006/relationships/customXml" Target="../ink/ink1455.xml"/><Relationship Id="rId213" Type="http://schemas.openxmlformats.org/officeDocument/2006/relationships/image" Target="../media/image4700.png"/><Relationship Id="rId234" Type="http://schemas.openxmlformats.org/officeDocument/2006/relationships/customXml" Target="../ink/ink1526.xml"/><Relationship Id="rId2" Type="http://schemas.openxmlformats.org/officeDocument/2006/relationships/customXml" Target="../ink/ink1410.xml"/><Relationship Id="rId29" Type="http://schemas.openxmlformats.org/officeDocument/2006/relationships/image" Target="../media/image3780.png"/><Relationship Id="rId255" Type="http://schemas.openxmlformats.org/officeDocument/2006/relationships/image" Target="../media/image4910.png"/><Relationship Id="rId297" Type="http://schemas.openxmlformats.org/officeDocument/2006/relationships/image" Target="../media/image512.png"/><Relationship Id="rId40" Type="http://schemas.openxmlformats.org/officeDocument/2006/relationships/customXml" Target="../ink/ink1429.xml"/><Relationship Id="rId115" Type="http://schemas.openxmlformats.org/officeDocument/2006/relationships/image" Target="../media/image4210.png"/><Relationship Id="rId136" Type="http://schemas.openxmlformats.org/officeDocument/2006/relationships/customXml" Target="../ink/ink1477.xml"/><Relationship Id="rId157" Type="http://schemas.openxmlformats.org/officeDocument/2006/relationships/image" Target="../media/image4420.png"/><Relationship Id="rId178" Type="http://schemas.openxmlformats.org/officeDocument/2006/relationships/customXml" Target="../ink/ink1498.xml"/><Relationship Id="rId301" Type="http://schemas.openxmlformats.org/officeDocument/2006/relationships/image" Target="../media/image514.png"/><Relationship Id="rId322" Type="http://schemas.openxmlformats.org/officeDocument/2006/relationships/customXml" Target="../ink/ink1561.xml"/><Relationship Id="rId343" Type="http://schemas.openxmlformats.org/officeDocument/2006/relationships/image" Target="../media/image535.png"/><Relationship Id="rId61" Type="http://schemas.openxmlformats.org/officeDocument/2006/relationships/image" Target="../media/image3940.png"/><Relationship Id="rId82" Type="http://schemas.openxmlformats.org/officeDocument/2006/relationships/customXml" Target="../ink/ink1450.xml"/><Relationship Id="rId199" Type="http://schemas.openxmlformats.org/officeDocument/2006/relationships/image" Target="../media/image4630.png"/><Relationship Id="rId203" Type="http://schemas.openxmlformats.org/officeDocument/2006/relationships/image" Target="../media/image4650.png"/><Relationship Id="rId19" Type="http://schemas.openxmlformats.org/officeDocument/2006/relationships/image" Target="../media/image3730.png"/><Relationship Id="rId224" Type="http://schemas.openxmlformats.org/officeDocument/2006/relationships/customXml" Target="../ink/ink1521.xml"/><Relationship Id="rId245" Type="http://schemas.openxmlformats.org/officeDocument/2006/relationships/image" Target="../media/image4860.png"/><Relationship Id="rId287" Type="http://schemas.openxmlformats.org/officeDocument/2006/relationships/image" Target="../media/image507.png"/><Relationship Id="rId30" Type="http://schemas.openxmlformats.org/officeDocument/2006/relationships/customXml" Target="../ink/ink1424.xml"/><Relationship Id="rId105" Type="http://schemas.openxmlformats.org/officeDocument/2006/relationships/image" Target="../media/image504.png"/><Relationship Id="rId126" Type="http://schemas.openxmlformats.org/officeDocument/2006/relationships/customXml" Target="../ink/ink1472.xml"/><Relationship Id="rId147" Type="http://schemas.openxmlformats.org/officeDocument/2006/relationships/image" Target="../media/image4370.png"/><Relationship Id="rId168" Type="http://schemas.openxmlformats.org/officeDocument/2006/relationships/customXml" Target="../ink/ink1493.xml"/><Relationship Id="rId312" Type="http://schemas.openxmlformats.org/officeDocument/2006/relationships/customXml" Target="../ink/ink1556.xml"/><Relationship Id="rId333" Type="http://schemas.openxmlformats.org/officeDocument/2006/relationships/image" Target="../media/image5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6.xml"/><Relationship Id="rId299" Type="http://schemas.openxmlformats.org/officeDocument/2006/relationships/image" Target="../media/image119.png"/><Relationship Id="rId21" Type="http://schemas.openxmlformats.org/officeDocument/2006/relationships/image" Target="../media/image177.png"/><Relationship Id="rId63" Type="http://schemas.openxmlformats.org/officeDocument/2006/relationships/image" Target="../media/image217.png"/><Relationship Id="rId159" Type="http://schemas.openxmlformats.org/officeDocument/2006/relationships/customXml" Target="../ink/ink1657.xml"/><Relationship Id="rId324" Type="http://schemas.openxmlformats.org/officeDocument/2006/relationships/customXml" Target="../ink/ink1744.xml"/><Relationship Id="rId366" Type="http://schemas.openxmlformats.org/officeDocument/2006/relationships/customXml" Target="../ink/ink1767.xml"/><Relationship Id="rId531" Type="http://schemas.openxmlformats.org/officeDocument/2006/relationships/image" Target="../media/image396.png"/><Relationship Id="rId573" Type="http://schemas.openxmlformats.org/officeDocument/2006/relationships/image" Target="../media/image112.png"/><Relationship Id="rId170" Type="http://schemas.openxmlformats.org/officeDocument/2006/relationships/image" Target="../media/image5250.png"/><Relationship Id="rId226" Type="http://schemas.openxmlformats.org/officeDocument/2006/relationships/image" Target="../media/image3310.png"/><Relationship Id="rId433" Type="http://schemas.openxmlformats.org/officeDocument/2006/relationships/customXml" Target="../ink/ink1801.xml"/><Relationship Id="rId268" Type="http://schemas.openxmlformats.org/officeDocument/2006/relationships/customXml" Target="../ink/ink1714.xml"/><Relationship Id="rId475" Type="http://schemas.openxmlformats.org/officeDocument/2006/relationships/customXml" Target="../ink/ink1825.xml"/><Relationship Id="rId32" Type="http://schemas.openxmlformats.org/officeDocument/2006/relationships/customXml" Target="../ink/ink1592.xml"/><Relationship Id="rId74" Type="http://schemas.openxmlformats.org/officeDocument/2006/relationships/customXml" Target="../ink/ink1613.xml"/><Relationship Id="rId128" Type="http://schemas.openxmlformats.org/officeDocument/2006/relationships/image" Target="../media/image3410.png"/><Relationship Id="rId335" Type="http://schemas.openxmlformats.org/officeDocument/2006/relationships/image" Target="../media/image267.png"/><Relationship Id="rId377" Type="http://schemas.openxmlformats.org/officeDocument/2006/relationships/image" Target="../media/image288.png"/><Relationship Id="rId500" Type="http://schemas.openxmlformats.org/officeDocument/2006/relationships/image" Target="../media/image381.png"/><Relationship Id="rId542" Type="http://schemas.openxmlformats.org/officeDocument/2006/relationships/customXml" Target="../ink/ink1860.xml"/><Relationship Id="rId584" Type="http://schemas.openxmlformats.org/officeDocument/2006/relationships/customXml" Target="../ink/ink1892.xml"/><Relationship Id="rId5" Type="http://schemas.openxmlformats.org/officeDocument/2006/relationships/image" Target="../media/image1040.png"/><Relationship Id="rId181" Type="http://schemas.openxmlformats.org/officeDocument/2006/relationships/customXml" Target="../ink/ink1668.xml"/><Relationship Id="rId237" Type="http://schemas.openxmlformats.org/officeDocument/2006/relationships/customXml" Target="../ink/ink1698.xml"/><Relationship Id="rId402" Type="http://schemas.openxmlformats.org/officeDocument/2006/relationships/image" Target="../media/image301.png"/><Relationship Id="rId279" Type="http://schemas.openxmlformats.org/officeDocument/2006/relationships/image" Target="../media/image576.png"/><Relationship Id="rId444" Type="http://schemas.openxmlformats.org/officeDocument/2006/relationships/image" Target="../media/image322.png"/><Relationship Id="rId486" Type="http://schemas.openxmlformats.org/officeDocument/2006/relationships/customXml" Target="../ink/ink1831.xml"/><Relationship Id="rId43" Type="http://schemas.openxmlformats.org/officeDocument/2006/relationships/image" Target="../media/image188.png"/><Relationship Id="rId139" Type="http://schemas.openxmlformats.org/officeDocument/2006/relationships/customXml" Target="../ink/ink1647.xml"/><Relationship Id="rId290" Type="http://schemas.openxmlformats.org/officeDocument/2006/relationships/customXml" Target="../ink/ink1725.xml"/><Relationship Id="rId304" Type="http://schemas.openxmlformats.org/officeDocument/2006/relationships/customXml" Target="../ink/ink1732.xml"/><Relationship Id="rId346" Type="http://schemas.openxmlformats.org/officeDocument/2006/relationships/customXml" Target="../ink/ink1757.xml"/><Relationship Id="rId388" Type="http://schemas.openxmlformats.org/officeDocument/2006/relationships/customXml" Target="../ink/ink1778.xml"/><Relationship Id="rId511" Type="http://schemas.openxmlformats.org/officeDocument/2006/relationships/customXml" Target="../ink/ink1844.xml"/><Relationship Id="rId553" Type="http://schemas.openxmlformats.org/officeDocument/2006/relationships/image" Target="../media/image406.png"/><Relationship Id="rId609" Type="http://schemas.openxmlformats.org/officeDocument/2006/relationships/image" Target="../media/image493.png"/><Relationship Id="rId85" Type="http://schemas.openxmlformats.org/officeDocument/2006/relationships/image" Target="../media/image234.png"/><Relationship Id="rId150" Type="http://schemas.openxmlformats.org/officeDocument/2006/relationships/image" Target="../media/image3520.png"/><Relationship Id="rId192" Type="http://schemas.openxmlformats.org/officeDocument/2006/relationships/image" Target="../media/image5360.png"/><Relationship Id="rId206" Type="http://schemas.openxmlformats.org/officeDocument/2006/relationships/image" Target="../media/image1680.png"/><Relationship Id="rId413" Type="http://schemas.openxmlformats.org/officeDocument/2006/relationships/customXml" Target="../ink/ink1791.xml"/><Relationship Id="rId595" Type="http://schemas.openxmlformats.org/officeDocument/2006/relationships/customXml" Target="../ink/ink1903.xml"/><Relationship Id="rId248" Type="http://schemas.openxmlformats.org/officeDocument/2006/relationships/customXml" Target="../ink/ink1704.xml"/><Relationship Id="rId455" Type="http://schemas.openxmlformats.org/officeDocument/2006/relationships/image" Target="../media/image327.png"/><Relationship Id="rId497" Type="http://schemas.openxmlformats.org/officeDocument/2006/relationships/customXml" Target="../ink/ink1837.xml"/><Relationship Id="rId620" Type="http://schemas.openxmlformats.org/officeDocument/2006/relationships/image" Target="../media/image497.png"/><Relationship Id="rId12" Type="http://schemas.openxmlformats.org/officeDocument/2006/relationships/customXml" Target="../ink/ink1582.xml"/><Relationship Id="rId108" Type="http://schemas.openxmlformats.org/officeDocument/2006/relationships/customXml" Target="../ink/ink1630.xml"/><Relationship Id="rId315" Type="http://schemas.openxmlformats.org/officeDocument/2006/relationships/image" Target="../media/image131.png"/><Relationship Id="rId357" Type="http://schemas.openxmlformats.org/officeDocument/2006/relationships/image" Target="../media/image278.png"/><Relationship Id="rId522" Type="http://schemas.openxmlformats.org/officeDocument/2006/relationships/image" Target="../media/image392.png"/><Relationship Id="rId54" Type="http://schemas.openxmlformats.org/officeDocument/2006/relationships/customXml" Target="../ink/ink1603.xml"/><Relationship Id="rId96" Type="http://schemas.openxmlformats.org/officeDocument/2006/relationships/customXml" Target="../ink/ink1624.xml"/><Relationship Id="rId161" Type="http://schemas.openxmlformats.org/officeDocument/2006/relationships/customXml" Target="../ink/ink1658.xml"/><Relationship Id="rId217" Type="http://schemas.openxmlformats.org/officeDocument/2006/relationships/customXml" Target="../ink/ink1686.xml"/><Relationship Id="rId399" Type="http://schemas.openxmlformats.org/officeDocument/2006/relationships/customXml" Target="../ink/ink1784.xml"/><Relationship Id="rId564" Type="http://schemas.openxmlformats.org/officeDocument/2006/relationships/customXml" Target="../ink/ink1873.xml"/><Relationship Id="rId259" Type="http://schemas.openxmlformats.org/officeDocument/2006/relationships/image" Target="../media/image566.png"/><Relationship Id="rId424" Type="http://schemas.openxmlformats.org/officeDocument/2006/relationships/image" Target="../media/image312.png"/><Relationship Id="rId466" Type="http://schemas.openxmlformats.org/officeDocument/2006/relationships/image" Target="../media/image365.png"/><Relationship Id="rId23" Type="http://schemas.openxmlformats.org/officeDocument/2006/relationships/image" Target="../media/image178.png"/><Relationship Id="rId119" Type="http://schemas.openxmlformats.org/officeDocument/2006/relationships/customXml" Target="../ink/ink1637.xml"/><Relationship Id="rId270" Type="http://schemas.openxmlformats.org/officeDocument/2006/relationships/customXml" Target="../ink/ink1715.xml"/><Relationship Id="rId326" Type="http://schemas.openxmlformats.org/officeDocument/2006/relationships/customXml" Target="../ink/ink1746.xml"/><Relationship Id="rId533" Type="http://schemas.openxmlformats.org/officeDocument/2006/relationships/image" Target="../media/image397.png"/><Relationship Id="rId65" Type="http://schemas.openxmlformats.org/officeDocument/2006/relationships/image" Target="../media/image218.png"/><Relationship Id="rId130" Type="http://schemas.openxmlformats.org/officeDocument/2006/relationships/image" Target="../media/image3420.png"/><Relationship Id="rId368" Type="http://schemas.openxmlformats.org/officeDocument/2006/relationships/customXml" Target="../ink/ink1768.xml"/><Relationship Id="rId575" Type="http://schemas.openxmlformats.org/officeDocument/2006/relationships/customXml" Target="../ink/ink1883.xml"/><Relationship Id="rId172" Type="http://schemas.openxmlformats.org/officeDocument/2006/relationships/image" Target="../media/image5260.png"/><Relationship Id="rId228" Type="http://schemas.openxmlformats.org/officeDocument/2006/relationships/image" Target="../media/image3320.png"/><Relationship Id="rId435" Type="http://schemas.openxmlformats.org/officeDocument/2006/relationships/customXml" Target="../ink/ink1802.xml"/><Relationship Id="rId477" Type="http://schemas.openxmlformats.org/officeDocument/2006/relationships/customXml" Target="../ink/ink1826.xml"/><Relationship Id="rId600" Type="http://schemas.openxmlformats.org/officeDocument/2006/relationships/customXml" Target="../ink/ink1906.xml"/><Relationship Id="rId281" Type="http://schemas.openxmlformats.org/officeDocument/2006/relationships/image" Target="../media/image577.png"/><Relationship Id="rId337" Type="http://schemas.openxmlformats.org/officeDocument/2006/relationships/image" Target="../media/image268.png"/><Relationship Id="rId502" Type="http://schemas.openxmlformats.org/officeDocument/2006/relationships/image" Target="../media/image382.png"/><Relationship Id="rId34" Type="http://schemas.openxmlformats.org/officeDocument/2006/relationships/customXml" Target="../ink/ink1593.xml"/><Relationship Id="rId76" Type="http://schemas.openxmlformats.org/officeDocument/2006/relationships/customXml" Target="../ink/ink1614.xml"/><Relationship Id="rId141" Type="http://schemas.openxmlformats.org/officeDocument/2006/relationships/customXml" Target="../ink/ink1648.xml"/><Relationship Id="rId379" Type="http://schemas.openxmlformats.org/officeDocument/2006/relationships/image" Target="../media/image289.png"/><Relationship Id="rId544" Type="http://schemas.openxmlformats.org/officeDocument/2006/relationships/image" Target="../media/image402.png"/><Relationship Id="rId586" Type="http://schemas.openxmlformats.org/officeDocument/2006/relationships/customXml" Target="../ink/ink1894.xml"/><Relationship Id="rId7" Type="http://schemas.openxmlformats.org/officeDocument/2006/relationships/image" Target="../media/image105.png"/><Relationship Id="rId183" Type="http://schemas.openxmlformats.org/officeDocument/2006/relationships/customXml" Target="../ink/ink1669.xml"/><Relationship Id="rId239" Type="http://schemas.openxmlformats.org/officeDocument/2006/relationships/image" Target="../media/image241.png"/><Relationship Id="rId390" Type="http://schemas.openxmlformats.org/officeDocument/2006/relationships/customXml" Target="../ink/ink1779.xml"/><Relationship Id="rId404" Type="http://schemas.openxmlformats.org/officeDocument/2006/relationships/image" Target="../media/image302.png"/><Relationship Id="rId446" Type="http://schemas.openxmlformats.org/officeDocument/2006/relationships/customXml" Target="../ink/ink1808.xml"/><Relationship Id="rId611" Type="http://schemas.openxmlformats.org/officeDocument/2006/relationships/image" Target="../media/image494.png"/><Relationship Id="rId250" Type="http://schemas.openxmlformats.org/officeDocument/2006/relationships/customXml" Target="../ink/ink1705.xml"/><Relationship Id="rId292" Type="http://schemas.openxmlformats.org/officeDocument/2006/relationships/customXml" Target="../ink/ink1726.xml"/><Relationship Id="rId306" Type="http://schemas.openxmlformats.org/officeDocument/2006/relationships/customXml" Target="../ink/ink1733.xml"/><Relationship Id="rId488" Type="http://schemas.openxmlformats.org/officeDocument/2006/relationships/customXml" Target="../ink/ink1832.xml"/><Relationship Id="rId45" Type="http://schemas.openxmlformats.org/officeDocument/2006/relationships/image" Target="../media/image189.png"/><Relationship Id="rId87" Type="http://schemas.openxmlformats.org/officeDocument/2006/relationships/image" Target="../media/image109.png"/><Relationship Id="rId110" Type="http://schemas.openxmlformats.org/officeDocument/2006/relationships/customXml" Target="../ink/ink1631.xml"/><Relationship Id="rId348" Type="http://schemas.openxmlformats.org/officeDocument/2006/relationships/customXml" Target="../ink/ink1758.xml"/><Relationship Id="rId513" Type="http://schemas.openxmlformats.org/officeDocument/2006/relationships/customXml" Target="../ink/ink1845.xml"/><Relationship Id="rId555" Type="http://schemas.openxmlformats.org/officeDocument/2006/relationships/image" Target="../media/image407.png"/><Relationship Id="rId597" Type="http://schemas.openxmlformats.org/officeDocument/2006/relationships/image" Target="../media/image487.png"/><Relationship Id="rId152" Type="http://schemas.openxmlformats.org/officeDocument/2006/relationships/image" Target="../media/image3530.png"/><Relationship Id="rId194" Type="http://schemas.openxmlformats.org/officeDocument/2006/relationships/image" Target="../media/image5370.png"/><Relationship Id="rId208" Type="http://schemas.openxmlformats.org/officeDocument/2006/relationships/image" Target="../media/image1690.png"/><Relationship Id="rId415" Type="http://schemas.openxmlformats.org/officeDocument/2006/relationships/customXml" Target="../ink/ink1792.xml"/><Relationship Id="rId457" Type="http://schemas.openxmlformats.org/officeDocument/2006/relationships/customXml" Target="../ink/ink1814.xml"/><Relationship Id="rId261" Type="http://schemas.openxmlformats.org/officeDocument/2006/relationships/image" Target="../media/image3620.png"/><Relationship Id="rId499" Type="http://schemas.openxmlformats.org/officeDocument/2006/relationships/customXml" Target="../ink/ink1838.xml"/><Relationship Id="rId14" Type="http://schemas.openxmlformats.org/officeDocument/2006/relationships/customXml" Target="../ink/ink1583.xml"/><Relationship Id="rId56" Type="http://schemas.openxmlformats.org/officeDocument/2006/relationships/customXml" Target="../ink/ink1604.xml"/><Relationship Id="rId317" Type="http://schemas.openxmlformats.org/officeDocument/2006/relationships/image" Target="../media/image132.png"/><Relationship Id="rId359" Type="http://schemas.openxmlformats.org/officeDocument/2006/relationships/image" Target="../media/image279.png"/><Relationship Id="rId524" Type="http://schemas.openxmlformats.org/officeDocument/2006/relationships/image" Target="../media/image393.png"/><Relationship Id="rId566" Type="http://schemas.openxmlformats.org/officeDocument/2006/relationships/customXml" Target="../ink/ink1875.xml"/><Relationship Id="rId98" Type="http://schemas.openxmlformats.org/officeDocument/2006/relationships/customXml" Target="../ink/ink1625.xml"/><Relationship Id="rId121" Type="http://schemas.openxmlformats.org/officeDocument/2006/relationships/customXml" Target="../ink/ink1638.xml"/><Relationship Id="rId163" Type="http://schemas.openxmlformats.org/officeDocument/2006/relationships/customXml" Target="../ink/ink1659.xml"/><Relationship Id="rId219" Type="http://schemas.openxmlformats.org/officeDocument/2006/relationships/customXml" Target="../ink/ink1687.xml"/><Relationship Id="rId370" Type="http://schemas.openxmlformats.org/officeDocument/2006/relationships/customXml" Target="../ink/ink1769.xml"/><Relationship Id="rId426" Type="http://schemas.openxmlformats.org/officeDocument/2006/relationships/image" Target="../media/image313.png"/><Relationship Id="rId230" Type="http://schemas.openxmlformats.org/officeDocument/2006/relationships/image" Target="../media/image3330.png"/><Relationship Id="rId468" Type="http://schemas.openxmlformats.org/officeDocument/2006/relationships/image" Target="../media/image366.png"/><Relationship Id="rId25" Type="http://schemas.openxmlformats.org/officeDocument/2006/relationships/image" Target="../media/image179.png"/><Relationship Id="rId67" Type="http://schemas.openxmlformats.org/officeDocument/2006/relationships/image" Target="../media/image219.png"/><Relationship Id="rId272" Type="http://schemas.openxmlformats.org/officeDocument/2006/relationships/customXml" Target="../ink/ink1716.xml"/><Relationship Id="rId328" Type="http://schemas.openxmlformats.org/officeDocument/2006/relationships/customXml" Target="../ink/ink1748.xml"/><Relationship Id="rId535" Type="http://schemas.openxmlformats.org/officeDocument/2006/relationships/image" Target="../media/image398.png"/><Relationship Id="rId577" Type="http://schemas.openxmlformats.org/officeDocument/2006/relationships/customXml" Target="../ink/ink1885.xml"/><Relationship Id="rId132" Type="http://schemas.openxmlformats.org/officeDocument/2006/relationships/image" Target="../media/image3430.png"/><Relationship Id="rId174" Type="http://schemas.openxmlformats.org/officeDocument/2006/relationships/image" Target="../media/image5270.png"/><Relationship Id="rId381" Type="http://schemas.openxmlformats.org/officeDocument/2006/relationships/image" Target="../media/image290.png"/><Relationship Id="rId602" Type="http://schemas.openxmlformats.org/officeDocument/2006/relationships/customXml" Target="../ink/ink1907.xml"/><Relationship Id="rId241" Type="http://schemas.openxmlformats.org/officeDocument/2006/relationships/image" Target="../media/image557.png"/><Relationship Id="rId437" Type="http://schemas.openxmlformats.org/officeDocument/2006/relationships/customXml" Target="../ink/ink1803.xml"/><Relationship Id="rId479" Type="http://schemas.openxmlformats.org/officeDocument/2006/relationships/customXml" Target="../ink/ink1827.xml"/><Relationship Id="rId36" Type="http://schemas.openxmlformats.org/officeDocument/2006/relationships/customXml" Target="../ink/ink1594.xml"/><Relationship Id="rId283" Type="http://schemas.openxmlformats.org/officeDocument/2006/relationships/image" Target="../media/image110.png"/><Relationship Id="rId339" Type="http://schemas.openxmlformats.org/officeDocument/2006/relationships/image" Target="../media/image269.png"/><Relationship Id="rId490" Type="http://schemas.openxmlformats.org/officeDocument/2006/relationships/image" Target="../media/image376.png"/><Relationship Id="rId504" Type="http://schemas.openxmlformats.org/officeDocument/2006/relationships/image" Target="../media/image383.png"/><Relationship Id="rId546" Type="http://schemas.openxmlformats.org/officeDocument/2006/relationships/image" Target="../media/image403.png"/><Relationship Id="rId78" Type="http://schemas.openxmlformats.org/officeDocument/2006/relationships/customXml" Target="../ink/ink1615.xml"/><Relationship Id="rId101" Type="http://schemas.openxmlformats.org/officeDocument/2006/relationships/image" Target="../media/image192.png"/><Relationship Id="rId143" Type="http://schemas.openxmlformats.org/officeDocument/2006/relationships/customXml" Target="../ink/ink1649.xml"/><Relationship Id="rId185" Type="http://schemas.openxmlformats.org/officeDocument/2006/relationships/customXml" Target="../ink/ink1670.xml"/><Relationship Id="rId350" Type="http://schemas.openxmlformats.org/officeDocument/2006/relationships/customXml" Target="../ink/ink1759.xml"/><Relationship Id="rId406" Type="http://schemas.openxmlformats.org/officeDocument/2006/relationships/image" Target="../media/image303.png"/><Relationship Id="rId588" Type="http://schemas.openxmlformats.org/officeDocument/2006/relationships/customXml" Target="../ink/ink1896.xml"/><Relationship Id="rId9" Type="http://schemas.openxmlformats.org/officeDocument/2006/relationships/image" Target="../media/image106.png"/><Relationship Id="rId210" Type="http://schemas.openxmlformats.org/officeDocument/2006/relationships/image" Target="../media/image1700.png"/><Relationship Id="rId392" Type="http://schemas.openxmlformats.org/officeDocument/2006/relationships/customXml" Target="../ink/ink1780.xml"/><Relationship Id="rId448" Type="http://schemas.openxmlformats.org/officeDocument/2006/relationships/customXml" Target="../ink/ink1809.xml"/><Relationship Id="rId613" Type="http://schemas.openxmlformats.org/officeDocument/2006/relationships/image" Target="../media/image414.png"/><Relationship Id="rId252" Type="http://schemas.openxmlformats.org/officeDocument/2006/relationships/customXml" Target="../ink/ink1706.xml"/><Relationship Id="rId294" Type="http://schemas.openxmlformats.org/officeDocument/2006/relationships/customXml" Target="../ink/ink1727.xml"/><Relationship Id="rId308" Type="http://schemas.openxmlformats.org/officeDocument/2006/relationships/customXml" Target="../ink/ink1734.xml"/><Relationship Id="rId515" Type="http://schemas.openxmlformats.org/officeDocument/2006/relationships/customXml" Target="../ink/ink1846.xml"/><Relationship Id="rId47" Type="http://schemas.openxmlformats.org/officeDocument/2006/relationships/image" Target="../media/image190.png"/><Relationship Id="rId89" Type="http://schemas.openxmlformats.org/officeDocument/2006/relationships/image" Target="../media/image236.png"/><Relationship Id="rId112" Type="http://schemas.openxmlformats.org/officeDocument/2006/relationships/customXml" Target="../ink/ink1632.xml"/><Relationship Id="rId154" Type="http://schemas.openxmlformats.org/officeDocument/2006/relationships/image" Target="../media/image3540.png"/><Relationship Id="rId361" Type="http://schemas.openxmlformats.org/officeDocument/2006/relationships/image" Target="../media/image280.png"/><Relationship Id="rId557" Type="http://schemas.openxmlformats.org/officeDocument/2006/relationships/customXml" Target="../ink/ink1869.xml"/><Relationship Id="rId599" Type="http://schemas.openxmlformats.org/officeDocument/2006/relationships/image" Target="../media/image488.png"/><Relationship Id="rId196" Type="http://schemas.openxmlformats.org/officeDocument/2006/relationships/image" Target="../media/image5380.png"/><Relationship Id="rId417" Type="http://schemas.openxmlformats.org/officeDocument/2006/relationships/customXml" Target="../ink/ink1793.xml"/><Relationship Id="rId459" Type="http://schemas.openxmlformats.org/officeDocument/2006/relationships/customXml" Target="../ink/ink1816.xml"/><Relationship Id="rId16" Type="http://schemas.openxmlformats.org/officeDocument/2006/relationships/customXml" Target="../ink/ink1584.xml"/><Relationship Id="rId221" Type="http://schemas.openxmlformats.org/officeDocument/2006/relationships/customXml" Target="../ink/ink1688.xml"/><Relationship Id="rId263" Type="http://schemas.openxmlformats.org/officeDocument/2006/relationships/image" Target="../media/image568.png"/><Relationship Id="rId319" Type="http://schemas.openxmlformats.org/officeDocument/2006/relationships/image" Target="../media/image145.png"/><Relationship Id="rId470" Type="http://schemas.openxmlformats.org/officeDocument/2006/relationships/image" Target="../media/image367.png"/><Relationship Id="rId526" Type="http://schemas.openxmlformats.org/officeDocument/2006/relationships/image" Target="../media/image394.png"/><Relationship Id="rId58" Type="http://schemas.openxmlformats.org/officeDocument/2006/relationships/customXml" Target="../ink/ink1605.xml"/><Relationship Id="rId123" Type="http://schemas.openxmlformats.org/officeDocument/2006/relationships/customXml" Target="../ink/ink1639.xml"/><Relationship Id="rId330" Type="http://schemas.openxmlformats.org/officeDocument/2006/relationships/customXml" Target="../ink/ink1749.xml"/><Relationship Id="rId568" Type="http://schemas.openxmlformats.org/officeDocument/2006/relationships/customXml" Target="../ink/ink1877.xml"/><Relationship Id="rId165" Type="http://schemas.openxmlformats.org/officeDocument/2006/relationships/customXml" Target="../ink/ink1660.xml"/><Relationship Id="rId372" Type="http://schemas.openxmlformats.org/officeDocument/2006/relationships/customXml" Target="../ink/ink1770.xml"/><Relationship Id="rId428" Type="http://schemas.openxmlformats.org/officeDocument/2006/relationships/image" Target="../media/image314.png"/><Relationship Id="rId232" Type="http://schemas.openxmlformats.org/officeDocument/2006/relationships/image" Target="../media/image3340.png"/><Relationship Id="rId274" Type="http://schemas.openxmlformats.org/officeDocument/2006/relationships/customXml" Target="../ink/ink1717.xml"/><Relationship Id="rId481" Type="http://schemas.openxmlformats.org/officeDocument/2006/relationships/customXml" Target="../ink/ink1828.xml"/><Relationship Id="rId27" Type="http://schemas.openxmlformats.org/officeDocument/2006/relationships/image" Target="../media/image180.png"/><Relationship Id="rId69" Type="http://schemas.openxmlformats.org/officeDocument/2006/relationships/image" Target="../media/image226.png"/><Relationship Id="rId134" Type="http://schemas.openxmlformats.org/officeDocument/2006/relationships/image" Target="../media/image3440.png"/><Relationship Id="rId537" Type="http://schemas.openxmlformats.org/officeDocument/2006/relationships/image" Target="../media/image399.png"/><Relationship Id="rId579" Type="http://schemas.openxmlformats.org/officeDocument/2006/relationships/customXml" Target="../ink/ink1887.xml"/><Relationship Id="rId80" Type="http://schemas.openxmlformats.org/officeDocument/2006/relationships/customXml" Target="../ink/ink1616.xml"/><Relationship Id="rId155" Type="http://schemas.openxmlformats.org/officeDocument/2006/relationships/customXml" Target="../ink/ink1655.xml"/><Relationship Id="rId176" Type="http://schemas.openxmlformats.org/officeDocument/2006/relationships/image" Target="../media/image5280.png"/><Relationship Id="rId197" Type="http://schemas.openxmlformats.org/officeDocument/2006/relationships/customXml" Target="../ink/ink1676.xml"/><Relationship Id="rId341" Type="http://schemas.openxmlformats.org/officeDocument/2006/relationships/image" Target="../media/image270.png"/><Relationship Id="rId362" Type="http://schemas.openxmlformats.org/officeDocument/2006/relationships/customXml" Target="../ink/ink1765.xml"/><Relationship Id="rId383" Type="http://schemas.openxmlformats.org/officeDocument/2006/relationships/image" Target="../media/image291.png"/><Relationship Id="rId418" Type="http://schemas.openxmlformats.org/officeDocument/2006/relationships/image" Target="../media/image309.png"/><Relationship Id="rId439" Type="http://schemas.openxmlformats.org/officeDocument/2006/relationships/customXml" Target="../ink/ink1804.xml"/><Relationship Id="rId590" Type="http://schemas.openxmlformats.org/officeDocument/2006/relationships/customXml" Target="../ink/ink1898.xml"/><Relationship Id="rId604" Type="http://schemas.openxmlformats.org/officeDocument/2006/relationships/customXml" Target="../ink/ink1908.xml"/><Relationship Id="rId201" Type="http://schemas.openxmlformats.org/officeDocument/2006/relationships/customXml" Target="../ink/ink1678.xml"/><Relationship Id="rId222" Type="http://schemas.openxmlformats.org/officeDocument/2006/relationships/image" Target="../media/image2970.png"/><Relationship Id="rId243" Type="http://schemas.openxmlformats.org/officeDocument/2006/relationships/image" Target="../media/image558.png"/><Relationship Id="rId264" Type="http://schemas.openxmlformats.org/officeDocument/2006/relationships/customXml" Target="../ink/ink1712.xml"/><Relationship Id="rId285" Type="http://schemas.openxmlformats.org/officeDocument/2006/relationships/image" Target="../media/image111.png"/><Relationship Id="rId450" Type="http://schemas.openxmlformats.org/officeDocument/2006/relationships/customXml" Target="../ink/ink1810.xml"/><Relationship Id="rId471" Type="http://schemas.openxmlformats.org/officeDocument/2006/relationships/customXml" Target="../ink/ink1823.xml"/><Relationship Id="rId506" Type="http://schemas.openxmlformats.org/officeDocument/2006/relationships/image" Target="../media/image384.png"/><Relationship Id="rId17" Type="http://schemas.openxmlformats.org/officeDocument/2006/relationships/image" Target="../media/image175.png"/><Relationship Id="rId38" Type="http://schemas.openxmlformats.org/officeDocument/2006/relationships/customXml" Target="../ink/ink1595.xml"/><Relationship Id="rId59" Type="http://schemas.openxmlformats.org/officeDocument/2006/relationships/image" Target="../media/image209.png"/><Relationship Id="rId103" Type="http://schemas.openxmlformats.org/officeDocument/2006/relationships/image" Target="../media/image193.png"/><Relationship Id="rId124" Type="http://schemas.openxmlformats.org/officeDocument/2006/relationships/image" Target="../media/image3390.png"/><Relationship Id="rId310" Type="http://schemas.openxmlformats.org/officeDocument/2006/relationships/customXml" Target="../ink/ink1735.xml"/><Relationship Id="rId492" Type="http://schemas.openxmlformats.org/officeDocument/2006/relationships/image" Target="../media/image377.png"/><Relationship Id="rId527" Type="http://schemas.openxmlformats.org/officeDocument/2006/relationships/customXml" Target="../ink/ink1852.xml"/><Relationship Id="rId548" Type="http://schemas.openxmlformats.org/officeDocument/2006/relationships/customXml" Target="../ink/ink1864.xml"/><Relationship Id="rId569" Type="http://schemas.openxmlformats.org/officeDocument/2006/relationships/customXml" Target="../ink/ink1878.xml"/><Relationship Id="rId70" Type="http://schemas.openxmlformats.org/officeDocument/2006/relationships/customXml" Target="../ink/ink1611.xml"/><Relationship Id="rId91" Type="http://schemas.openxmlformats.org/officeDocument/2006/relationships/image" Target="../media/image237.png"/><Relationship Id="rId145" Type="http://schemas.openxmlformats.org/officeDocument/2006/relationships/customXml" Target="../ink/ink1650.xml"/><Relationship Id="rId166" Type="http://schemas.openxmlformats.org/officeDocument/2006/relationships/image" Target="../media/image3600.png"/><Relationship Id="rId187" Type="http://schemas.openxmlformats.org/officeDocument/2006/relationships/customXml" Target="../ink/ink1671.xml"/><Relationship Id="rId331" Type="http://schemas.openxmlformats.org/officeDocument/2006/relationships/image" Target="../media/image265.png"/><Relationship Id="rId352" Type="http://schemas.openxmlformats.org/officeDocument/2006/relationships/customXml" Target="../ink/ink1760.xml"/><Relationship Id="rId373" Type="http://schemas.openxmlformats.org/officeDocument/2006/relationships/image" Target="../media/image286.png"/><Relationship Id="rId394" Type="http://schemas.openxmlformats.org/officeDocument/2006/relationships/customXml" Target="../ink/ink1781.xml"/><Relationship Id="rId408" Type="http://schemas.openxmlformats.org/officeDocument/2006/relationships/image" Target="../media/image304.png"/><Relationship Id="rId429" Type="http://schemas.openxmlformats.org/officeDocument/2006/relationships/customXml" Target="../ink/ink1799.xml"/><Relationship Id="rId580" Type="http://schemas.openxmlformats.org/officeDocument/2006/relationships/customXml" Target="../ink/ink1888.xml"/><Relationship Id="rId615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10.png"/><Relationship Id="rId233" Type="http://schemas.openxmlformats.org/officeDocument/2006/relationships/customXml" Target="../ink/ink1694.xml"/><Relationship Id="rId254" Type="http://schemas.openxmlformats.org/officeDocument/2006/relationships/customXml" Target="../ink/ink1707.xml"/><Relationship Id="rId440" Type="http://schemas.openxmlformats.org/officeDocument/2006/relationships/image" Target="../media/image320.png"/><Relationship Id="rId28" Type="http://schemas.openxmlformats.org/officeDocument/2006/relationships/customXml" Target="../ink/ink1590.xml"/><Relationship Id="rId49" Type="http://schemas.openxmlformats.org/officeDocument/2006/relationships/image" Target="../media/image198.png"/><Relationship Id="rId114" Type="http://schemas.openxmlformats.org/officeDocument/2006/relationships/customXml" Target="../ink/ink1634.xml"/><Relationship Id="rId275" Type="http://schemas.openxmlformats.org/officeDocument/2006/relationships/image" Target="../media/image574.png"/><Relationship Id="rId296" Type="http://schemas.openxmlformats.org/officeDocument/2006/relationships/customXml" Target="../ink/ink1728.xml"/><Relationship Id="rId300" Type="http://schemas.openxmlformats.org/officeDocument/2006/relationships/customXml" Target="../ink/ink1730.xml"/><Relationship Id="rId461" Type="http://schemas.openxmlformats.org/officeDocument/2006/relationships/customXml" Target="../ink/ink1818.xml"/><Relationship Id="rId482" Type="http://schemas.openxmlformats.org/officeDocument/2006/relationships/image" Target="../media/image373.png"/><Relationship Id="rId517" Type="http://schemas.openxmlformats.org/officeDocument/2006/relationships/customXml" Target="../ink/ink1847.xml"/><Relationship Id="rId538" Type="http://schemas.openxmlformats.org/officeDocument/2006/relationships/customXml" Target="../ink/ink1858.xml"/><Relationship Id="rId559" Type="http://schemas.openxmlformats.org/officeDocument/2006/relationships/customXml" Target="../ink/ink1870.xml"/><Relationship Id="rId60" Type="http://schemas.openxmlformats.org/officeDocument/2006/relationships/customXml" Target="../ink/ink1606.xml"/><Relationship Id="rId81" Type="http://schemas.openxmlformats.org/officeDocument/2006/relationships/image" Target="../media/image232.png"/><Relationship Id="rId135" Type="http://schemas.openxmlformats.org/officeDocument/2006/relationships/customXml" Target="../ink/ink1645.xml"/><Relationship Id="rId156" Type="http://schemas.openxmlformats.org/officeDocument/2006/relationships/image" Target="../media/image3550.png"/><Relationship Id="rId177" Type="http://schemas.openxmlformats.org/officeDocument/2006/relationships/customXml" Target="../ink/ink1666.xml"/><Relationship Id="rId198" Type="http://schemas.openxmlformats.org/officeDocument/2006/relationships/image" Target="../media/image5390.png"/><Relationship Id="rId321" Type="http://schemas.openxmlformats.org/officeDocument/2006/relationships/customXml" Target="../ink/ink1741.xml"/><Relationship Id="rId342" Type="http://schemas.openxmlformats.org/officeDocument/2006/relationships/customXml" Target="../ink/ink1755.xml"/><Relationship Id="rId363" Type="http://schemas.openxmlformats.org/officeDocument/2006/relationships/image" Target="../media/image281.png"/><Relationship Id="rId384" Type="http://schemas.openxmlformats.org/officeDocument/2006/relationships/customXml" Target="../ink/ink1776.xml"/><Relationship Id="rId419" Type="http://schemas.openxmlformats.org/officeDocument/2006/relationships/customXml" Target="../ink/ink1794.xml"/><Relationship Id="rId570" Type="http://schemas.openxmlformats.org/officeDocument/2006/relationships/customXml" Target="../ink/ink1879.xml"/><Relationship Id="rId591" Type="http://schemas.openxmlformats.org/officeDocument/2006/relationships/customXml" Target="../ink/ink1899.xml"/><Relationship Id="rId605" Type="http://schemas.openxmlformats.org/officeDocument/2006/relationships/image" Target="../media/image491.png"/><Relationship Id="rId202" Type="http://schemas.openxmlformats.org/officeDocument/2006/relationships/image" Target="../media/image541.png"/><Relationship Id="rId223" Type="http://schemas.openxmlformats.org/officeDocument/2006/relationships/customXml" Target="../ink/ink1689.xml"/><Relationship Id="rId244" Type="http://schemas.openxmlformats.org/officeDocument/2006/relationships/customXml" Target="../ink/ink1702.xml"/><Relationship Id="rId430" Type="http://schemas.openxmlformats.org/officeDocument/2006/relationships/image" Target="../media/image315.png"/><Relationship Id="rId18" Type="http://schemas.openxmlformats.org/officeDocument/2006/relationships/customXml" Target="../ink/ink1585.xml"/><Relationship Id="rId39" Type="http://schemas.openxmlformats.org/officeDocument/2006/relationships/image" Target="../media/image186.png"/><Relationship Id="rId265" Type="http://schemas.openxmlformats.org/officeDocument/2006/relationships/image" Target="../media/image569.png"/><Relationship Id="rId286" Type="http://schemas.openxmlformats.org/officeDocument/2006/relationships/customXml" Target="../ink/ink1723.xml"/><Relationship Id="rId451" Type="http://schemas.openxmlformats.org/officeDocument/2006/relationships/image" Target="../media/image325.png"/><Relationship Id="rId472" Type="http://schemas.openxmlformats.org/officeDocument/2006/relationships/image" Target="../media/image368.png"/><Relationship Id="rId493" Type="http://schemas.openxmlformats.org/officeDocument/2006/relationships/customXml" Target="../ink/ink1835.xml"/><Relationship Id="rId507" Type="http://schemas.openxmlformats.org/officeDocument/2006/relationships/customXml" Target="../ink/ink1842.xml"/><Relationship Id="rId528" Type="http://schemas.openxmlformats.org/officeDocument/2006/relationships/customXml" Target="../ink/ink1853.xml"/><Relationship Id="rId549" Type="http://schemas.openxmlformats.org/officeDocument/2006/relationships/image" Target="../media/image404.png"/><Relationship Id="rId50" Type="http://schemas.openxmlformats.org/officeDocument/2006/relationships/customXml" Target="../ink/ink1601.xml"/><Relationship Id="rId104" Type="http://schemas.openxmlformats.org/officeDocument/2006/relationships/customXml" Target="../ink/ink1628.xml"/><Relationship Id="rId125" Type="http://schemas.openxmlformats.org/officeDocument/2006/relationships/customXml" Target="../ink/ink1640.xml"/><Relationship Id="rId146" Type="http://schemas.openxmlformats.org/officeDocument/2006/relationships/image" Target="../media/image3500.png"/><Relationship Id="rId167" Type="http://schemas.openxmlformats.org/officeDocument/2006/relationships/customXml" Target="../ink/ink1661.xml"/><Relationship Id="rId188" Type="http://schemas.openxmlformats.org/officeDocument/2006/relationships/image" Target="../media/image5340.png"/><Relationship Id="rId311" Type="http://schemas.openxmlformats.org/officeDocument/2006/relationships/image" Target="../media/image129.png"/><Relationship Id="rId332" Type="http://schemas.openxmlformats.org/officeDocument/2006/relationships/customXml" Target="../ink/ink1750.xml"/><Relationship Id="rId353" Type="http://schemas.openxmlformats.org/officeDocument/2006/relationships/image" Target="../media/image276.png"/><Relationship Id="rId374" Type="http://schemas.openxmlformats.org/officeDocument/2006/relationships/customXml" Target="../ink/ink1771.xml"/><Relationship Id="rId395" Type="http://schemas.openxmlformats.org/officeDocument/2006/relationships/customXml" Target="../ink/ink1782.xml"/><Relationship Id="rId409" Type="http://schemas.openxmlformats.org/officeDocument/2006/relationships/customXml" Target="../ink/ink1789.xml"/><Relationship Id="rId560" Type="http://schemas.openxmlformats.org/officeDocument/2006/relationships/image" Target="../media/image328.png"/><Relationship Id="rId581" Type="http://schemas.openxmlformats.org/officeDocument/2006/relationships/customXml" Target="../ink/ink1889.xml"/><Relationship Id="rId71" Type="http://schemas.openxmlformats.org/officeDocument/2006/relationships/image" Target="../media/image227.png"/><Relationship Id="rId92" Type="http://schemas.openxmlformats.org/officeDocument/2006/relationships/customXml" Target="../ink/ink1622.xml"/><Relationship Id="rId213" Type="http://schemas.openxmlformats.org/officeDocument/2006/relationships/customXml" Target="../ink/ink1684.xml"/><Relationship Id="rId234" Type="http://schemas.openxmlformats.org/officeDocument/2006/relationships/customXml" Target="../ink/ink1695.xml"/><Relationship Id="rId420" Type="http://schemas.openxmlformats.org/officeDocument/2006/relationships/image" Target="../media/image310.png"/><Relationship Id="rId616" Type="http://schemas.openxmlformats.org/officeDocument/2006/relationships/customXml" Target="../ink/ink1914.xml"/><Relationship Id="rId2" Type="http://schemas.openxmlformats.org/officeDocument/2006/relationships/customXml" Target="../ink/ink1577.xml"/><Relationship Id="rId29" Type="http://schemas.openxmlformats.org/officeDocument/2006/relationships/image" Target="../media/image181.png"/><Relationship Id="rId255" Type="http://schemas.openxmlformats.org/officeDocument/2006/relationships/image" Target="../media/image564.png"/><Relationship Id="rId276" Type="http://schemas.openxmlformats.org/officeDocument/2006/relationships/customXml" Target="../ink/ink1718.xml"/><Relationship Id="rId297" Type="http://schemas.openxmlformats.org/officeDocument/2006/relationships/image" Target="../media/image118.png"/><Relationship Id="rId441" Type="http://schemas.openxmlformats.org/officeDocument/2006/relationships/customXml" Target="../ink/ink1805.xml"/><Relationship Id="rId462" Type="http://schemas.openxmlformats.org/officeDocument/2006/relationships/image" Target="../media/image363.png"/><Relationship Id="rId483" Type="http://schemas.openxmlformats.org/officeDocument/2006/relationships/customXml" Target="../ink/ink1829.xml"/><Relationship Id="rId518" Type="http://schemas.openxmlformats.org/officeDocument/2006/relationships/image" Target="../media/image390.png"/><Relationship Id="rId539" Type="http://schemas.openxmlformats.org/officeDocument/2006/relationships/image" Target="../media/image400.png"/><Relationship Id="rId40" Type="http://schemas.openxmlformats.org/officeDocument/2006/relationships/customXml" Target="../ink/ink1596.xml"/><Relationship Id="rId115" Type="http://schemas.openxmlformats.org/officeDocument/2006/relationships/customXml" Target="../ink/ink1635.xml"/><Relationship Id="rId136" Type="http://schemas.openxmlformats.org/officeDocument/2006/relationships/image" Target="../media/image3450.png"/><Relationship Id="rId157" Type="http://schemas.openxmlformats.org/officeDocument/2006/relationships/customXml" Target="../ink/ink1656.xml"/><Relationship Id="rId178" Type="http://schemas.openxmlformats.org/officeDocument/2006/relationships/image" Target="../media/image5290.png"/><Relationship Id="rId301" Type="http://schemas.openxmlformats.org/officeDocument/2006/relationships/image" Target="../media/image120.png"/><Relationship Id="rId322" Type="http://schemas.openxmlformats.org/officeDocument/2006/relationships/customXml" Target="../ink/ink1742.xml"/><Relationship Id="rId343" Type="http://schemas.openxmlformats.org/officeDocument/2006/relationships/image" Target="../media/image271.png"/><Relationship Id="rId364" Type="http://schemas.openxmlformats.org/officeDocument/2006/relationships/customXml" Target="../ink/ink1766.xml"/><Relationship Id="rId550" Type="http://schemas.openxmlformats.org/officeDocument/2006/relationships/customXml" Target="../ink/ink1865.xml"/><Relationship Id="rId61" Type="http://schemas.openxmlformats.org/officeDocument/2006/relationships/image" Target="../media/image108.png"/><Relationship Id="rId82" Type="http://schemas.openxmlformats.org/officeDocument/2006/relationships/customXml" Target="../ink/ink1617.xml"/><Relationship Id="rId199" Type="http://schemas.openxmlformats.org/officeDocument/2006/relationships/customXml" Target="../ink/ink1677.xml"/><Relationship Id="rId203" Type="http://schemas.openxmlformats.org/officeDocument/2006/relationships/customXml" Target="../ink/ink1679.xml"/><Relationship Id="rId385" Type="http://schemas.openxmlformats.org/officeDocument/2006/relationships/image" Target="../media/image292.png"/><Relationship Id="rId571" Type="http://schemas.openxmlformats.org/officeDocument/2006/relationships/customXml" Target="../ink/ink1880.xml"/><Relationship Id="rId592" Type="http://schemas.openxmlformats.org/officeDocument/2006/relationships/customXml" Target="../ink/ink1900.xml"/><Relationship Id="rId606" Type="http://schemas.openxmlformats.org/officeDocument/2006/relationships/customXml" Target="../ink/ink1909.xml"/><Relationship Id="rId19" Type="http://schemas.openxmlformats.org/officeDocument/2006/relationships/image" Target="../media/image176.png"/><Relationship Id="rId224" Type="http://schemas.openxmlformats.org/officeDocument/2006/relationships/image" Target="../media/image3300.png"/><Relationship Id="rId245" Type="http://schemas.openxmlformats.org/officeDocument/2006/relationships/image" Target="../media/image559.png"/><Relationship Id="rId266" Type="http://schemas.openxmlformats.org/officeDocument/2006/relationships/customXml" Target="../ink/ink1713.xml"/><Relationship Id="rId287" Type="http://schemas.openxmlformats.org/officeDocument/2006/relationships/image" Target="../media/image113.png"/><Relationship Id="rId410" Type="http://schemas.openxmlformats.org/officeDocument/2006/relationships/image" Target="../media/image305.png"/><Relationship Id="rId431" Type="http://schemas.openxmlformats.org/officeDocument/2006/relationships/customXml" Target="../ink/ink1800.xml"/><Relationship Id="rId452" Type="http://schemas.openxmlformats.org/officeDocument/2006/relationships/customXml" Target="../ink/ink1811.xml"/><Relationship Id="rId473" Type="http://schemas.openxmlformats.org/officeDocument/2006/relationships/customXml" Target="../ink/ink1824.xml"/><Relationship Id="rId494" Type="http://schemas.openxmlformats.org/officeDocument/2006/relationships/image" Target="../media/image378.png"/><Relationship Id="rId508" Type="http://schemas.openxmlformats.org/officeDocument/2006/relationships/image" Target="../media/image385.png"/><Relationship Id="rId529" Type="http://schemas.openxmlformats.org/officeDocument/2006/relationships/image" Target="../media/image395.png"/><Relationship Id="rId30" Type="http://schemas.openxmlformats.org/officeDocument/2006/relationships/customXml" Target="../ink/ink1591.xml"/><Relationship Id="rId105" Type="http://schemas.openxmlformats.org/officeDocument/2006/relationships/image" Target="../media/image194.png"/><Relationship Id="rId126" Type="http://schemas.openxmlformats.org/officeDocument/2006/relationships/image" Target="../media/image3400.png"/><Relationship Id="rId147" Type="http://schemas.openxmlformats.org/officeDocument/2006/relationships/customXml" Target="../ink/ink1651.xml"/><Relationship Id="rId168" Type="http://schemas.openxmlformats.org/officeDocument/2006/relationships/image" Target="../media/image3610.png"/><Relationship Id="rId312" Type="http://schemas.openxmlformats.org/officeDocument/2006/relationships/customXml" Target="../ink/ink1736.xml"/><Relationship Id="rId333" Type="http://schemas.openxmlformats.org/officeDocument/2006/relationships/image" Target="../media/image266.png"/><Relationship Id="rId354" Type="http://schemas.openxmlformats.org/officeDocument/2006/relationships/customXml" Target="../ink/ink1761.xml"/><Relationship Id="rId540" Type="http://schemas.openxmlformats.org/officeDocument/2006/relationships/customXml" Target="../ink/ink1859.xml"/><Relationship Id="rId51" Type="http://schemas.openxmlformats.org/officeDocument/2006/relationships/image" Target="../media/image199.png"/><Relationship Id="rId72" Type="http://schemas.openxmlformats.org/officeDocument/2006/relationships/customXml" Target="../ink/ink1612.xml"/><Relationship Id="rId93" Type="http://schemas.openxmlformats.org/officeDocument/2006/relationships/image" Target="../media/image238.png"/><Relationship Id="rId189" Type="http://schemas.openxmlformats.org/officeDocument/2006/relationships/customXml" Target="../ink/ink1672.xml"/><Relationship Id="rId375" Type="http://schemas.openxmlformats.org/officeDocument/2006/relationships/image" Target="../media/image287.png"/><Relationship Id="rId396" Type="http://schemas.openxmlformats.org/officeDocument/2006/relationships/image" Target="../media/image298.png"/><Relationship Id="rId561" Type="http://schemas.openxmlformats.org/officeDocument/2006/relationships/customXml" Target="../ink/ink1871.xml"/><Relationship Id="rId582" Type="http://schemas.openxmlformats.org/officeDocument/2006/relationships/customXml" Target="../ink/ink1890.xml"/><Relationship Id="rId617" Type="http://schemas.openxmlformats.org/officeDocument/2006/relationships/image" Target="../media/image496.png"/><Relationship Id="rId3" Type="http://schemas.openxmlformats.org/officeDocument/2006/relationships/image" Target="../media/image1030.png"/><Relationship Id="rId214" Type="http://schemas.openxmlformats.org/officeDocument/2006/relationships/image" Target="../media/image1910.png"/><Relationship Id="rId235" Type="http://schemas.openxmlformats.org/officeDocument/2006/relationships/customXml" Target="../ink/ink1696.xml"/><Relationship Id="rId256" Type="http://schemas.openxmlformats.org/officeDocument/2006/relationships/customXml" Target="../ink/ink1708.xml"/><Relationship Id="rId277" Type="http://schemas.openxmlformats.org/officeDocument/2006/relationships/image" Target="../media/image575.png"/><Relationship Id="rId298" Type="http://schemas.openxmlformats.org/officeDocument/2006/relationships/customXml" Target="../ink/ink1729.xml"/><Relationship Id="rId400" Type="http://schemas.openxmlformats.org/officeDocument/2006/relationships/image" Target="../media/image300.png"/><Relationship Id="rId421" Type="http://schemas.openxmlformats.org/officeDocument/2006/relationships/customXml" Target="../ink/ink1795.xml"/><Relationship Id="rId442" Type="http://schemas.openxmlformats.org/officeDocument/2006/relationships/image" Target="../media/image321.png"/><Relationship Id="rId463" Type="http://schemas.openxmlformats.org/officeDocument/2006/relationships/customXml" Target="../ink/ink1819.xml"/><Relationship Id="rId484" Type="http://schemas.openxmlformats.org/officeDocument/2006/relationships/customXml" Target="../ink/ink1830.xml"/><Relationship Id="rId519" Type="http://schemas.openxmlformats.org/officeDocument/2006/relationships/customXml" Target="../ink/ink1848.xml"/><Relationship Id="rId116" Type="http://schemas.openxmlformats.org/officeDocument/2006/relationships/image" Target="../media/image3350.png"/><Relationship Id="rId137" Type="http://schemas.openxmlformats.org/officeDocument/2006/relationships/customXml" Target="../ink/ink1646.xml"/><Relationship Id="rId158" Type="http://schemas.openxmlformats.org/officeDocument/2006/relationships/image" Target="../media/image3560.png"/><Relationship Id="rId302" Type="http://schemas.openxmlformats.org/officeDocument/2006/relationships/customXml" Target="../ink/ink1731.xml"/><Relationship Id="rId323" Type="http://schemas.openxmlformats.org/officeDocument/2006/relationships/customXml" Target="../ink/ink1743.xml"/><Relationship Id="rId344" Type="http://schemas.openxmlformats.org/officeDocument/2006/relationships/customXml" Target="../ink/ink1756.xml"/><Relationship Id="rId530" Type="http://schemas.openxmlformats.org/officeDocument/2006/relationships/customXml" Target="../ink/ink1854.xml"/><Relationship Id="rId20" Type="http://schemas.openxmlformats.org/officeDocument/2006/relationships/customXml" Target="../ink/ink1586.xml"/><Relationship Id="rId41" Type="http://schemas.openxmlformats.org/officeDocument/2006/relationships/image" Target="../media/image187.png"/><Relationship Id="rId62" Type="http://schemas.openxmlformats.org/officeDocument/2006/relationships/customXml" Target="../ink/ink1607.xml"/><Relationship Id="rId83" Type="http://schemas.openxmlformats.org/officeDocument/2006/relationships/image" Target="../media/image233.png"/><Relationship Id="rId179" Type="http://schemas.openxmlformats.org/officeDocument/2006/relationships/customXml" Target="../ink/ink1667.xml"/><Relationship Id="rId365" Type="http://schemas.openxmlformats.org/officeDocument/2006/relationships/image" Target="../media/image282.png"/><Relationship Id="rId386" Type="http://schemas.openxmlformats.org/officeDocument/2006/relationships/customXml" Target="../ink/ink1777.xml"/><Relationship Id="rId551" Type="http://schemas.openxmlformats.org/officeDocument/2006/relationships/image" Target="../media/image405.png"/><Relationship Id="rId572" Type="http://schemas.openxmlformats.org/officeDocument/2006/relationships/customXml" Target="../ink/ink1881.xml"/><Relationship Id="rId593" Type="http://schemas.openxmlformats.org/officeDocument/2006/relationships/customXml" Target="../ink/ink1901.xml"/><Relationship Id="rId607" Type="http://schemas.openxmlformats.org/officeDocument/2006/relationships/image" Target="../media/image492.png"/><Relationship Id="rId190" Type="http://schemas.openxmlformats.org/officeDocument/2006/relationships/image" Target="../media/image5350.png"/><Relationship Id="rId204" Type="http://schemas.openxmlformats.org/officeDocument/2006/relationships/image" Target="../media/image542.png"/><Relationship Id="rId225" Type="http://schemas.openxmlformats.org/officeDocument/2006/relationships/customXml" Target="../ink/ink1690.xml"/><Relationship Id="rId246" Type="http://schemas.openxmlformats.org/officeDocument/2006/relationships/customXml" Target="../ink/ink1703.xml"/><Relationship Id="rId267" Type="http://schemas.openxmlformats.org/officeDocument/2006/relationships/image" Target="../media/image570.png"/><Relationship Id="rId288" Type="http://schemas.openxmlformats.org/officeDocument/2006/relationships/customXml" Target="../ink/ink1724.xml"/><Relationship Id="rId411" Type="http://schemas.openxmlformats.org/officeDocument/2006/relationships/customXml" Target="../ink/ink1790.xml"/><Relationship Id="rId432" Type="http://schemas.openxmlformats.org/officeDocument/2006/relationships/image" Target="../media/image316.png"/><Relationship Id="rId453" Type="http://schemas.openxmlformats.org/officeDocument/2006/relationships/image" Target="../media/image326.png"/><Relationship Id="rId474" Type="http://schemas.openxmlformats.org/officeDocument/2006/relationships/image" Target="../media/image369.png"/><Relationship Id="rId509" Type="http://schemas.openxmlformats.org/officeDocument/2006/relationships/customXml" Target="../ink/ink1843.xml"/><Relationship Id="rId106" Type="http://schemas.openxmlformats.org/officeDocument/2006/relationships/customXml" Target="../ink/ink1629.xml"/><Relationship Id="rId127" Type="http://schemas.openxmlformats.org/officeDocument/2006/relationships/customXml" Target="../ink/ink1641.xml"/><Relationship Id="rId313" Type="http://schemas.openxmlformats.org/officeDocument/2006/relationships/image" Target="../media/image130.png"/><Relationship Id="rId495" Type="http://schemas.openxmlformats.org/officeDocument/2006/relationships/customXml" Target="../ink/ink1836.xml"/><Relationship Id="rId10" Type="http://schemas.openxmlformats.org/officeDocument/2006/relationships/customXml" Target="../ink/ink1581.xml"/><Relationship Id="rId31" Type="http://schemas.openxmlformats.org/officeDocument/2006/relationships/image" Target="../media/image182.png"/><Relationship Id="rId52" Type="http://schemas.openxmlformats.org/officeDocument/2006/relationships/customXml" Target="../ink/ink1602.xml"/><Relationship Id="rId73" Type="http://schemas.openxmlformats.org/officeDocument/2006/relationships/image" Target="../media/image228.png"/><Relationship Id="rId94" Type="http://schemas.openxmlformats.org/officeDocument/2006/relationships/customXml" Target="../ink/ink1623.xml"/><Relationship Id="rId148" Type="http://schemas.openxmlformats.org/officeDocument/2006/relationships/image" Target="../media/image3510.png"/><Relationship Id="rId169" Type="http://schemas.openxmlformats.org/officeDocument/2006/relationships/customXml" Target="../ink/ink1662.xml"/><Relationship Id="rId334" Type="http://schemas.openxmlformats.org/officeDocument/2006/relationships/customXml" Target="../ink/ink1751.xml"/><Relationship Id="rId355" Type="http://schemas.openxmlformats.org/officeDocument/2006/relationships/image" Target="../media/image277.png"/><Relationship Id="rId376" Type="http://schemas.openxmlformats.org/officeDocument/2006/relationships/customXml" Target="../ink/ink1772.xml"/><Relationship Id="rId397" Type="http://schemas.openxmlformats.org/officeDocument/2006/relationships/customXml" Target="../ink/ink1783.xml"/><Relationship Id="rId520" Type="http://schemas.openxmlformats.org/officeDocument/2006/relationships/image" Target="../media/image391.png"/><Relationship Id="rId541" Type="http://schemas.openxmlformats.org/officeDocument/2006/relationships/image" Target="../media/image401.png"/><Relationship Id="rId562" Type="http://schemas.openxmlformats.org/officeDocument/2006/relationships/image" Target="../media/image329.png"/><Relationship Id="rId583" Type="http://schemas.openxmlformats.org/officeDocument/2006/relationships/customXml" Target="../ink/ink1891.xml"/><Relationship Id="rId618" Type="http://schemas.openxmlformats.org/officeDocument/2006/relationships/customXml" Target="../ink/ink1915.xml"/><Relationship Id="rId4" Type="http://schemas.openxmlformats.org/officeDocument/2006/relationships/customXml" Target="../ink/ink1578.xml"/><Relationship Id="rId180" Type="http://schemas.openxmlformats.org/officeDocument/2006/relationships/image" Target="../media/image5300.png"/><Relationship Id="rId215" Type="http://schemas.openxmlformats.org/officeDocument/2006/relationships/customXml" Target="../ink/ink1685.xml"/><Relationship Id="rId236" Type="http://schemas.openxmlformats.org/officeDocument/2006/relationships/customXml" Target="../ink/ink1697.xml"/><Relationship Id="rId257" Type="http://schemas.openxmlformats.org/officeDocument/2006/relationships/image" Target="../media/image565.png"/><Relationship Id="rId278" Type="http://schemas.openxmlformats.org/officeDocument/2006/relationships/customXml" Target="../ink/ink1719.xml"/><Relationship Id="rId401" Type="http://schemas.openxmlformats.org/officeDocument/2006/relationships/customXml" Target="../ink/ink1785.xml"/><Relationship Id="rId422" Type="http://schemas.openxmlformats.org/officeDocument/2006/relationships/image" Target="../media/image311.png"/><Relationship Id="rId443" Type="http://schemas.openxmlformats.org/officeDocument/2006/relationships/customXml" Target="../ink/ink1806.xml"/><Relationship Id="rId464" Type="http://schemas.openxmlformats.org/officeDocument/2006/relationships/image" Target="../media/image364.png"/><Relationship Id="rId303" Type="http://schemas.openxmlformats.org/officeDocument/2006/relationships/image" Target="../media/image125.png"/><Relationship Id="rId485" Type="http://schemas.openxmlformats.org/officeDocument/2006/relationships/image" Target="../media/image374.png"/><Relationship Id="rId42" Type="http://schemas.openxmlformats.org/officeDocument/2006/relationships/customXml" Target="../ink/ink1597.xml"/><Relationship Id="rId84" Type="http://schemas.openxmlformats.org/officeDocument/2006/relationships/customXml" Target="../ink/ink1618.xml"/><Relationship Id="rId138" Type="http://schemas.openxmlformats.org/officeDocument/2006/relationships/image" Target="../media/image3460.png"/><Relationship Id="rId345" Type="http://schemas.openxmlformats.org/officeDocument/2006/relationships/image" Target="../media/image272.png"/><Relationship Id="rId387" Type="http://schemas.openxmlformats.org/officeDocument/2006/relationships/image" Target="../media/image293.png"/><Relationship Id="rId510" Type="http://schemas.openxmlformats.org/officeDocument/2006/relationships/image" Target="../media/image386.png"/><Relationship Id="rId552" Type="http://schemas.openxmlformats.org/officeDocument/2006/relationships/customXml" Target="../ink/ink1866.xml"/><Relationship Id="rId594" Type="http://schemas.openxmlformats.org/officeDocument/2006/relationships/customXml" Target="../ink/ink1902.xml"/><Relationship Id="rId608" Type="http://schemas.openxmlformats.org/officeDocument/2006/relationships/customXml" Target="../ink/ink1910.xml"/><Relationship Id="rId191" Type="http://schemas.openxmlformats.org/officeDocument/2006/relationships/customXml" Target="../ink/ink1673.xml"/><Relationship Id="rId205" Type="http://schemas.openxmlformats.org/officeDocument/2006/relationships/customXml" Target="../ink/ink1680.xml"/><Relationship Id="rId247" Type="http://schemas.openxmlformats.org/officeDocument/2006/relationships/image" Target="../media/image560.png"/><Relationship Id="rId412" Type="http://schemas.openxmlformats.org/officeDocument/2006/relationships/image" Target="../media/image306.png"/><Relationship Id="rId107" Type="http://schemas.openxmlformats.org/officeDocument/2006/relationships/image" Target="../media/image195.png"/><Relationship Id="rId289" Type="http://schemas.openxmlformats.org/officeDocument/2006/relationships/image" Target="../media/image114.png"/><Relationship Id="rId454" Type="http://schemas.openxmlformats.org/officeDocument/2006/relationships/customXml" Target="../ink/ink1812.xml"/><Relationship Id="rId496" Type="http://schemas.openxmlformats.org/officeDocument/2006/relationships/image" Target="../media/image379.png"/><Relationship Id="rId11" Type="http://schemas.openxmlformats.org/officeDocument/2006/relationships/image" Target="../media/image172.png"/><Relationship Id="rId53" Type="http://schemas.openxmlformats.org/officeDocument/2006/relationships/image" Target="../media/image200.png"/><Relationship Id="rId149" Type="http://schemas.openxmlformats.org/officeDocument/2006/relationships/customXml" Target="../ink/ink1652.xml"/><Relationship Id="rId314" Type="http://schemas.openxmlformats.org/officeDocument/2006/relationships/customXml" Target="../ink/ink1737.xml"/><Relationship Id="rId356" Type="http://schemas.openxmlformats.org/officeDocument/2006/relationships/customXml" Target="../ink/ink1762.xml"/><Relationship Id="rId398" Type="http://schemas.openxmlformats.org/officeDocument/2006/relationships/image" Target="../media/image299.png"/><Relationship Id="rId521" Type="http://schemas.openxmlformats.org/officeDocument/2006/relationships/customXml" Target="../ink/ink1849.xml"/><Relationship Id="rId563" Type="http://schemas.openxmlformats.org/officeDocument/2006/relationships/customXml" Target="../ink/ink1872.xml"/><Relationship Id="rId619" Type="http://schemas.openxmlformats.org/officeDocument/2006/relationships/customXml" Target="../ink/ink1916.xml"/><Relationship Id="rId95" Type="http://schemas.openxmlformats.org/officeDocument/2006/relationships/image" Target="../media/image239.png"/><Relationship Id="rId160" Type="http://schemas.openxmlformats.org/officeDocument/2006/relationships/image" Target="../media/image3570.png"/><Relationship Id="rId216" Type="http://schemas.openxmlformats.org/officeDocument/2006/relationships/image" Target="../media/image2100.png"/><Relationship Id="rId423" Type="http://schemas.openxmlformats.org/officeDocument/2006/relationships/customXml" Target="../ink/ink1796.xml"/><Relationship Id="rId258" Type="http://schemas.openxmlformats.org/officeDocument/2006/relationships/customXml" Target="../ink/ink1709.xml"/><Relationship Id="rId465" Type="http://schemas.openxmlformats.org/officeDocument/2006/relationships/customXml" Target="../ink/ink1820.xml"/><Relationship Id="rId22" Type="http://schemas.openxmlformats.org/officeDocument/2006/relationships/customXml" Target="../ink/ink1587.xml"/><Relationship Id="rId64" Type="http://schemas.openxmlformats.org/officeDocument/2006/relationships/customXml" Target="../ink/ink1608.xml"/><Relationship Id="rId118" Type="http://schemas.openxmlformats.org/officeDocument/2006/relationships/image" Target="../media/image3360.png"/><Relationship Id="rId325" Type="http://schemas.openxmlformats.org/officeDocument/2006/relationships/customXml" Target="../ink/ink1745.xml"/><Relationship Id="rId367" Type="http://schemas.openxmlformats.org/officeDocument/2006/relationships/image" Target="../media/image283.png"/><Relationship Id="rId532" Type="http://schemas.openxmlformats.org/officeDocument/2006/relationships/customXml" Target="../ink/ink1855.xml"/><Relationship Id="rId574" Type="http://schemas.openxmlformats.org/officeDocument/2006/relationships/customXml" Target="../ink/ink1882.xml"/><Relationship Id="rId171" Type="http://schemas.openxmlformats.org/officeDocument/2006/relationships/customXml" Target="../ink/ink1663.xml"/><Relationship Id="rId227" Type="http://schemas.openxmlformats.org/officeDocument/2006/relationships/customXml" Target="../ink/ink1691.xml"/><Relationship Id="rId269" Type="http://schemas.openxmlformats.org/officeDocument/2006/relationships/image" Target="../media/image571.png"/><Relationship Id="rId434" Type="http://schemas.openxmlformats.org/officeDocument/2006/relationships/image" Target="../media/image317.png"/><Relationship Id="rId476" Type="http://schemas.openxmlformats.org/officeDocument/2006/relationships/image" Target="../media/image370.png"/><Relationship Id="rId33" Type="http://schemas.openxmlformats.org/officeDocument/2006/relationships/image" Target="../media/image183.png"/><Relationship Id="rId129" Type="http://schemas.openxmlformats.org/officeDocument/2006/relationships/customXml" Target="../ink/ink1642.xml"/><Relationship Id="rId280" Type="http://schemas.openxmlformats.org/officeDocument/2006/relationships/customXml" Target="../ink/ink1720.xml"/><Relationship Id="rId336" Type="http://schemas.openxmlformats.org/officeDocument/2006/relationships/customXml" Target="../ink/ink1752.xml"/><Relationship Id="rId501" Type="http://schemas.openxmlformats.org/officeDocument/2006/relationships/customXml" Target="../ink/ink1839.xml"/><Relationship Id="rId543" Type="http://schemas.openxmlformats.org/officeDocument/2006/relationships/customXml" Target="../ink/ink1861.xml"/><Relationship Id="rId75" Type="http://schemas.openxmlformats.org/officeDocument/2006/relationships/image" Target="../media/image229.png"/><Relationship Id="rId140" Type="http://schemas.openxmlformats.org/officeDocument/2006/relationships/image" Target="../media/image3470.png"/><Relationship Id="rId182" Type="http://schemas.openxmlformats.org/officeDocument/2006/relationships/image" Target="../media/image5310.png"/><Relationship Id="rId378" Type="http://schemas.openxmlformats.org/officeDocument/2006/relationships/customXml" Target="../ink/ink1773.xml"/><Relationship Id="rId403" Type="http://schemas.openxmlformats.org/officeDocument/2006/relationships/customXml" Target="../ink/ink1786.xml"/><Relationship Id="rId585" Type="http://schemas.openxmlformats.org/officeDocument/2006/relationships/customXml" Target="../ink/ink1893.xml"/><Relationship Id="rId6" Type="http://schemas.openxmlformats.org/officeDocument/2006/relationships/customXml" Target="../ink/ink1579.xml"/><Relationship Id="rId238" Type="http://schemas.openxmlformats.org/officeDocument/2006/relationships/customXml" Target="../ink/ink1699.xml"/><Relationship Id="rId445" Type="http://schemas.openxmlformats.org/officeDocument/2006/relationships/customXml" Target="../ink/ink1807.xml"/><Relationship Id="rId487" Type="http://schemas.openxmlformats.org/officeDocument/2006/relationships/image" Target="../media/image375.png"/><Relationship Id="rId610" Type="http://schemas.openxmlformats.org/officeDocument/2006/relationships/customXml" Target="../ink/ink1911.xml"/><Relationship Id="rId291" Type="http://schemas.openxmlformats.org/officeDocument/2006/relationships/image" Target="../media/image115.png"/><Relationship Id="rId305" Type="http://schemas.openxmlformats.org/officeDocument/2006/relationships/image" Target="../media/image126.png"/><Relationship Id="rId347" Type="http://schemas.openxmlformats.org/officeDocument/2006/relationships/image" Target="../media/image273.png"/><Relationship Id="rId512" Type="http://schemas.openxmlformats.org/officeDocument/2006/relationships/image" Target="../media/image387.png"/><Relationship Id="rId44" Type="http://schemas.openxmlformats.org/officeDocument/2006/relationships/customXml" Target="../ink/ink1598.xml"/><Relationship Id="rId86" Type="http://schemas.openxmlformats.org/officeDocument/2006/relationships/customXml" Target="../ink/ink1619.xml"/><Relationship Id="rId151" Type="http://schemas.openxmlformats.org/officeDocument/2006/relationships/customXml" Target="../ink/ink1653.xml"/><Relationship Id="rId389" Type="http://schemas.openxmlformats.org/officeDocument/2006/relationships/image" Target="../media/image294.png"/><Relationship Id="rId554" Type="http://schemas.openxmlformats.org/officeDocument/2006/relationships/customXml" Target="../ink/ink1867.xml"/><Relationship Id="rId596" Type="http://schemas.openxmlformats.org/officeDocument/2006/relationships/customXml" Target="../ink/ink1904.xml"/><Relationship Id="rId193" Type="http://schemas.openxmlformats.org/officeDocument/2006/relationships/customXml" Target="../ink/ink1674.xml"/><Relationship Id="rId207" Type="http://schemas.openxmlformats.org/officeDocument/2006/relationships/customXml" Target="../ink/ink1681.xml"/><Relationship Id="rId249" Type="http://schemas.openxmlformats.org/officeDocument/2006/relationships/image" Target="../media/image561.png"/><Relationship Id="rId414" Type="http://schemas.openxmlformats.org/officeDocument/2006/relationships/image" Target="../media/image307.png"/><Relationship Id="rId456" Type="http://schemas.openxmlformats.org/officeDocument/2006/relationships/customXml" Target="../ink/ink1813.xml"/><Relationship Id="rId498" Type="http://schemas.openxmlformats.org/officeDocument/2006/relationships/image" Target="../media/image380.png"/><Relationship Id="rId13" Type="http://schemas.openxmlformats.org/officeDocument/2006/relationships/image" Target="../media/image173.png"/><Relationship Id="rId109" Type="http://schemas.openxmlformats.org/officeDocument/2006/relationships/image" Target="../media/image196.png"/><Relationship Id="rId260" Type="http://schemas.openxmlformats.org/officeDocument/2006/relationships/customXml" Target="../ink/ink1710.xml"/><Relationship Id="rId316" Type="http://schemas.openxmlformats.org/officeDocument/2006/relationships/customXml" Target="../ink/ink1738.xml"/><Relationship Id="rId523" Type="http://schemas.openxmlformats.org/officeDocument/2006/relationships/customXml" Target="../ink/ink1850.xml"/><Relationship Id="rId55" Type="http://schemas.openxmlformats.org/officeDocument/2006/relationships/image" Target="../media/image207.png"/><Relationship Id="rId97" Type="http://schemas.openxmlformats.org/officeDocument/2006/relationships/image" Target="../media/image240.png"/><Relationship Id="rId120" Type="http://schemas.openxmlformats.org/officeDocument/2006/relationships/image" Target="../media/image3370.png"/><Relationship Id="rId358" Type="http://schemas.openxmlformats.org/officeDocument/2006/relationships/customXml" Target="../ink/ink1763.xml"/><Relationship Id="rId565" Type="http://schemas.openxmlformats.org/officeDocument/2006/relationships/customXml" Target="../ink/ink1874.xml"/><Relationship Id="rId162" Type="http://schemas.openxmlformats.org/officeDocument/2006/relationships/image" Target="../media/image3580.png"/><Relationship Id="rId218" Type="http://schemas.openxmlformats.org/officeDocument/2006/relationships/image" Target="../media/image2350.png"/><Relationship Id="rId425" Type="http://schemas.openxmlformats.org/officeDocument/2006/relationships/customXml" Target="../ink/ink1797.xml"/><Relationship Id="rId467" Type="http://schemas.openxmlformats.org/officeDocument/2006/relationships/customXml" Target="../ink/ink1821.xml"/><Relationship Id="rId271" Type="http://schemas.openxmlformats.org/officeDocument/2006/relationships/image" Target="../media/image572.png"/><Relationship Id="rId24" Type="http://schemas.openxmlformats.org/officeDocument/2006/relationships/customXml" Target="../ink/ink1588.xml"/><Relationship Id="rId66" Type="http://schemas.openxmlformats.org/officeDocument/2006/relationships/customXml" Target="../ink/ink1609.xml"/><Relationship Id="rId131" Type="http://schemas.openxmlformats.org/officeDocument/2006/relationships/customXml" Target="../ink/ink1643.xml"/><Relationship Id="rId327" Type="http://schemas.openxmlformats.org/officeDocument/2006/relationships/customXml" Target="../ink/ink1747.xml"/><Relationship Id="rId369" Type="http://schemas.openxmlformats.org/officeDocument/2006/relationships/image" Target="../media/image284.png"/><Relationship Id="rId534" Type="http://schemas.openxmlformats.org/officeDocument/2006/relationships/customXml" Target="../ink/ink1856.xml"/><Relationship Id="rId576" Type="http://schemas.openxmlformats.org/officeDocument/2006/relationships/customXml" Target="../ink/ink1884.xml"/><Relationship Id="rId173" Type="http://schemas.openxmlformats.org/officeDocument/2006/relationships/customXml" Target="../ink/ink1664.xml"/><Relationship Id="rId229" Type="http://schemas.openxmlformats.org/officeDocument/2006/relationships/customXml" Target="../ink/ink1692.xml"/><Relationship Id="rId380" Type="http://schemas.openxmlformats.org/officeDocument/2006/relationships/customXml" Target="../ink/ink1774.xml"/><Relationship Id="rId436" Type="http://schemas.openxmlformats.org/officeDocument/2006/relationships/image" Target="../media/image318.png"/><Relationship Id="rId601" Type="http://schemas.openxmlformats.org/officeDocument/2006/relationships/image" Target="../media/image489.png"/><Relationship Id="rId240" Type="http://schemas.openxmlformats.org/officeDocument/2006/relationships/customXml" Target="../ink/ink1700.xml"/><Relationship Id="rId478" Type="http://schemas.openxmlformats.org/officeDocument/2006/relationships/image" Target="../media/image371.png"/><Relationship Id="rId35" Type="http://schemas.openxmlformats.org/officeDocument/2006/relationships/image" Target="../media/image184.png"/><Relationship Id="rId77" Type="http://schemas.openxmlformats.org/officeDocument/2006/relationships/image" Target="../media/image230.png"/><Relationship Id="rId100" Type="http://schemas.openxmlformats.org/officeDocument/2006/relationships/customXml" Target="../ink/ink1626.xml"/><Relationship Id="rId282" Type="http://schemas.openxmlformats.org/officeDocument/2006/relationships/customXml" Target="../ink/ink1721.xml"/><Relationship Id="rId338" Type="http://schemas.openxmlformats.org/officeDocument/2006/relationships/customXml" Target="../ink/ink1753.xml"/><Relationship Id="rId503" Type="http://schemas.openxmlformats.org/officeDocument/2006/relationships/customXml" Target="../ink/ink1840.xml"/><Relationship Id="rId545" Type="http://schemas.openxmlformats.org/officeDocument/2006/relationships/customXml" Target="../ink/ink1862.xml"/><Relationship Id="rId587" Type="http://schemas.openxmlformats.org/officeDocument/2006/relationships/customXml" Target="../ink/ink1895.xml"/><Relationship Id="rId8" Type="http://schemas.openxmlformats.org/officeDocument/2006/relationships/customXml" Target="../ink/ink1580.xml"/><Relationship Id="rId142" Type="http://schemas.openxmlformats.org/officeDocument/2006/relationships/image" Target="../media/image3480.png"/><Relationship Id="rId184" Type="http://schemas.openxmlformats.org/officeDocument/2006/relationships/image" Target="../media/image5320.png"/><Relationship Id="rId391" Type="http://schemas.openxmlformats.org/officeDocument/2006/relationships/image" Target="../media/image295.png"/><Relationship Id="rId405" Type="http://schemas.openxmlformats.org/officeDocument/2006/relationships/customXml" Target="../ink/ink1787.xml"/><Relationship Id="rId447" Type="http://schemas.openxmlformats.org/officeDocument/2006/relationships/image" Target="../media/image323.png"/><Relationship Id="rId612" Type="http://schemas.openxmlformats.org/officeDocument/2006/relationships/customXml" Target="../ink/ink1912.xml"/><Relationship Id="rId251" Type="http://schemas.openxmlformats.org/officeDocument/2006/relationships/image" Target="../media/image562.png"/><Relationship Id="rId489" Type="http://schemas.openxmlformats.org/officeDocument/2006/relationships/customXml" Target="../ink/ink1833.xml"/><Relationship Id="rId46" Type="http://schemas.openxmlformats.org/officeDocument/2006/relationships/customXml" Target="../ink/ink1599.xml"/><Relationship Id="rId293" Type="http://schemas.openxmlformats.org/officeDocument/2006/relationships/image" Target="../media/image116.png"/><Relationship Id="rId307" Type="http://schemas.openxmlformats.org/officeDocument/2006/relationships/image" Target="../media/image127.png"/><Relationship Id="rId349" Type="http://schemas.openxmlformats.org/officeDocument/2006/relationships/image" Target="../media/image274.png"/><Relationship Id="rId514" Type="http://schemas.openxmlformats.org/officeDocument/2006/relationships/image" Target="../media/image388.png"/><Relationship Id="rId556" Type="http://schemas.openxmlformats.org/officeDocument/2006/relationships/customXml" Target="../ink/ink1868.xml"/><Relationship Id="rId88" Type="http://schemas.openxmlformats.org/officeDocument/2006/relationships/customXml" Target="../ink/ink1620.xml"/><Relationship Id="rId111" Type="http://schemas.openxmlformats.org/officeDocument/2006/relationships/image" Target="../media/image197.png"/><Relationship Id="rId153" Type="http://schemas.openxmlformats.org/officeDocument/2006/relationships/customXml" Target="../ink/ink1654.xml"/><Relationship Id="rId195" Type="http://schemas.openxmlformats.org/officeDocument/2006/relationships/customXml" Target="../ink/ink1675.xml"/><Relationship Id="rId209" Type="http://schemas.openxmlformats.org/officeDocument/2006/relationships/customXml" Target="../ink/ink1682.xml"/><Relationship Id="rId360" Type="http://schemas.openxmlformats.org/officeDocument/2006/relationships/customXml" Target="../ink/ink1764.xml"/><Relationship Id="rId416" Type="http://schemas.openxmlformats.org/officeDocument/2006/relationships/image" Target="../media/image308.png"/><Relationship Id="rId598" Type="http://schemas.openxmlformats.org/officeDocument/2006/relationships/customXml" Target="../ink/ink1905.xml"/><Relationship Id="rId220" Type="http://schemas.openxmlformats.org/officeDocument/2006/relationships/image" Target="../media/image2630.png"/><Relationship Id="rId458" Type="http://schemas.openxmlformats.org/officeDocument/2006/relationships/customXml" Target="../ink/ink1815.xml"/><Relationship Id="rId15" Type="http://schemas.openxmlformats.org/officeDocument/2006/relationships/image" Target="../media/image174.png"/><Relationship Id="rId57" Type="http://schemas.openxmlformats.org/officeDocument/2006/relationships/image" Target="../media/image208.png"/><Relationship Id="rId262" Type="http://schemas.openxmlformats.org/officeDocument/2006/relationships/customXml" Target="../ink/ink1711.xml"/><Relationship Id="rId318" Type="http://schemas.openxmlformats.org/officeDocument/2006/relationships/customXml" Target="../ink/ink1739.xml"/><Relationship Id="rId525" Type="http://schemas.openxmlformats.org/officeDocument/2006/relationships/customXml" Target="../ink/ink1851.xml"/><Relationship Id="rId567" Type="http://schemas.openxmlformats.org/officeDocument/2006/relationships/customXml" Target="../ink/ink1876.xml"/><Relationship Id="rId99" Type="http://schemas.openxmlformats.org/officeDocument/2006/relationships/image" Target="../media/image107.png"/><Relationship Id="rId122" Type="http://schemas.openxmlformats.org/officeDocument/2006/relationships/image" Target="../media/image3380.png"/><Relationship Id="rId164" Type="http://schemas.openxmlformats.org/officeDocument/2006/relationships/image" Target="../media/image3590.png"/><Relationship Id="rId371" Type="http://schemas.openxmlformats.org/officeDocument/2006/relationships/image" Target="../media/image285.png"/><Relationship Id="rId427" Type="http://schemas.openxmlformats.org/officeDocument/2006/relationships/customXml" Target="../ink/ink1798.xml"/><Relationship Id="rId469" Type="http://schemas.openxmlformats.org/officeDocument/2006/relationships/customXml" Target="../ink/ink1822.xml"/><Relationship Id="rId26" Type="http://schemas.openxmlformats.org/officeDocument/2006/relationships/customXml" Target="../ink/ink1589.xml"/><Relationship Id="rId231" Type="http://schemas.openxmlformats.org/officeDocument/2006/relationships/customXml" Target="../ink/ink1693.xml"/><Relationship Id="rId273" Type="http://schemas.openxmlformats.org/officeDocument/2006/relationships/image" Target="../media/image573.png"/><Relationship Id="rId329" Type="http://schemas.openxmlformats.org/officeDocument/2006/relationships/image" Target="../media/image264.png"/><Relationship Id="rId480" Type="http://schemas.openxmlformats.org/officeDocument/2006/relationships/image" Target="../media/image372.png"/><Relationship Id="rId536" Type="http://schemas.openxmlformats.org/officeDocument/2006/relationships/customXml" Target="../ink/ink1857.xml"/><Relationship Id="rId68" Type="http://schemas.openxmlformats.org/officeDocument/2006/relationships/customXml" Target="../ink/ink1610.xml"/><Relationship Id="rId133" Type="http://schemas.openxmlformats.org/officeDocument/2006/relationships/customXml" Target="../ink/ink1644.xml"/><Relationship Id="rId175" Type="http://schemas.openxmlformats.org/officeDocument/2006/relationships/customXml" Target="../ink/ink1665.xml"/><Relationship Id="rId340" Type="http://schemas.openxmlformats.org/officeDocument/2006/relationships/customXml" Target="../ink/ink1754.xml"/><Relationship Id="rId578" Type="http://schemas.openxmlformats.org/officeDocument/2006/relationships/customXml" Target="../ink/ink1886.xml"/><Relationship Id="rId200" Type="http://schemas.openxmlformats.org/officeDocument/2006/relationships/image" Target="../media/image5400.png"/><Relationship Id="rId382" Type="http://schemas.openxmlformats.org/officeDocument/2006/relationships/customXml" Target="../ink/ink1775.xml"/><Relationship Id="rId438" Type="http://schemas.openxmlformats.org/officeDocument/2006/relationships/image" Target="../media/image319.png"/><Relationship Id="rId603" Type="http://schemas.openxmlformats.org/officeDocument/2006/relationships/image" Target="../media/image490.png"/><Relationship Id="rId242" Type="http://schemas.openxmlformats.org/officeDocument/2006/relationships/customXml" Target="../ink/ink1701.xml"/><Relationship Id="rId284" Type="http://schemas.openxmlformats.org/officeDocument/2006/relationships/customXml" Target="../ink/ink1722.xml"/><Relationship Id="rId491" Type="http://schemas.openxmlformats.org/officeDocument/2006/relationships/customXml" Target="../ink/ink1834.xml"/><Relationship Id="rId505" Type="http://schemas.openxmlformats.org/officeDocument/2006/relationships/customXml" Target="../ink/ink1841.xml"/><Relationship Id="rId37" Type="http://schemas.openxmlformats.org/officeDocument/2006/relationships/image" Target="../media/image185.png"/><Relationship Id="rId79" Type="http://schemas.openxmlformats.org/officeDocument/2006/relationships/image" Target="../media/image231.png"/><Relationship Id="rId102" Type="http://schemas.openxmlformats.org/officeDocument/2006/relationships/customXml" Target="../ink/ink1627.xml"/><Relationship Id="rId144" Type="http://schemas.openxmlformats.org/officeDocument/2006/relationships/image" Target="../media/image3490.png"/><Relationship Id="rId547" Type="http://schemas.openxmlformats.org/officeDocument/2006/relationships/customXml" Target="../ink/ink1863.xml"/><Relationship Id="rId589" Type="http://schemas.openxmlformats.org/officeDocument/2006/relationships/customXml" Target="../ink/ink1897.xml"/><Relationship Id="rId90" Type="http://schemas.openxmlformats.org/officeDocument/2006/relationships/customXml" Target="../ink/ink1621.xml"/><Relationship Id="rId186" Type="http://schemas.openxmlformats.org/officeDocument/2006/relationships/image" Target="../media/image5330.png"/><Relationship Id="rId351" Type="http://schemas.openxmlformats.org/officeDocument/2006/relationships/image" Target="../media/image275.png"/><Relationship Id="rId393" Type="http://schemas.openxmlformats.org/officeDocument/2006/relationships/image" Target="../media/image296.png"/><Relationship Id="rId407" Type="http://schemas.openxmlformats.org/officeDocument/2006/relationships/customXml" Target="../ink/ink1788.xml"/><Relationship Id="rId449" Type="http://schemas.openxmlformats.org/officeDocument/2006/relationships/image" Target="../media/image324.png"/><Relationship Id="rId614" Type="http://schemas.openxmlformats.org/officeDocument/2006/relationships/customXml" Target="../ink/ink1913.xml"/><Relationship Id="rId211" Type="http://schemas.openxmlformats.org/officeDocument/2006/relationships/customXml" Target="../ink/ink1683.xml"/><Relationship Id="rId253" Type="http://schemas.openxmlformats.org/officeDocument/2006/relationships/image" Target="../media/image563.png"/><Relationship Id="rId295" Type="http://schemas.openxmlformats.org/officeDocument/2006/relationships/image" Target="../media/image117.png"/><Relationship Id="rId309" Type="http://schemas.openxmlformats.org/officeDocument/2006/relationships/image" Target="../media/image128.png"/><Relationship Id="rId460" Type="http://schemas.openxmlformats.org/officeDocument/2006/relationships/customXml" Target="../ink/ink1817.xml"/><Relationship Id="rId516" Type="http://schemas.openxmlformats.org/officeDocument/2006/relationships/image" Target="../media/image389.png"/><Relationship Id="rId48" Type="http://schemas.openxmlformats.org/officeDocument/2006/relationships/customXml" Target="../ink/ink1600.xml"/><Relationship Id="rId113" Type="http://schemas.openxmlformats.org/officeDocument/2006/relationships/customXml" Target="../ink/ink1633.xml"/><Relationship Id="rId320" Type="http://schemas.openxmlformats.org/officeDocument/2006/relationships/customXml" Target="../ink/ink1740.xml"/><Relationship Id="rId558" Type="http://schemas.openxmlformats.org/officeDocument/2006/relationships/image" Target="../media/image4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63750"/>
            <a:ext cx="6461888" cy="910909"/>
          </a:xfrm>
        </p:spPr>
        <p:txBody>
          <a:bodyPr>
            <a:normAutofit fontScale="90000"/>
          </a:bodyPr>
          <a:lstStyle/>
          <a:p>
            <a:r>
              <a:rPr lang="en-US" dirty="0"/>
              <a:t>Laboratory testing of monoclonal gammopathy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4" y="3188970"/>
            <a:ext cx="6461889" cy="1190525"/>
          </a:xfrm>
        </p:spPr>
        <p:txBody>
          <a:bodyPr/>
          <a:lstStyle/>
          <a:p>
            <a:r>
              <a:rPr lang="en-US" dirty="0"/>
              <a:t>What tests to order and how to interpret them</a:t>
            </a:r>
          </a:p>
        </p:txBody>
      </p:sp>
    </p:spTree>
    <p:extLst>
      <p:ext uri="{BB962C8B-B14F-4D97-AF65-F5344CB8AC3E}">
        <p14:creationId xmlns:p14="http://schemas.microsoft.com/office/powerpoint/2010/main" val="294121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8"/>
    </mc:Choice>
    <mc:Fallback>
      <p:transition spd="slow" advTm="10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9D7B-515E-4E5E-9D22-8627AFC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63" y="387276"/>
            <a:ext cx="7765322" cy="942975"/>
          </a:xfrm>
        </p:spPr>
        <p:txBody>
          <a:bodyPr/>
          <a:lstStyle/>
          <a:p>
            <a:r>
              <a:rPr lang="en-CA" dirty="0"/>
              <a:t>Plasma cell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FAA165-DE21-420B-A968-E0DBA20BE83B}"/>
                  </a:ext>
                </a:extLst>
              </p14:cNvPr>
              <p14:cNvContentPartPr/>
              <p14:nvPr/>
            </p14:nvContentPartPr>
            <p14:xfrm>
              <a:off x="553423" y="2363409"/>
              <a:ext cx="1021680" cy="101601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FAA165-DE21-420B-A968-E0DBA20BE8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23" y="2354411"/>
                <a:ext cx="1039320" cy="1033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E9C77F-69FD-4B73-93BB-923E33C7C722}"/>
                  </a:ext>
                </a:extLst>
              </p14:cNvPr>
              <p14:cNvContentPartPr/>
              <p14:nvPr/>
            </p14:nvContentPartPr>
            <p14:xfrm>
              <a:off x="824773" y="2903679"/>
              <a:ext cx="393120" cy="34749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E9C77F-69FD-4B73-93BB-923E33C7C7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773" y="2894686"/>
                <a:ext cx="410760" cy="36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C94A1F2-3D5D-4674-BA30-E8C23D1456C7}"/>
                  </a:ext>
                </a:extLst>
              </p14:cNvPr>
              <p14:cNvContentPartPr/>
              <p14:nvPr/>
            </p14:nvContentPartPr>
            <p14:xfrm>
              <a:off x="4111213" y="1440279"/>
              <a:ext cx="258930" cy="56079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C94A1F2-3D5D-4674-BA30-E8C23D1456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22" y="1431280"/>
                <a:ext cx="276552" cy="578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90F294-9A11-4169-9D82-DBE76D2AC3BC}"/>
                  </a:ext>
                </a:extLst>
              </p14:cNvPr>
              <p14:cNvContentPartPr/>
              <p14:nvPr/>
            </p14:nvContentPartPr>
            <p14:xfrm>
              <a:off x="4863163" y="1762929"/>
              <a:ext cx="499230" cy="4414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90F294-9A11-4169-9D82-DBE76D2AC3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4165" y="1753935"/>
                <a:ext cx="516867" cy="459079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82792F4-9E1B-427D-800D-C93BAC8D8D54}"/>
              </a:ext>
            </a:extLst>
          </p:cNvPr>
          <p:cNvGrpSpPr/>
          <p:nvPr/>
        </p:nvGrpSpPr>
        <p:grpSpPr>
          <a:xfrm>
            <a:off x="1707403" y="1411389"/>
            <a:ext cx="3549690" cy="2727540"/>
            <a:chOff x="2276537" y="1881852"/>
            <a:chExt cx="4732920" cy="36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5CD37B-48D7-481D-829A-F6B8022197E8}"/>
                    </a:ext>
                  </a:extLst>
                </p14:cNvPr>
                <p14:cNvContentPartPr/>
                <p14:nvPr/>
              </p14:nvContentPartPr>
              <p14:xfrm>
                <a:off x="2294177" y="2634252"/>
                <a:ext cx="2515680" cy="90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5CD37B-48D7-481D-829A-F6B802219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85177" y="2625252"/>
                  <a:ext cx="253332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9A3749-EC66-43F6-81E8-8ABA0CC5FA18}"/>
                    </a:ext>
                  </a:extLst>
                </p14:cNvPr>
                <p14:cNvContentPartPr/>
                <p14:nvPr/>
              </p14:nvContentPartPr>
              <p14:xfrm>
                <a:off x="2276537" y="4356492"/>
                <a:ext cx="2455200" cy="116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9A3749-EC66-43F6-81E8-8ABA0CC5FA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7537" y="4347852"/>
                  <a:ext cx="2472840" cy="11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F9E9BA-2F6F-4DB5-9EF4-CD4AEEC98CB9}"/>
                    </a:ext>
                  </a:extLst>
                </p14:cNvPr>
                <p14:cNvContentPartPr/>
                <p14:nvPr/>
              </p14:nvContentPartPr>
              <p14:xfrm>
                <a:off x="5703377" y="1881852"/>
                <a:ext cx="1306080" cy="1698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F9E9BA-2F6F-4DB5-9EF4-CD4AEEC98C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94377" y="1872852"/>
                  <a:ext cx="1323720" cy="17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C433C5-557C-4740-B38B-009122BA1CDD}"/>
                    </a:ext>
                  </a:extLst>
                </p14:cNvPr>
                <p14:cNvContentPartPr/>
                <p14:nvPr/>
              </p14:nvContentPartPr>
              <p14:xfrm>
                <a:off x="5748377" y="3401052"/>
                <a:ext cx="198360" cy="10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C433C5-557C-4740-B38B-009122BA1C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39737" y="3392052"/>
                  <a:ext cx="21600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F3B959-EEE7-48F2-A862-14A84063E5BA}"/>
                  </a:ext>
                </a:extLst>
              </p14:cNvPr>
              <p14:cNvContentPartPr/>
              <p14:nvPr/>
            </p14:nvContentPartPr>
            <p14:xfrm>
              <a:off x="3974863" y="3702069"/>
              <a:ext cx="226800" cy="6150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F3B959-EEE7-48F2-A862-14A84063E5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65877" y="3693072"/>
                <a:ext cx="244412" cy="632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2E765C5-EF81-4078-8860-86266AEC4BB4}"/>
                  </a:ext>
                </a:extLst>
              </p14:cNvPr>
              <p14:cNvContentPartPr/>
              <p14:nvPr/>
            </p14:nvContentPartPr>
            <p14:xfrm>
              <a:off x="4232443" y="1884429"/>
              <a:ext cx="104760" cy="55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2E765C5-EF81-4078-8860-86266AEC4B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23474" y="1875429"/>
                <a:ext cx="1223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EBF2504-4661-43AC-A75F-BE96F4198BAE}"/>
                  </a:ext>
                </a:extLst>
              </p14:cNvPr>
              <p14:cNvContentPartPr/>
              <p14:nvPr/>
            </p14:nvContentPartPr>
            <p14:xfrm>
              <a:off x="4516483" y="3707739"/>
              <a:ext cx="420660" cy="53649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EBF2504-4661-43AC-A75F-BE96F4198B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07487" y="3698744"/>
                <a:ext cx="438292" cy="554121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437F049-0510-4759-AE75-A3736A39D687}"/>
              </a:ext>
            </a:extLst>
          </p:cNvPr>
          <p:cNvGrpSpPr/>
          <p:nvPr/>
        </p:nvGrpSpPr>
        <p:grpSpPr>
          <a:xfrm>
            <a:off x="4045873" y="4143789"/>
            <a:ext cx="598050" cy="113670"/>
            <a:chOff x="5394497" y="5525052"/>
            <a:chExt cx="79740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B09707-B154-487E-B223-E67E764C66FE}"/>
                    </a:ext>
                  </a:extLst>
                </p14:cNvPr>
                <p14:cNvContentPartPr/>
                <p14:nvPr/>
              </p14:nvContentPartPr>
              <p14:xfrm>
                <a:off x="5394497" y="5612892"/>
                <a:ext cx="149400" cy="6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B09707-B154-487E-B223-E67E764C66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5857" y="5603892"/>
                  <a:ext cx="167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86A500-48ED-40D6-8A99-D31D8D834F75}"/>
                    </a:ext>
                  </a:extLst>
                </p14:cNvPr>
                <p14:cNvContentPartPr/>
                <p14:nvPr/>
              </p14:nvContentPartPr>
              <p14:xfrm>
                <a:off x="6075257" y="5525052"/>
                <a:ext cx="116640" cy="8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86A500-48ED-40D6-8A99-D31D8D834F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66257" y="5516412"/>
                  <a:ext cx="134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53AF2A-F4AB-42FD-9CC8-32C9A7012AEA}"/>
              </a:ext>
            </a:extLst>
          </p:cNvPr>
          <p:cNvGrpSpPr/>
          <p:nvPr/>
        </p:nvGrpSpPr>
        <p:grpSpPr>
          <a:xfrm>
            <a:off x="4278613" y="1591479"/>
            <a:ext cx="118260" cy="225990"/>
            <a:chOff x="5704817" y="2121972"/>
            <a:chExt cx="15768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CC1A7E-058F-4B4C-9A24-69B584EA6C27}"/>
                    </a:ext>
                  </a:extLst>
                </p14:cNvPr>
                <p14:cNvContentPartPr/>
                <p14:nvPr/>
              </p14:nvContentPartPr>
              <p14:xfrm>
                <a:off x="5704817" y="2129172"/>
                <a:ext cx="85320" cy="28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CC1A7E-058F-4B4C-9A24-69B584EA6C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96177" y="2120532"/>
                  <a:ext cx="102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14ABB5-0132-4284-974A-80BB519D7DC7}"/>
                    </a:ext>
                  </a:extLst>
                </p14:cNvPr>
                <p14:cNvContentPartPr/>
                <p14:nvPr/>
              </p14:nvContentPartPr>
              <p14:xfrm>
                <a:off x="5770337" y="2121972"/>
                <a:ext cx="92160" cy="30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14ABB5-0132-4284-974A-80BB519D7D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61697" y="2112972"/>
                  <a:ext cx="10980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ABF456-D5E5-4BFE-B8F5-50EE5504BCB6}"/>
              </a:ext>
            </a:extLst>
          </p:cNvPr>
          <p:cNvGrpSpPr/>
          <p:nvPr/>
        </p:nvGrpSpPr>
        <p:grpSpPr>
          <a:xfrm>
            <a:off x="4941733" y="1750239"/>
            <a:ext cx="225180" cy="237600"/>
            <a:chOff x="6588977" y="2333652"/>
            <a:chExt cx="30024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0DF205-5453-4B9A-B743-CFD6A151598F}"/>
                    </a:ext>
                  </a:extLst>
                </p14:cNvPr>
                <p14:cNvContentPartPr/>
                <p14:nvPr/>
              </p14:nvContentPartPr>
              <p14:xfrm>
                <a:off x="6588977" y="2333652"/>
                <a:ext cx="259560" cy="26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0DF205-5453-4B9A-B743-CFD6A15159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80337" y="2324652"/>
                  <a:ext cx="277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A16C0D-8FBB-4CBC-81BF-7E9A4839E0C5}"/>
                    </a:ext>
                  </a:extLst>
                </p14:cNvPr>
                <p14:cNvContentPartPr/>
                <p14:nvPr/>
              </p14:nvContentPartPr>
              <p14:xfrm>
                <a:off x="6650897" y="2444532"/>
                <a:ext cx="238320" cy="205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A16C0D-8FBB-4CBC-81BF-7E9A4839E0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42257" y="2435892"/>
                  <a:ext cx="25596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D428E0-B5B5-4B54-9808-D21CA442A6C7}"/>
                  </a:ext>
                </a:extLst>
              </p14:cNvPr>
              <p14:cNvContentPartPr/>
              <p14:nvPr/>
            </p14:nvContentPartPr>
            <p14:xfrm>
              <a:off x="4089613" y="3810879"/>
              <a:ext cx="37800" cy="271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D428E0-B5B5-4B54-9808-D21CA442A6C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0613" y="3801879"/>
                <a:ext cx="55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E5C678-B22E-4875-9EBA-2B7D7B9069EE}"/>
                  </a:ext>
                </a:extLst>
              </p14:cNvPr>
              <p14:cNvContentPartPr/>
              <p14:nvPr/>
            </p14:nvContentPartPr>
            <p14:xfrm>
              <a:off x="4664713" y="3823569"/>
              <a:ext cx="153630" cy="21087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E5C678-B22E-4875-9EBA-2B7D7B9069E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55697" y="3814573"/>
                <a:ext cx="171301" cy="22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CA2BD5A-A0E1-4BCC-A6CC-35803EFEDA17}"/>
                  </a:ext>
                </a:extLst>
              </p14:cNvPr>
              <p14:cNvContentPartPr/>
              <p14:nvPr/>
            </p14:nvContentPartPr>
            <p14:xfrm>
              <a:off x="5806003" y="1573119"/>
              <a:ext cx="28350" cy="25083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CA2BD5A-A0E1-4BCC-A6CC-35803EFEDA1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97031" y="1564122"/>
                <a:ext cx="45934" cy="268464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FD06689-CB68-4DDD-B2E5-8D71F7B84D2F}"/>
              </a:ext>
            </a:extLst>
          </p:cNvPr>
          <p:cNvGrpSpPr/>
          <p:nvPr/>
        </p:nvGrpSpPr>
        <p:grpSpPr>
          <a:xfrm>
            <a:off x="487273" y="1876059"/>
            <a:ext cx="1236060" cy="333180"/>
            <a:chOff x="649697" y="2501412"/>
            <a:chExt cx="16480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D1658C-D706-46F3-BCFD-1970E0C5C87F}"/>
                    </a:ext>
                  </a:extLst>
                </p14:cNvPr>
                <p14:cNvContentPartPr/>
                <p14:nvPr/>
              </p14:nvContentPartPr>
              <p14:xfrm>
                <a:off x="649697" y="2541372"/>
                <a:ext cx="168120" cy="404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D1658C-D706-46F3-BCFD-1970E0C5C8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1057" y="2532732"/>
                  <a:ext cx="1857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33D692-F254-4312-8BA0-1647FF07E13B}"/>
                    </a:ext>
                  </a:extLst>
                </p14:cNvPr>
                <p14:cNvContentPartPr/>
                <p14:nvPr/>
              </p14:nvContentPartPr>
              <p14:xfrm>
                <a:off x="831497" y="2575212"/>
                <a:ext cx="90720" cy="29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33D692-F254-4312-8BA0-1647FF07E1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2857" y="2566572"/>
                  <a:ext cx="108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0AE626-6CC1-403F-B825-880D28AFD5BB}"/>
                    </a:ext>
                  </a:extLst>
                </p14:cNvPr>
                <p14:cNvContentPartPr/>
                <p14:nvPr/>
              </p14:nvContentPartPr>
              <p14:xfrm>
                <a:off x="946337" y="2728932"/>
                <a:ext cx="146520" cy="16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20AE626-6CC1-403F-B825-880D28AFD5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7697" y="2720292"/>
                  <a:ext cx="164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74CC26-144C-444C-9BF9-81C76C144491}"/>
                    </a:ext>
                  </a:extLst>
                </p14:cNvPr>
                <p14:cNvContentPartPr/>
                <p14:nvPr/>
              </p14:nvContentPartPr>
              <p14:xfrm>
                <a:off x="1116257" y="2710572"/>
                <a:ext cx="86760" cy="142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74CC26-144C-444C-9BF9-81C76C1444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7617" y="2701932"/>
                  <a:ext cx="10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DA16CF-60EE-4B97-B70B-F7FF6D1FA775}"/>
                    </a:ext>
                  </a:extLst>
                </p14:cNvPr>
                <p14:cNvContentPartPr/>
                <p14:nvPr/>
              </p14:nvContentPartPr>
              <p14:xfrm>
                <a:off x="1232537" y="2670252"/>
                <a:ext cx="208440" cy="16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DA16CF-60EE-4B97-B70B-F7FF6D1FA7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23897" y="2661252"/>
                  <a:ext cx="226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897F5EB-80CF-41D8-87B1-8E943FB3521E}"/>
                    </a:ext>
                  </a:extLst>
                </p14:cNvPr>
                <p14:cNvContentPartPr/>
                <p14:nvPr/>
              </p14:nvContentPartPr>
              <p14:xfrm>
                <a:off x="1422257" y="2667372"/>
                <a:ext cx="129600" cy="141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897F5EB-80CF-41D8-87B1-8E943FB352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13617" y="2658372"/>
                  <a:ext cx="147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B2DAB3-BDA1-42B6-A3BF-40A5CDF5DDCB}"/>
                    </a:ext>
                  </a:extLst>
                </p14:cNvPr>
                <p14:cNvContentPartPr/>
                <p14:nvPr/>
              </p14:nvContentPartPr>
              <p14:xfrm>
                <a:off x="1759577" y="2506812"/>
                <a:ext cx="158400" cy="270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B2DAB3-BDA1-42B6-A3BF-40A5CDF5DD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50937" y="2498172"/>
                  <a:ext cx="176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3359AB-D504-4B1F-B201-E16BD89F084D}"/>
                    </a:ext>
                  </a:extLst>
                </p14:cNvPr>
                <p14:cNvContentPartPr/>
                <p14:nvPr/>
              </p14:nvContentPartPr>
              <p14:xfrm>
                <a:off x="1946777" y="2501412"/>
                <a:ext cx="351000" cy="306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3359AB-D504-4B1F-B201-E16BD89F08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37777" y="2492772"/>
                  <a:ext cx="3686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CB6D541-4ECB-4CA3-B2A2-1E0659FC15F1}"/>
              </a:ext>
            </a:extLst>
          </p:cNvPr>
          <p:cNvGrpSpPr/>
          <p:nvPr/>
        </p:nvGrpSpPr>
        <p:grpSpPr>
          <a:xfrm>
            <a:off x="5588113" y="1463229"/>
            <a:ext cx="2122470" cy="1229850"/>
            <a:chOff x="7450817" y="1950972"/>
            <a:chExt cx="2829960" cy="16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D30227-B39A-4E14-B634-78B90B7DD0D5}"/>
                    </a:ext>
                  </a:extLst>
                </p14:cNvPr>
                <p14:cNvContentPartPr/>
                <p14:nvPr/>
              </p14:nvContentPartPr>
              <p14:xfrm>
                <a:off x="7835297" y="2036652"/>
                <a:ext cx="194040" cy="38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D30227-B39A-4E14-B634-78B90B7DD0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26297" y="2028012"/>
                  <a:ext cx="2116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3BBE7F-F7A5-4897-A48F-23E146271CFE}"/>
                    </a:ext>
                  </a:extLst>
                </p14:cNvPr>
                <p14:cNvContentPartPr/>
                <p14:nvPr/>
              </p14:nvContentPartPr>
              <p14:xfrm>
                <a:off x="7961657" y="2178492"/>
                <a:ext cx="112680" cy="4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3BBE7F-F7A5-4897-A48F-23E146271C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53017" y="2169852"/>
                  <a:ext cx="130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62D87-DA5C-4594-AFED-EC492C1B371D}"/>
                    </a:ext>
                  </a:extLst>
                </p14:cNvPr>
                <p14:cNvContentPartPr/>
                <p14:nvPr/>
              </p14:nvContentPartPr>
              <p14:xfrm>
                <a:off x="8066777" y="2190732"/>
                <a:ext cx="146520" cy="19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62D87-DA5C-4594-AFED-EC492C1B37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58137" y="2182092"/>
                  <a:ext cx="164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B21E08-2893-48E8-AEB1-3F0600826D58}"/>
                    </a:ext>
                  </a:extLst>
                </p14:cNvPr>
                <p14:cNvContentPartPr/>
                <p14:nvPr/>
              </p14:nvContentPartPr>
              <p14:xfrm>
                <a:off x="8231297" y="2212332"/>
                <a:ext cx="148680" cy="16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B21E08-2893-48E8-AEB1-3F0600826D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22657" y="2203692"/>
                  <a:ext cx="166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119AA1-8BFD-468B-BB24-9D474AB14FED}"/>
                    </a:ext>
                  </a:extLst>
                </p14:cNvPr>
                <p14:cNvContentPartPr/>
                <p14:nvPr/>
              </p14:nvContentPartPr>
              <p14:xfrm>
                <a:off x="8380697" y="1950972"/>
                <a:ext cx="18720" cy="39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119AA1-8BFD-468B-BB24-9D474AB14F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71697" y="1942332"/>
                  <a:ext cx="36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DB1C04-A982-496D-A65F-9DB4AF9B6BF4}"/>
                    </a:ext>
                  </a:extLst>
                </p14:cNvPr>
                <p14:cNvContentPartPr/>
                <p14:nvPr/>
              </p14:nvContentPartPr>
              <p14:xfrm>
                <a:off x="8316977" y="2150052"/>
                <a:ext cx="162360" cy="31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DB1C04-A982-496D-A65F-9DB4AF9B6BF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08337" y="2141412"/>
                  <a:ext cx="180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7F6C25-DC5F-4FDD-A5AF-900231D2A388}"/>
                    </a:ext>
                  </a:extLst>
                </p14:cNvPr>
                <p14:cNvContentPartPr/>
                <p14:nvPr/>
              </p14:nvContentPartPr>
              <p14:xfrm>
                <a:off x="7639097" y="2655852"/>
                <a:ext cx="25200" cy="174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7F6C25-DC5F-4FDD-A5AF-900231D2A3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30457" y="2647212"/>
                  <a:ext cx="42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1470291-251D-4113-B9B5-51171FFB693C}"/>
                    </a:ext>
                  </a:extLst>
                </p14:cNvPr>
                <p14:cNvContentPartPr/>
                <p14:nvPr/>
              </p14:nvContentPartPr>
              <p14:xfrm>
                <a:off x="7615697" y="2543892"/>
                <a:ext cx="42480" cy="5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1470291-251D-4113-B9B5-51171FFB69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06697" y="2535252"/>
                  <a:ext cx="60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65D250-6316-4DB4-90CD-054DCC3460DD}"/>
                    </a:ext>
                  </a:extLst>
                </p14:cNvPr>
                <p14:cNvContentPartPr/>
                <p14:nvPr/>
              </p14:nvContentPartPr>
              <p14:xfrm>
                <a:off x="7729097" y="2636052"/>
                <a:ext cx="594720" cy="20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65D250-6316-4DB4-90CD-054DCC3460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0097" y="2627412"/>
                  <a:ext cx="612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A90878-7657-4EAC-BA5A-97319BDCC9B8}"/>
                    </a:ext>
                  </a:extLst>
                </p14:cNvPr>
                <p14:cNvContentPartPr/>
                <p14:nvPr/>
              </p14:nvContentPartPr>
              <p14:xfrm>
                <a:off x="8370977" y="2605812"/>
                <a:ext cx="124560" cy="147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A90878-7657-4EAC-BA5A-97319BDCC9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62337" y="2596812"/>
                  <a:ext cx="142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F7274F-BE0A-4FB0-A3F7-9C9DECB4708E}"/>
                    </a:ext>
                  </a:extLst>
                </p14:cNvPr>
                <p14:cNvContentPartPr/>
                <p14:nvPr/>
              </p14:nvContentPartPr>
              <p14:xfrm>
                <a:off x="8511017" y="2455692"/>
                <a:ext cx="225000" cy="500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F7274F-BE0A-4FB0-A3F7-9C9DECB470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02377" y="2447052"/>
                  <a:ext cx="2426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B6C648-5C95-4971-8F41-5353385205FB}"/>
                    </a:ext>
                  </a:extLst>
                </p14:cNvPr>
                <p14:cNvContentPartPr/>
                <p14:nvPr/>
              </p14:nvContentPartPr>
              <p14:xfrm>
                <a:off x="8719457" y="2669532"/>
                <a:ext cx="112680" cy="12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B6C648-5C95-4971-8F41-5353385205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10457" y="2660892"/>
                  <a:ext cx="130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5F99EF-2066-46F9-AA9D-8E350D285C6A}"/>
                    </a:ext>
                  </a:extLst>
                </p14:cNvPr>
                <p14:cNvContentPartPr/>
                <p14:nvPr/>
              </p14:nvContentPartPr>
              <p14:xfrm>
                <a:off x="8852297" y="2391972"/>
                <a:ext cx="110880" cy="38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5F99EF-2066-46F9-AA9D-8E350D285C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43297" y="2382972"/>
                  <a:ext cx="1285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FDC06E-479A-4FBA-B15B-75DE91A5905F}"/>
                    </a:ext>
                  </a:extLst>
                </p14:cNvPr>
                <p14:cNvContentPartPr/>
                <p14:nvPr/>
              </p14:nvContentPartPr>
              <p14:xfrm>
                <a:off x="8989817" y="2431932"/>
                <a:ext cx="303480" cy="34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FDC06E-479A-4FBA-B15B-75DE91A590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80817" y="2423292"/>
                  <a:ext cx="321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78E7C5-EACB-47FC-8A09-384CE4C84191}"/>
                    </a:ext>
                  </a:extLst>
                </p14:cNvPr>
                <p14:cNvContentPartPr/>
                <p14:nvPr/>
              </p14:nvContentPartPr>
              <p14:xfrm>
                <a:off x="9287177" y="2513292"/>
                <a:ext cx="64440" cy="44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78E7C5-EACB-47FC-8A09-384CE4C841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78177" y="2504652"/>
                  <a:ext cx="82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97F04B-F5D7-4552-BF14-83D81BBB8D5F}"/>
                    </a:ext>
                  </a:extLst>
                </p14:cNvPr>
                <p14:cNvContentPartPr/>
                <p14:nvPr/>
              </p14:nvContentPartPr>
              <p14:xfrm>
                <a:off x="9353417" y="2593932"/>
                <a:ext cx="138600" cy="18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97F04B-F5D7-4552-BF14-83D81BBB8D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44417" y="2584932"/>
                  <a:ext cx="156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D7EF7C-063E-4BD9-A3A6-63A2CCF1B04F}"/>
                    </a:ext>
                  </a:extLst>
                </p14:cNvPr>
                <p14:cNvContentPartPr/>
                <p14:nvPr/>
              </p14:nvContentPartPr>
              <p14:xfrm>
                <a:off x="7450817" y="2973732"/>
                <a:ext cx="168480" cy="51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D7EF7C-063E-4BD9-A3A6-63A2CCF1B0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1817" y="2965092"/>
                  <a:ext cx="1861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FA1BAF-64C4-4918-A5AB-6C6E5381A2C1}"/>
                    </a:ext>
                  </a:extLst>
                </p14:cNvPr>
                <p14:cNvContentPartPr/>
                <p14:nvPr/>
              </p14:nvContentPartPr>
              <p14:xfrm>
                <a:off x="7659617" y="3036372"/>
                <a:ext cx="142200" cy="39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FA1BAF-64C4-4918-A5AB-6C6E5381A2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50617" y="3027732"/>
                  <a:ext cx="1598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AB7EC3-0E57-4CF3-A8F1-5C2129A3FC60}"/>
                    </a:ext>
                  </a:extLst>
                </p14:cNvPr>
                <p14:cNvContentPartPr/>
                <p14:nvPr/>
              </p14:nvContentPartPr>
              <p14:xfrm>
                <a:off x="7826657" y="3237252"/>
                <a:ext cx="129960" cy="145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AB7EC3-0E57-4CF3-A8F1-5C2129A3FC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18017" y="3228252"/>
                  <a:ext cx="147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254563-FA94-4CBD-83C7-6A008AA08CEA}"/>
                    </a:ext>
                  </a:extLst>
                </p14:cNvPr>
                <p14:cNvContentPartPr/>
                <p14:nvPr/>
              </p14:nvContentPartPr>
              <p14:xfrm>
                <a:off x="7910537" y="3245892"/>
                <a:ext cx="123840" cy="141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254563-FA94-4CBD-83C7-6A008AA08C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01897" y="3236892"/>
                  <a:ext cx="141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AF68B2-3F4D-4FC8-9F74-1DF126B876EF}"/>
                    </a:ext>
                  </a:extLst>
                </p14:cNvPr>
                <p14:cNvContentPartPr/>
                <p14:nvPr/>
              </p14:nvContentPartPr>
              <p14:xfrm>
                <a:off x="8071457" y="3230052"/>
                <a:ext cx="122760" cy="16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AF68B2-3F4D-4FC8-9F74-1DF126B876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62457" y="3221052"/>
                  <a:ext cx="140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5121E36-7303-4A20-A22C-B6734D31D488}"/>
                    </a:ext>
                  </a:extLst>
                </p14:cNvPr>
                <p14:cNvContentPartPr/>
                <p14:nvPr/>
              </p14:nvContentPartPr>
              <p14:xfrm>
                <a:off x="8228417" y="3220332"/>
                <a:ext cx="167400" cy="37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5121E36-7303-4A20-A22C-B6734D31D4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9417" y="3211692"/>
                  <a:ext cx="1850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A131445-8B0F-49D6-B99A-BB270E65AC0A}"/>
                    </a:ext>
                  </a:extLst>
                </p14:cNvPr>
                <p14:cNvContentPartPr/>
                <p14:nvPr/>
              </p14:nvContentPartPr>
              <p14:xfrm>
                <a:off x="8563937" y="3205932"/>
                <a:ext cx="34920" cy="126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A131445-8B0F-49D6-B99A-BB270E65AC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55297" y="3196932"/>
                  <a:ext cx="52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D3BF1A-BD68-4B13-A5F6-4378BB326DF0}"/>
                    </a:ext>
                  </a:extLst>
                </p14:cNvPr>
                <p14:cNvContentPartPr/>
                <p14:nvPr/>
              </p14:nvContentPartPr>
              <p14:xfrm>
                <a:off x="8532977" y="3250572"/>
                <a:ext cx="115920" cy="2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D3BF1A-BD68-4B13-A5F6-4378BB326DF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24337" y="3241932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76F5C9-A21B-4D7A-B5E0-B29C66A0FC6E}"/>
                    </a:ext>
                  </a:extLst>
                </p14:cNvPr>
                <p14:cNvContentPartPr/>
                <p14:nvPr/>
              </p14:nvContentPartPr>
              <p14:xfrm>
                <a:off x="8757977" y="3042492"/>
                <a:ext cx="185400" cy="312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76F5C9-A21B-4D7A-B5E0-B29C66A0FC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48977" y="3033852"/>
                  <a:ext cx="203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AF8081-D78F-4F95-89CA-CDF63BDD0C0C}"/>
                    </a:ext>
                  </a:extLst>
                </p14:cNvPr>
                <p14:cNvContentPartPr/>
                <p14:nvPr/>
              </p14:nvContentPartPr>
              <p14:xfrm>
                <a:off x="8944817" y="3084612"/>
                <a:ext cx="9000" cy="42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AF8081-D78F-4F95-89CA-CDF63BDD0C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35817" y="3075612"/>
                  <a:ext cx="26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D28507-8D64-491C-9736-7D6A394E2F15}"/>
                    </a:ext>
                  </a:extLst>
                </p14:cNvPr>
                <p14:cNvContentPartPr/>
                <p14:nvPr/>
              </p14:nvContentPartPr>
              <p14:xfrm>
                <a:off x="8972897" y="3015132"/>
                <a:ext cx="263880" cy="488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D28507-8D64-491C-9736-7D6A394E2F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64257" y="3006492"/>
                  <a:ext cx="2815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91D0251-26B2-436A-B665-8CDB8EBA5452}"/>
                    </a:ext>
                  </a:extLst>
                </p14:cNvPr>
                <p14:cNvContentPartPr/>
                <p14:nvPr/>
              </p14:nvContentPartPr>
              <p14:xfrm>
                <a:off x="9275297" y="2967972"/>
                <a:ext cx="54360" cy="396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91D0251-26B2-436A-B665-8CDB8EBA54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66657" y="2959332"/>
                  <a:ext cx="72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01D818-66DE-4CF3-B2D1-4E9BC2660C9B}"/>
                    </a:ext>
                  </a:extLst>
                </p14:cNvPr>
                <p14:cNvContentPartPr/>
                <p14:nvPr/>
              </p14:nvContentPartPr>
              <p14:xfrm>
                <a:off x="9230297" y="3205212"/>
                <a:ext cx="151920" cy="1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01D818-66DE-4CF3-B2D1-4E9BC2660C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21657" y="3196212"/>
                  <a:ext cx="169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21D1E9-5867-4E9A-9967-5AF592D72337}"/>
                    </a:ext>
                  </a:extLst>
                </p14:cNvPr>
                <p14:cNvContentPartPr/>
                <p14:nvPr/>
              </p14:nvContentPartPr>
              <p14:xfrm>
                <a:off x="9471497" y="2978052"/>
                <a:ext cx="247320" cy="407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21D1E9-5867-4E9A-9967-5AF592D723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62497" y="2969412"/>
                  <a:ext cx="2649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938326-CBBA-406F-A71E-3FA66AD8077D}"/>
                    </a:ext>
                  </a:extLst>
                </p14:cNvPr>
                <p14:cNvContentPartPr/>
                <p14:nvPr/>
              </p14:nvContentPartPr>
              <p14:xfrm>
                <a:off x="9744017" y="3200172"/>
                <a:ext cx="217440" cy="138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938326-CBBA-406F-A71E-3FA66AD807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35377" y="3191172"/>
                  <a:ext cx="235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4496995-BC3E-433B-8FB2-2DD0F29905A4}"/>
                    </a:ext>
                  </a:extLst>
                </p14:cNvPr>
                <p14:cNvContentPartPr/>
                <p14:nvPr/>
              </p14:nvContentPartPr>
              <p14:xfrm>
                <a:off x="9940217" y="3086412"/>
                <a:ext cx="45360" cy="44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4496995-BC3E-433B-8FB2-2DD0F29905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31577" y="3077412"/>
                  <a:ext cx="63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5B344F-9C3E-48B8-9048-B7C9C5C36106}"/>
                    </a:ext>
                  </a:extLst>
                </p14:cNvPr>
                <p14:cNvContentPartPr/>
                <p14:nvPr/>
              </p14:nvContentPartPr>
              <p14:xfrm>
                <a:off x="9998177" y="3219252"/>
                <a:ext cx="104760" cy="160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5B344F-9C3E-48B8-9048-B7C9C5C361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89537" y="3210612"/>
                  <a:ext cx="122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170002-17D7-41B8-9374-6A42D98C42E9}"/>
                    </a:ext>
                  </a:extLst>
                </p14:cNvPr>
                <p14:cNvContentPartPr/>
                <p14:nvPr/>
              </p14:nvContentPartPr>
              <p14:xfrm>
                <a:off x="10061897" y="2785812"/>
                <a:ext cx="218880" cy="685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170002-17D7-41B8-9374-6A42D98C42E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52897" y="2776812"/>
                  <a:ext cx="236520" cy="70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5D850DD-E871-47C1-BDDE-4060024AD00D}"/>
              </a:ext>
            </a:extLst>
          </p:cNvPr>
          <p:cNvGrpSpPr/>
          <p:nvPr/>
        </p:nvGrpSpPr>
        <p:grpSpPr>
          <a:xfrm>
            <a:off x="5486593" y="3514689"/>
            <a:ext cx="2142450" cy="928530"/>
            <a:chOff x="7315457" y="4686252"/>
            <a:chExt cx="2856600" cy="12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FF03CA-D87D-4624-BF5E-8C5E4EA2C16D}"/>
                    </a:ext>
                  </a:extLst>
                </p14:cNvPr>
                <p14:cNvContentPartPr/>
                <p14:nvPr/>
              </p14:nvContentPartPr>
              <p14:xfrm>
                <a:off x="7546577" y="4692732"/>
                <a:ext cx="190440" cy="42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FF03CA-D87D-4624-BF5E-8C5E4EA2C1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37937" y="4684092"/>
                  <a:ext cx="208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2CF00A1-ED4C-4EBC-9C80-31EE73826EC9}"/>
                    </a:ext>
                  </a:extLst>
                </p14:cNvPr>
                <p14:cNvContentPartPr/>
                <p14:nvPr/>
              </p14:nvContentPartPr>
              <p14:xfrm>
                <a:off x="7469177" y="4868412"/>
                <a:ext cx="189000" cy="4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2CF00A1-ED4C-4EBC-9C80-31EE73826E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0177" y="4859772"/>
                  <a:ext cx="206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5EDCF2-7B7A-4239-AB7B-E1C4EBF1858E}"/>
                    </a:ext>
                  </a:extLst>
                </p14:cNvPr>
                <p14:cNvContentPartPr/>
                <p14:nvPr/>
              </p14:nvContentPartPr>
              <p14:xfrm>
                <a:off x="7685897" y="4909092"/>
                <a:ext cx="132480" cy="19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5EDCF2-7B7A-4239-AB7B-E1C4EBF185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77257" y="4900452"/>
                  <a:ext cx="150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AF9D96-2FE3-4AE5-91BE-A448A305F966}"/>
                    </a:ext>
                  </a:extLst>
                </p14:cNvPr>
                <p14:cNvContentPartPr/>
                <p14:nvPr/>
              </p14:nvContentPartPr>
              <p14:xfrm>
                <a:off x="7765817" y="4898292"/>
                <a:ext cx="161640" cy="19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AF9D96-2FE3-4AE5-91BE-A448A305F9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56817" y="4889652"/>
                  <a:ext cx="179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8897333-6036-479E-8B6E-0969D84A1C25}"/>
                    </a:ext>
                  </a:extLst>
                </p14:cNvPr>
                <p14:cNvContentPartPr/>
                <p14:nvPr/>
              </p14:nvContentPartPr>
              <p14:xfrm>
                <a:off x="7940777" y="4924932"/>
                <a:ext cx="162720" cy="19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8897333-6036-479E-8B6E-0969D84A1C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31777" y="4916292"/>
                  <a:ext cx="180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65F430-E46F-47AD-B5ED-5A67CF97C54D}"/>
                    </a:ext>
                  </a:extLst>
                </p14:cNvPr>
                <p14:cNvContentPartPr/>
                <p14:nvPr/>
              </p14:nvContentPartPr>
              <p14:xfrm>
                <a:off x="8250017" y="4724772"/>
                <a:ext cx="214920" cy="396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65F430-E46F-47AD-B5ED-5A67CF97C5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41017" y="4715772"/>
                  <a:ext cx="232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49E33B-C131-425F-8D05-9EDD2A91FBDD}"/>
                    </a:ext>
                  </a:extLst>
                </p14:cNvPr>
                <p14:cNvContentPartPr/>
                <p14:nvPr/>
              </p14:nvContentPartPr>
              <p14:xfrm>
                <a:off x="8424257" y="4819812"/>
                <a:ext cx="59400" cy="4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49E33B-C131-425F-8D05-9EDD2A91FB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15257" y="4810812"/>
                  <a:ext cx="7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BDABD4-7008-40DB-8FF4-081A357477EC}"/>
                    </a:ext>
                  </a:extLst>
                </p14:cNvPr>
                <p14:cNvContentPartPr/>
                <p14:nvPr/>
              </p14:nvContentPartPr>
              <p14:xfrm>
                <a:off x="8502377" y="4709292"/>
                <a:ext cx="393480" cy="533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BDABD4-7008-40DB-8FF4-081A357477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93737" y="4700652"/>
                  <a:ext cx="4111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2107BA-CC89-488C-B92B-7C5C44A287E9}"/>
                    </a:ext>
                  </a:extLst>
                </p14:cNvPr>
                <p14:cNvContentPartPr/>
                <p14:nvPr/>
              </p14:nvContentPartPr>
              <p14:xfrm>
                <a:off x="8817737" y="4894692"/>
                <a:ext cx="16344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2107BA-CC89-488C-B92B-7C5C44A287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09097" y="4885692"/>
                  <a:ext cx="18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611A78-AA02-422B-8C17-297DC39842EC}"/>
                    </a:ext>
                  </a:extLst>
                </p14:cNvPr>
                <p14:cNvContentPartPr/>
                <p14:nvPr/>
              </p14:nvContentPartPr>
              <p14:xfrm>
                <a:off x="9114017" y="4686252"/>
                <a:ext cx="329400" cy="474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611A78-AA02-422B-8C17-297DC39842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5017" y="4677612"/>
                  <a:ext cx="3470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5DAF7E-08A5-41C0-9226-5B80866040A5}"/>
                    </a:ext>
                  </a:extLst>
                </p14:cNvPr>
                <p14:cNvContentPartPr/>
                <p14:nvPr/>
              </p14:nvContentPartPr>
              <p14:xfrm>
                <a:off x="9454577" y="4932132"/>
                <a:ext cx="259560" cy="172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5DAF7E-08A5-41C0-9226-5B80866040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45577" y="4923132"/>
                  <a:ext cx="277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C72B9D-51D1-44AC-8333-A2EE6624CE7B}"/>
                    </a:ext>
                  </a:extLst>
                </p14:cNvPr>
                <p14:cNvContentPartPr/>
                <p14:nvPr/>
              </p14:nvContentPartPr>
              <p14:xfrm>
                <a:off x="9662297" y="4801092"/>
                <a:ext cx="67680" cy="6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C72B9D-51D1-44AC-8333-A2EE6624CE7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53297" y="4792452"/>
                  <a:ext cx="85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9F9A6E-2964-42EE-B913-906229CAA2F9}"/>
                    </a:ext>
                  </a:extLst>
                </p14:cNvPr>
                <p14:cNvContentPartPr/>
                <p14:nvPr/>
              </p14:nvContentPartPr>
              <p14:xfrm>
                <a:off x="9768137" y="4938972"/>
                <a:ext cx="153720" cy="22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9F9A6E-2964-42EE-B913-906229CAA2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59497" y="4929972"/>
                  <a:ext cx="171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4CB505-E2FD-4BF5-86EA-8FFAFCE5EB80}"/>
                    </a:ext>
                  </a:extLst>
                </p14:cNvPr>
                <p14:cNvContentPartPr/>
                <p14:nvPr/>
              </p14:nvContentPartPr>
              <p14:xfrm>
                <a:off x="7315457" y="5322732"/>
                <a:ext cx="149760" cy="53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4CB505-E2FD-4BF5-86EA-8FFAFCE5EB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06457" y="5314092"/>
                  <a:ext cx="167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8A600B-3BF9-4D7C-B9BC-F77051AC2D20}"/>
                    </a:ext>
                  </a:extLst>
                </p14:cNvPr>
                <p14:cNvContentPartPr/>
                <p14:nvPr/>
              </p14:nvContentPartPr>
              <p14:xfrm>
                <a:off x="7603097" y="5369172"/>
                <a:ext cx="21960" cy="40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8A600B-3BF9-4D7C-B9BC-F77051AC2D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94097" y="5360172"/>
                  <a:ext cx="396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2633E38-4ABF-4879-B68B-8E91A6EFD327}"/>
                    </a:ext>
                  </a:extLst>
                </p14:cNvPr>
                <p14:cNvContentPartPr/>
                <p14:nvPr/>
              </p14:nvContentPartPr>
              <p14:xfrm>
                <a:off x="7606697" y="5516052"/>
                <a:ext cx="119520" cy="25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2633E38-4ABF-4879-B68B-8E91A6EFD3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98057" y="5507412"/>
                  <a:ext cx="137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74C52D-F67B-43B9-851D-A8D2EF11E602}"/>
                    </a:ext>
                  </a:extLst>
                </p14:cNvPr>
                <p14:cNvContentPartPr/>
                <p14:nvPr/>
              </p14:nvContentPartPr>
              <p14:xfrm>
                <a:off x="7739537" y="5560692"/>
                <a:ext cx="142560" cy="187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74C52D-F67B-43B9-851D-A8D2EF11E6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30897" y="5552052"/>
                  <a:ext cx="160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1C6ED42-E8CB-4155-A0D6-C662092A27BE}"/>
                    </a:ext>
                  </a:extLst>
                </p14:cNvPr>
                <p14:cNvContentPartPr/>
                <p14:nvPr/>
              </p14:nvContentPartPr>
              <p14:xfrm>
                <a:off x="7890377" y="5589492"/>
                <a:ext cx="120960" cy="293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1C6ED42-E8CB-4155-A0D6-C662092A27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81377" y="5580852"/>
                  <a:ext cx="138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CBA6E3-8F54-4F52-9B6B-A3D6B4E5FD9C}"/>
                    </a:ext>
                  </a:extLst>
                </p14:cNvPr>
                <p14:cNvContentPartPr/>
                <p14:nvPr/>
              </p14:nvContentPartPr>
              <p14:xfrm>
                <a:off x="8007017" y="5604612"/>
                <a:ext cx="138600" cy="319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CBA6E3-8F54-4F52-9B6B-A3D6B4E5FD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98377" y="5595612"/>
                  <a:ext cx="156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ED1EA5-E781-45FC-837D-72F828841F04}"/>
                    </a:ext>
                  </a:extLst>
                </p14:cNvPr>
                <p14:cNvContentPartPr/>
                <p14:nvPr/>
              </p14:nvContentPartPr>
              <p14:xfrm>
                <a:off x="8168297" y="5601732"/>
                <a:ext cx="140400" cy="18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ED1EA5-E781-45FC-837D-72F828841F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59297" y="5592732"/>
                  <a:ext cx="158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8B6841-210E-434A-A02F-BB526D23B8FF}"/>
                    </a:ext>
                  </a:extLst>
                </p14:cNvPr>
                <p14:cNvContentPartPr/>
                <p14:nvPr/>
              </p14:nvContentPartPr>
              <p14:xfrm>
                <a:off x="8562857" y="5590932"/>
                <a:ext cx="131400" cy="16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8B6841-210E-434A-A02F-BB526D23B8F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54217" y="5581932"/>
                  <a:ext cx="149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22ED21-C875-45A3-AAC5-84301B4A46CA}"/>
                    </a:ext>
                  </a:extLst>
                </p14:cNvPr>
                <p14:cNvContentPartPr/>
                <p14:nvPr/>
              </p14:nvContentPartPr>
              <p14:xfrm>
                <a:off x="8750777" y="5568972"/>
                <a:ext cx="139680" cy="208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22ED21-C875-45A3-AAC5-84301B4A46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1777" y="5560332"/>
                  <a:ext cx="157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4B5815-CD3E-48C8-8B2A-72581BA4940F}"/>
                    </a:ext>
                  </a:extLst>
                </p14:cNvPr>
                <p14:cNvContentPartPr/>
                <p14:nvPr/>
              </p14:nvContentPartPr>
              <p14:xfrm>
                <a:off x="9097457" y="5418492"/>
                <a:ext cx="148320" cy="353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4B5815-CD3E-48C8-8B2A-72581BA4940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88457" y="5409852"/>
                  <a:ext cx="1659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24B584-FC9C-4F73-B83E-241DCAA4F43B}"/>
                    </a:ext>
                  </a:extLst>
                </p14:cNvPr>
                <p14:cNvContentPartPr/>
                <p14:nvPr/>
              </p14:nvContentPartPr>
              <p14:xfrm>
                <a:off x="9241097" y="5594532"/>
                <a:ext cx="439560" cy="177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24B584-FC9C-4F73-B83E-241DCAA4F4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32097" y="5585892"/>
                  <a:ext cx="457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E3D1EFF-337E-4CD8-B3F6-852DFFEDAA0C}"/>
                    </a:ext>
                  </a:extLst>
                </p14:cNvPr>
                <p14:cNvContentPartPr/>
                <p14:nvPr/>
              </p14:nvContentPartPr>
              <p14:xfrm>
                <a:off x="9691097" y="5372052"/>
                <a:ext cx="134280" cy="387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E3D1EFF-337E-4CD8-B3F6-852DFFEDAA0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82457" y="5363412"/>
                  <a:ext cx="1519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FE045B3-09E9-4E9C-AA93-869108306B38}"/>
                    </a:ext>
                  </a:extLst>
                </p14:cNvPr>
                <p14:cNvContentPartPr/>
                <p14:nvPr/>
              </p14:nvContentPartPr>
              <p14:xfrm>
                <a:off x="9851297" y="5585172"/>
                <a:ext cx="161280" cy="18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FE045B3-09E9-4E9C-AA93-869108306B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42657" y="5576172"/>
                  <a:ext cx="178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E45B65-3B5E-4441-849A-780CBA289201}"/>
                    </a:ext>
                  </a:extLst>
                </p14:cNvPr>
                <p14:cNvContentPartPr/>
                <p14:nvPr/>
              </p14:nvContentPartPr>
              <p14:xfrm>
                <a:off x="9993857" y="5284212"/>
                <a:ext cx="178200" cy="58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E45B65-3B5E-4441-849A-780CBA2892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85217" y="5275212"/>
                  <a:ext cx="195840" cy="60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401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67"/>
    </mc:Choice>
    <mc:Fallback>
      <p:transition spd="slow" advTm="721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A42D-7957-420C-8766-49C86BCA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16" y="677529"/>
            <a:ext cx="8229600" cy="857250"/>
          </a:xfrm>
        </p:spPr>
        <p:txBody>
          <a:bodyPr/>
          <a:lstStyle/>
          <a:p>
            <a:r>
              <a:rPr lang="en-CA" dirty="0"/>
              <a:t>Serum protein electrophoresis (SPEP)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3BD99D-6785-4CF8-8F44-7C4819DDE904}"/>
                  </a:ext>
                </a:extLst>
              </p14:cNvPr>
              <p14:cNvContentPartPr/>
              <p14:nvPr/>
            </p14:nvContentPartPr>
            <p14:xfrm>
              <a:off x="857713" y="1464309"/>
              <a:ext cx="5544450" cy="245673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3BD99D-6785-4CF8-8F44-7C4819DDE9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713" y="1455310"/>
                <a:ext cx="5562090" cy="2474368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74F5396-1DB1-4063-8A4D-7FA06BE3E086}"/>
              </a:ext>
            </a:extLst>
          </p:cNvPr>
          <p:cNvGrpSpPr/>
          <p:nvPr/>
        </p:nvGrpSpPr>
        <p:grpSpPr>
          <a:xfrm>
            <a:off x="1111513" y="3858399"/>
            <a:ext cx="725760" cy="302940"/>
            <a:chOff x="1482017" y="5144532"/>
            <a:chExt cx="96768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3EB97D-86F2-40FD-BBA3-DFA6FC171058}"/>
                    </a:ext>
                  </a:extLst>
                </p14:cNvPr>
                <p14:cNvContentPartPr/>
                <p14:nvPr/>
              </p14:nvContentPartPr>
              <p14:xfrm>
                <a:off x="1482017" y="5144532"/>
                <a:ext cx="399960" cy="40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3EB97D-86F2-40FD-BBA3-DFA6FC1710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3377" y="5135892"/>
                  <a:ext cx="417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61147A-778C-4C12-A9F3-D02E102802DE}"/>
                    </a:ext>
                  </a:extLst>
                </p14:cNvPr>
                <p14:cNvContentPartPr/>
                <p14:nvPr/>
              </p14:nvContentPartPr>
              <p14:xfrm>
                <a:off x="1910777" y="5341452"/>
                <a:ext cx="390960" cy="182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61147A-778C-4C12-A9F3-D02E102802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1777" y="5332812"/>
                  <a:ext cx="408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D90F2C-EFF3-4AE9-B4D6-56C4ABAB4C2B}"/>
                    </a:ext>
                  </a:extLst>
                </p14:cNvPr>
                <p14:cNvContentPartPr/>
                <p14:nvPr/>
              </p14:nvContentPartPr>
              <p14:xfrm>
                <a:off x="2252777" y="5214372"/>
                <a:ext cx="27720" cy="3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D90F2C-EFF3-4AE9-B4D6-56C4ABAB4C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44137" y="5205372"/>
                  <a:ext cx="45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429C15-23A7-4DFC-A17C-28F5312BBE8F}"/>
                    </a:ext>
                  </a:extLst>
                </p14:cNvPr>
                <p14:cNvContentPartPr/>
                <p14:nvPr/>
              </p14:nvContentPartPr>
              <p14:xfrm>
                <a:off x="2355737" y="5331732"/>
                <a:ext cx="93960" cy="18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429C15-23A7-4DFC-A17C-28F5312BBE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7097" y="5323092"/>
                  <a:ext cx="11160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79797B-C6E1-42CA-BED1-15F0FF2BE151}"/>
                  </a:ext>
                </a:extLst>
              </p14:cNvPr>
              <p14:cNvContentPartPr/>
              <p14:nvPr/>
            </p14:nvContentPartPr>
            <p14:xfrm>
              <a:off x="2288713" y="3665079"/>
              <a:ext cx="152550" cy="1398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79797B-C6E1-42CA-BED1-15F0FF2BE1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79697" y="3656067"/>
                <a:ext cx="170221" cy="157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616B05-70E6-4FF6-B579-B1D8238600A1}"/>
                  </a:ext>
                </a:extLst>
              </p14:cNvPr>
              <p14:cNvContentPartPr/>
              <p14:nvPr/>
            </p14:nvContentPartPr>
            <p14:xfrm>
              <a:off x="2475013" y="3652119"/>
              <a:ext cx="72360" cy="1744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616B05-70E6-4FF6-B579-B1D8238600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66058" y="3643147"/>
                <a:ext cx="89913" cy="192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024C7D-5B0B-41A7-9919-689A10409E28}"/>
                  </a:ext>
                </a:extLst>
              </p14:cNvPr>
              <p14:cNvContentPartPr/>
              <p14:nvPr/>
            </p14:nvContentPartPr>
            <p14:xfrm>
              <a:off x="2703703" y="3605949"/>
              <a:ext cx="164160" cy="1323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024C7D-5B0B-41A7-9919-689A10409E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4703" y="3596961"/>
                <a:ext cx="181800" cy="14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A71BA51-B919-4A55-AC9F-D5ACC3596DB5}"/>
                  </a:ext>
                </a:extLst>
              </p14:cNvPr>
              <p14:cNvContentPartPr/>
              <p14:nvPr/>
            </p14:nvContentPartPr>
            <p14:xfrm>
              <a:off x="2896753" y="3682899"/>
              <a:ext cx="59130" cy="739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A71BA51-B919-4A55-AC9F-D5ACC3596D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87794" y="3673964"/>
                <a:ext cx="76690" cy="9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01FD61-9265-4F68-9E41-7B2B458E3640}"/>
                  </a:ext>
                </a:extLst>
              </p14:cNvPr>
              <p14:cNvContentPartPr/>
              <p14:nvPr/>
            </p14:nvContentPartPr>
            <p14:xfrm>
              <a:off x="3156763" y="3567609"/>
              <a:ext cx="99360" cy="19683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01FD61-9265-4F68-9E41-7B2B458E36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47763" y="3558597"/>
                <a:ext cx="117000" cy="21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DA901-0B0E-45DC-B177-8D06F4260211}"/>
                  </a:ext>
                </a:extLst>
              </p14:cNvPr>
              <p14:cNvContentPartPr/>
              <p14:nvPr/>
            </p14:nvContentPartPr>
            <p14:xfrm>
              <a:off x="3316603" y="3683439"/>
              <a:ext cx="16470" cy="9261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DA901-0B0E-45DC-B177-8D06F42602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07453" y="3674430"/>
                <a:ext cx="34404" cy="11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CD0BF81-6020-4601-8892-DFD9BD9D87AA}"/>
                  </a:ext>
                </a:extLst>
              </p14:cNvPr>
              <p14:cNvContentPartPr/>
              <p14:nvPr/>
            </p14:nvContentPartPr>
            <p14:xfrm>
              <a:off x="3577423" y="3567069"/>
              <a:ext cx="111510" cy="1765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CD0BF81-6020-4601-8892-DFD9BD9D87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68430" y="3558060"/>
                <a:ext cx="129136" cy="194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0B50D3-B0E2-446A-8A6A-F91D86A72356}"/>
                  </a:ext>
                </a:extLst>
              </p14:cNvPr>
              <p14:cNvContentPartPr/>
              <p14:nvPr/>
            </p14:nvContentPartPr>
            <p14:xfrm>
              <a:off x="3707563" y="3689109"/>
              <a:ext cx="137700" cy="869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0B50D3-B0E2-446A-8A6A-F91D86A723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8551" y="3680128"/>
                <a:ext cx="155363" cy="104544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7119E21-645C-41BD-AAB8-CDF7DC538612}"/>
              </a:ext>
            </a:extLst>
          </p:cNvPr>
          <p:cNvGrpSpPr/>
          <p:nvPr/>
        </p:nvGrpSpPr>
        <p:grpSpPr>
          <a:xfrm>
            <a:off x="3996463" y="3761469"/>
            <a:ext cx="2402460" cy="541620"/>
            <a:chOff x="5328617" y="5015292"/>
            <a:chExt cx="320328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1ED628-8A6C-4AE8-BEEA-5BD11F35DFB2}"/>
                    </a:ext>
                  </a:extLst>
                </p14:cNvPr>
                <p14:cNvContentPartPr/>
                <p14:nvPr/>
              </p14:nvContentPartPr>
              <p14:xfrm>
                <a:off x="5328617" y="5015292"/>
                <a:ext cx="51480" cy="321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1ED628-8A6C-4AE8-BEEA-5BD11F35DF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19617" y="5006652"/>
                  <a:ext cx="69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EB3D44-431B-4D6E-ACAF-8824B78E755D}"/>
                    </a:ext>
                  </a:extLst>
                </p14:cNvPr>
                <p14:cNvContentPartPr/>
                <p14:nvPr/>
              </p14:nvContentPartPr>
              <p14:xfrm>
                <a:off x="5328977" y="5042292"/>
                <a:ext cx="3202920" cy="201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EB3D44-431B-4D6E-ACAF-8824B78E75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9977" y="5033292"/>
                  <a:ext cx="3220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69FC97-147F-4891-A6D8-E29282765035}"/>
                    </a:ext>
                  </a:extLst>
                </p14:cNvPr>
                <p14:cNvContentPartPr/>
                <p14:nvPr/>
              </p14:nvContentPartPr>
              <p14:xfrm>
                <a:off x="5996057" y="5380332"/>
                <a:ext cx="193320" cy="321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69FC97-147F-4891-A6D8-E292827650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87057" y="5371692"/>
                  <a:ext cx="210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27C5BA-A881-4608-84FF-E3BA461D5069}"/>
                    </a:ext>
                  </a:extLst>
                </p14:cNvPr>
                <p14:cNvContentPartPr/>
                <p14:nvPr/>
              </p14:nvContentPartPr>
              <p14:xfrm>
                <a:off x="6205577" y="5394372"/>
                <a:ext cx="397440" cy="13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27C5BA-A881-4608-84FF-E3BA461D50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96577" y="5385732"/>
                  <a:ext cx="415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F4018D-4C3C-4CBA-8B67-EFE3F9584601}"/>
                    </a:ext>
                  </a:extLst>
                </p14:cNvPr>
                <p14:cNvContentPartPr/>
                <p14:nvPr/>
              </p14:nvContentPartPr>
              <p14:xfrm>
                <a:off x="6595097" y="5396172"/>
                <a:ext cx="182160" cy="15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F4018D-4C3C-4CBA-8B67-EFE3F95846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6457" y="5387532"/>
                  <a:ext cx="199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A3A3C3-C1F5-45A3-A030-21C444E26DF2}"/>
                    </a:ext>
                  </a:extLst>
                </p14:cNvPr>
                <p14:cNvContentPartPr/>
                <p14:nvPr/>
              </p14:nvContentPartPr>
              <p14:xfrm>
                <a:off x="6783377" y="5415252"/>
                <a:ext cx="139680" cy="14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A3A3C3-C1F5-45A3-A030-21C444E26D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74737" y="5406252"/>
                  <a:ext cx="15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EFC26B-46D9-48D1-9725-B04CC69C8395}"/>
                    </a:ext>
                  </a:extLst>
                </p14:cNvPr>
                <p14:cNvContentPartPr/>
                <p14:nvPr/>
              </p14:nvContentPartPr>
              <p14:xfrm>
                <a:off x="6927377" y="5291772"/>
                <a:ext cx="303120" cy="445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EFC26B-46D9-48D1-9725-B04CC69C83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18737" y="5282772"/>
                  <a:ext cx="3207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621333-E7C1-4B1E-9D1D-35DFD32CD55E}"/>
                    </a:ext>
                  </a:extLst>
                </p14:cNvPr>
                <p14:cNvContentPartPr/>
                <p14:nvPr/>
              </p14:nvContentPartPr>
              <p14:xfrm>
                <a:off x="7210337" y="5456292"/>
                <a:ext cx="111240" cy="13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621333-E7C1-4B1E-9D1D-35DFD32CD5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01697" y="5447292"/>
                  <a:ext cx="12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471972-0CEA-4829-93EB-080D6EE81BF7}"/>
                    </a:ext>
                  </a:extLst>
                </p14:cNvPr>
                <p14:cNvContentPartPr/>
                <p14:nvPr/>
              </p14:nvContentPartPr>
              <p14:xfrm>
                <a:off x="7315457" y="5316612"/>
                <a:ext cx="155520" cy="263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471972-0CEA-4829-93EB-080D6EE81B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06817" y="5307972"/>
                  <a:ext cx="173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5F8714-1C17-49BC-AED7-EC71EBB783B4}"/>
                    </a:ext>
                  </a:extLst>
                </p14:cNvPr>
                <p14:cNvContentPartPr/>
                <p14:nvPr/>
              </p14:nvContentPartPr>
              <p14:xfrm>
                <a:off x="7522457" y="5319132"/>
                <a:ext cx="330840" cy="24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5F8714-1C17-49BC-AED7-EC71EBB783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3457" y="5310132"/>
                  <a:ext cx="348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5E940E-719D-4F06-827D-D68063D6DE7D}"/>
                    </a:ext>
                  </a:extLst>
                </p14:cNvPr>
                <p14:cNvContentPartPr/>
                <p14:nvPr/>
              </p14:nvContentPartPr>
              <p14:xfrm>
                <a:off x="7815857" y="5354412"/>
                <a:ext cx="37800" cy="34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5E940E-719D-4F06-827D-D68063D6DE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07217" y="5345772"/>
                  <a:ext cx="55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14DE74-79B9-42BF-818F-FE7AB47DBB2F}"/>
                    </a:ext>
                  </a:extLst>
                </p14:cNvPr>
                <p14:cNvContentPartPr/>
                <p14:nvPr/>
              </p14:nvContentPartPr>
              <p14:xfrm>
                <a:off x="7901177" y="5419212"/>
                <a:ext cx="150840" cy="161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14DE74-79B9-42BF-818F-FE7AB47DBB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2177" y="5410212"/>
                  <a:ext cx="16848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723EF8A-8A26-4108-B144-14E886B51D23}"/>
                  </a:ext>
                </a:extLst>
              </p14:cNvPr>
              <p14:cNvContentPartPr/>
              <p14:nvPr/>
            </p14:nvContentPartPr>
            <p14:xfrm>
              <a:off x="3751573" y="2032389"/>
              <a:ext cx="3190590" cy="281097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723EF8A-8A26-4108-B144-14E886B51D2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42574" y="2023389"/>
                <a:ext cx="3208228" cy="2828611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651B5D1-619D-4F73-A14D-88C9FD7CB398}"/>
              </a:ext>
            </a:extLst>
          </p:cNvPr>
          <p:cNvGrpSpPr/>
          <p:nvPr/>
        </p:nvGrpSpPr>
        <p:grpSpPr>
          <a:xfrm>
            <a:off x="6385963" y="1633329"/>
            <a:ext cx="1618920" cy="892890"/>
            <a:chOff x="8514617" y="2177772"/>
            <a:chExt cx="2158560" cy="11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DF7752-445D-4D66-BD7C-F2AD1415D920}"/>
                    </a:ext>
                  </a:extLst>
                </p14:cNvPr>
                <p14:cNvContentPartPr/>
                <p14:nvPr/>
              </p14:nvContentPartPr>
              <p14:xfrm>
                <a:off x="8514617" y="2741892"/>
                <a:ext cx="420840" cy="39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DF7752-445D-4D66-BD7C-F2AD1415D9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05617" y="2732892"/>
                  <a:ext cx="438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166E32-D5F9-4486-9B21-03D41C510195}"/>
                    </a:ext>
                  </a:extLst>
                </p14:cNvPr>
                <p14:cNvContentPartPr/>
                <p14:nvPr/>
              </p14:nvContentPartPr>
              <p14:xfrm>
                <a:off x="8962457" y="2551812"/>
                <a:ext cx="329040" cy="259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166E32-D5F9-4486-9B21-03D41C5101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53457" y="2543172"/>
                  <a:ext cx="346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7061C92-FDCE-4166-B404-85BE4B4C15C1}"/>
                    </a:ext>
                  </a:extLst>
                </p14:cNvPr>
                <p14:cNvContentPartPr/>
                <p14:nvPr/>
              </p14:nvContentPartPr>
              <p14:xfrm>
                <a:off x="9297257" y="2476572"/>
                <a:ext cx="311400" cy="46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7061C92-FDCE-4166-B404-85BE4B4C15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88617" y="2467572"/>
                  <a:ext cx="3290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5F5B6C3-1720-47AE-A1EB-A33024936EBA}"/>
                    </a:ext>
                  </a:extLst>
                </p14:cNvPr>
                <p14:cNvContentPartPr/>
                <p14:nvPr/>
              </p14:nvContentPartPr>
              <p14:xfrm>
                <a:off x="9502097" y="2297292"/>
                <a:ext cx="46080" cy="87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5F5B6C3-1720-47AE-A1EB-A33024936E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93457" y="2288652"/>
                  <a:ext cx="63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71F7D6-0DC0-44F1-B550-22FA132594E7}"/>
                    </a:ext>
                  </a:extLst>
                </p14:cNvPr>
                <p14:cNvContentPartPr/>
                <p14:nvPr/>
              </p14:nvContentPartPr>
              <p14:xfrm>
                <a:off x="9644657" y="2511492"/>
                <a:ext cx="165960" cy="163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71F7D6-0DC0-44F1-B550-22FA132594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36017" y="2502852"/>
                  <a:ext cx="183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CF5AC7-CE30-4012-9058-11A86F47B9E6}"/>
                    </a:ext>
                  </a:extLst>
                </p14:cNvPr>
                <p14:cNvContentPartPr/>
                <p14:nvPr/>
              </p14:nvContentPartPr>
              <p14:xfrm>
                <a:off x="9862817" y="2425092"/>
                <a:ext cx="215280" cy="264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CF5AC7-CE30-4012-9058-11A86F47B9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54177" y="2416092"/>
                  <a:ext cx="232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59085B-0C58-4AB2-A0F9-06D68E177C91}"/>
                    </a:ext>
                  </a:extLst>
                </p14:cNvPr>
                <p14:cNvContentPartPr/>
                <p14:nvPr/>
              </p14:nvContentPartPr>
              <p14:xfrm>
                <a:off x="10258457" y="2429052"/>
                <a:ext cx="210240" cy="183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59085B-0C58-4AB2-A0F9-06D68E177C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49457" y="2420412"/>
                  <a:ext cx="22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DCF1DA-E5AD-47E5-BEFD-FEC8E7CADB2E}"/>
                    </a:ext>
                  </a:extLst>
                </p14:cNvPr>
                <p14:cNvContentPartPr/>
                <p14:nvPr/>
              </p14:nvContentPartPr>
              <p14:xfrm>
                <a:off x="10482377" y="2177772"/>
                <a:ext cx="190800" cy="44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DCF1DA-E5AD-47E5-BEFD-FEC8E7CADB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73737" y="2168772"/>
                  <a:ext cx="208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66D62E-7118-4BAB-8EEC-2D762CF6496F}"/>
                    </a:ext>
                  </a:extLst>
                </p14:cNvPr>
                <p14:cNvContentPartPr/>
                <p14:nvPr/>
              </p14:nvContentPartPr>
              <p14:xfrm>
                <a:off x="10434137" y="2346252"/>
                <a:ext cx="168120" cy="3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66D62E-7118-4BAB-8EEC-2D762CF649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25137" y="2337252"/>
                  <a:ext cx="185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76B437-FAF4-42F7-A315-4E150083BEAF}"/>
                    </a:ext>
                  </a:extLst>
                </p14:cNvPr>
                <p14:cNvContentPartPr/>
                <p14:nvPr/>
              </p14:nvContentPartPr>
              <p14:xfrm>
                <a:off x="9289337" y="3119892"/>
                <a:ext cx="35640" cy="204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76B437-FAF4-42F7-A315-4E150083BE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80697" y="3111252"/>
                  <a:ext cx="53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107F27-9EEE-4173-8DD4-30D57A20153B}"/>
                    </a:ext>
                  </a:extLst>
                </p14:cNvPr>
                <p14:cNvContentPartPr/>
                <p14:nvPr/>
              </p14:nvContentPartPr>
              <p14:xfrm>
                <a:off x="9228137" y="3002532"/>
                <a:ext cx="72000" cy="73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107F27-9EEE-4173-8DD4-30D57A2015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19497" y="2993892"/>
                  <a:ext cx="8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FEADA5-8930-4E9C-8A22-4EE55C06DC8E}"/>
                    </a:ext>
                  </a:extLst>
                </p14:cNvPr>
                <p14:cNvContentPartPr/>
                <p14:nvPr/>
              </p14:nvContentPartPr>
              <p14:xfrm>
                <a:off x="9369257" y="2940612"/>
                <a:ext cx="269280" cy="42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FEADA5-8930-4E9C-8A22-4EE55C06DC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60617" y="2931612"/>
                  <a:ext cx="2869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6032BA-89BE-4E4A-89D7-ABCC0EB4A3A0}"/>
                    </a:ext>
                  </a:extLst>
                </p14:cNvPr>
                <p14:cNvContentPartPr/>
                <p14:nvPr/>
              </p14:nvContentPartPr>
              <p14:xfrm>
                <a:off x="9524057" y="3089292"/>
                <a:ext cx="137160" cy="3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6032BA-89BE-4E4A-89D7-ABCC0EB4A3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15057" y="3080292"/>
                  <a:ext cx="154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0A975B-4901-4282-8F57-90BD14F7A48A}"/>
                    </a:ext>
                  </a:extLst>
                </p14:cNvPr>
                <p14:cNvContentPartPr/>
                <p14:nvPr/>
              </p14:nvContentPartPr>
              <p14:xfrm>
                <a:off x="9667697" y="3055452"/>
                <a:ext cx="446400" cy="237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0A975B-4901-4282-8F57-90BD14F7A4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59057" y="3046812"/>
                  <a:ext cx="464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A43892-A8BE-4850-968C-3516EA9A83DC}"/>
                    </a:ext>
                  </a:extLst>
                </p14:cNvPr>
                <p14:cNvContentPartPr/>
                <p14:nvPr/>
              </p14:nvContentPartPr>
              <p14:xfrm>
                <a:off x="10089977" y="3018012"/>
                <a:ext cx="147960" cy="25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A43892-A8BE-4850-968C-3516EA9A83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81337" y="3009372"/>
                  <a:ext cx="165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A2C83C-8505-43A0-8A62-C612CC193B1A}"/>
                    </a:ext>
                  </a:extLst>
                </p14:cNvPr>
                <p14:cNvContentPartPr/>
                <p14:nvPr/>
              </p14:nvContentPartPr>
              <p14:xfrm>
                <a:off x="10194737" y="2795892"/>
                <a:ext cx="127080" cy="45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A2C83C-8505-43A0-8A62-C612CC193B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86097" y="2786892"/>
                  <a:ext cx="144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3CCCDE1-27E7-40F8-B523-EE0B1B477EA2}"/>
                    </a:ext>
                  </a:extLst>
                </p14:cNvPr>
                <p14:cNvContentPartPr/>
                <p14:nvPr/>
              </p14:nvContentPartPr>
              <p14:xfrm>
                <a:off x="10167737" y="2971212"/>
                <a:ext cx="269640" cy="8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3CCCDE1-27E7-40F8-B523-EE0B1B477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59097" y="2962572"/>
                  <a:ext cx="2872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382D04-C0E9-4FEC-9932-60787E51CE45}"/>
              </a:ext>
            </a:extLst>
          </p:cNvPr>
          <p:cNvGrpSpPr/>
          <p:nvPr/>
        </p:nvGrpSpPr>
        <p:grpSpPr>
          <a:xfrm>
            <a:off x="256693" y="3084849"/>
            <a:ext cx="377190" cy="376110"/>
            <a:chOff x="342257" y="4113132"/>
            <a:chExt cx="50292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4C1992-BF20-4E1C-BA12-C3E989DF1818}"/>
                    </a:ext>
                  </a:extLst>
                </p14:cNvPr>
                <p14:cNvContentPartPr/>
                <p14:nvPr/>
              </p14:nvContentPartPr>
              <p14:xfrm>
                <a:off x="571577" y="4204932"/>
                <a:ext cx="64800" cy="301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4C1992-BF20-4E1C-BA12-C3E989DF18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2937" y="4195932"/>
                  <a:ext cx="82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E13183-880D-479E-84BC-3997E2D1ABCF}"/>
                    </a:ext>
                  </a:extLst>
                </p14:cNvPr>
                <p14:cNvContentPartPr/>
                <p14:nvPr/>
              </p14:nvContentPartPr>
              <p14:xfrm>
                <a:off x="456017" y="4310772"/>
                <a:ext cx="239760" cy="59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E13183-880D-479E-84BC-3997E2D1ABC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7017" y="4301772"/>
                  <a:ext cx="25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F24C25-9D6E-43A2-8977-E5FA30833A4F}"/>
                    </a:ext>
                  </a:extLst>
                </p14:cNvPr>
                <p14:cNvContentPartPr/>
                <p14:nvPr/>
              </p14:nvContentPartPr>
              <p14:xfrm>
                <a:off x="342257" y="4113132"/>
                <a:ext cx="502920" cy="50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F24C25-9D6E-43A2-8977-E5FA30833A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3617" y="4104132"/>
                  <a:ext cx="520560" cy="51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0E6A716-7579-4385-BB06-891E23D6C835}"/>
              </a:ext>
            </a:extLst>
          </p:cNvPr>
          <p:cNvGrpSpPr/>
          <p:nvPr/>
        </p:nvGrpSpPr>
        <p:grpSpPr>
          <a:xfrm>
            <a:off x="7264003" y="3165039"/>
            <a:ext cx="380700" cy="384480"/>
            <a:chOff x="9685337" y="4220052"/>
            <a:chExt cx="50760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EB9468-39C4-498C-9BCC-E95175A28D48}"/>
                    </a:ext>
                  </a:extLst>
                </p14:cNvPr>
                <p14:cNvContentPartPr/>
                <p14:nvPr/>
              </p14:nvContentPartPr>
              <p14:xfrm>
                <a:off x="9823577" y="4501212"/>
                <a:ext cx="23904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EB9468-39C4-498C-9BCC-E95175A28D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14937" y="4492212"/>
                  <a:ext cx="256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4F499F-A2B0-40D3-A937-4DD409C72BC4}"/>
                    </a:ext>
                  </a:extLst>
                </p14:cNvPr>
                <p14:cNvContentPartPr/>
                <p14:nvPr/>
              </p14:nvContentPartPr>
              <p14:xfrm>
                <a:off x="9685337" y="4220052"/>
                <a:ext cx="507600" cy="51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4F499F-A2B0-40D3-A937-4DD409C72B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76337" y="4211052"/>
                  <a:ext cx="52524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C111D1-D415-4407-8951-AA18554A1AD2}"/>
                  </a:ext>
                </a:extLst>
              </p14:cNvPr>
              <p14:cNvContentPartPr/>
              <p14:nvPr/>
            </p14:nvContentPartPr>
            <p14:xfrm>
              <a:off x="7553410" y="3329820"/>
              <a:ext cx="220680" cy="1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C111D1-D415-4407-8951-AA18554A1AD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44410" y="3321180"/>
                <a:ext cx="238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0BFEA7-50F6-4889-AEAE-6811C7A07FB6}"/>
                  </a:ext>
                </a:extLst>
              </p14:cNvPr>
              <p14:cNvContentPartPr/>
              <p14:nvPr/>
            </p14:nvContentPartPr>
            <p14:xfrm>
              <a:off x="7482490" y="3130740"/>
              <a:ext cx="380880" cy="35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0BFEA7-50F6-4889-AEAE-6811C7A07FB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73850" y="3122100"/>
                <a:ext cx="398520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94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53"/>
    </mc:Choice>
    <mc:Fallback>
      <p:transition spd="slow" advTm="5315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0F33E-3256-48C0-BE1D-9D6F8265B8CD}"/>
              </a:ext>
            </a:extLst>
          </p:cNvPr>
          <p:cNvSpPr/>
          <p:nvPr/>
        </p:nvSpPr>
        <p:spPr>
          <a:xfrm>
            <a:off x="-44450" y="0"/>
            <a:ext cx="9232900" cy="51367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14:cNvPr>
              <p14:cNvContentPartPr/>
              <p14:nvPr/>
            </p14:nvContentPartPr>
            <p14:xfrm>
              <a:off x="1096982" y="2145676"/>
              <a:ext cx="203580" cy="87291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990" y="2136673"/>
                <a:ext cx="221204" cy="89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14:cNvPr>
              <p14:cNvContentPartPr/>
              <p14:nvPr/>
            </p14:nvContentPartPr>
            <p14:xfrm>
              <a:off x="1684232" y="1299226"/>
              <a:ext cx="1384020" cy="25493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233" y="1290225"/>
                <a:ext cx="1401658" cy="256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14:cNvPr>
              <p14:cNvContentPartPr/>
              <p14:nvPr/>
            </p14:nvContentPartPr>
            <p14:xfrm>
              <a:off x="103112" y="1305706"/>
              <a:ext cx="1264140" cy="13794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111" y="1296707"/>
                <a:ext cx="1281783" cy="139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14:cNvPr>
              <p14:cNvContentPartPr/>
              <p14:nvPr/>
            </p14:nvContentPartPr>
            <p14:xfrm>
              <a:off x="386342" y="2495056"/>
              <a:ext cx="1008990" cy="13257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343" y="2486055"/>
                <a:ext cx="1026628" cy="1343342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F6AF903F-4D98-42A5-8AA9-8BB0BEAAF1EB}"/>
              </a:ext>
            </a:extLst>
          </p:cNvPr>
          <p:cNvGrpSpPr/>
          <p:nvPr/>
        </p:nvGrpSpPr>
        <p:grpSpPr>
          <a:xfrm>
            <a:off x="851012" y="1737436"/>
            <a:ext cx="1387530" cy="1996110"/>
            <a:chOff x="1134682" y="2316581"/>
            <a:chExt cx="1850040" cy="26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14:cNvPr>
                <p14:cNvContentPartPr/>
                <p14:nvPr/>
              </p14:nvContentPartPr>
              <p14:xfrm>
                <a:off x="1691242" y="2702501"/>
                <a:ext cx="979920" cy="21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2242" y="2693861"/>
                  <a:ext cx="997560" cy="21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14:cNvPr>
                <p14:cNvContentPartPr/>
                <p14:nvPr/>
              </p14:nvContentPartPr>
              <p14:xfrm>
                <a:off x="1658842" y="2693141"/>
                <a:ext cx="199440" cy="20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0202" y="2684501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14:cNvPr>
                <p14:cNvContentPartPr/>
                <p14:nvPr/>
              </p14:nvContentPartPr>
              <p14:xfrm>
                <a:off x="1143682" y="3395501"/>
                <a:ext cx="612360" cy="10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5042" y="3386501"/>
                  <a:ext cx="63000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14:cNvPr>
                <p14:cNvContentPartPr/>
                <p14:nvPr/>
              </p14:nvContentPartPr>
              <p14:xfrm>
                <a:off x="1721482" y="4449581"/>
                <a:ext cx="95400" cy="11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2842" y="4440581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14:cNvPr>
                <p14:cNvContentPartPr/>
                <p14:nvPr/>
              </p14:nvContentPartPr>
              <p14:xfrm>
                <a:off x="1134682" y="4495301"/>
                <a:ext cx="550800" cy="48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6042" y="4486301"/>
                  <a:ext cx="5684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14:cNvPr>
                <p14:cNvContentPartPr/>
                <p14:nvPr/>
              </p14:nvContentPartPr>
              <p14:xfrm>
                <a:off x="2515642" y="4466501"/>
                <a:ext cx="469080" cy="45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6642" y="4457501"/>
                  <a:ext cx="486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14:cNvPr>
                <p14:cNvContentPartPr/>
                <p14:nvPr/>
              </p14:nvContentPartPr>
              <p14:xfrm>
                <a:off x="2257522" y="2345381"/>
                <a:ext cx="235800" cy="2008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8882" y="2336381"/>
                  <a:ext cx="253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14:cNvPr>
                <p14:cNvContentPartPr/>
                <p14:nvPr/>
              </p14:nvContentPartPr>
              <p14:xfrm>
                <a:off x="1813282" y="2316581"/>
                <a:ext cx="486000" cy="16704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04282" y="2307581"/>
                  <a:ext cx="503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A70E7DA-745B-4652-82E9-4191836DCFC0}"/>
              </a:ext>
            </a:extLst>
          </p:cNvPr>
          <p:cNvGrpSpPr/>
          <p:nvPr/>
        </p:nvGrpSpPr>
        <p:grpSpPr>
          <a:xfrm>
            <a:off x="1361582" y="568066"/>
            <a:ext cx="317250" cy="1049760"/>
            <a:chOff x="1815442" y="757421"/>
            <a:chExt cx="4230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14:cNvPr>
                <p14:cNvContentPartPr/>
                <p14:nvPr/>
              </p14:nvContentPartPr>
              <p14:xfrm>
                <a:off x="1817602" y="1799981"/>
                <a:ext cx="420840" cy="3571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8962" y="1791341"/>
                  <a:ext cx="438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14:cNvPr>
                <p14:cNvContentPartPr/>
                <p14:nvPr/>
              </p14:nvContentPartPr>
              <p14:xfrm>
                <a:off x="1821562" y="1277621"/>
                <a:ext cx="374040" cy="3952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2562" y="1268621"/>
                  <a:ext cx="391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14:cNvPr>
                <p14:cNvContentPartPr/>
                <p14:nvPr/>
              </p14:nvContentPartPr>
              <p14:xfrm>
                <a:off x="1815442" y="757421"/>
                <a:ext cx="349920" cy="360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6802" y="748421"/>
                  <a:ext cx="3675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CD626B84-EFC6-469F-B436-609B621B53B0}"/>
              </a:ext>
            </a:extLst>
          </p:cNvPr>
          <p:cNvGrpSpPr/>
          <p:nvPr/>
        </p:nvGrpSpPr>
        <p:grpSpPr>
          <a:xfrm>
            <a:off x="2549852" y="2085736"/>
            <a:ext cx="4383990" cy="3051000"/>
            <a:chOff x="3399802" y="2780981"/>
            <a:chExt cx="5845320" cy="40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14:cNvPr>
                <p14:cNvContentPartPr/>
                <p14:nvPr/>
              </p14:nvContentPartPr>
              <p14:xfrm>
                <a:off x="3399802" y="2780981"/>
                <a:ext cx="537480" cy="5828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0802" y="2772341"/>
                  <a:ext cx="555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14:cNvPr>
                <p14:cNvContentPartPr/>
                <p14:nvPr/>
              </p14:nvContentPartPr>
              <p14:xfrm>
                <a:off x="3867802" y="3229181"/>
                <a:ext cx="633240" cy="3855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802" y="3220541"/>
                  <a:ext cx="650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14:cNvPr>
                <p14:cNvContentPartPr/>
                <p14:nvPr/>
              </p14:nvContentPartPr>
              <p14:xfrm>
                <a:off x="3800122" y="3519341"/>
                <a:ext cx="5445000" cy="33296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1482" y="3510341"/>
                  <a:ext cx="5462640" cy="33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2B563874-355E-4C83-BC46-CABF1997AC1D}"/>
              </a:ext>
            </a:extLst>
          </p:cNvPr>
          <p:cNvGrpSpPr/>
          <p:nvPr/>
        </p:nvGrpSpPr>
        <p:grpSpPr>
          <a:xfrm>
            <a:off x="5097032" y="2778319"/>
            <a:ext cx="863190" cy="2473243"/>
            <a:chOff x="6796042" y="3704425"/>
            <a:chExt cx="1150920" cy="32976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14:cNvPr>
                <p14:cNvContentPartPr/>
                <p14:nvPr/>
              </p14:nvContentPartPr>
              <p14:xfrm>
                <a:off x="7437922" y="3915802"/>
                <a:ext cx="509040" cy="308628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9282" y="3906802"/>
                  <a:ext cx="526680" cy="31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14:cNvPr>
                <p14:cNvContentPartPr/>
                <p14:nvPr/>
              </p14:nvContentPartPr>
              <p14:xfrm>
                <a:off x="6796042" y="3704425"/>
                <a:ext cx="703440" cy="32662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7042" y="3695785"/>
                  <a:ext cx="721080" cy="32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207672D6-72AD-44FC-9DE0-E84DD1840836}"/>
              </a:ext>
            </a:extLst>
          </p:cNvPr>
          <p:cNvGrpSpPr/>
          <p:nvPr/>
        </p:nvGrpSpPr>
        <p:grpSpPr>
          <a:xfrm>
            <a:off x="3300722" y="2108719"/>
            <a:ext cx="639900" cy="2463750"/>
            <a:chOff x="4400962" y="2811625"/>
            <a:chExt cx="853200" cy="32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14:cNvPr>
                <p14:cNvContentPartPr/>
                <p14:nvPr/>
              </p14:nvContentPartPr>
              <p14:xfrm>
                <a:off x="4552522" y="5716105"/>
                <a:ext cx="165600" cy="20124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3522" y="5707105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14:cNvPr>
                <p14:cNvContentPartPr/>
                <p14:nvPr/>
              </p14:nvContentPartPr>
              <p14:xfrm>
                <a:off x="4400962" y="5559865"/>
                <a:ext cx="458280" cy="536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2322" y="5551225"/>
                  <a:ext cx="4759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14:cNvPr>
                <p14:cNvContentPartPr/>
                <p14:nvPr/>
              </p14:nvContentPartPr>
              <p14:xfrm>
                <a:off x="4412842" y="2811625"/>
                <a:ext cx="841320" cy="272952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4202" y="2802985"/>
                  <a:ext cx="858960" cy="27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14:cNvPr>
              <p14:cNvContentPartPr/>
              <p14:nvPr/>
            </p14:nvContentPartPr>
            <p14:xfrm>
              <a:off x="3972482" y="1713169"/>
              <a:ext cx="142830" cy="211950"/>
            </p14:xfrm>
          </p:contentPart>
        </mc:Choice>
        <mc:Fallback xmlns="">
          <p:pic>
            <p:nvPicPr>
              <p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63465" y="170417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3C22EDDF-D5D4-4876-9DCC-0476654F461F}"/>
              </a:ext>
            </a:extLst>
          </p:cNvPr>
          <p:cNvGrpSpPr/>
          <p:nvPr/>
        </p:nvGrpSpPr>
        <p:grpSpPr>
          <a:xfrm>
            <a:off x="3498092" y="1266859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8" name="Group 2127">
            <a:extLst>
              <a:ext uri="{FF2B5EF4-FFF2-40B4-BE49-F238E27FC236}">
                <a16:creationId xmlns:a16="http://schemas.microsoft.com/office/drawing/2014/main" id="{F7CA0BED-0FED-4F3A-B057-AEE8036D9723}"/>
              </a:ext>
            </a:extLst>
          </p:cNvPr>
          <p:cNvGrpSpPr/>
          <p:nvPr/>
        </p:nvGrpSpPr>
        <p:grpSpPr>
          <a:xfrm>
            <a:off x="3522662" y="2156779"/>
            <a:ext cx="977130" cy="1428030"/>
            <a:chOff x="4696882" y="2875705"/>
            <a:chExt cx="1302840" cy="19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14:cNvPr>
                <p14:cNvContentPartPr/>
                <p14:nvPr/>
              </p14:nvContentPartPr>
              <p14:xfrm>
                <a:off x="4958602" y="4412905"/>
                <a:ext cx="216720" cy="2620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49962" y="4404265"/>
                  <a:ext cx="23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14:cNvPr>
                <p14:cNvContentPartPr/>
                <p14:nvPr/>
              </p14:nvContentPartPr>
              <p14:xfrm>
                <a:off x="4696882" y="4234705"/>
                <a:ext cx="602640" cy="54504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7882" y="4225705"/>
                  <a:ext cx="620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14:cNvPr>
                <p14:cNvContentPartPr/>
                <p14:nvPr/>
              </p14:nvContentPartPr>
              <p14:xfrm>
                <a:off x="5179642" y="2875705"/>
                <a:ext cx="820080" cy="135864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70642" y="2867065"/>
                  <a:ext cx="837720" cy="13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B9CF392E-3CF6-47CB-8B9E-B79557E96F0D}"/>
              </a:ext>
            </a:extLst>
          </p:cNvPr>
          <p:cNvGrpSpPr/>
          <p:nvPr/>
        </p:nvGrpSpPr>
        <p:grpSpPr>
          <a:xfrm>
            <a:off x="4145282" y="1164529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4E0F5A32-877A-4373-9D53-5FAA83FFC24E}"/>
              </a:ext>
            </a:extLst>
          </p:cNvPr>
          <p:cNvGrpSpPr/>
          <p:nvPr/>
        </p:nvGrpSpPr>
        <p:grpSpPr>
          <a:xfrm>
            <a:off x="4320242" y="1571689"/>
            <a:ext cx="346410" cy="371520"/>
            <a:chOff x="5760322" y="2095585"/>
            <a:chExt cx="4618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14:cNvPr>
                <p14:cNvContentPartPr/>
                <p14:nvPr/>
              </p14:nvContentPartPr>
              <p14:xfrm>
                <a:off x="5803162" y="2095585"/>
                <a:ext cx="347400" cy="49536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94522" y="2086945"/>
                  <a:ext cx="365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14:cNvPr>
                <p14:cNvContentPartPr/>
                <p14:nvPr/>
              </p14:nvContentPartPr>
              <p14:xfrm>
                <a:off x="6063442" y="2215825"/>
                <a:ext cx="158760" cy="14328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54442" y="2207185"/>
                  <a:ext cx="176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14:cNvPr>
                <p14:cNvContentPartPr/>
                <p14:nvPr/>
              </p14:nvContentPartPr>
              <p14:xfrm>
                <a:off x="5760322" y="2256145"/>
                <a:ext cx="156960" cy="17136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1322" y="2247145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E226C1A0-DD27-43EC-B4C1-FF7CAD3D1FC7}"/>
              </a:ext>
            </a:extLst>
          </p:cNvPr>
          <p:cNvGrpSpPr/>
          <p:nvPr/>
        </p:nvGrpSpPr>
        <p:grpSpPr>
          <a:xfrm>
            <a:off x="3758372" y="2201869"/>
            <a:ext cx="1169100" cy="2123010"/>
            <a:chOff x="5011162" y="2935825"/>
            <a:chExt cx="1558800" cy="28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14:cNvPr>
                <p14:cNvContentPartPr/>
                <p14:nvPr/>
              </p14:nvContentPartPr>
              <p14:xfrm>
                <a:off x="5176042" y="5412265"/>
                <a:ext cx="223200" cy="23148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7042" y="5403625"/>
                  <a:ext cx="24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14:cNvPr>
                <p14:cNvContentPartPr/>
                <p14:nvPr/>
              </p14:nvContentPartPr>
              <p14:xfrm>
                <a:off x="5011162" y="5279425"/>
                <a:ext cx="523080" cy="48708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2522" y="5270785"/>
                  <a:ext cx="5407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14:cNvPr>
                <p14:cNvContentPartPr/>
                <p14:nvPr/>
              </p14:nvContentPartPr>
              <p14:xfrm>
                <a:off x="5393482" y="2935825"/>
                <a:ext cx="1176480" cy="224064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4482" y="2926825"/>
                  <a:ext cx="1194120" cy="22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14:cNvPr>
              <p14:cNvContentPartPr/>
              <p14:nvPr/>
            </p14:nvContentPartPr>
            <p14:xfrm>
              <a:off x="4884272" y="2231569"/>
              <a:ext cx="58050" cy="85590"/>
            </p14:xfrm>
          </p:contentPart>
        </mc:Choice>
        <mc:Fallback xmlns="">
          <p:pic>
            <p:nvPicPr>
              <p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75314" y="2222578"/>
                <a:ext cx="75608" cy="103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144" name="Group 2143">
            <a:extLst>
              <a:ext uri="{FF2B5EF4-FFF2-40B4-BE49-F238E27FC236}">
                <a16:creationId xmlns:a16="http://schemas.microsoft.com/office/drawing/2014/main" id="{7723C999-AE30-4EF6-AB63-FF644A13D9CE}"/>
              </a:ext>
            </a:extLst>
          </p:cNvPr>
          <p:cNvGrpSpPr/>
          <p:nvPr/>
        </p:nvGrpSpPr>
        <p:grpSpPr>
          <a:xfrm>
            <a:off x="4697432" y="1712359"/>
            <a:ext cx="288090" cy="286740"/>
            <a:chOff x="6263242" y="2283145"/>
            <a:chExt cx="384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14:cNvPr>
                <p14:cNvContentPartPr/>
                <p14:nvPr/>
              </p14:nvContentPartPr>
              <p14:xfrm>
                <a:off x="6331642" y="2283145"/>
                <a:ext cx="276840" cy="38232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22642" y="2274505"/>
                  <a:ext cx="294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14:cNvPr>
                <p14:cNvContentPartPr/>
                <p14:nvPr/>
              </p14:nvContentPartPr>
              <p14:xfrm>
                <a:off x="6517402" y="2390065"/>
                <a:ext cx="129960" cy="12672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08402" y="2381425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14:cNvPr>
                <p14:cNvContentPartPr/>
                <p14:nvPr/>
              </p14:nvContentPartPr>
              <p14:xfrm>
                <a:off x="6263242" y="2363425"/>
                <a:ext cx="95760" cy="1353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4602" y="2354785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8" name="Group 2147">
            <a:extLst>
              <a:ext uri="{FF2B5EF4-FFF2-40B4-BE49-F238E27FC236}">
                <a16:creationId xmlns:a16="http://schemas.microsoft.com/office/drawing/2014/main" id="{4D609400-E5E0-408E-A74E-150060C41CDC}"/>
              </a:ext>
            </a:extLst>
          </p:cNvPr>
          <p:cNvGrpSpPr/>
          <p:nvPr/>
        </p:nvGrpSpPr>
        <p:grpSpPr>
          <a:xfrm>
            <a:off x="4592942" y="1132939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" name="Group 2150">
            <a:extLst>
              <a:ext uri="{FF2B5EF4-FFF2-40B4-BE49-F238E27FC236}">
                <a16:creationId xmlns:a16="http://schemas.microsoft.com/office/drawing/2014/main" id="{5805E02C-463E-4E4D-B85A-597F2E6AB302}"/>
              </a:ext>
            </a:extLst>
          </p:cNvPr>
          <p:cNvGrpSpPr/>
          <p:nvPr/>
        </p:nvGrpSpPr>
        <p:grpSpPr>
          <a:xfrm>
            <a:off x="4458482" y="2168389"/>
            <a:ext cx="768420" cy="1495530"/>
            <a:chOff x="5944642" y="2891185"/>
            <a:chExt cx="1024560" cy="19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14:cNvPr>
                <p14:cNvContentPartPr/>
                <p14:nvPr/>
              </p14:nvContentPartPr>
              <p14:xfrm>
                <a:off x="6095842" y="4511185"/>
                <a:ext cx="209520" cy="20124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87202" y="4502545"/>
                  <a:ext cx="227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14:cNvPr>
                <p14:cNvContentPartPr/>
                <p14:nvPr/>
              </p14:nvContentPartPr>
              <p14:xfrm>
                <a:off x="5944642" y="4442065"/>
                <a:ext cx="469440" cy="44316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35642" y="4433065"/>
                  <a:ext cx="487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14:cNvPr>
                <p14:cNvContentPartPr/>
                <p14:nvPr/>
              </p14:nvContentPartPr>
              <p14:xfrm>
                <a:off x="6306802" y="2891185"/>
                <a:ext cx="662400" cy="145116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98162" y="2882185"/>
                  <a:ext cx="680040" cy="14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453F2E3E-7B3E-4160-9E42-FD7B758E1061}"/>
              </a:ext>
            </a:extLst>
          </p:cNvPr>
          <p:cNvGrpSpPr/>
          <p:nvPr/>
        </p:nvGrpSpPr>
        <p:grpSpPr>
          <a:xfrm>
            <a:off x="4982282" y="104248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E4710F6C-DBC4-43F7-9CE7-EAF525783970}"/>
              </a:ext>
            </a:extLst>
          </p:cNvPr>
          <p:cNvGrpSpPr/>
          <p:nvPr/>
        </p:nvGrpSpPr>
        <p:grpSpPr>
          <a:xfrm>
            <a:off x="4992002" y="1502569"/>
            <a:ext cx="337770" cy="301320"/>
            <a:chOff x="6656002" y="2003425"/>
            <a:chExt cx="4503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14:cNvPr>
                <p14:cNvContentPartPr/>
                <p14:nvPr/>
              </p14:nvContentPartPr>
              <p14:xfrm>
                <a:off x="6701002" y="2003425"/>
                <a:ext cx="313560" cy="401760"/>
              </p14:xfrm>
            </p:contentPart>
          </mc:Choice>
          <mc:Fallback xmlns="">
            <p:pic>
              <p:nvPicPr>
                <p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2362" y="1994425"/>
                  <a:ext cx="331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14:cNvPr>
                <p14:cNvContentPartPr/>
                <p14:nvPr/>
              </p14:nvContentPartPr>
              <p14:xfrm>
                <a:off x="6988642" y="2079745"/>
                <a:ext cx="117720" cy="13968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0002" y="2071105"/>
                  <a:ext cx="13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14:cNvPr>
                <p14:cNvContentPartPr/>
                <p14:nvPr/>
              </p14:nvContentPartPr>
              <p14:xfrm>
                <a:off x="6656002" y="2162905"/>
                <a:ext cx="133560" cy="122760"/>
              </p14:xfrm>
            </p:contentPart>
          </mc:Choice>
          <mc:Fallback xmlns="">
            <p:pic>
              <p:nvPicPr>
                <p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7362" y="2153905"/>
                  <a:ext cx="151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1" name="Group 2160">
            <a:extLst>
              <a:ext uri="{FF2B5EF4-FFF2-40B4-BE49-F238E27FC236}">
                <a16:creationId xmlns:a16="http://schemas.microsoft.com/office/drawing/2014/main" id="{866E211D-027F-4D51-9C4D-CB958BCB87A3}"/>
              </a:ext>
            </a:extLst>
          </p:cNvPr>
          <p:cNvGrpSpPr/>
          <p:nvPr/>
        </p:nvGrpSpPr>
        <p:grpSpPr>
          <a:xfrm>
            <a:off x="4496012" y="2201059"/>
            <a:ext cx="1132380" cy="2133540"/>
            <a:chOff x="5994682" y="2934745"/>
            <a:chExt cx="1509840" cy="28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14:cNvPr>
                <p14:cNvContentPartPr/>
                <p14:nvPr/>
              </p14:nvContentPartPr>
              <p14:xfrm>
                <a:off x="6108082" y="5414065"/>
                <a:ext cx="217440" cy="18864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9082" y="5405065"/>
                  <a:ext cx="23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14:cNvPr>
                <p14:cNvContentPartPr/>
                <p14:nvPr/>
              </p14:nvContentPartPr>
              <p14:xfrm>
                <a:off x="5994682" y="5311105"/>
                <a:ext cx="443880" cy="468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6042" y="5302105"/>
                  <a:ext cx="461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14:cNvPr>
                <p14:cNvContentPartPr/>
                <p14:nvPr/>
              </p14:nvContentPartPr>
              <p14:xfrm>
                <a:off x="6397522" y="2934745"/>
                <a:ext cx="1107000" cy="2385000"/>
              </p14:xfrm>
            </p:contentPart>
          </mc:Choice>
          <mc:Fallback xmlns="">
            <p:pic>
              <p:nvPicPr>
                <p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88522" y="2925745"/>
                  <a:ext cx="1124640" cy="24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E9D40F3B-0B54-44EC-929B-D4A207AD077D}"/>
              </a:ext>
            </a:extLst>
          </p:cNvPr>
          <p:cNvGrpSpPr/>
          <p:nvPr/>
        </p:nvGrpSpPr>
        <p:grpSpPr>
          <a:xfrm>
            <a:off x="5371622" y="971749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E534016F-22AB-4586-8750-699D049C31BC}"/>
              </a:ext>
            </a:extLst>
          </p:cNvPr>
          <p:cNvGrpSpPr/>
          <p:nvPr/>
        </p:nvGrpSpPr>
        <p:grpSpPr>
          <a:xfrm>
            <a:off x="5453702" y="1507159"/>
            <a:ext cx="266760" cy="306990"/>
            <a:chOff x="7271602" y="2009545"/>
            <a:chExt cx="3556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14:cNvPr>
                <p14:cNvContentPartPr/>
                <p14:nvPr/>
              </p14:nvContentPartPr>
              <p14:xfrm>
                <a:off x="7318762" y="2009545"/>
                <a:ext cx="293400" cy="40932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122" y="2000545"/>
                  <a:ext cx="311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14:cNvPr>
                <p14:cNvContentPartPr/>
                <p14:nvPr/>
              </p14:nvContentPartPr>
              <p14:xfrm>
                <a:off x="7490482" y="2231305"/>
                <a:ext cx="136800" cy="5940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81482" y="2222665"/>
                  <a:ext cx="15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14:cNvPr>
                <p14:cNvContentPartPr/>
                <p14:nvPr/>
              </p14:nvContentPartPr>
              <p14:xfrm>
                <a:off x="7271602" y="2037985"/>
                <a:ext cx="74880" cy="16488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2602" y="2028985"/>
                  <a:ext cx="925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14:cNvPr>
              <p14:cNvContentPartPr/>
              <p14:nvPr/>
            </p14:nvContentPartPr>
            <p14:xfrm>
              <a:off x="5966162" y="1653229"/>
              <a:ext cx="363690" cy="128250"/>
            </p14:xfrm>
          </p:contentPart>
        </mc:Choice>
        <mc:Fallback xmlns="">
          <p:pic>
            <p:nvPicPr>
              <p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57169" y="1644248"/>
                <a:ext cx="381317" cy="145853"/>
              </a:xfrm>
              <a:prstGeom prst="rect">
                <a:avLst/>
              </a:prstGeom>
            </p:spPr>
          </p:pic>
        </mc:Fallback>
      </mc:AlternateContent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2CFA18E7-7453-4A71-94A4-98F6D2B8897F}"/>
              </a:ext>
            </a:extLst>
          </p:cNvPr>
          <p:cNvGrpSpPr/>
          <p:nvPr/>
        </p:nvGrpSpPr>
        <p:grpSpPr>
          <a:xfrm>
            <a:off x="6432992" y="989839"/>
            <a:ext cx="2299050" cy="997650"/>
            <a:chOff x="8577322" y="1319785"/>
            <a:chExt cx="3065400" cy="13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14:cNvPr>
                <p14:cNvContentPartPr/>
                <p14:nvPr/>
              </p14:nvContentPartPr>
              <p14:xfrm>
                <a:off x="8577322" y="2472865"/>
                <a:ext cx="147600" cy="17712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68682" y="2464225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14:cNvPr>
                <p14:cNvContentPartPr/>
                <p14:nvPr/>
              </p14:nvContentPartPr>
              <p14:xfrm>
                <a:off x="8652922" y="2534065"/>
                <a:ext cx="8640" cy="5400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43922" y="2525065"/>
                  <a:ext cx="2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14:cNvPr>
                <p14:cNvContentPartPr/>
                <p14:nvPr/>
              </p14:nvContentPartPr>
              <p14:xfrm>
                <a:off x="8635642" y="2553505"/>
                <a:ext cx="51120" cy="79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26642" y="2544505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14:cNvPr>
                <p14:cNvContentPartPr/>
                <p14:nvPr/>
              </p14:nvContentPartPr>
              <p14:xfrm>
                <a:off x="11513122" y="2518585"/>
                <a:ext cx="93600" cy="432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04122" y="250994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14:cNvPr>
                <p14:cNvContentPartPr/>
                <p14:nvPr/>
              </p14:nvContentPartPr>
              <p14:xfrm>
                <a:off x="11453002" y="2430025"/>
                <a:ext cx="189720" cy="16992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44002" y="2421385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83" name="Ink 2182">
                  <a:extLst>
                    <a:ext uri="{FF2B5EF4-FFF2-40B4-BE49-F238E27FC236}">
                      <a16:creationId xmlns:a16="http://schemas.microsoft.com/office/drawing/2014/main" id="{C28E9BD9-EAC8-450E-AD07-54E12FFFB3B9}"/>
                    </a:ext>
                  </a:extLst>
                </p14:cNvPr>
                <p14:cNvContentPartPr/>
                <p14:nvPr/>
              </p14:nvContentPartPr>
              <p14:xfrm>
                <a:off x="8805202" y="1319785"/>
                <a:ext cx="2647440" cy="122796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C28E9BD9-EAC8-450E-AD07-54E12FFFB3B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96562" y="1310785"/>
                  <a:ext cx="2665080" cy="12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3" name="Group 2192">
            <a:extLst>
              <a:ext uri="{FF2B5EF4-FFF2-40B4-BE49-F238E27FC236}">
                <a16:creationId xmlns:a16="http://schemas.microsoft.com/office/drawing/2014/main" id="{1506A024-E728-48F0-B232-36A3A631F286}"/>
              </a:ext>
            </a:extLst>
          </p:cNvPr>
          <p:cNvGrpSpPr/>
          <p:nvPr/>
        </p:nvGrpSpPr>
        <p:grpSpPr>
          <a:xfrm>
            <a:off x="2374892" y="239509"/>
            <a:ext cx="1153710" cy="485460"/>
            <a:chOff x="3166522" y="319345"/>
            <a:chExt cx="153828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85" name="Ink 2184">
                  <a:extLst>
                    <a:ext uri="{FF2B5EF4-FFF2-40B4-BE49-F238E27FC236}">
                      <a16:creationId xmlns:a16="http://schemas.microsoft.com/office/drawing/2014/main" id="{91F84399-C778-4450-A639-6C8176A2E11C}"/>
                    </a:ext>
                  </a:extLst>
                </p14:cNvPr>
                <p14:cNvContentPartPr/>
                <p14:nvPr/>
              </p14:nvContentPartPr>
              <p14:xfrm>
                <a:off x="3166522" y="319345"/>
                <a:ext cx="299520" cy="64728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91F84399-C778-4450-A639-6C8176A2E1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57522" y="310345"/>
                  <a:ext cx="31716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86" name="Ink 2185">
                  <a:extLst>
                    <a:ext uri="{FF2B5EF4-FFF2-40B4-BE49-F238E27FC236}">
                      <a16:creationId xmlns:a16="http://schemas.microsoft.com/office/drawing/2014/main" id="{CB13DE62-9879-4568-9E37-8F5FB639F49B}"/>
                    </a:ext>
                  </a:extLst>
                </p14:cNvPr>
                <p14:cNvContentPartPr/>
                <p14:nvPr/>
              </p14:nvContentPartPr>
              <p14:xfrm>
                <a:off x="3575122" y="717145"/>
                <a:ext cx="142920" cy="194760"/>
              </p14:xfrm>
            </p:contentPart>
          </mc:Choice>
          <mc:Fallback xmlns="">
            <p:pic>
              <p:nvPicPr>
                <p:cNvPr id="2186" name="Ink 2185">
                  <a:extLst>
                    <a:ext uri="{FF2B5EF4-FFF2-40B4-BE49-F238E27FC236}">
                      <a16:creationId xmlns:a16="http://schemas.microsoft.com/office/drawing/2014/main" id="{CB13DE62-9879-4568-9E37-8F5FB639F4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66482" y="708505"/>
                  <a:ext cx="160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87" name="Ink 2186">
                  <a:extLst>
                    <a:ext uri="{FF2B5EF4-FFF2-40B4-BE49-F238E27FC236}">
                      <a16:creationId xmlns:a16="http://schemas.microsoft.com/office/drawing/2014/main" id="{0366494C-9A5C-4726-B702-DA5C2557CC18}"/>
                    </a:ext>
                  </a:extLst>
                </p14:cNvPr>
                <p14:cNvContentPartPr/>
                <p14:nvPr/>
              </p14:nvContentPartPr>
              <p14:xfrm>
                <a:off x="3772762" y="688705"/>
                <a:ext cx="150480" cy="230760"/>
              </p14:xfrm>
            </p:contentPart>
          </mc:Choice>
          <mc:Fallback xmlns="">
            <p:pic>
              <p:nvPicPr>
                <p:cNvPr id="2187" name="Ink 2186">
                  <a:extLst>
                    <a:ext uri="{FF2B5EF4-FFF2-40B4-BE49-F238E27FC236}">
                      <a16:creationId xmlns:a16="http://schemas.microsoft.com/office/drawing/2014/main" id="{0366494C-9A5C-4726-B702-DA5C2557CC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64122" y="679705"/>
                  <a:ext cx="16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88" name="Ink 2187">
                  <a:extLst>
                    <a:ext uri="{FF2B5EF4-FFF2-40B4-BE49-F238E27FC236}">
                      <a16:creationId xmlns:a16="http://schemas.microsoft.com/office/drawing/2014/main" id="{32FD3468-83C0-4018-BF71-040BE651EDA7}"/>
                    </a:ext>
                  </a:extLst>
                </p14:cNvPr>
                <p14:cNvContentPartPr/>
                <p14:nvPr/>
              </p14:nvContentPartPr>
              <p14:xfrm>
                <a:off x="3945922" y="662425"/>
                <a:ext cx="298800" cy="26784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32FD3468-83C0-4018-BF71-040BE651ED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36922" y="653785"/>
                  <a:ext cx="316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90" name="Ink 2189">
                  <a:extLst>
                    <a:ext uri="{FF2B5EF4-FFF2-40B4-BE49-F238E27FC236}">
                      <a16:creationId xmlns:a16="http://schemas.microsoft.com/office/drawing/2014/main" id="{E93F81FB-5C9A-48A7-9CB6-07CF07D4AFFB}"/>
                    </a:ext>
                  </a:extLst>
                </p14:cNvPr>
                <p14:cNvContentPartPr/>
                <p14:nvPr/>
              </p14:nvContentPartPr>
              <p14:xfrm>
                <a:off x="4293322" y="363265"/>
                <a:ext cx="411480" cy="55404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E93F81FB-5C9A-48A7-9CB6-07CF07D4AFF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84682" y="354625"/>
                  <a:ext cx="4291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92" name="Ink 2191">
                  <a:extLst>
                    <a:ext uri="{FF2B5EF4-FFF2-40B4-BE49-F238E27FC236}">
                      <a16:creationId xmlns:a16="http://schemas.microsoft.com/office/drawing/2014/main" id="{B6802772-9E7C-4156-B2BF-E5AC5D27B4C9}"/>
                    </a:ext>
                  </a:extLst>
                </p14:cNvPr>
                <p14:cNvContentPartPr/>
                <p14:nvPr/>
              </p14:nvContentPartPr>
              <p14:xfrm>
                <a:off x="4416442" y="705625"/>
                <a:ext cx="14400" cy="26280"/>
              </p14:xfrm>
            </p:contentPart>
          </mc:Choice>
          <mc:Fallback xmlns="">
            <p:pic>
              <p:nvPicPr>
                <p:cNvPr id="2192" name="Ink 2191">
                  <a:extLst>
                    <a:ext uri="{FF2B5EF4-FFF2-40B4-BE49-F238E27FC236}">
                      <a16:creationId xmlns:a16="http://schemas.microsoft.com/office/drawing/2014/main" id="{B6802772-9E7C-4156-B2BF-E5AC5D27B4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07802" y="696985"/>
                  <a:ext cx="320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0" name="Group 2199">
            <a:extLst>
              <a:ext uri="{FF2B5EF4-FFF2-40B4-BE49-F238E27FC236}">
                <a16:creationId xmlns:a16="http://schemas.microsoft.com/office/drawing/2014/main" id="{29A77C36-9692-410F-B407-940A80AC74BF}"/>
              </a:ext>
            </a:extLst>
          </p:cNvPr>
          <p:cNvGrpSpPr/>
          <p:nvPr/>
        </p:nvGrpSpPr>
        <p:grpSpPr>
          <a:xfrm>
            <a:off x="3831272" y="180109"/>
            <a:ext cx="849420" cy="440370"/>
            <a:chOff x="5108362" y="240145"/>
            <a:chExt cx="113256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94" name="Ink 2193">
                  <a:extLst>
                    <a:ext uri="{FF2B5EF4-FFF2-40B4-BE49-F238E27FC236}">
                      <a16:creationId xmlns:a16="http://schemas.microsoft.com/office/drawing/2014/main" id="{D01A2C94-9DD4-4EA5-B309-EE9D0BAF26D3}"/>
                    </a:ext>
                  </a:extLst>
                </p14:cNvPr>
                <p14:cNvContentPartPr/>
                <p14:nvPr/>
              </p14:nvContentPartPr>
              <p14:xfrm>
                <a:off x="5108362" y="302425"/>
                <a:ext cx="260280" cy="52488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D01A2C94-9DD4-4EA5-B309-EE9D0BAF26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99362" y="293785"/>
                  <a:ext cx="2779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95" name="Ink 2194">
                  <a:extLst>
                    <a:ext uri="{FF2B5EF4-FFF2-40B4-BE49-F238E27FC236}">
                      <a16:creationId xmlns:a16="http://schemas.microsoft.com/office/drawing/2014/main" id="{36128B25-472A-4C8B-8077-0720B27C623C}"/>
                    </a:ext>
                  </a:extLst>
                </p14:cNvPr>
                <p14:cNvContentPartPr/>
                <p14:nvPr/>
              </p14:nvContentPartPr>
              <p14:xfrm>
                <a:off x="5465482" y="277225"/>
                <a:ext cx="31320" cy="47412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36128B25-472A-4C8B-8077-0720B27C62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56482" y="268585"/>
                  <a:ext cx="489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96" name="Ink 2195">
                  <a:extLst>
                    <a:ext uri="{FF2B5EF4-FFF2-40B4-BE49-F238E27FC236}">
                      <a16:creationId xmlns:a16="http://schemas.microsoft.com/office/drawing/2014/main" id="{E51DAB87-B12A-47FB-A176-798EAF7E7138}"/>
                    </a:ext>
                  </a:extLst>
                </p14:cNvPr>
                <p14:cNvContentPartPr/>
                <p14:nvPr/>
              </p14:nvContentPartPr>
              <p14:xfrm>
                <a:off x="5387362" y="531385"/>
                <a:ext cx="234720" cy="4788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E51DAB87-B12A-47FB-A176-798EAF7E713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8362" y="522385"/>
                  <a:ext cx="25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97" name="Ink 2196">
                  <a:extLst>
                    <a:ext uri="{FF2B5EF4-FFF2-40B4-BE49-F238E27FC236}">
                      <a16:creationId xmlns:a16="http://schemas.microsoft.com/office/drawing/2014/main" id="{ED1AEF40-F90F-473A-8725-F657B06197FB}"/>
                    </a:ext>
                  </a:extLst>
                </p14:cNvPr>
                <p14:cNvContentPartPr/>
                <p14:nvPr/>
              </p14:nvContentPartPr>
              <p14:xfrm>
                <a:off x="5602282" y="240145"/>
                <a:ext cx="297000" cy="481320"/>
              </p14:xfrm>
            </p:contentPart>
          </mc:Choice>
          <mc:Fallback xmlns="">
            <p:pic>
              <p:nvPicPr>
                <p:cNvPr id="2197" name="Ink 2196">
                  <a:extLst>
                    <a:ext uri="{FF2B5EF4-FFF2-40B4-BE49-F238E27FC236}">
                      <a16:creationId xmlns:a16="http://schemas.microsoft.com/office/drawing/2014/main" id="{ED1AEF40-F90F-473A-8725-F657B06197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93282" y="231145"/>
                  <a:ext cx="3146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98" name="Ink 2197">
                  <a:extLst>
                    <a:ext uri="{FF2B5EF4-FFF2-40B4-BE49-F238E27FC236}">
                      <a16:creationId xmlns:a16="http://schemas.microsoft.com/office/drawing/2014/main" id="{D0197247-5C9C-4F92-8EC1-3ACE3C338AFA}"/>
                    </a:ext>
                  </a:extLst>
                </p14:cNvPr>
                <p14:cNvContentPartPr/>
                <p14:nvPr/>
              </p14:nvContentPartPr>
              <p14:xfrm>
                <a:off x="5791282" y="491425"/>
                <a:ext cx="172440" cy="29880"/>
              </p14:xfrm>
            </p:contentPart>
          </mc:Choice>
          <mc:Fallback xmlns="">
            <p:pic>
              <p:nvPicPr>
                <p:cNvPr id="2198" name="Ink 2197">
                  <a:extLst>
                    <a:ext uri="{FF2B5EF4-FFF2-40B4-BE49-F238E27FC236}">
                      <a16:creationId xmlns:a16="http://schemas.microsoft.com/office/drawing/2014/main" id="{D0197247-5C9C-4F92-8EC1-3ACE3C338AF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82282" y="482425"/>
                  <a:ext cx="190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99" name="Ink 2198">
                  <a:extLst>
                    <a:ext uri="{FF2B5EF4-FFF2-40B4-BE49-F238E27FC236}">
                      <a16:creationId xmlns:a16="http://schemas.microsoft.com/office/drawing/2014/main" id="{4D7F3C54-1CFA-4526-996C-2E3AE1048D2D}"/>
                    </a:ext>
                  </a:extLst>
                </p14:cNvPr>
                <p14:cNvContentPartPr/>
                <p14:nvPr/>
              </p14:nvContentPartPr>
              <p14:xfrm>
                <a:off x="5984602" y="498265"/>
                <a:ext cx="256320" cy="228960"/>
              </p14:xfrm>
            </p:contentPart>
          </mc:Choice>
          <mc:Fallback xmlns="">
            <p:pic>
              <p:nvPicPr>
                <p:cNvPr id="2199" name="Ink 2198">
                  <a:extLst>
                    <a:ext uri="{FF2B5EF4-FFF2-40B4-BE49-F238E27FC236}">
                      <a16:creationId xmlns:a16="http://schemas.microsoft.com/office/drawing/2014/main" id="{4D7F3C54-1CFA-4526-996C-2E3AE1048D2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75962" y="489625"/>
                  <a:ext cx="27396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0" name="Group 2209">
            <a:extLst>
              <a:ext uri="{FF2B5EF4-FFF2-40B4-BE49-F238E27FC236}">
                <a16:creationId xmlns:a16="http://schemas.microsoft.com/office/drawing/2014/main" id="{55AF0E92-10AF-4068-AB27-9244D036D939}"/>
              </a:ext>
            </a:extLst>
          </p:cNvPr>
          <p:cNvGrpSpPr/>
          <p:nvPr/>
        </p:nvGrpSpPr>
        <p:grpSpPr>
          <a:xfrm>
            <a:off x="3622292" y="4490929"/>
            <a:ext cx="753840" cy="455490"/>
            <a:chOff x="4829722" y="5987905"/>
            <a:chExt cx="100512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01" name="Ink 2200">
                  <a:extLst>
                    <a:ext uri="{FF2B5EF4-FFF2-40B4-BE49-F238E27FC236}">
                      <a16:creationId xmlns:a16="http://schemas.microsoft.com/office/drawing/2014/main" id="{25DE4C0E-63A6-4DB9-A1BB-01EE53C1A55C}"/>
                    </a:ext>
                  </a:extLst>
                </p14:cNvPr>
                <p14:cNvContentPartPr/>
                <p14:nvPr/>
              </p14:nvContentPartPr>
              <p14:xfrm>
                <a:off x="4829722" y="6141625"/>
                <a:ext cx="159840" cy="354240"/>
              </p14:xfrm>
            </p:contentPart>
          </mc:Choice>
          <mc:Fallback xmlns="">
            <p:pic>
              <p:nvPicPr>
                <p:cNvPr id="2201" name="Ink 2200">
                  <a:extLst>
                    <a:ext uri="{FF2B5EF4-FFF2-40B4-BE49-F238E27FC236}">
                      <a16:creationId xmlns:a16="http://schemas.microsoft.com/office/drawing/2014/main" id="{25DE4C0E-63A6-4DB9-A1BB-01EE53C1A5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20722" y="6132625"/>
                  <a:ext cx="177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02" name="Ink 2201">
                  <a:extLst>
                    <a:ext uri="{FF2B5EF4-FFF2-40B4-BE49-F238E27FC236}">
                      <a16:creationId xmlns:a16="http://schemas.microsoft.com/office/drawing/2014/main" id="{6AA85D6E-18B9-4A0D-B5E5-21554676092D}"/>
                    </a:ext>
                  </a:extLst>
                </p14:cNvPr>
                <p14:cNvContentPartPr/>
                <p14:nvPr/>
              </p14:nvContentPartPr>
              <p14:xfrm>
                <a:off x="5044642" y="5987905"/>
                <a:ext cx="47160" cy="291960"/>
              </p14:xfrm>
            </p:contentPart>
          </mc:Choice>
          <mc:Fallback xmlns="">
            <p:pic>
              <p:nvPicPr>
                <p:cNvPr id="2202" name="Ink 2201">
                  <a:extLst>
                    <a:ext uri="{FF2B5EF4-FFF2-40B4-BE49-F238E27FC236}">
                      <a16:creationId xmlns:a16="http://schemas.microsoft.com/office/drawing/2014/main" id="{6AA85D6E-18B9-4A0D-B5E5-2155467609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36002" y="5979265"/>
                  <a:ext cx="64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03" name="Ink 2202">
                  <a:extLst>
                    <a:ext uri="{FF2B5EF4-FFF2-40B4-BE49-F238E27FC236}">
                      <a16:creationId xmlns:a16="http://schemas.microsoft.com/office/drawing/2014/main" id="{684B45B3-4192-4D0E-AAB4-29AB38A78B5B}"/>
                    </a:ext>
                  </a:extLst>
                </p14:cNvPr>
                <p14:cNvContentPartPr/>
                <p14:nvPr/>
              </p14:nvContentPartPr>
              <p14:xfrm>
                <a:off x="5152282" y="6099145"/>
                <a:ext cx="141480" cy="154440"/>
              </p14:xfrm>
            </p:contentPart>
          </mc:Choice>
          <mc:Fallback xmlns="">
            <p:pic>
              <p:nvPicPr>
                <p:cNvPr id="2203" name="Ink 2202">
                  <a:extLst>
                    <a:ext uri="{FF2B5EF4-FFF2-40B4-BE49-F238E27FC236}">
                      <a16:creationId xmlns:a16="http://schemas.microsoft.com/office/drawing/2014/main" id="{684B45B3-4192-4D0E-AAB4-29AB38A78B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43642" y="6090505"/>
                  <a:ext cx="159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04" name="Ink 2203">
                  <a:extLst>
                    <a:ext uri="{FF2B5EF4-FFF2-40B4-BE49-F238E27FC236}">
                      <a16:creationId xmlns:a16="http://schemas.microsoft.com/office/drawing/2014/main" id="{A109837F-5C20-41A4-B2DA-027BBA637747}"/>
                    </a:ext>
                  </a:extLst>
                </p14:cNvPr>
                <p14:cNvContentPartPr/>
                <p14:nvPr/>
              </p14:nvContentPartPr>
              <p14:xfrm>
                <a:off x="5322202" y="6045505"/>
                <a:ext cx="95040" cy="172800"/>
              </p14:xfrm>
            </p:contentPart>
          </mc:Choice>
          <mc:Fallback xmlns="">
            <p:pic>
              <p:nvPicPr>
                <p:cNvPr id="2204" name="Ink 2203">
                  <a:extLst>
                    <a:ext uri="{FF2B5EF4-FFF2-40B4-BE49-F238E27FC236}">
                      <a16:creationId xmlns:a16="http://schemas.microsoft.com/office/drawing/2014/main" id="{A109837F-5C20-41A4-B2DA-027BBA6377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13202" y="6036505"/>
                  <a:ext cx="112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05" name="Ink 2204">
                  <a:extLst>
                    <a:ext uri="{FF2B5EF4-FFF2-40B4-BE49-F238E27FC236}">
                      <a16:creationId xmlns:a16="http://schemas.microsoft.com/office/drawing/2014/main" id="{4C273398-6B4B-4821-A231-4E3828BC55CF}"/>
                    </a:ext>
                  </a:extLst>
                </p14:cNvPr>
                <p14:cNvContentPartPr/>
                <p14:nvPr/>
              </p14:nvContentPartPr>
              <p14:xfrm>
                <a:off x="5447842" y="6049105"/>
                <a:ext cx="209520" cy="147240"/>
              </p14:xfrm>
            </p:contentPart>
          </mc:Choice>
          <mc:Fallback xmlns="">
            <p:pic>
              <p:nvPicPr>
                <p:cNvPr id="2205" name="Ink 2204">
                  <a:extLst>
                    <a:ext uri="{FF2B5EF4-FFF2-40B4-BE49-F238E27FC236}">
                      <a16:creationId xmlns:a16="http://schemas.microsoft.com/office/drawing/2014/main" id="{4C273398-6B4B-4821-A231-4E3828BC55C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39202" y="6040465"/>
                  <a:ext cx="227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06" name="Ink 2205">
                  <a:extLst>
                    <a:ext uri="{FF2B5EF4-FFF2-40B4-BE49-F238E27FC236}">
                      <a16:creationId xmlns:a16="http://schemas.microsoft.com/office/drawing/2014/main" id="{3EDEF908-F96E-4BF7-98E5-C1D0E3ABEB5A}"/>
                    </a:ext>
                  </a:extLst>
                </p14:cNvPr>
                <p14:cNvContentPartPr/>
                <p14:nvPr/>
              </p14:nvContentPartPr>
              <p14:xfrm>
                <a:off x="5682562" y="6066025"/>
                <a:ext cx="108000" cy="111240"/>
              </p14:xfrm>
            </p:contentPart>
          </mc:Choice>
          <mc:Fallback xmlns="">
            <p:pic>
              <p:nvPicPr>
                <p:cNvPr id="2206" name="Ink 2205">
                  <a:extLst>
                    <a:ext uri="{FF2B5EF4-FFF2-40B4-BE49-F238E27FC236}">
                      <a16:creationId xmlns:a16="http://schemas.microsoft.com/office/drawing/2014/main" id="{3EDEF908-F96E-4BF7-98E5-C1D0E3ABEB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73922" y="6057385"/>
                  <a:ext cx="125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07" name="Ink 2206">
                  <a:extLst>
                    <a:ext uri="{FF2B5EF4-FFF2-40B4-BE49-F238E27FC236}">
                      <a16:creationId xmlns:a16="http://schemas.microsoft.com/office/drawing/2014/main" id="{C32E2F39-963A-47D3-A396-AD66E9F6A42F}"/>
                    </a:ext>
                  </a:extLst>
                </p14:cNvPr>
                <p14:cNvContentPartPr/>
                <p14:nvPr/>
              </p14:nvContentPartPr>
              <p14:xfrm>
                <a:off x="5144362" y="6423865"/>
                <a:ext cx="148680" cy="168120"/>
              </p14:xfrm>
            </p:contentPart>
          </mc:Choice>
          <mc:Fallback xmlns="">
            <p:pic>
              <p:nvPicPr>
                <p:cNvPr id="2207" name="Ink 2206">
                  <a:extLst>
                    <a:ext uri="{FF2B5EF4-FFF2-40B4-BE49-F238E27FC236}">
                      <a16:creationId xmlns:a16="http://schemas.microsoft.com/office/drawing/2014/main" id="{C32E2F39-963A-47D3-A396-AD66E9F6A42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35362" y="6415225"/>
                  <a:ext cx="166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08" name="Ink 2207">
                  <a:extLst>
                    <a:ext uri="{FF2B5EF4-FFF2-40B4-BE49-F238E27FC236}">
                      <a16:creationId xmlns:a16="http://schemas.microsoft.com/office/drawing/2014/main" id="{289FF841-878D-4DE3-B834-E57ED512831B}"/>
                    </a:ext>
                  </a:extLst>
                </p14:cNvPr>
                <p14:cNvContentPartPr/>
                <p14:nvPr/>
              </p14:nvContentPartPr>
              <p14:xfrm>
                <a:off x="5322922" y="6274825"/>
                <a:ext cx="349920" cy="320400"/>
              </p14:xfrm>
            </p:contentPart>
          </mc:Choice>
          <mc:Fallback xmlns="">
            <p:pic>
              <p:nvPicPr>
                <p:cNvPr id="2208" name="Ink 2207">
                  <a:extLst>
                    <a:ext uri="{FF2B5EF4-FFF2-40B4-BE49-F238E27FC236}">
                      <a16:creationId xmlns:a16="http://schemas.microsoft.com/office/drawing/2014/main" id="{289FF841-878D-4DE3-B834-E57ED51283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13922" y="6265825"/>
                  <a:ext cx="367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09" name="Ink 2208">
                  <a:extLst>
                    <a:ext uri="{FF2B5EF4-FFF2-40B4-BE49-F238E27FC236}">
                      <a16:creationId xmlns:a16="http://schemas.microsoft.com/office/drawing/2014/main" id="{57CA5460-A5B6-47E9-9285-5F03ECA6C985}"/>
                    </a:ext>
                  </a:extLst>
                </p14:cNvPr>
                <p14:cNvContentPartPr/>
                <p14:nvPr/>
              </p14:nvContentPartPr>
              <p14:xfrm>
                <a:off x="5672122" y="6389665"/>
                <a:ext cx="162720" cy="174240"/>
              </p14:xfrm>
            </p:contentPart>
          </mc:Choice>
          <mc:Fallback xmlns="">
            <p:pic>
              <p:nvPicPr>
                <p:cNvPr id="2209" name="Ink 2208">
                  <a:extLst>
                    <a:ext uri="{FF2B5EF4-FFF2-40B4-BE49-F238E27FC236}">
                      <a16:creationId xmlns:a16="http://schemas.microsoft.com/office/drawing/2014/main" id="{57CA5460-A5B6-47E9-9285-5F03ECA6C9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3482" y="6381025"/>
                  <a:ext cx="18036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F6BFB3-8B3D-40D5-87B1-C5D3790EDAAD}"/>
                  </a:ext>
                </a:extLst>
              </p14:cNvPr>
              <p14:cNvContentPartPr/>
              <p14:nvPr/>
            </p14:nvContentPartPr>
            <p14:xfrm>
              <a:off x="7202410" y="2347020"/>
              <a:ext cx="21240" cy="2824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F6BFB3-8B3D-40D5-87B1-C5D3790EDAA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93770" y="2338020"/>
                <a:ext cx="38880" cy="28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BAFEDC-A2F6-485A-8AE3-137B28B5AC6B}"/>
                  </a:ext>
                </a:extLst>
              </p14:cNvPr>
              <p14:cNvContentPartPr/>
              <p14:nvPr/>
            </p14:nvContentPartPr>
            <p14:xfrm>
              <a:off x="7204570" y="2284380"/>
              <a:ext cx="2064240" cy="60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BAFEDC-A2F6-485A-8AE3-137B28B5AC6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195930" y="2275380"/>
                <a:ext cx="20818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2764A3-8206-465D-993A-CBC4A05B3C3F}"/>
                  </a:ext>
                </a:extLst>
              </p14:cNvPr>
              <p14:cNvContentPartPr/>
              <p14:nvPr/>
            </p14:nvContentPartPr>
            <p14:xfrm>
              <a:off x="7765450" y="2015820"/>
              <a:ext cx="106200" cy="210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2764A3-8206-465D-993A-CBC4A05B3C3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756450" y="2007180"/>
                <a:ext cx="12384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F15D6C2E-47F8-46AF-A7F4-458693B44A77}"/>
              </a:ext>
            </a:extLst>
          </p:cNvPr>
          <p:cNvGrpSpPr/>
          <p:nvPr/>
        </p:nvGrpSpPr>
        <p:grpSpPr>
          <a:xfrm>
            <a:off x="7333094" y="2357100"/>
            <a:ext cx="1492430" cy="307699"/>
            <a:chOff x="7332370" y="2357100"/>
            <a:chExt cx="146880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F38287-9C03-4A10-8FD9-6E726C381ABA}"/>
                    </a:ext>
                  </a:extLst>
                </p14:cNvPr>
                <p14:cNvContentPartPr/>
                <p14:nvPr/>
              </p14:nvContentPartPr>
              <p14:xfrm>
                <a:off x="7332370" y="2422980"/>
                <a:ext cx="128880" cy="18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F38287-9C03-4A10-8FD9-6E726C381AB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23849" y="2413745"/>
                  <a:ext cx="146277" cy="20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AF0085-7BCA-4276-9922-099D30CFE949}"/>
                    </a:ext>
                  </a:extLst>
                </p14:cNvPr>
                <p14:cNvContentPartPr/>
                <p14:nvPr/>
              </p14:nvContentPartPr>
              <p14:xfrm>
                <a:off x="7407970" y="2557980"/>
                <a:ext cx="56520" cy="5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AF0085-7BCA-4276-9922-099D30CFE9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99439" y="2549152"/>
                  <a:ext cx="73938" cy="68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2B17E5-4DF3-45AB-A98A-D2A875DA65BA}"/>
                    </a:ext>
                  </a:extLst>
                </p14:cNvPr>
                <p14:cNvContentPartPr/>
                <p14:nvPr/>
              </p14:nvContentPartPr>
              <p14:xfrm>
                <a:off x="7484650" y="2540700"/>
                <a:ext cx="64800" cy="61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2B17E5-4DF3-45AB-A98A-D2A875DA65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5798" y="2531852"/>
                  <a:ext cx="82151" cy="79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89C061-800D-4B25-9956-C316282E3AC7}"/>
                    </a:ext>
                  </a:extLst>
                </p14:cNvPr>
                <p14:cNvContentPartPr/>
                <p14:nvPr/>
              </p14:nvContentPartPr>
              <p14:xfrm>
                <a:off x="7556290" y="2537100"/>
                <a:ext cx="72360" cy="55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89C061-800D-4B25-9956-C316282E3AC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47466" y="2527862"/>
                  <a:ext cx="89656" cy="73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39D84A-88BD-40A3-9E36-35D7E6E7BDC0}"/>
                    </a:ext>
                  </a:extLst>
                </p14:cNvPr>
                <p14:cNvContentPartPr/>
                <p14:nvPr/>
              </p14:nvContentPartPr>
              <p14:xfrm>
                <a:off x="7644490" y="2523420"/>
                <a:ext cx="59400" cy="78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39D84A-88BD-40A3-9E36-35D7E6E7BDC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6004" y="2514537"/>
                  <a:ext cx="76725" cy="96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B311C929-8D71-43BE-9DBF-54185654F6FA}"/>
                    </a:ext>
                  </a:extLst>
                </p14:cNvPr>
                <p14:cNvContentPartPr/>
                <p14:nvPr/>
              </p14:nvContentPartPr>
              <p14:xfrm>
                <a:off x="7719370" y="2388780"/>
                <a:ext cx="24480" cy="20340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B311C929-8D71-43BE-9DBF-54185654F6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10855" y="2379535"/>
                  <a:ext cx="41864" cy="221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50" name="Ink 2049">
                  <a:extLst>
                    <a:ext uri="{FF2B5EF4-FFF2-40B4-BE49-F238E27FC236}">
                      <a16:creationId xmlns:a16="http://schemas.microsoft.com/office/drawing/2014/main" id="{6CD17FE7-3DA5-427F-88F6-A96526EDF225}"/>
                    </a:ext>
                  </a:extLst>
                </p14:cNvPr>
                <p14:cNvContentPartPr/>
                <p14:nvPr/>
              </p14:nvContentPartPr>
              <p14:xfrm>
                <a:off x="7701370" y="2498580"/>
                <a:ext cx="69840" cy="16920"/>
              </p14:xfrm>
            </p:contentPart>
          </mc:Choice>
          <mc:Fallback>
            <p:pic>
              <p:nvPicPr>
                <p:cNvPr id="2050" name="Ink 2049">
                  <a:extLst>
                    <a:ext uri="{FF2B5EF4-FFF2-40B4-BE49-F238E27FC236}">
                      <a16:creationId xmlns:a16="http://schemas.microsoft.com/office/drawing/2014/main" id="{6CD17FE7-3DA5-427F-88F6-A96526EDF2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92862" y="2489752"/>
                  <a:ext cx="87211" cy="3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36D06682-03AE-40C1-8C87-B0F3369996C5}"/>
                    </a:ext>
                  </a:extLst>
                </p14:cNvPr>
                <p14:cNvContentPartPr/>
                <p14:nvPr/>
              </p14:nvContentPartPr>
              <p14:xfrm>
                <a:off x="7791010" y="2524140"/>
                <a:ext cx="11160" cy="6156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36D06682-03AE-40C1-8C87-B0F3369996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82010" y="2515293"/>
                  <a:ext cx="28800" cy="79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273C86A1-4EE9-48E3-987F-DF5AF05C7E07}"/>
                    </a:ext>
                  </a:extLst>
                </p14:cNvPr>
                <p14:cNvContentPartPr/>
                <p14:nvPr/>
              </p14:nvContentPartPr>
              <p14:xfrm>
                <a:off x="7778050" y="2442060"/>
                <a:ext cx="21240" cy="2592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273C86A1-4EE9-48E3-987F-DF5AF05C7E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69200" y="2433173"/>
                  <a:ext cx="38586" cy="44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757EB9C9-5CD3-4B86-9CB3-0BFFC64B1E68}"/>
                    </a:ext>
                  </a:extLst>
                </p14:cNvPr>
                <p14:cNvContentPartPr/>
                <p14:nvPr/>
              </p14:nvContentPartPr>
              <p14:xfrm>
                <a:off x="7844290" y="2392740"/>
                <a:ext cx="16560" cy="17568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757EB9C9-5CD3-4B86-9CB3-0BFFC64B1E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5481" y="2383882"/>
                  <a:ext cx="33825" cy="193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E838F427-6544-4726-B074-E76C5E779E33}"/>
                    </a:ext>
                  </a:extLst>
                </p14:cNvPr>
                <p14:cNvContentPartPr/>
                <p14:nvPr/>
              </p14:nvContentPartPr>
              <p14:xfrm>
                <a:off x="7823770" y="2495340"/>
                <a:ext cx="74160" cy="1620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E838F427-6544-4726-B074-E76C5E779E3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15295" y="2486135"/>
                  <a:ext cx="91464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B1002F93-8C33-4419-986C-93913D11F2DE}"/>
                    </a:ext>
                  </a:extLst>
                </p14:cNvPr>
                <p14:cNvContentPartPr/>
                <p14:nvPr/>
              </p14:nvContentPartPr>
              <p14:xfrm>
                <a:off x="7895050" y="2485980"/>
                <a:ext cx="80640" cy="7020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B1002F93-8C33-4419-986C-93913D11F2D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86169" y="2477113"/>
                  <a:ext cx="98047" cy="88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B67AFD21-9409-4A3B-BA87-DF28EC569679}"/>
                    </a:ext>
                  </a:extLst>
                </p14:cNvPr>
                <p14:cNvContentPartPr/>
                <p14:nvPr/>
              </p14:nvContentPartPr>
              <p14:xfrm>
                <a:off x="7984690" y="2357100"/>
                <a:ext cx="21960" cy="20376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B67AFD21-9409-4A3B-BA87-DF28EC56967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75835" y="2348241"/>
                  <a:ext cx="39315" cy="221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C81A481D-2B7A-4832-959F-E001E87373FA}"/>
                    </a:ext>
                  </a:extLst>
                </p14:cNvPr>
                <p14:cNvContentPartPr/>
                <p14:nvPr/>
              </p14:nvContentPartPr>
              <p14:xfrm>
                <a:off x="7958410" y="2493180"/>
                <a:ext cx="78120" cy="1548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C81A481D-2B7A-4832-959F-E001E87373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49573" y="2483966"/>
                  <a:ext cx="95441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81FC4852-919A-450E-BB43-30BF9DB94C08}"/>
                    </a:ext>
                  </a:extLst>
                </p14:cNvPr>
                <p14:cNvContentPartPr/>
                <p14:nvPr/>
              </p14:nvContentPartPr>
              <p14:xfrm>
                <a:off x="8063170" y="2503620"/>
                <a:ext cx="10440" cy="59400"/>
              </p14:xfrm>
            </p:contentPart>
          </mc:Choice>
          <mc:Fallback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81FC4852-919A-450E-BB43-30BF9DB94C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54818" y="2494396"/>
                  <a:ext cx="27492" cy="77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262B1EF7-5953-4001-9E68-9774B4B6CD1F}"/>
                    </a:ext>
                  </a:extLst>
                </p14:cNvPr>
                <p14:cNvContentPartPr/>
                <p14:nvPr/>
              </p14:nvContentPartPr>
              <p14:xfrm>
                <a:off x="8060290" y="2425860"/>
                <a:ext cx="3240" cy="12600"/>
              </p14:xfrm>
            </p:contentPart>
          </mc:Choice>
          <mc:Fallback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262B1EF7-5953-4001-9E68-9774B4B6CD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51290" y="2416860"/>
                  <a:ext cx="2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44AD606D-1C2D-478E-BD21-72303CEA1EF9}"/>
                    </a:ext>
                  </a:extLst>
                </p14:cNvPr>
                <p14:cNvContentPartPr/>
                <p14:nvPr/>
              </p14:nvContentPartPr>
              <p14:xfrm>
                <a:off x="8107810" y="2461860"/>
                <a:ext cx="69840" cy="109080"/>
              </p14:xfrm>
            </p:contentPart>
          </mc:Choice>
          <mc:Fallback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44AD606D-1C2D-478E-BD21-72303CEA1EF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98947" y="2452986"/>
                  <a:ext cx="87211" cy="127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502535FB-FA6D-455D-9309-9E7686A859FD}"/>
                    </a:ext>
                  </a:extLst>
                </p14:cNvPr>
                <p14:cNvContentPartPr/>
                <p14:nvPr/>
              </p14:nvContentPartPr>
              <p14:xfrm>
                <a:off x="8194930" y="2484540"/>
                <a:ext cx="94320" cy="8316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502535FB-FA6D-455D-9309-9E7686A859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86099" y="2475670"/>
                  <a:ext cx="111630" cy="101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8165C5A0-B7C5-4B45-89FE-2227807AFA36}"/>
                    </a:ext>
                  </a:extLst>
                </p14:cNvPr>
                <p14:cNvContentPartPr/>
                <p14:nvPr/>
              </p14:nvContentPartPr>
              <p14:xfrm>
                <a:off x="8510290" y="2366460"/>
                <a:ext cx="7560" cy="19512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8165C5A0-B7C5-4B45-89FE-2227807AFA3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01290" y="2357221"/>
                  <a:ext cx="25200" cy="213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897EC4F2-FA71-4BE5-8AAD-A764DACAF81F}"/>
                    </a:ext>
                  </a:extLst>
                </p14:cNvPr>
                <p14:cNvContentPartPr/>
                <p14:nvPr/>
              </p14:nvContentPartPr>
              <p14:xfrm>
                <a:off x="8449090" y="2359620"/>
                <a:ext cx="113760" cy="6840"/>
              </p14:xfrm>
            </p:contentPart>
          </mc:Choice>
          <mc:Fallback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897EC4F2-FA71-4BE5-8AAD-A764DACAF8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40230" y="2350120"/>
                  <a:ext cx="131125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B28AB96C-4B8A-46A0-8C10-BA5EC5FDE015}"/>
                    </a:ext>
                  </a:extLst>
                </p14:cNvPr>
                <p14:cNvContentPartPr/>
                <p14:nvPr/>
              </p14:nvContentPartPr>
              <p14:xfrm>
                <a:off x="8474290" y="2550420"/>
                <a:ext cx="91080" cy="19080"/>
              </p14:xfrm>
            </p:contentPart>
          </mc:Choice>
          <mc:Fallback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B28AB96C-4B8A-46A0-8C10-BA5EC5FDE0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65430" y="2541614"/>
                  <a:ext cx="108445" cy="37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52D8F9AC-076A-4306-80F1-291E44EEF542}"/>
                    </a:ext>
                  </a:extLst>
                </p14:cNvPr>
                <p14:cNvContentPartPr/>
                <p14:nvPr/>
              </p14:nvContentPartPr>
              <p14:xfrm>
                <a:off x="8603530" y="2456820"/>
                <a:ext cx="91440" cy="216000"/>
              </p14:xfrm>
            </p:contentPart>
          </mc:Choice>
          <mc:Fallback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52D8F9AC-076A-4306-80F1-291E44EEF5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94670" y="2447589"/>
                  <a:ext cx="108807" cy="234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857D0691-2831-4130-95C1-1C853F6001A1}"/>
                    </a:ext>
                  </a:extLst>
                </p14:cNvPr>
                <p14:cNvContentPartPr/>
                <p14:nvPr/>
              </p14:nvContentPartPr>
              <p14:xfrm>
                <a:off x="8771290" y="2461140"/>
                <a:ext cx="27720" cy="19800"/>
              </p14:xfrm>
            </p:contentPart>
          </mc:Choice>
          <mc:Fallback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857D0691-2831-4130-95C1-1C853F6001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62405" y="2451800"/>
                  <a:ext cx="45134" cy="38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3A3EBF08-4F40-4F34-8A4E-0C02F2C5FF5C}"/>
                    </a:ext>
                  </a:extLst>
                </p14:cNvPr>
                <p14:cNvContentPartPr/>
                <p14:nvPr/>
              </p14:nvContentPartPr>
              <p14:xfrm>
                <a:off x="8777050" y="2548980"/>
                <a:ext cx="24120" cy="24840"/>
              </p14:xfrm>
            </p:contentPart>
          </mc:Choice>
          <mc:Fallback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3A3EBF08-4F40-4F34-8A4E-0C02F2C5FF5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68182" y="2540082"/>
                  <a:ext cx="41501" cy="4300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180" name="Ink 2179">
                <a:extLst>
                  <a:ext uri="{FF2B5EF4-FFF2-40B4-BE49-F238E27FC236}">
                    <a16:creationId xmlns:a16="http://schemas.microsoft.com/office/drawing/2014/main" id="{A702CEF7-0C2B-4E7C-ADEC-8083E9997961}"/>
                  </a:ext>
                </a:extLst>
              </p14:cNvPr>
              <p14:cNvContentPartPr/>
              <p14:nvPr/>
            </p14:nvContentPartPr>
            <p14:xfrm>
              <a:off x="7287370" y="3626841"/>
              <a:ext cx="202283" cy="177181"/>
            </p14:xfrm>
          </p:contentPart>
        </mc:Choice>
        <mc:Fallback>
          <p:pic>
            <p:nvPicPr>
              <p:cNvPr id="2180" name="Ink 2179">
                <a:extLst>
                  <a:ext uri="{FF2B5EF4-FFF2-40B4-BE49-F238E27FC236}">
                    <a16:creationId xmlns:a16="http://schemas.microsoft.com/office/drawing/2014/main" id="{A702CEF7-0C2B-4E7C-ADEC-8083E999796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278732" y="3618198"/>
                <a:ext cx="219920" cy="194827"/>
              </a:xfrm>
              <a:prstGeom prst="rect">
                <a:avLst/>
              </a:prstGeom>
            </p:spPr>
          </p:pic>
        </mc:Fallback>
      </mc:AlternateContent>
      <p:grpSp>
        <p:nvGrpSpPr>
          <p:cNvPr id="2218" name="Group 2217">
            <a:extLst>
              <a:ext uri="{FF2B5EF4-FFF2-40B4-BE49-F238E27FC236}">
                <a16:creationId xmlns:a16="http://schemas.microsoft.com/office/drawing/2014/main" id="{14D130D3-7D2C-4EA7-A2C1-EE2F5A882A55}"/>
              </a:ext>
            </a:extLst>
          </p:cNvPr>
          <p:cNvGrpSpPr/>
          <p:nvPr/>
        </p:nvGrpSpPr>
        <p:grpSpPr>
          <a:xfrm>
            <a:off x="7302002" y="2719532"/>
            <a:ext cx="932037" cy="1113611"/>
            <a:chOff x="7301770" y="2728980"/>
            <a:chExt cx="917280" cy="11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45A1150F-43AC-4D92-8145-8EB6A313EE78}"/>
                    </a:ext>
                  </a:extLst>
                </p14:cNvPr>
                <p14:cNvContentPartPr/>
                <p14:nvPr/>
              </p14:nvContentPartPr>
              <p14:xfrm>
                <a:off x="7419490" y="2745540"/>
                <a:ext cx="14040" cy="162000"/>
              </p14:xfrm>
            </p:contentPart>
          </mc:Choice>
          <mc:Fallback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45A1150F-43AC-4D92-8145-8EB6A313EE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10850" y="2736314"/>
                  <a:ext cx="31680" cy="180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EDA38687-B787-4118-9B16-EC5F5AD8CCE7}"/>
                    </a:ext>
                  </a:extLst>
                </p14:cNvPr>
                <p14:cNvContentPartPr/>
                <p14:nvPr/>
              </p14:nvContentPartPr>
              <p14:xfrm>
                <a:off x="7364410" y="2728980"/>
                <a:ext cx="108360" cy="15840"/>
              </p14:xfrm>
            </p:contentPart>
          </mc:Choice>
          <mc:Fallback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EDA38687-B787-4118-9B16-EC5F5AD8CC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55557" y="2719771"/>
                  <a:ext cx="125712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DBDBD1F4-DB20-4B3D-85ED-7756E9B2559A}"/>
                    </a:ext>
                  </a:extLst>
                </p14:cNvPr>
                <p14:cNvContentPartPr/>
                <p14:nvPr/>
              </p14:nvContentPartPr>
              <p14:xfrm>
                <a:off x="7369090" y="2899980"/>
                <a:ext cx="105480" cy="15840"/>
              </p14:xfrm>
            </p:contentPart>
          </mc:Choice>
          <mc:Fallback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DBDBD1F4-DB20-4B3D-85ED-7756E9B255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60566" y="2890771"/>
                  <a:ext cx="122882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1A32110B-5E57-44A0-AC4D-4A68E6193F06}"/>
                    </a:ext>
                  </a:extLst>
                </p14:cNvPr>
                <p14:cNvContentPartPr/>
                <p14:nvPr/>
              </p14:nvContentPartPr>
              <p14:xfrm>
                <a:off x="7499410" y="2831580"/>
                <a:ext cx="73440" cy="167040"/>
              </p14:xfrm>
            </p:contentPart>
          </mc:Choice>
          <mc:Fallback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1A32110B-5E57-44A0-AC4D-4A68E6193F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90583" y="2822711"/>
                  <a:ext cx="90741" cy="185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51956A0A-5DD9-44DC-80CF-A33156EB359C}"/>
                    </a:ext>
                  </a:extLst>
                </p14:cNvPr>
                <p14:cNvContentPartPr/>
                <p14:nvPr/>
              </p14:nvContentPartPr>
              <p14:xfrm>
                <a:off x="7578610" y="2743020"/>
                <a:ext cx="126000" cy="169560"/>
              </p14:xfrm>
            </p:contentPart>
          </mc:Choice>
          <mc:Fallback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51956A0A-5DD9-44DC-80CF-A33156EB35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69762" y="2734154"/>
                  <a:ext cx="143343" cy="187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B4CCDC60-7B14-4133-A7C5-8B1211F4E21A}"/>
                    </a:ext>
                  </a:extLst>
                </p14:cNvPr>
                <p14:cNvContentPartPr/>
                <p14:nvPr/>
              </p14:nvContentPartPr>
              <p14:xfrm>
                <a:off x="7424170" y="3049020"/>
                <a:ext cx="6480" cy="147240"/>
              </p14:xfrm>
            </p:contentPart>
          </mc:Choice>
          <mc:Fallback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B4CCDC60-7B14-4133-A7C5-8B1211F4E2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15530" y="3040163"/>
                  <a:ext cx="24120" cy="165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058A7270-F03A-4CEF-BCC8-D48CD0658055}"/>
                    </a:ext>
                  </a:extLst>
                </p14:cNvPr>
                <p14:cNvContentPartPr/>
                <p14:nvPr/>
              </p14:nvContentPartPr>
              <p14:xfrm>
                <a:off x="7386010" y="3038220"/>
                <a:ext cx="71280" cy="14760"/>
              </p14:xfrm>
            </p:contentPart>
          </mc:Choice>
          <mc:Fallback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058A7270-F03A-4CEF-BCC8-D48CD06580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77144" y="3028995"/>
                  <a:ext cx="88657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C9586176-44E5-4B90-8EAD-876030E21F12}"/>
                    </a:ext>
                  </a:extLst>
                </p14:cNvPr>
                <p14:cNvContentPartPr/>
                <p14:nvPr/>
              </p14:nvContentPartPr>
              <p14:xfrm>
                <a:off x="7397890" y="3183300"/>
                <a:ext cx="79560" cy="21960"/>
              </p14:xfrm>
            </p:contentPart>
          </mc:Choice>
          <mc:Fallback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C9586176-44E5-4B90-8EAD-876030E21F1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89404" y="3174367"/>
                  <a:ext cx="96886" cy="40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2B3A65FA-7126-4E3D-A384-DD5278188575}"/>
                    </a:ext>
                  </a:extLst>
                </p14:cNvPr>
                <p14:cNvContentPartPr/>
                <p14:nvPr/>
              </p14:nvContentPartPr>
              <p14:xfrm>
                <a:off x="7495090" y="3135420"/>
                <a:ext cx="79920" cy="183600"/>
              </p14:xfrm>
            </p:contentPart>
          </mc:Choice>
          <mc:Fallback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2B3A65FA-7126-4E3D-A384-DD52781885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86603" y="3126185"/>
                  <a:ext cx="97248" cy="201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5ED3297C-8AEA-4838-9023-679D34180968}"/>
                    </a:ext>
                  </a:extLst>
                </p14:cNvPr>
                <p14:cNvContentPartPr/>
                <p14:nvPr/>
              </p14:nvContentPartPr>
              <p14:xfrm>
                <a:off x="7606690" y="2998620"/>
                <a:ext cx="102240" cy="200880"/>
              </p14:xfrm>
            </p:contentPart>
          </mc:Choice>
          <mc:Fallback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5ED3297C-8AEA-4838-9023-679D3418096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98170" y="2989758"/>
                  <a:ext cx="119635" cy="218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583F90A0-C608-4486-910F-743BACC67A47}"/>
                    </a:ext>
                  </a:extLst>
                </p14:cNvPr>
                <p14:cNvContentPartPr/>
                <p14:nvPr/>
              </p14:nvContentPartPr>
              <p14:xfrm>
                <a:off x="7615690" y="3101940"/>
                <a:ext cx="77760" cy="18720"/>
              </p14:xfrm>
            </p:contentPart>
          </mc:Choice>
          <mc:Fallback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583F90A0-C608-4486-910F-743BACC67A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07168" y="3092764"/>
                  <a:ext cx="95158" cy="36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892A0B2A-FB1F-47A8-A703-5B64EFB18491}"/>
                    </a:ext>
                  </a:extLst>
                </p14:cNvPr>
                <p14:cNvContentPartPr/>
                <p14:nvPr/>
              </p14:nvContentPartPr>
              <p14:xfrm>
                <a:off x="7443610" y="3334140"/>
                <a:ext cx="6480" cy="149400"/>
              </p14:xfrm>
            </p:contentPart>
          </mc:Choice>
          <mc:Fallback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892A0B2A-FB1F-47A8-A703-5B64EFB184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35425" y="3324918"/>
                  <a:ext cx="23192" cy="167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7D957C25-F5EC-434B-9234-79A619BB28DE}"/>
                    </a:ext>
                  </a:extLst>
                </p14:cNvPr>
                <p14:cNvContentPartPr/>
                <p14:nvPr/>
              </p14:nvContentPartPr>
              <p14:xfrm>
                <a:off x="7395010" y="3327660"/>
                <a:ext cx="75600" cy="20520"/>
              </p14:xfrm>
            </p:contentPart>
          </mc:Choice>
          <mc:Fallback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7D957C25-F5EC-434B-9234-79A619BB28D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86178" y="3318866"/>
                  <a:ext cx="9291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05" name="Ink 2104">
                  <a:extLst>
                    <a:ext uri="{FF2B5EF4-FFF2-40B4-BE49-F238E27FC236}">
                      <a16:creationId xmlns:a16="http://schemas.microsoft.com/office/drawing/2014/main" id="{AB556D4A-242B-4713-8BF8-6252901BADAE}"/>
                    </a:ext>
                  </a:extLst>
                </p14:cNvPr>
                <p14:cNvContentPartPr/>
                <p14:nvPr/>
              </p14:nvContentPartPr>
              <p14:xfrm>
                <a:off x="7407970" y="3489660"/>
                <a:ext cx="74160" cy="8280"/>
              </p14:xfrm>
            </p:contentPart>
          </mc:Choice>
          <mc:Fallback>
            <p:pic>
              <p:nvPicPr>
                <p:cNvPr id="2105" name="Ink 2104">
                  <a:extLst>
                    <a:ext uri="{FF2B5EF4-FFF2-40B4-BE49-F238E27FC236}">
                      <a16:creationId xmlns:a16="http://schemas.microsoft.com/office/drawing/2014/main" id="{AB556D4A-242B-4713-8BF8-6252901BADA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99454" y="3480660"/>
                  <a:ext cx="91547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746E11AE-98A0-4348-8DBB-BDDAD373E8D0}"/>
                    </a:ext>
                  </a:extLst>
                </p14:cNvPr>
                <p14:cNvContentPartPr/>
                <p14:nvPr/>
              </p14:nvContentPartPr>
              <p14:xfrm>
                <a:off x="7506970" y="3438900"/>
                <a:ext cx="83880" cy="158400"/>
              </p14:xfrm>
            </p:contentPart>
          </mc:Choice>
          <mc:Fallback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746E11AE-98A0-4348-8DBB-BDDAD373E8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98122" y="3429669"/>
                  <a:ext cx="101222" cy="176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17C431A1-EEB6-4DE3-BABE-7760AE51AB5E}"/>
                    </a:ext>
                  </a:extLst>
                </p14:cNvPr>
                <p14:cNvContentPartPr/>
                <p14:nvPr/>
              </p14:nvContentPartPr>
              <p14:xfrm>
                <a:off x="7610290" y="3301740"/>
                <a:ext cx="168480" cy="167040"/>
              </p14:xfrm>
            </p:contentPart>
          </mc:Choice>
          <mc:Fallback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17C431A1-EEB6-4DE3-BABE-7760AE51AB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01777" y="3292871"/>
                  <a:ext cx="185860" cy="185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89" name="Ink 2188">
                  <a:extLst>
                    <a:ext uri="{FF2B5EF4-FFF2-40B4-BE49-F238E27FC236}">
                      <a16:creationId xmlns:a16="http://schemas.microsoft.com/office/drawing/2014/main" id="{5B5A0309-5EDA-44FE-9A30-A2E7730E8B36}"/>
                    </a:ext>
                  </a:extLst>
                </p14:cNvPr>
                <p14:cNvContentPartPr/>
                <p14:nvPr/>
              </p14:nvContentPartPr>
              <p14:xfrm>
                <a:off x="7301770" y="3782700"/>
                <a:ext cx="3240" cy="88920"/>
              </p14:xfrm>
            </p:contentPart>
          </mc:Choice>
          <mc:Fallback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5B5A0309-5EDA-44FE-9A30-A2E7730E8B3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93130" y="3773845"/>
                  <a:ext cx="20880" cy="106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A69B3BE8-ACBE-4A0C-89EF-E79C007E27FD}"/>
                    </a:ext>
                  </a:extLst>
                </p14:cNvPr>
                <p14:cNvContentPartPr/>
                <p14:nvPr/>
              </p14:nvContentPartPr>
              <p14:xfrm>
                <a:off x="7511650" y="3757860"/>
                <a:ext cx="52560" cy="79200"/>
              </p14:xfrm>
            </p:contentPart>
          </mc:Choice>
          <mc:Fallback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A69B3BE8-ACBE-4A0C-89EF-E79C007E27F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03127" y="3748978"/>
                  <a:ext cx="69962" cy="97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11" name="Ink 2210">
                  <a:extLst>
                    <a:ext uri="{FF2B5EF4-FFF2-40B4-BE49-F238E27FC236}">
                      <a16:creationId xmlns:a16="http://schemas.microsoft.com/office/drawing/2014/main" id="{7B9CFA40-6EA5-42D5-A7E3-C3EDDC3BDAD2}"/>
                    </a:ext>
                  </a:extLst>
                </p14:cNvPr>
                <p14:cNvContentPartPr/>
                <p14:nvPr/>
              </p14:nvContentPartPr>
              <p14:xfrm>
                <a:off x="7574290" y="3753900"/>
                <a:ext cx="64080" cy="84600"/>
              </p14:xfrm>
            </p:contentPart>
          </mc:Choice>
          <mc:Fallback>
            <p:pic>
              <p:nvPicPr>
                <p:cNvPr id="2211" name="Ink 2210">
                  <a:extLst>
                    <a:ext uri="{FF2B5EF4-FFF2-40B4-BE49-F238E27FC236}">
                      <a16:creationId xmlns:a16="http://schemas.microsoft.com/office/drawing/2014/main" id="{7B9CFA40-6EA5-42D5-A7E3-C3EDDC3BDAD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65746" y="3744664"/>
                  <a:ext cx="81524" cy="102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12" name="Ink 2211">
                  <a:extLst>
                    <a:ext uri="{FF2B5EF4-FFF2-40B4-BE49-F238E27FC236}">
                      <a16:creationId xmlns:a16="http://schemas.microsoft.com/office/drawing/2014/main" id="{C9D36038-99BC-4CF0-AAAA-5225CE6D71F4}"/>
                    </a:ext>
                  </a:extLst>
                </p14:cNvPr>
                <p14:cNvContentPartPr/>
                <p14:nvPr/>
              </p14:nvContentPartPr>
              <p14:xfrm>
                <a:off x="7656010" y="3749220"/>
                <a:ext cx="65880" cy="83160"/>
              </p14:xfrm>
            </p:contentPart>
          </mc:Choice>
          <mc:Fallback>
            <p:pic>
              <p:nvPicPr>
                <p:cNvPr id="2212" name="Ink 2211">
                  <a:extLst>
                    <a:ext uri="{FF2B5EF4-FFF2-40B4-BE49-F238E27FC236}">
                      <a16:creationId xmlns:a16="http://schemas.microsoft.com/office/drawing/2014/main" id="{C9D36038-99BC-4CF0-AAAA-5225CE6D71F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47155" y="3740350"/>
                  <a:ext cx="83235" cy="101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13" name="Ink 2212">
                  <a:extLst>
                    <a:ext uri="{FF2B5EF4-FFF2-40B4-BE49-F238E27FC236}">
                      <a16:creationId xmlns:a16="http://schemas.microsoft.com/office/drawing/2014/main" id="{C62902AA-C34F-4ADB-94C4-D445EA86C3BF}"/>
                    </a:ext>
                  </a:extLst>
                </p14:cNvPr>
                <p14:cNvContentPartPr/>
                <p14:nvPr/>
              </p14:nvContentPartPr>
              <p14:xfrm>
                <a:off x="7734490" y="3754620"/>
                <a:ext cx="72720" cy="70920"/>
              </p14:xfrm>
            </p:contentPart>
          </mc:Choice>
          <mc:Fallback>
            <p:pic>
              <p:nvPicPr>
                <p:cNvPr id="2213" name="Ink 2212">
                  <a:extLst>
                    <a:ext uri="{FF2B5EF4-FFF2-40B4-BE49-F238E27FC236}">
                      <a16:creationId xmlns:a16="http://schemas.microsoft.com/office/drawing/2014/main" id="{C62902AA-C34F-4ADB-94C4-D445EA86C3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25976" y="3745755"/>
                  <a:ext cx="90102" cy="8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14" name="Ink 2213">
                  <a:extLst>
                    <a:ext uri="{FF2B5EF4-FFF2-40B4-BE49-F238E27FC236}">
                      <a16:creationId xmlns:a16="http://schemas.microsoft.com/office/drawing/2014/main" id="{E6898CF5-8776-49A7-82DF-99F6763E1C4C}"/>
                    </a:ext>
                  </a:extLst>
                </p14:cNvPr>
                <p14:cNvContentPartPr/>
                <p14:nvPr/>
              </p14:nvContentPartPr>
              <p14:xfrm>
                <a:off x="7805410" y="3630420"/>
                <a:ext cx="61560" cy="203400"/>
              </p14:xfrm>
            </p:contentPart>
          </mc:Choice>
          <mc:Fallback>
            <p:pic>
              <p:nvPicPr>
                <p:cNvPr id="2214" name="Ink 2213">
                  <a:extLst>
                    <a:ext uri="{FF2B5EF4-FFF2-40B4-BE49-F238E27FC236}">
                      <a16:creationId xmlns:a16="http://schemas.microsoft.com/office/drawing/2014/main" id="{E6898CF5-8776-49A7-82DF-99F6763E1C4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96565" y="3621544"/>
                  <a:ext cx="78896" cy="221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15" name="Ink 2214">
                  <a:extLst>
                    <a:ext uri="{FF2B5EF4-FFF2-40B4-BE49-F238E27FC236}">
                      <a16:creationId xmlns:a16="http://schemas.microsoft.com/office/drawing/2014/main" id="{C3797D5C-B8EB-44B4-9972-9666CA3737BC}"/>
                    </a:ext>
                  </a:extLst>
                </p14:cNvPr>
                <p14:cNvContentPartPr/>
                <p14:nvPr/>
              </p14:nvContentPartPr>
              <p14:xfrm>
                <a:off x="7879210" y="3754620"/>
                <a:ext cx="75600" cy="65520"/>
              </p14:xfrm>
            </p:contentPart>
          </mc:Choice>
          <mc:Fallback>
            <p:pic>
              <p:nvPicPr>
                <p:cNvPr id="2215" name="Ink 2214">
                  <a:extLst>
                    <a:ext uri="{FF2B5EF4-FFF2-40B4-BE49-F238E27FC236}">
                      <a16:creationId xmlns:a16="http://schemas.microsoft.com/office/drawing/2014/main" id="{C3797D5C-B8EB-44B4-9972-9666CA3737B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70337" y="3745786"/>
                  <a:ext cx="92992" cy="83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16" name="Ink 2215">
                  <a:extLst>
                    <a:ext uri="{FF2B5EF4-FFF2-40B4-BE49-F238E27FC236}">
                      <a16:creationId xmlns:a16="http://schemas.microsoft.com/office/drawing/2014/main" id="{6B37C94B-8419-490E-8256-66DDFEF435B3}"/>
                    </a:ext>
                  </a:extLst>
                </p14:cNvPr>
                <p14:cNvContentPartPr/>
                <p14:nvPr/>
              </p14:nvContentPartPr>
              <p14:xfrm>
                <a:off x="7967410" y="3747060"/>
                <a:ext cx="68760" cy="94680"/>
              </p14:xfrm>
            </p:contentPart>
          </mc:Choice>
          <mc:Fallback>
            <p:pic>
              <p:nvPicPr>
                <p:cNvPr id="2216" name="Ink 2215">
                  <a:extLst>
                    <a:ext uri="{FF2B5EF4-FFF2-40B4-BE49-F238E27FC236}">
                      <a16:creationId xmlns:a16="http://schemas.microsoft.com/office/drawing/2014/main" id="{6B37C94B-8419-490E-8256-66DDFEF435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58549" y="3738184"/>
                  <a:ext cx="86127" cy="112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17" name="Ink 2216">
                  <a:extLst>
                    <a:ext uri="{FF2B5EF4-FFF2-40B4-BE49-F238E27FC236}">
                      <a16:creationId xmlns:a16="http://schemas.microsoft.com/office/drawing/2014/main" id="{0F62ED5A-1484-4195-A220-AA943548BF82}"/>
                    </a:ext>
                  </a:extLst>
                </p14:cNvPr>
                <p14:cNvContentPartPr/>
                <p14:nvPr/>
              </p14:nvContentPartPr>
              <p14:xfrm>
                <a:off x="8052730" y="3595500"/>
                <a:ext cx="166320" cy="235440"/>
              </p14:xfrm>
            </p:contentPart>
          </mc:Choice>
          <mc:Fallback>
            <p:pic>
              <p:nvPicPr>
                <p:cNvPr id="2217" name="Ink 2216">
                  <a:extLst>
                    <a:ext uri="{FF2B5EF4-FFF2-40B4-BE49-F238E27FC236}">
                      <a16:creationId xmlns:a16="http://schemas.microsoft.com/office/drawing/2014/main" id="{0F62ED5A-1484-4195-A220-AA943548BF8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43883" y="3586629"/>
                  <a:ext cx="183660" cy="2535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0" name="Group 2229">
            <a:extLst>
              <a:ext uri="{FF2B5EF4-FFF2-40B4-BE49-F238E27FC236}">
                <a16:creationId xmlns:a16="http://schemas.microsoft.com/office/drawing/2014/main" id="{8AE0E630-9CD5-42C0-9CF6-5E451DCC25AF}"/>
              </a:ext>
            </a:extLst>
          </p:cNvPr>
          <p:cNvGrpSpPr/>
          <p:nvPr/>
        </p:nvGrpSpPr>
        <p:grpSpPr>
          <a:xfrm>
            <a:off x="8406327" y="3579476"/>
            <a:ext cx="617090" cy="204548"/>
            <a:chOff x="8388610" y="3611340"/>
            <a:chExt cx="6073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19" name="Ink 2218">
                  <a:extLst>
                    <a:ext uri="{FF2B5EF4-FFF2-40B4-BE49-F238E27FC236}">
                      <a16:creationId xmlns:a16="http://schemas.microsoft.com/office/drawing/2014/main" id="{25778A53-00B9-462C-B6BA-5178A766B2F2}"/>
                    </a:ext>
                  </a:extLst>
                </p14:cNvPr>
                <p14:cNvContentPartPr/>
                <p14:nvPr/>
              </p14:nvContentPartPr>
              <p14:xfrm>
                <a:off x="8388610" y="3611340"/>
                <a:ext cx="103680" cy="194760"/>
              </p14:xfrm>
            </p:contentPart>
          </mc:Choice>
          <mc:Fallback>
            <p:pic>
              <p:nvPicPr>
                <p:cNvPr id="2219" name="Ink 2218">
                  <a:extLst>
                    <a:ext uri="{FF2B5EF4-FFF2-40B4-BE49-F238E27FC236}">
                      <a16:creationId xmlns:a16="http://schemas.microsoft.com/office/drawing/2014/main" id="{25778A53-00B9-462C-B6BA-5178A766B2F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79764" y="3602487"/>
                  <a:ext cx="121019" cy="212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20" name="Ink 2219">
                  <a:extLst>
                    <a:ext uri="{FF2B5EF4-FFF2-40B4-BE49-F238E27FC236}">
                      <a16:creationId xmlns:a16="http://schemas.microsoft.com/office/drawing/2014/main" id="{4C6820F6-7C1F-4C20-9B1A-B07822B729B2}"/>
                    </a:ext>
                  </a:extLst>
                </p14:cNvPr>
                <p14:cNvContentPartPr/>
                <p14:nvPr/>
              </p14:nvContentPartPr>
              <p14:xfrm>
                <a:off x="8489410" y="3726180"/>
                <a:ext cx="42840" cy="78840"/>
              </p14:xfrm>
            </p:contentPart>
          </mc:Choice>
          <mc:Fallback>
            <p:pic>
              <p:nvPicPr>
                <p:cNvPr id="2220" name="Ink 2219">
                  <a:extLst>
                    <a:ext uri="{FF2B5EF4-FFF2-40B4-BE49-F238E27FC236}">
                      <a16:creationId xmlns:a16="http://schemas.microsoft.com/office/drawing/2014/main" id="{4C6820F6-7C1F-4C20-9B1A-B07822B729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80559" y="3716926"/>
                  <a:ext cx="60188" cy="96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21" name="Ink 2220">
                  <a:extLst>
                    <a:ext uri="{FF2B5EF4-FFF2-40B4-BE49-F238E27FC236}">
                      <a16:creationId xmlns:a16="http://schemas.microsoft.com/office/drawing/2014/main" id="{60070AE2-D5C4-4029-A373-DD4D9FAD12ED}"/>
                    </a:ext>
                  </a:extLst>
                </p14:cNvPr>
                <p14:cNvContentPartPr/>
                <p14:nvPr/>
              </p14:nvContentPartPr>
              <p14:xfrm>
                <a:off x="8542330" y="3721140"/>
                <a:ext cx="65880" cy="79560"/>
              </p14:xfrm>
            </p:contentPart>
          </mc:Choice>
          <mc:Fallback>
            <p:pic>
              <p:nvPicPr>
                <p:cNvPr id="2221" name="Ink 2220">
                  <a:extLst>
                    <a:ext uri="{FF2B5EF4-FFF2-40B4-BE49-F238E27FC236}">
                      <a16:creationId xmlns:a16="http://schemas.microsoft.com/office/drawing/2014/main" id="{60070AE2-D5C4-4029-A373-DD4D9FAD12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33783" y="3711932"/>
                  <a:ext cx="83329" cy="97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22" name="Ink 2221">
                  <a:extLst>
                    <a:ext uri="{FF2B5EF4-FFF2-40B4-BE49-F238E27FC236}">
                      <a16:creationId xmlns:a16="http://schemas.microsoft.com/office/drawing/2014/main" id="{BEA79B69-158A-4104-B547-49B748ECAE80}"/>
                    </a:ext>
                  </a:extLst>
                </p14:cNvPr>
                <p14:cNvContentPartPr/>
                <p14:nvPr/>
              </p14:nvContentPartPr>
              <p14:xfrm>
                <a:off x="8626570" y="3622500"/>
                <a:ext cx="29520" cy="176040"/>
              </p14:xfrm>
            </p:contentPart>
          </mc:Choice>
          <mc:Fallback>
            <p:pic>
              <p:nvPicPr>
                <p:cNvPr id="2222" name="Ink 2221">
                  <a:extLst>
                    <a:ext uri="{FF2B5EF4-FFF2-40B4-BE49-F238E27FC236}">
                      <a16:creationId xmlns:a16="http://schemas.microsoft.com/office/drawing/2014/main" id="{BEA79B69-158A-4104-B547-49B748ECAE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18034" y="3613274"/>
                  <a:ext cx="46947" cy="194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23" name="Ink 2222">
                  <a:extLst>
                    <a:ext uri="{FF2B5EF4-FFF2-40B4-BE49-F238E27FC236}">
                      <a16:creationId xmlns:a16="http://schemas.microsoft.com/office/drawing/2014/main" id="{3F4AB4EF-091B-444E-A98A-9FB0A2AEBDC3}"/>
                    </a:ext>
                  </a:extLst>
                </p14:cNvPr>
                <p14:cNvContentPartPr/>
                <p14:nvPr/>
              </p14:nvContentPartPr>
              <p14:xfrm>
                <a:off x="8613610" y="3721860"/>
                <a:ext cx="85680" cy="10440"/>
              </p14:xfrm>
            </p:contentPart>
          </mc:Choice>
          <mc:Fallback>
            <p:pic>
              <p:nvPicPr>
                <p:cNvPr id="2223" name="Ink 2222">
                  <a:extLst>
                    <a:ext uri="{FF2B5EF4-FFF2-40B4-BE49-F238E27FC236}">
                      <a16:creationId xmlns:a16="http://schemas.microsoft.com/office/drawing/2014/main" id="{3F4AB4EF-091B-444E-A98A-9FB0A2AEBDC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604722" y="3712860"/>
                  <a:ext cx="1031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24" name="Ink 2223">
                  <a:extLst>
                    <a:ext uri="{FF2B5EF4-FFF2-40B4-BE49-F238E27FC236}">
                      <a16:creationId xmlns:a16="http://schemas.microsoft.com/office/drawing/2014/main" id="{B9F676A7-3F8F-4AD7-AA86-5C5E03651ACC}"/>
                    </a:ext>
                  </a:extLst>
                </p14:cNvPr>
                <p14:cNvContentPartPr/>
                <p14:nvPr/>
              </p14:nvContentPartPr>
              <p14:xfrm>
                <a:off x="8693890" y="3719700"/>
                <a:ext cx="82440" cy="83160"/>
              </p14:xfrm>
            </p:contentPart>
          </mc:Choice>
          <mc:Fallback>
            <p:pic>
              <p:nvPicPr>
                <p:cNvPr id="2224" name="Ink 2223">
                  <a:extLst>
                    <a:ext uri="{FF2B5EF4-FFF2-40B4-BE49-F238E27FC236}">
                      <a16:creationId xmlns:a16="http://schemas.microsoft.com/office/drawing/2014/main" id="{B9F676A7-3F8F-4AD7-AA86-5C5E03651AC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85045" y="3710460"/>
                  <a:ext cx="99777" cy="101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25" name="Ink 2224">
                  <a:extLst>
                    <a:ext uri="{FF2B5EF4-FFF2-40B4-BE49-F238E27FC236}">
                      <a16:creationId xmlns:a16="http://schemas.microsoft.com/office/drawing/2014/main" id="{DB28B730-E5DA-4D82-BB69-EE873531198B}"/>
                    </a:ext>
                  </a:extLst>
                </p14:cNvPr>
                <p14:cNvContentPartPr/>
                <p14:nvPr/>
              </p14:nvContentPartPr>
              <p14:xfrm>
                <a:off x="8814490" y="3722220"/>
                <a:ext cx="7560" cy="77760"/>
              </p14:xfrm>
            </p:contentPart>
          </mc:Choice>
          <mc:Fallback>
            <p:pic>
              <p:nvPicPr>
                <p:cNvPr id="2225" name="Ink 2224">
                  <a:extLst>
                    <a:ext uri="{FF2B5EF4-FFF2-40B4-BE49-F238E27FC236}">
                      <a16:creationId xmlns:a16="http://schemas.microsoft.com/office/drawing/2014/main" id="{DB28B730-E5DA-4D82-BB69-EE87353119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05490" y="3713375"/>
                  <a:ext cx="25200" cy="95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26" name="Ink 2225">
                  <a:extLst>
                    <a:ext uri="{FF2B5EF4-FFF2-40B4-BE49-F238E27FC236}">
                      <a16:creationId xmlns:a16="http://schemas.microsoft.com/office/drawing/2014/main" id="{B2FDF75A-828D-4964-9444-6653F5D5CF2F}"/>
                    </a:ext>
                  </a:extLst>
                </p14:cNvPr>
                <p14:cNvContentPartPr/>
                <p14:nvPr/>
              </p14:nvContentPartPr>
              <p14:xfrm>
                <a:off x="8801170" y="3670020"/>
                <a:ext cx="31320" cy="20520"/>
              </p14:xfrm>
            </p:contentPart>
          </mc:Choice>
          <mc:Fallback>
            <p:pic>
              <p:nvPicPr>
                <p:cNvPr id="2226" name="Ink 2225">
                  <a:extLst>
                    <a:ext uri="{FF2B5EF4-FFF2-40B4-BE49-F238E27FC236}">
                      <a16:creationId xmlns:a16="http://schemas.microsoft.com/office/drawing/2014/main" id="{B2FDF75A-828D-4964-9444-6653F5D5CF2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92272" y="3661226"/>
                  <a:ext cx="48760" cy="3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27" name="Ink 2226">
                  <a:extLst>
                    <a:ext uri="{FF2B5EF4-FFF2-40B4-BE49-F238E27FC236}">
                      <a16:creationId xmlns:a16="http://schemas.microsoft.com/office/drawing/2014/main" id="{1B29C310-94F0-488E-A395-6911FE848A6E}"/>
                    </a:ext>
                  </a:extLst>
                </p14:cNvPr>
                <p14:cNvContentPartPr/>
                <p14:nvPr/>
              </p14:nvContentPartPr>
              <p14:xfrm>
                <a:off x="8859850" y="3722580"/>
                <a:ext cx="76680" cy="98640"/>
              </p14:xfrm>
            </p:contentPart>
          </mc:Choice>
          <mc:Fallback>
            <p:pic>
              <p:nvPicPr>
                <p:cNvPr id="2227" name="Ink 2226">
                  <a:extLst>
                    <a:ext uri="{FF2B5EF4-FFF2-40B4-BE49-F238E27FC236}">
                      <a16:creationId xmlns:a16="http://schemas.microsoft.com/office/drawing/2014/main" id="{1B29C310-94F0-488E-A395-6911FE848A6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51016" y="3713344"/>
                  <a:ext cx="93995" cy="11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28" name="Ink 2227">
                  <a:extLst>
                    <a:ext uri="{FF2B5EF4-FFF2-40B4-BE49-F238E27FC236}">
                      <a16:creationId xmlns:a16="http://schemas.microsoft.com/office/drawing/2014/main" id="{C7E40A68-FE70-4A94-81F2-C31595E4E8D2}"/>
                    </a:ext>
                  </a:extLst>
                </p14:cNvPr>
                <p14:cNvContentPartPr/>
                <p14:nvPr/>
              </p14:nvContentPartPr>
              <p14:xfrm>
                <a:off x="8975770" y="3700260"/>
                <a:ext cx="20160" cy="27000"/>
              </p14:xfrm>
            </p:contentPart>
          </mc:Choice>
          <mc:Fallback>
            <p:pic>
              <p:nvPicPr>
                <p:cNvPr id="2228" name="Ink 2227">
                  <a:extLst>
                    <a:ext uri="{FF2B5EF4-FFF2-40B4-BE49-F238E27FC236}">
                      <a16:creationId xmlns:a16="http://schemas.microsoft.com/office/drawing/2014/main" id="{C7E40A68-FE70-4A94-81F2-C31595E4E8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67130" y="3691013"/>
                  <a:ext cx="37800" cy="45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9" name="Ink 2228">
                  <a:extLst>
                    <a:ext uri="{FF2B5EF4-FFF2-40B4-BE49-F238E27FC236}">
                      <a16:creationId xmlns:a16="http://schemas.microsoft.com/office/drawing/2014/main" id="{D894B3AD-F0EC-4CE0-B76B-C22D8E87FFBB}"/>
                    </a:ext>
                  </a:extLst>
                </p14:cNvPr>
                <p14:cNvContentPartPr/>
                <p14:nvPr/>
              </p14:nvContentPartPr>
              <p14:xfrm>
                <a:off x="8978290" y="3789180"/>
                <a:ext cx="17280" cy="29160"/>
              </p14:xfrm>
            </p:contentPart>
          </mc:Choice>
          <mc:Fallback>
            <p:pic>
              <p:nvPicPr>
                <p:cNvPr id="2229" name="Ink 2228">
                  <a:extLst>
                    <a:ext uri="{FF2B5EF4-FFF2-40B4-BE49-F238E27FC236}">
                      <a16:creationId xmlns:a16="http://schemas.microsoft.com/office/drawing/2014/main" id="{D894B3AD-F0EC-4CE0-B76B-C22D8E87FFB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69826" y="3780321"/>
                  <a:ext cx="34560" cy="472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314" name="Ink 2313">
                <a:extLst>
                  <a:ext uri="{FF2B5EF4-FFF2-40B4-BE49-F238E27FC236}">
                    <a16:creationId xmlns:a16="http://schemas.microsoft.com/office/drawing/2014/main" id="{9604AD93-E529-4C4B-9DEC-6DCFD724E298}"/>
                  </a:ext>
                </a:extLst>
              </p14:cNvPr>
              <p14:cNvContentPartPr/>
              <p14:nvPr/>
            </p14:nvContentPartPr>
            <p14:xfrm>
              <a:off x="9027807" y="4608531"/>
              <a:ext cx="59990" cy="185953"/>
            </p14:xfrm>
          </p:contentPart>
        </mc:Choice>
        <mc:Fallback>
          <p:pic>
            <p:nvPicPr>
              <p:cNvPr id="2314" name="Ink 2313">
                <a:extLst>
                  <a:ext uri="{FF2B5EF4-FFF2-40B4-BE49-F238E27FC236}">
                    <a16:creationId xmlns:a16="http://schemas.microsoft.com/office/drawing/2014/main" id="{9604AD93-E529-4C4B-9DEC-6DCFD724E29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019186" y="4599539"/>
                <a:ext cx="77592" cy="203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326" name="Ink 2325">
                <a:extLst>
                  <a:ext uri="{FF2B5EF4-FFF2-40B4-BE49-F238E27FC236}">
                    <a16:creationId xmlns:a16="http://schemas.microsoft.com/office/drawing/2014/main" id="{CC1EE861-6032-46CF-9A1D-0BDBDD80C5A4}"/>
                  </a:ext>
                </a:extLst>
              </p14:cNvPr>
              <p14:cNvContentPartPr/>
              <p14:nvPr/>
            </p14:nvContentPartPr>
            <p14:xfrm>
              <a:off x="8744684" y="2819877"/>
              <a:ext cx="58892" cy="3509"/>
            </p14:xfrm>
          </p:contentPart>
        </mc:Choice>
        <mc:Fallback>
          <p:pic>
            <p:nvPicPr>
              <p:cNvPr id="2326" name="Ink 2325">
                <a:extLst>
                  <a:ext uri="{FF2B5EF4-FFF2-40B4-BE49-F238E27FC236}">
                    <a16:creationId xmlns:a16="http://schemas.microsoft.com/office/drawing/2014/main" id="{CC1EE861-6032-46CF-9A1D-0BDBDD80C5A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735707" y="2811104"/>
                <a:ext cx="76488" cy="20703"/>
              </a:xfrm>
              <a:prstGeom prst="rect">
                <a:avLst/>
              </a:prstGeom>
            </p:spPr>
          </p:pic>
        </mc:Fallback>
      </mc:AlternateContent>
      <p:grpSp>
        <p:nvGrpSpPr>
          <p:cNvPr id="2353" name="Group 2352">
            <a:extLst>
              <a:ext uri="{FF2B5EF4-FFF2-40B4-BE49-F238E27FC236}">
                <a16:creationId xmlns:a16="http://schemas.microsoft.com/office/drawing/2014/main" id="{CE814BA2-4E8A-4D99-B3C5-C041ED079C3D}"/>
              </a:ext>
            </a:extLst>
          </p:cNvPr>
          <p:cNvGrpSpPr/>
          <p:nvPr/>
        </p:nvGrpSpPr>
        <p:grpSpPr>
          <a:xfrm>
            <a:off x="8459001" y="2706200"/>
            <a:ext cx="623675" cy="746968"/>
            <a:chOff x="8440450" y="2715300"/>
            <a:chExt cx="613800" cy="7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E2C4EF20-F29F-4F97-9C39-FB25602DD45E}"/>
                    </a:ext>
                  </a:extLst>
                </p14:cNvPr>
                <p14:cNvContentPartPr/>
                <p14:nvPr/>
              </p14:nvContentPartPr>
              <p14:xfrm>
                <a:off x="8449090" y="2734020"/>
                <a:ext cx="39240" cy="182880"/>
              </p14:xfrm>
            </p:contentPart>
          </mc:Choice>
          <mc:Fallback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E2C4EF20-F29F-4F97-9C39-FB25602DD4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40252" y="2725153"/>
                  <a:ext cx="56562" cy="200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A8869FB8-31E8-4D94-A2C5-97FB7791EE9B}"/>
                    </a:ext>
                  </a:extLst>
                </p14:cNvPr>
                <p14:cNvContentPartPr/>
                <p14:nvPr/>
              </p14:nvContentPartPr>
              <p14:xfrm>
                <a:off x="8987650" y="2715300"/>
                <a:ext cx="54720" cy="195840"/>
              </p14:xfrm>
            </p:contentPart>
          </mc:Choice>
          <mc:Fallback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A8869FB8-31E8-4D94-A2C5-97FB7791EE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79177" y="2706062"/>
                  <a:ext cx="72019" cy="21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AA06FFAB-0905-49B3-8F38-50B8DC14F915}"/>
                    </a:ext>
                  </a:extLst>
                </p14:cNvPr>
                <p14:cNvContentPartPr/>
                <p14:nvPr/>
              </p14:nvContentPartPr>
              <p14:xfrm>
                <a:off x="8440810" y="2997540"/>
                <a:ext cx="43560" cy="213120"/>
              </p14:xfrm>
            </p:contentPart>
          </mc:Choice>
          <mc:Fallback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AA06FFAB-0905-49B3-8F38-50B8DC14F91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31884" y="2988675"/>
                  <a:ext cx="61055" cy="231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7" name="Ink 2176">
                  <a:extLst>
                    <a:ext uri="{FF2B5EF4-FFF2-40B4-BE49-F238E27FC236}">
                      <a16:creationId xmlns:a16="http://schemas.microsoft.com/office/drawing/2014/main" id="{EC45A0C4-EE82-4677-A6D3-D5B44667627C}"/>
                    </a:ext>
                  </a:extLst>
                </p14:cNvPr>
                <p14:cNvContentPartPr/>
                <p14:nvPr/>
              </p14:nvContentPartPr>
              <p14:xfrm>
                <a:off x="8440450" y="3284820"/>
                <a:ext cx="50400" cy="196920"/>
              </p14:xfrm>
            </p:contentPart>
          </mc:Choice>
          <mc:Fallback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EC45A0C4-EE82-4677-A6D3-D5B44667627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31932" y="3275953"/>
                  <a:ext cx="67792" cy="21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74" name="Ink 2173">
                  <a:extLst>
                    <a:ext uri="{FF2B5EF4-FFF2-40B4-BE49-F238E27FC236}">
                      <a16:creationId xmlns:a16="http://schemas.microsoft.com/office/drawing/2014/main" id="{0A48E32B-472A-4FE8-AAA9-3D88D84FE7CC}"/>
                    </a:ext>
                  </a:extLst>
                </p14:cNvPr>
                <p14:cNvContentPartPr/>
                <p14:nvPr/>
              </p14:nvContentPartPr>
              <p14:xfrm>
                <a:off x="9007450" y="3007980"/>
                <a:ext cx="46800" cy="206280"/>
              </p14:xfrm>
            </p:contentPart>
          </mc:Choice>
          <mc:Fallback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0A48E32B-472A-4FE8-AAA9-3D88D84FE7C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98941" y="2998755"/>
                  <a:ext cx="64173" cy="2243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8" name="Ink 2177">
                  <a:extLst>
                    <a:ext uri="{FF2B5EF4-FFF2-40B4-BE49-F238E27FC236}">
                      <a16:creationId xmlns:a16="http://schemas.microsoft.com/office/drawing/2014/main" id="{79A69613-433D-4774-9A52-3A2BC3CCAA87}"/>
                    </a:ext>
                  </a:extLst>
                </p14:cNvPr>
                <p14:cNvContentPartPr/>
                <p14:nvPr/>
              </p14:nvContentPartPr>
              <p14:xfrm>
                <a:off x="8997370" y="3266100"/>
                <a:ext cx="47160" cy="208440"/>
              </p14:xfrm>
            </p:contentPart>
          </mc:Choice>
          <mc:Fallback>
            <p:pic>
              <p:nvPicPr>
                <p:cNvPr id="2178" name="Ink 2177">
                  <a:extLst>
                    <a:ext uri="{FF2B5EF4-FFF2-40B4-BE49-F238E27FC236}">
                      <a16:creationId xmlns:a16="http://schemas.microsoft.com/office/drawing/2014/main" id="{79A69613-433D-4774-9A52-3A2BC3CCAA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88923" y="3256861"/>
                  <a:ext cx="64405" cy="226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2" name="Ink 2321">
                  <a:extLst>
                    <a:ext uri="{FF2B5EF4-FFF2-40B4-BE49-F238E27FC236}">
                      <a16:creationId xmlns:a16="http://schemas.microsoft.com/office/drawing/2014/main" id="{9A6E0921-9857-411F-BA7F-978D7A5F6257}"/>
                    </a:ext>
                  </a:extLst>
                </p14:cNvPr>
                <p14:cNvContentPartPr/>
                <p14:nvPr/>
              </p14:nvContentPartPr>
              <p14:xfrm>
                <a:off x="8499490" y="2781540"/>
                <a:ext cx="66960" cy="95400"/>
              </p14:xfrm>
            </p:contentPart>
          </mc:Choice>
          <mc:Fallback>
            <p:pic>
              <p:nvPicPr>
                <p:cNvPr id="2322" name="Ink 2321">
                  <a:extLst>
                    <a:ext uri="{FF2B5EF4-FFF2-40B4-BE49-F238E27FC236}">
                      <a16:creationId xmlns:a16="http://schemas.microsoft.com/office/drawing/2014/main" id="{9A6E0921-9857-411F-BA7F-978D7A5F62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90633" y="2772666"/>
                  <a:ext cx="84320" cy="113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23" name="Ink 2322">
                  <a:extLst>
                    <a:ext uri="{FF2B5EF4-FFF2-40B4-BE49-F238E27FC236}">
                      <a16:creationId xmlns:a16="http://schemas.microsoft.com/office/drawing/2014/main" id="{2FE4D0C1-3673-4DAD-B442-D87634E3972B}"/>
                    </a:ext>
                  </a:extLst>
                </p14:cNvPr>
                <p14:cNvContentPartPr/>
                <p14:nvPr/>
              </p14:nvContentPartPr>
              <p14:xfrm>
                <a:off x="8585890" y="2862900"/>
                <a:ext cx="11520" cy="6840"/>
              </p14:xfrm>
            </p:contentPart>
          </mc:Choice>
          <mc:Fallback>
            <p:pic>
              <p:nvPicPr>
                <p:cNvPr id="2323" name="Ink 2322">
                  <a:extLst>
                    <a:ext uri="{FF2B5EF4-FFF2-40B4-BE49-F238E27FC236}">
                      <a16:creationId xmlns:a16="http://schemas.microsoft.com/office/drawing/2014/main" id="{2FE4D0C1-3673-4DAD-B442-D87634E3972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76890" y="2854260"/>
                  <a:ext cx="2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24" name="Ink 2323">
                  <a:extLst>
                    <a:ext uri="{FF2B5EF4-FFF2-40B4-BE49-F238E27FC236}">
                      <a16:creationId xmlns:a16="http://schemas.microsoft.com/office/drawing/2014/main" id="{0CDDFFD4-7DB5-494E-B742-0BADF73135FD}"/>
                    </a:ext>
                  </a:extLst>
                </p14:cNvPr>
                <p14:cNvContentPartPr/>
                <p14:nvPr/>
              </p14:nvContentPartPr>
              <p14:xfrm>
                <a:off x="8622610" y="2797380"/>
                <a:ext cx="68760" cy="89640"/>
              </p14:xfrm>
            </p:contentPart>
          </mc:Choice>
          <mc:Fallback>
            <p:pic>
              <p:nvPicPr>
                <p:cNvPr id="2324" name="Ink 2323">
                  <a:extLst>
                    <a:ext uri="{FF2B5EF4-FFF2-40B4-BE49-F238E27FC236}">
                      <a16:creationId xmlns:a16="http://schemas.microsoft.com/office/drawing/2014/main" id="{0CDDFFD4-7DB5-494E-B742-0BADF73135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14104" y="2788158"/>
                  <a:ext cx="86127" cy="107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8" name="Ink 2327">
                  <a:extLst>
                    <a:ext uri="{FF2B5EF4-FFF2-40B4-BE49-F238E27FC236}">
                      <a16:creationId xmlns:a16="http://schemas.microsoft.com/office/drawing/2014/main" id="{4B54689F-B699-4A06-A810-D4580A6E662A}"/>
                    </a:ext>
                  </a:extLst>
                </p14:cNvPr>
                <p14:cNvContentPartPr/>
                <p14:nvPr/>
              </p14:nvContentPartPr>
              <p14:xfrm>
                <a:off x="8820970" y="2775060"/>
                <a:ext cx="13680" cy="106200"/>
              </p14:xfrm>
            </p:contentPart>
          </mc:Choice>
          <mc:Fallback>
            <p:pic>
              <p:nvPicPr>
                <p:cNvPr id="2328" name="Ink 2327">
                  <a:extLst>
                    <a:ext uri="{FF2B5EF4-FFF2-40B4-BE49-F238E27FC236}">
                      <a16:creationId xmlns:a16="http://schemas.microsoft.com/office/drawing/2014/main" id="{4B54689F-B699-4A06-A810-D4580A6E66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12330" y="2766179"/>
                  <a:ext cx="31320" cy="124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29" name="Ink 2328">
                  <a:extLst>
                    <a:ext uri="{FF2B5EF4-FFF2-40B4-BE49-F238E27FC236}">
                      <a16:creationId xmlns:a16="http://schemas.microsoft.com/office/drawing/2014/main" id="{E1762A92-F576-42C9-A489-49017D9768BC}"/>
                    </a:ext>
                  </a:extLst>
                </p14:cNvPr>
                <p14:cNvContentPartPr/>
                <p14:nvPr/>
              </p14:nvContentPartPr>
              <p14:xfrm>
                <a:off x="8859850" y="2770740"/>
                <a:ext cx="58680" cy="117000"/>
              </p14:xfrm>
            </p:contentPart>
          </mc:Choice>
          <mc:Fallback>
            <p:pic>
              <p:nvPicPr>
                <p:cNvPr id="2329" name="Ink 2328">
                  <a:extLst>
                    <a:ext uri="{FF2B5EF4-FFF2-40B4-BE49-F238E27FC236}">
                      <a16:creationId xmlns:a16="http://schemas.microsoft.com/office/drawing/2014/main" id="{E1762A92-F576-42C9-A489-49017D9768B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50959" y="2761882"/>
                  <a:ext cx="76106" cy="135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30" name="Ink 2329">
                  <a:extLst>
                    <a:ext uri="{FF2B5EF4-FFF2-40B4-BE49-F238E27FC236}">
                      <a16:creationId xmlns:a16="http://schemas.microsoft.com/office/drawing/2014/main" id="{68593501-3383-4210-A079-D5FD69C23514}"/>
                    </a:ext>
                  </a:extLst>
                </p14:cNvPr>
                <p14:cNvContentPartPr/>
                <p14:nvPr/>
              </p14:nvContentPartPr>
              <p14:xfrm>
                <a:off x="8934010" y="2878380"/>
                <a:ext cx="17640" cy="10800"/>
              </p14:xfrm>
            </p:contentPart>
          </mc:Choice>
          <mc:Fallback>
            <p:pic>
              <p:nvPicPr>
                <p:cNvPr id="2330" name="Ink 2329">
                  <a:extLst>
                    <a:ext uri="{FF2B5EF4-FFF2-40B4-BE49-F238E27FC236}">
                      <a16:creationId xmlns:a16="http://schemas.microsoft.com/office/drawing/2014/main" id="{68593501-3383-4210-A079-D5FD69C2351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25370" y="2869070"/>
                  <a:ext cx="35280" cy="2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31" name="Ink 2330">
                  <a:extLst>
                    <a:ext uri="{FF2B5EF4-FFF2-40B4-BE49-F238E27FC236}">
                      <a16:creationId xmlns:a16="http://schemas.microsoft.com/office/drawing/2014/main" id="{9E8A2591-C8D3-45C3-AA2B-A976659DE8AA}"/>
                    </a:ext>
                  </a:extLst>
                </p14:cNvPr>
                <p14:cNvContentPartPr/>
                <p14:nvPr/>
              </p14:nvContentPartPr>
              <p14:xfrm>
                <a:off x="8969290" y="2786580"/>
                <a:ext cx="15840" cy="108720"/>
              </p14:xfrm>
            </p:contentPart>
          </mc:Choice>
          <mc:Fallback>
            <p:pic>
              <p:nvPicPr>
                <p:cNvPr id="2331" name="Ink 2330">
                  <a:extLst>
                    <a:ext uri="{FF2B5EF4-FFF2-40B4-BE49-F238E27FC236}">
                      <a16:creationId xmlns:a16="http://schemas.microsoft.com/office/drawing/2014/main" id="{9E8A2591-C8D3-45C3-AA2B-A976659DE8A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60490" y="2777366"/>
                  <a:ext cx="33088" cy="126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34" name="Ink 2333">
                  <a:extLst>
                    <a:ext uri="{FF2B5EF4-FFF2-40B4-BE49-F238E27FC236}">
                      <a16:creationId xmlns:a16="http://schemas.microsoft.com/office/drawing/2014/main" id="{68F1E3E8-15DD-40F0-BFB1-017F7AE75954}"/>
                    </a:ext>
                  </a:extLst>
                </p14:cNvPr>
                <p14:cNvContentPartPr/>
                <p14:nvPr/>
              </p14:nvContentPartPr>
              <p14:xfrm>
                <a:off x="8509210" y="3060180"/>
                <a:ext cx="71280" cy="91440"/>
              </p14:xfrm>
            </p:contentPart>
          </mc:Choice>
          <mc:Fallback>
            <p:pic>
              <p:nvPicPr>
                <p:cNvPr id="2334" name="Ink 2333">
                  <a:extLst>
                    <a:ext uri="{FF2B5EF4-FFF2-40B4-BE49-F238E27FC236}">
                      <a16:creationId xmlns:a16="http://schemas.microsoft.com/office/drawing/2014/main" id="{68F1E3E8-15DD-40F0-BFB1-017F7AE7595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00344" y="3050962"/>
                  <a:ext cx="88657" cy="10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5" name="Ink 2334">
                  <a:extLst>
                    <a:ext uri="{FF2B5EF4-FFF2-40B4-BE49-F238E27FC236}">
                      <a16:creationId xmlns:a16="http://schemas.microsoft.com/office/drawing/2014/main" id="{BD9FC464-E980-4E33-B246-8A7F2271B9E4}"/>
                    </a:ext>
                  </a:extLst>
                </p14:cNvPr>
                <p14:cNvContentPartPr/>
                <p14:nvPr/>
              </p14:nvContentPartPr>
              <p14:xfrm>
                <a:off x="8598490" y="3135780"/>
                <a:ext cx="7200" cy="10080"/>
              </p14:xfrm>
            </p:contentPart>
          </mc:Choice>
          <mc:Fallback>
            <p:pic>
              <p:nvPicPr>
                <p:cNvPr id="2335" name="Ink 2334">
                  <a:extLst>
                    <a:ext uri="{FF2B5EF4-FFF2-40B4-BE49-F238E27FC236}">
                      <a16:creationId xmlns:a16="http://schemas.microsoft.com/office/drawing/2014/main" id="{BD9FC464-E980-4E33-B246-8A7F2271B9E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89850" y="3126780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6" name="Ink 2335">
                  <a:extLst>
                    <a:ext uri="{FF2B5EF4-FFF2-40B4-BE49-F238E27FC236}">
                      <a16:creationId xmlns:a16="http://schemas.microsoft.com/office/drawing/2014/main" id="{DD8C54CF-C5F5-4A19-BC41-21F1DB1BB743}"/>
                    </a:ext>
                  </a:extLst>
                </p14:cNvPr>
                <p14:cNvContentPartPr/>
                <p14:nvPr/>
              </p14:nvContentPartPr>
              <p14:xfrm>
                <a:off x="8626210" y="3051180"/>
                <a:ext cx="65520" cy="97920"/>
              </p14:xfrm>
            </p:contentPart>
          </mc:Choice>
          <mc:Fallback>
            <p:pic>
              <p:nvPicPr>
                <p:cNvPr id="2336" name="Ink 2335">
                  <a:extLst>
                    <a:ext uri="{FF2B5EF4-FFF2-40B4-BE49-F238E27FC236}">
                      <a16:creationId xmlns:a16="http://schemas.microsoft.com/office/drawing/2014/main" id="{DD8C54CF-C5F5-4A19-BC41-21F1DB1BB74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17356" y="3041977"/>
                  <a:ext cx="82874" cy="115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37" name="Ink 2336">
                  <a:extLst>
                    <a:ext uri="{FF2B5EF4-FFF2-40B4-BE49-F238E27FC236}">
                      <a16:creationId xmlns:a16="http://schemas.microsoft.com/office/drawing/2014/main" id="{F2CAD23A-5D87-4EB5-BBE0-FC510828E86E}"/>
                    </a:ext>
                  </a:extLst>
                </p14:cNvPr>
                <p14:cNvContentPartPr/>
                <p14:nvPr/>
              </p14:nvContentPartPr>
              <p14:xfrm>
                <a:off x="8714410" y="3096540"/>
                <a:ext cx="42480" cy="7560"/>
              </p14:xfrm>
            </p:contentPart>
          </mc:Choice>
          <mc:Fallback>
            <p:pic>
              <p:nvPicPr>
                <p:cNvPr id="2337" name="Ink 2336">
                  <a:extLst>
                    <a:ext uri="{FF2B5EF4-FFF2-40B4-BE49-F238E27FC236}">
                      <a16:creationId xmlns:a16="http://schemas.microsoft.com/office/drawing/2014/main" id="{F2CAD23A-5D87-4EB5-BBE0-FC510828E86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05560" y="3087090"/>
                  <a:ext cx="59826" cy="2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39" name="Ink 2338">
                  <a:extLst>
                    <a:ext uri="{FF2B5EF4-FFF2-40B4-BE49-F238E27FC236}">
                      <a16:creationId xmlns:a16="http://schemas.microsoft.com/office/drawing/2014/main" id="{318103F6-E767-4421-8059-5B820E002BDC}"/>
                    </a:ext>
                  </a:extLst>
                </p14:cNvPr>
                <p14:cNvContentPartPr/>
                <p14:nvPr/>
              </p14:nvContentPartPr>
              <p14:xfrm>
                <a:off x="8792890" y="3039300"/>
                <a:ext cx="59760" cy="106560"/>
              </p14:xfrm>
            </p:contentPart>
          </mc:Choice>
          <mc:Fallback>
            <p:pic>
              <p:nvPicPr>
                <p:cNvPr id="2339" name="Ink 2338">
                  <a:extLst>
                    <a:ext uri="{FF2B5EF4-FFF2-40B4-BE49-F238E27FC236}">
                      <a16:creationId xmlns:a16="http://schemas.microsoft.com/office/drawing/2014/main" id="{318103F6-E767-4421-8059-5B820E002B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784353" y="3030082"/>
                  <a:ext cx="77190" cy="124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40" name="Ink 2339">
                  <a:extLst>
                    <a:ext uri="{FF2B5EF4-FFF2-40B4-BE49-F238E27FC236}">
                      <a16:creationId xmlns:a16="http://schemas.microsoft.com/office/drawing/2014/main" id="{9317B8F4-1136-439F-8A25-44AA0E8A8C0B}"/>
                    </a:ext>
                  </a:extLst>
                </p14:cNvPr>
                <p14:cNvContentPartPr/>
                <p14:nvPr/>
              </p14:nvContentPartPr>
              <p14:xfrm>
                <a:off x="8878930" y="3130380"/>
                <a:ext cx="10080" cy="6840"/>
              </p14:xfrm>
            </p:contentPart>
          </mc:Choice>
          <mc:Fallback>
            <p:pic>
              <p:nvPicPr>
                <p:cNvPr id="2340" name="Ink 2339">
                  <a:extLst>
                    <a:ext uri="{FF2B5EF4-FFF2-40B4-BE49-F238E27FC236}">
                      <a16:creationId xmlns:a16="http://schemas.microsoft.com/office/drawing/2014/main" id="{9317B8F4-1136-439F-8A25-44AA0E8A8C0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69930" y="3120880"/>
                  <a:ext cx="27720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1" name="Ink 2340">
                  <a:extLst>
                    <a:ext uri="{FF2B5EF4-FFF2-40B4-BE49-F238E27FC236}">
                      <a16:creationId xmlns:a16="http://schemas.microsoft.com/office/drawing/2014/main" id="{FBF781BA-4148-4FB3-A960-A01A40AF6A74}"/>
                    </a:ext>
                  </a:extLst>
                </p14:cNvPr>
                <p14:cNvContentPartPr/>
                <p14:nvPr/>
              </p14:nvContentPartPr>
              <p14:xfrm>
                <a:off x="8907730" y="3036060"/>
                <a:ext cx="70920" cy="121680"/>
              </p14:xfrm>
            </p:contentPart>
          </mc:Choice>
          <mc:Fallback>
            <p:pic>
              <p:nvPicPr>
                <p:cNvPr id="2341" name="Ink 2340">
                  <a:extLst>
                    <a:ext uri="{FF2B5EF4-FFF2-40B4-BE49-F238E27FC236}">
                      <a16:creationId xmlns:a16="http://schemas.microsoft.com/office/drawing/2014/main" id="{FBF781BA-4148-4FB3-A960-A01A40AF6A7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99220" y="3026814"/>
                  <a:ext cx="88295" cy="139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3" name="Ink 2342">
                  <a:extLst>
                    <a:ext uri="{FF2B5EF4-FFF2-40B4-BE49-F238E27FC236}">
                      <a16:creationId xmlns:a16="http://schemas.microsoft.com/office/drawing/2014/main" id="{FCA3E81C-ACAB-436B-8B9E-7CD46FF0F643}"/>
                    </a:ext>
                  </a:extLst>
                </p14:cNvPr>
                <p14:cNvContentPartPr/>
                <p14:nvPr/>
              </p14:nvContentPartPr>
              <p14:xfrm>
                <a:off x="8502370" y="3332340"/>
                <a:ext cx="73800" cy="98280"/>
              </p14:xfrm>
            </p:contentPart>
          </mc:Choice>
          <mc:Fallback>
            <p:pic>
              <p:nvPicPr>
                <p:cNvPr id="2343" name="Ink 2342">
                  <a:extLst>
                    <a:ext uri="{FF2B5EF4-FFF2-40B4-BE49-F238E27FC236}">
                      <a16:creationId xmlns:a16="http://schemas.microsoft.com/office/drawing/2014/main" id="{FCA3E81C-ACAB-436B-8B9E-7CD46FF0F64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493855" y="3323473"/>
                  <a:ext cx="91186" cy="11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44" name="Ink 2343">
                  <a:extLst>
                    <a:ext uri="{FF2B5EF4-FFF2-40B4-BE49-F238E27FC236}">
                      <a16:creationId xmlns:a16="http://schemas.microsoft.com/office/drawing/2014/main" id="{9C301296-B64F-46FC-B2EE-2BB81BDAD4D9}"/>
                    </a:ext>
                  </a:extLst>
                </p14:cNvPr>
                <p14:cNvContentPartPr/>
                <p14:nvPr/>
              </p14:nvContentPartPr>
              <p14:xfrm>
                <a:off x="8603170" y="3422340"/>
                <a:ext cx="9720" cy="13680"/>
              </p14:xfrm>
            </p:contentPart>
          </mc:Choice>
          <mc:Fallback>
            <p:pic>
              <p:nvPicPr>
                <p:cNvPr id="2344" name="Ink 2343">
                  <a:extLst>
                    <a:ext uri="{FF2B5EF4-FFF2-40B4-BE49-F238E27FC236}">
                      <a16:creationId xmlns:a16="http://schemas.microsoft.com/office/drawing/2014/main" id="{9C301296-B64F-46FC-B2EE-2BB81BDAD4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94839" y="3413097"/>
                  <a:ext cx="26730" cy="31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45" name="Ink 2344">
                  <a:extLst>
                    <a:ext uri="{FF2B5EF4-FFF2-40B4-BE49-F238E27FC236}">
                      <a16:creationId xmlns:a16="http://schemas.microsoft.com/office/drawing/2014/main" id="{C2E12383-BBDB-45E8-B105-28B8628F2FBE}"/>
                    </a:ext>
                  </a:extLst>
                </p14:cNvPr>
                <p14:cNvContentPartPr/>
                <p14:nvPr/>
              </p14:nvContentPartPr>
              <p14:xfrm>
                <a:off x="8604610" y="3319020"/>
                <a:ext cx="77040" cy="123120"/>
              </p14:xfrm>
            </p:contentPart>
          </mc:Choice>
          <mc:Fallback>
            <p:pic>
              <p:nvPicPr>
                <p:cNvPr id="2345" name="Ink 2344">
                  <a:extLst>
                    <a:ext uri="{FF2B5EF4-FFF2-40B4-BE49-F238E27FC236}">
                      <a16:creationId xmlns:a16="http://schemas.microsoft.com/office/drawing/2014/main" id="{C2E12383-BBDB-45E8-B105-28B8628F2FB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595734" y="3310173"/>
                  <a:ext cx="94436" cy="141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46" name="Ink 2345">
                  <a:extLst>
                    <a:ext uri="{FF2B5EF4-FFF2-40B4-BE49-F238E27FC236}">
                      <a16:creationId xmlns:a16="http://schemas.microsoft.com/office/drawing/2014/main" id="{84616989-3804-4507-828E-75CC5E8BB95F}"/>
                    </a:ext>
                  </a:extLst>
                </p14:cNvPr>
                <p14:cNvContentPartPr/>
                <p14:nvPr/>
              </p14:nvContentPartPr>
              <p14:xfrm>
                <a:off x="8715490" y="3380580"/>
                <a:ext cx="44280" cy="11520"/>
              </p14:xfrm>
            </p:contentPart>
          </mc:Choice>
          <mc:Fallback>
            <p:pic>
              <p:nvPicPr>
                <p:cNvPr id="2346" name="Ink 2345">
                  <a:extLst>
                    <a:ext uri="{FF2B5EF4-FFF2-40B4-BE49-F238E27FC236}">
                      <a16:creationId xmlns:a16="http://schemas.microsoft.com/office/drawing/2014/main" id="{84616989-3804-4507-828E-75CC5E8BB95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06634" y="3371580"/>
                  <a:ext cx="61638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48" name="Ink 2347">
                  <a:extLst>
                    <a:ext uri="{FF2B5EF4-FFF2-40B4-BE49-F238E27FC236}">
                      <a16:creationId xmlns:a16="http://schemas.microsoft.com/office/drawing/2014/main" id="{3A6FB659-946B-4EE4-985D-834E75691461}"/>
                    </a:ext>
                  </a:extLst>
                </p14:cNvPr>
                <p14:cNvContentPartPr/>
                <p14:nvPr/>
              </p14:nvContentPartPr>
              <p14:xfrm>
                <a:off x="8783170" y="3342060"/>
                <a:ext cx="66240" cy="91080"/>
              </p14:xfrm>
            </p:contentPart>
          </mc:Choice>
          <mc:Fallback>
            <p:pic>
              <p:nvPicPr>
                <p:cNvPr id="2348" name="Ink 2347">
                  <a:extLst>
                    <a:ext uri="{FF2B5EF4-FFF2-40B4-BE49-F238E27FC236}">
                      <a16:creationId xmlns:a16="http://schemas.microsoft.com/office/drawing/2014/main" id="{3A6FB659-946B-4EE4-985D-834E7569146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74669" y="3333174"/>
                  <a:ext cx="83597" cy="109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49" name="Ink 2348">
                  <a:extLst>
                    <a:ext uri="{FF2B5EF4-FFF2-40B4-BE49-F238E27FC236}">
                      <a16:creationId xmlns:a16="http://schemas.microsoft.com/office/drawing/2014/main" id="{E7F28CC0-A4AE-4CDA-AA4E-DABE8B25135D}"/>
                    </a:ext>
                  </a:extLst>
                </p14:cNvPr>
                <p14:cNvContentPartPr/>
                <p14:nvPr/>
              </p14:nvContentPartPr>
              <p14:xfrm>
                <a:off x="8881090" y="3433860"/>
                <a:ext cx="3600" cy="2880"/>
              </p14:xfrm>
            </p:contentPart>
          </mc:Choice>
          <mc:Fallback>
            <p:pic>
              <p:nvPicPr>
                <p:cNvPr id="2349" name="Ink 2348">
                  <a:extLst>
                    <a:ext uri="{FF2B5EF4-FFF2-40B4-BE49-F238E27FC236}">
                      <a16:creationId xmlns:a16="http://schemas.microsoft.com/office/drawing/2014/main" id="{E7F28CC0-A4AE-4CDA-AA4E-DABE8B25135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872450" y="3425220"/>
                  <a:ext cx="2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52" name="Ink 2351">
                  <a:extLst>
                    <a:ext uri="{FF2B5EF4-FFF2-40B4-BE49-F238E27FC236}">
                      <a16:creationId xmlns:a16="http://schemas.microsoft.com/office/drawing/2014/main" id="{79E7C34E-9A6D-4783-AD68-892C67271F3F}"/>
                    </a:ext>
                  </a:extLst>
                </p14:cNvPr>
                <p14:cNvContentPartPr/>
                <p14:nvPr/>
              </p14:nvContentPartPr>
              <p14:xfrm>
                <a:off x="8906650" y="3334860"/>
                <a:ext cx="72720" cy="94680"/>
              </p14:xfrm>
            </p:contentPart>
          </mc:Choice>
          <mc:Fallback>
            <p:pic>
              <p:nvPicPr>
                <p:cNvPr id="2352" name="Ink 2351">
                  <a:extLst>
                    <a:ext uri="{FF2B5EF4-FFF2-40B4-BE49-F238E27FC236}">
                      <a16:creationId xmlns:a16="http://schemas.microsoft.com/office/drawing/2014/main" id="{79E7C34E-9A6D-4783-AD68-892C67271F3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97782" y="3325614"/>
                  <a:ext cx="90102" cy="1128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7" name="Group 2386">
            <a:extLst>
              <a:ext uri="{FF2B5EF4-FFF2-40B4-BE49-F238E27FC236}">
                <a16:creationId xmlns:a16="http://schemas.microsoft.com/office/drawing/2014/main" id="{D04BFC9D-9789-440F-BC13-9D548D46BCF3}"/>
              </a:ext>
            </a:extLst>
          </p:cNvPr>
          <p:cNvGrpSpPr/>
          <p:nvPr/>
        </p:nvGrpSpPr>
        <p:grpSpPr>
          <a:xfrm>
            <a:off x="8520875" y="4833492"/>
            <a:ext cx="590388" cy="183848"/>
            <a:chOff x="8501345" y="4898045"/>
            <a:chExt cx="58104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7" name="Ink 2306">
                  <a:extLst>
                    <a:ext uri="{FF2B5EF4-FFF2-40B4-BE49-F238E27FC236}">
                      <a16:creationId xmlns:a16="http://schemas.microsoft.com/office/drawing/2014/main" id="{0D4E401C-EF1F-40DF-A507-160D10EC5460}"/>
                    </a:ext>
                  </a:extLst>
                </p14:cNvPr>
                <p14:cNvContentPartPr/>
                <p14:nvPr/>
              </p14:nvContentPartPr>
              <p14:xfrm>
                <a:off x="8501345" y="4918565"/>
                <a:ext cx="55800" cy="168120"/>
              </p14:xfrm>
            </p:contentPart>
          </mc:Choice>
          <mc:Fallback>
            <p:pic>
              <p:nvPicPr>
                <p:cNvPr id="2307" name="Ink 2306">
                  <a:extLst>
                    <a:ext uri="{FF2B5EF4-FFF2-40B4-BE49-F238E27FC236}">
                      <a16:creationId xmlns:a16="http://schemas.microsoft.com/office/drawing/2014/main" id="{0D4E401C-EF1F-40DF-A507-160D10EC54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92516" y="4909328"/>
                  <a:ext cx="73105" cy="186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08" name="Ink 2307">
                  <a:extLst>
                    <a:ext uri="{FF2B5EF4-FFF2-40B4-BE49-F238E27FC236}">
                      <a16:creationId xmlns:a16="http://schemas.microsoft.com/office/drawing/2014/main" id="{254F73FC-C70E-43EC-A3E3-B2979DA1AD85}"/>
                    </a:ext>
                  </a:extLst>
                </p14:cNvPr>
                <p14:cNvContentPartPr/>
                <p14:nvPr/>
              </p14:nvContentPartPr>
              <p14:xfrm>
                <a:off x="9027665" y="4898045"/>
                <a:ext cx="54720" cy="180000"/>
              </p14:xfrm>
            </p:contentPart>
          </mc:Choice>
          <mc:Fallback>
            <p:pic>
              <p:nvPicPr>
                <p:cNvPr id="2308" name="Ink 2307">
                  <a:extLst>
                    <a:ext uri="{FF2B5EF4-FFF2-40B4-BE49-F238E27FC236}">
                      <a16:creationId xmlns:a16="http://schemas.microsoft.com/office/drawing/2014/main" id="{254F73FC-C70E-43EC-A3E3-B2979DA1AD8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18782" y="4888805"/>
                  <a:ext cx="72131" cy="198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74" name="Ink 2373">
                  <a:extLst>
                    <a:ext uri="{FF2B5EF4-FFF2-40B4-BE49-F238E27FC236}">
                      <a16:creationId xmlns:a16="http://schemas.microsoft.com/office/drawing/2014/main" id="{48953E46-B0A0-4F9F-BF0E-60146F322DED}"/>
                    </a:ext>
                  </a:extLst>
                </p14:cNvPr>
                <p14:cNvContentPartPr/>
                <p14:nvPr/>
              </p14:nvContentPartPr>
              <p14:xfrm>
                <a:off x="8554210" y="4917060"/>
                <a:ext cx="69840" cy="106920"/>
              </p14:xfrm>
            </p:contentPart>
          </mc:Choice>
          <mc:Fallback>
            <p:pic>
              <p:nvPicPr>
                <p:cNvPr id="2374" name="Ink 2373">
                  <a:extLst>
                    <a:ext uri="{FF2B5EF4-FFF2-40B4-BE49-F238E27FC236}">
                      <a16:creationId xmlns:a16="http://schemas.microsoft.com/office/drawing/2014/main" id="{48953E46-B0A0-4F9F-BF0E-60146F322DE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45702" y="4908181"/>
                  <a:ext cx="87211" cy="125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5" name="Ink 2374">
                  <a:extLst>
                    <a:ext uri="{FF2B5EF4-FFF2-40B4-BE49-F238E27FC236}">
                      <a16:creationId xmlns:a16="http://schemas.microsoft.com/office/drawing/2014/main" id="{2E833AB8-8BC6-4800-89E7-381B54E58190}"/>
                    </a:ext>
                  </a:extLst>
                </p14:cNvPr>
                <p14:cNvContentPartPr/>
                <p14:nvPr/>
              </p14:nvContentPartPr>
              <p14:xfrm>
                <a:off x="8655370" y="5005260"/>
                <a:ext cx="11160" cy="7920"/>
              </p14:xfrm>
            </p:contentPart>
          </mc:Choice>
          <mc:Fallback>
            <p:pic>
              <p:nvPicPr>
                <p:cNvPr id="2375" name="Ink 2374">
                  <a:extLst>
                    <a:ext uri="{FF2B5EF4-FFF2-40B4-BE49-F238E27FC236}">
                      <a16:creationId xmlns:a16="http://schemas.microsoft.com/office/drawing/2014/main" id="{2E833AB8-8BC6-4800-89E7-381B54E5819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47000" y="4996209"/>
                  <a:ext cx="28249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76" name="Ink 2375">
                  <a:extLst>
                    <a:ext uri="{FF2B5EF4-FFF2-40B4-BE49-F238E27FC236}">
                      <a16:creationId xmlns:a16="http://schemas.microsoft.com/office/drawing/2014/main" id="{314A8F40-A31C-4AAB-AD78-9CCB1872B378}"/>
                    </a:ext>
                  </a:extLst>
                </p14:cNvPr>
                <p14:cNvContentPartPr/>
                <p14:nvPr/>
              </p14:nvContentPartPr>
              <p14:xfrm>
                <a:off x="8674090" y="4951980"/>
                <a:ext cx="69840" cy="67680"/>
              </p14:xfrm>
            </p:contentPart>
          </mc:Choice>
          <mc:Fallback>
            <p:pic>
              <p:nvPicPr>
                <p:cNvPr id="2376" name="Ink 2375">
                  <a:extLst>
                    <a:ext uri="{FF2B5EF4-FFF2-40B4-BE49-F238E27FC236}">
                      <a16:creationId xmlns:a16="http://schemas.microsoft.com/office/drawing/2014/main" id="{314A8F40-A31C-4AAB-AD78-9CCB1872B37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65227" y="4943104"/>
                  <a:ext cx="87211" cy="85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77" name="Ink 2376">
                  <a:extLst>
                    <a:ext uri="{FF2B5EF4-FFF2-40B4-BE49-F238E27FC236}">
                      <a16:creationId xmlns:a16="http://schemas.microsoft.com/office/drawing/2014/main" id="{8C7791BC-28DE-48EC-B4F1-2BE3652DA0B9}"/>
                    </a:ext>
                  </a:extLst>
                </p14:cNvPr>
                <p14:cNvContentPartPr/>
                <p14:nvPr/>
              </p14:nvContentPartPr>
              <p14:xfrm>
                <a:off x="8757970" y="4905180"/>
                <a:ext cx="53280" cy="105480"/>
              </p14:xfrm>
            </p:contentPart>
          </mc:Choice>
          <mc:Fallback>
            <p:pic>
              <p:nvPicPr>
                <p:cNvPr id="2377" name="Ink 2376">
                  <a:extLst>
                    <a:ext uri="{FF2B5EF4-FFF2-40B4-BE49-F238E27FC236}">
                      <a16:creationId xmlns:a16="http://schemas.microsoft.com/office/drawing/2014/main" id="{8C7791BC-28DE-48EC-B4F1-2BE3652DA0B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749445" y="4896329"/>
                  <a:ext cx="70685" cy="123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8" name="Ink 2377">
                  <a:extLst>
                    <a:ext uri="{FF2B5EF4-FFF2-40B4-BE49-F238E27FC236}">
                      <a16:creationId xmlns:a16="http://schemas.microsoft.com/office/drawing/2014/main" id="{EEFD982A-6138-418E-9A36-70CC16752EA3}"/>
                    </a:ext>
                  </a:extLst>
                </p14:cNvPr>
                <p14:cNvContentPartPr/>
                <p14:nvPr/>
              </p14:nvContentPartPr>
              <p14:xfrm>
                <a:off x="8836450" y="4981860"/>
                <a:ext cx="30240" cy="3960"/>
              </p14:xfrm>
            </p:contentPart>
          </mc:Choice>
          <mc:Fallback>
            <p:pic>
              <p:nvPicPr>
                <p:cNvPr id="2378" name="Ink 2377">
                  <a:extLst>
                    <a:ext uri="{FF2B5EF4-FFF2-40B4-BE49-F238E27FC236}">
                      <a16:creationId xmlns:a16="http://schemas.microsoft.com/office/drawing/2014/main" id="{EEFD982A-6138-418E-9A36-70CC16752EA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827659" y="4973220"/>
                  <a:ext cx="4747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0" name="Ink 2379">
                  <a:extLst>
                    <a:ext uri="{FF2B5EF4-FFF2-40B4-BE49-F238E27FC236}">
                      <a16:creationId xmlns:a16="http://schemas.microsoft.com/office/drawing/2014/main" id="{685E8071-96DD-47AF-8B43-54AABD83348E}"/>
                    </a:ext>
                  </a:extLst>
                </p14:cNvPr>
                <p14:cNvContentPartPr/>
                <p14:nvPr/>
              </p14:nvContentPartPr>
              <p14:xfrm>
                <a:off x="8890810" y="4914180"/>
                <a:ext cx="11160" cy="116280"/>
              </p14:xfrm>
            </p:contentPart>
          </mc:Choice>
          <mc:Fallback>
            <p:pic>
              <p:nvPicPr>
                <p:cNvPr id="2380" name="Ink 2379">
                  <a:extLst>
                    <a:ext uri="{FF2B5EF4-FFF2-40B4-BE49-F238E27FC236}">
                      <a16:creationId xmlns:a16="http://schemas.microsoft.com/office/drawing/2014/main" id="{685E8071-96DD-47AF-8B43-54AABD83348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81810" y="4904951"/>
                  <a:ext cx="28800" cy="13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81" name="Ink 2380">
                  <a:extLst>
                    <a:ext uri="{FF2B5EF4-FFF2-40B4-BE49-F238E27FC236}">
                      <a16:creationId xmlns:a16="http://schemas.microsoft.com/office/drawing/2014/main" id="{A185BE38-6A2D-4A3A-A8A8-B791EDBBF1AF}"/>
                    </a:ext>
                  </a:extLst>
                </p14:cNvPr>
                <p14:cNvContentPartPr/>
                <p14:nvPr/>
              </p14:nvContentPartPr>
              <p14:xfrm>
                <a:off x="8922850" y="5020740"/>
                <a:ext cx="10440" cy="10080"/>
              </p14:xfrm>
            </p:contentPart>
          </mc:Choice>
          <mc:Fallback>
            <p:pic>
              <p:nvPicPr>
                <p:cNvPr id="2381" name="Ink 2380">
                  <a:extLst>
                    <a:ext uri="{FF2B5EF4-FFF2-40B4-BE49-F238E27FC236}">
                      <a16:creationId xmlns:a16="http://schemas.microsoft.com/office/drawing/2014/main" id="{A185BE38-6A2D-4A3A-A8A8-B791EDBBF1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14210" y="5011780"/>
                  <a:ext cx="28080" cy="2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82" name="Ink 2381">
                  <a:extLst>
                    <a:ext uri="{FF2B5EF4-FFF2-40B4-BE49-F238E27FC236}">
                      <a16:creationId xmlns:a16="http://schemas.microsoft.com/office/drawing/2014/main" id="{CB58247B-CE70-4B10-B03E-A9D53D1A093C}"/>
                    </a:ext>
                  </a:extLst>
                </p14:cNvPr>
                <p14:cNvContentPartPr/>
                <p14:nvPr/>
              </p14:nvContentPartPr>
              <p14:xfrm>
                <a:off x="8940130" y="4914180"/>
                <a:ext cx="41760" cy="105120"/>
              </p14:xfrm>
            </p:contentPart>
          </mc:Choice>
          <mc:Fallback>
            <p:pic>
              <p:nvPicPr>
                <p:cNvPr id="2382" name="Ink 2381">
                  <a:extLst>
                    <a:ext uri="{FF2B5EF4-FFF2-40B4-BE49-F238E27FC236}">
                      <a16:creationId xmlns:a16="http://schemas.microsoft.com/office/drawing/2014/main" id="{CB58247B-CE70-4B10-B03E-A9D53D1A093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31636" y="4905328"/>
                  <a:ext cx="59101" cy="123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86" name="Ink 2385">
                  <a:extLst>
                    <a:ext uri="{FF2B5EF4-FFF2-40B4-BE49-F238E27FC236}">
                      <a16:creationId xmlns:a16="http://schemas.microsoft.com/office/drawing/2014/main" id="{E29647CE-4340-498E-908A-F4BF6F7F5013}"/>
                    </a:ext>
                  </a:extLst>
                </p14:cNvPr>
                <p14:cNvContentPartPr/>
                <p14:nvPr/>
              </p14:nvContentPartPr>
              <p14:xfrm>
                <a:off x="8990170" y="4926420"/>
                <a:ext cx="43200" cy="84960"/>
              </p14:xfrm>
            </p:contentPart>
          </mc:Choice>
          <mc:Fallback>
            <p:pic>
              <p:nvPicPr>
                <p:cNvPr id="2386" name="Ink 2385">
                  <a:extLst>
                    <a:ext uri="{FF2B5EF4-FFF2-40B4-BE49-F238E27FC236}">
                      <a16:creationId xmlns:a16="http://schemas.microsoft.com/office/drawing/2014/main" id="{E29647CE-4340-498E-908A-F4BF6F7F501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981672" y="4917185"/>
                  <a:ext cx="60551" cy="1030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3" name="Group 2392">
            <a:extLst>
              <a:ext uri="{FF2B5EF4-FFF2-40B4-BE49-F238E27FC236}">
                <a16:creationId xmlns:a16="http://schemas.microsoft.com/office/drawing/2014/main" id="{CB7A6F50-B9B2-4D89-813D-5E78A801E00C}"/>
              </a:ext>
            </a:extLst>
          </p:cNvPr>
          <p:cNvGrpSpPr/>
          <p:nvPr/>
        </p:nvGrpSpPr>
        <p:grpSpPr>
          <a:xfrm>
            <a:off x="7880650" y="2742660"/>
            <a:ext cx="181800" cy="124200"/>
            <a:chOff x="7880650" y="2742660"/>
            <a:chExt cx="18180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89" name="Ink 2388">
                  <a:extLst>
                    <a:ext uri="{FF2B5EF4-FFF2-40B4-BE49-F238E27FC236}">
                      <a16:creationId xmlns:a16="http://schemas.microsoft.com/office/drawing/2014/main" id="{7964FFDC-039D-4818-8018-C8D6DE3F337D}"/>
                    </a:ext>
                  </a:extLst>
                </p14:cNvPr>
                <p14:cNvContentPartPr/>
                <p14:nvPr/>
              </p14:nvContentPartPr>
              <p14:xfrm>
                <a:off x="7935370" y="2760300"/>
                <a:ext cx="10440" cy="2880"/>
              </p14:xfrm>
            </p:contentPart>
          </mc:Choice>
          <mc:Fallback>
            <p:pic>
              <p:nvPicPr>
                <p:cNvPr id="2389" name="Ink 2388">
                  <a:extLst>
                    <a:ext uri="{FF2B5EF4-FFF2-40B4-BE49-F238E27FC236}">
                      <a16:creationId xmlns:a16="http://schemas.microsoft.com/office/drawing/2014/main" id="{7964FFDC-039D-4818-8018-C8D6DE3F337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26730" y="2751300"/>
                  <a:ext cx="28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90" name="Ink 2389">
                  <a:extLst>
                    <a:ext uri="{FF2B5EF4-FFF2-40B4-BE49-F238E27FC236}">
                      <a16:creationId xmlns:a16="http://schemas.microsoft.com/office/drawing/2014/main" id="{75CCE2FB-B833-4083-B912-561DA1B214CE}"/>
                    </a:ext>
                  </a:extLst>
                </p14:cNvPr>
                <p14:cNvContentPartPr/>
                <p14:nvPr/>
              </p14:nvContentPartPr>
              <p14:xfrm>
                <a:off x="7880650" y="2749140"/>
                <a:ext cx="63000" cy="117720"/>
              </p14:xfrm>
            </p:contentPart>
          </mc:Choice>
          <mc:Fallback>
            <p:pic>
              <p:nvPicPr>
                <p:cNvPr id="2390" name="Ink 2389">
                  <a:extLst>
                    <a:ext uri="{FF2B5EF4-FFF2-40B4-BE49-F238E27FC236}">
                      <a16:creationId xmlns:a16="http://schemas.microsoft.com/office/drawing/2014/main" id="{75CCE2FB-B833-4083-B912-561DA1B214C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72010" y="2740500"/>
                  <a:ext cx="8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91" name="Ink 2390">
                  <a:extLst>
                    <a:ext uri="{FF2B5EF4-FFF2-40B4-BE49-F238E27FC236}">
                      <a16:creationId xmlns:a16="http://schemas.microsoft.com/office/drawing/2014/main" id="{F2422D23-2037-4B92-937E-375C2E2DCA69}"/>
                    </a:ext>
                  </a:extLst>
                </p14:cNvPr>
                <p14:cNvContentPartPr/>
                <p14:nvPr/>
              </p14:nvContentPartPr>
              <p14:xfrm>
                <a:off x="7976770" y="2837700"/>
                <a:ext cx="16920" cy="10440"/>
              </p14:xfrm>
            </p:contentPart>
          </mc:Choice>
          <mc:Fallback>
            <p:pic>
              <p:nvPicPr>
                <p:cNvPr id="2391" name="Ink 2390">
                  <a:extLst>
                    <a:ext uri="{FF2B5EF4-FFF2-40B4-BE49-F238E27FC236}">
                      <a16:creationId xmlns:a16="http://schemas.microsoft.com/office/drawing/2014/main" id="{F2422D23-2037-4B92-937E-375C2E2DCA6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68130" y="2829060"/>
                  <a:ext cx="34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92" name="Ink 2391">
                  <a:extLst>
                    <a:ext uri="{FF2B5EF4-FFF2-40B4-BE49-F238E27FC236}">
                      <a16:creationId xmlns:a16="http://schemas.microsoft.com/office/drawing/2014/main" id="{C5513C64-862A-4BFF-BD3C-C944DAAAD292}"/>
                    </a:ext>
                  </a:extLst>
                </p14:cNvPr>
                <p14:cNvContentPartPr/>
                <p14:nvPr/>
              </p14:nvContentPartPr>
              <p14:xfrm>
                <a:off x="8054170" y="2742660"/>
                <a:ext cx="8280" cy="103320"/>
              </p14:xfrm>
            </p:contentPart>
          </mc:Choice>
          <mc:Fallback>
            <p:pic>
              <p:nvPicPr>
                <p:cNvPr id="2392" name="Ink 2391">
                  <a:extLst>
                    <a:ext uri="{FF2B5EF4-FFF2-40B4-BE49-F238E27FC236}">
                      <a16:creationId xmlns:a16="http://schemas.microsoft.com/office/drawing/2014/main" id="{C5513C64-862A-4BFF-BD3C-C944DAAAD2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45530" y="2734020"/>
                  <a:ext cx="259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8" name="Group 2397">
            <a:extLst>
              <a:ext uri="{FF2B5EF4-FFF2-40B4-BE49-F238E27FC236}">
                <a16:creationId xmlns:a16="http://schemas.microsoft.com/office/drawing/2014/main" id="{E80D031A-0949-491A-9B38-491A87FA1449}"/>
              </a:ext>
            </a:extLst>
          </p:cNvPr>
          <p:cNvGrpSpPr/>
          <p:nvPr/>
        </p:nvGrpSpPr>
        <p:grpSpPr>
          <a:xfrm>
            <a:off x="7890370" y="3037500"/>
            <a:ext cx="252360" cy="107640"/>
            <a:chOff x="7890370" y="3037500"/>
            <a:chExt cx="25236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94" name="Ink 2393">
                  <a:extLst>
                    <a:ext uri="{FF2B5EF4-FFF2-40B4-BE49-F238E27FC236}">
                      <a16:creationId xmlns:a16="http://schemas.microsoft.com/office/drawing/2014/main" id="{26ECF025-AD5C-4EA6-B448-D2BF0A9BE72C}"/>
                    </a:ext>
                  </a:extLst>
                </p14:cNvPr>
                <p14:cNvContentPartPr/>
                <p14:nvPr/>
              </p14:nvContentPartPr>
              <p14:xfrm>
                <a:off x="7890370" y="3043980"/>
                <a:ext cx="87480" cy="101160"/>
              </p14:xfrm>
            </p:contentPart>
          </mc:Choice>
          <mc:Fallback>
            <p:pic>
              <p:nvPicPr>
                <p:cNvPr id="2394" name="Ink 2393">
                  <a:extLst>
                    <a:ext uri="{FF2B5EF4-FFF2-40B4-BE49-F238E27FC236}">
                      <a16:creationId xmlns:a16="http://schemas.microsoft.com/office/drawing/2014/main" id="{26ECF025-AD5C-4EA6-B448-D2BF0A9BE72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81730" y="3035340"/>
                  <a:ext cx="105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95" name="Ink 2394">
                  <a:extLst>
                    <a:ext uri="{FF2B5EF4-FFF2-40B4-BE49-F238E27FC236}">
                      <a16:creationId xmlns:a16="http://schemas.microsoft.com/office/drawing/2014/main" id="{3D404DD9-3A23-48A9-9BA2-60F1F0805393}"/>
                    </a:ext>
                  </a:extLst>
                </p14:cNvPr>
                <p14:cNvContentPartPr/>
                <p14:nvPr/>
              </p14:nvContentPartPr>
              <p14:xfrm>
                <a:off x="8012770" y="3127860"/>
                <a:ext cx="7920" cy="9360"/>
              </p14:xfrm>
            </p:contentPart>
          </mc:Choice>
          <mc:Fallback>
            <p:pic>
              <p:nvPicPr>
                <p:cNvPr id="2395" name="Ink 2394">
                  <a:extLst>
                    <a:ext uri="{FF2B5EF4-FFF2-40B4-BE49-F238E27FC236}">
                      <a16:creationId xmlns:a16="http://schemas.microsoft.com/office/drawing/2014/main" id="{3D404DD9-3A23-48A9-9BA2-60F1F080539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03770" y="3118860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97" name="Ink 2396">
                  <a:extLst>
                    <a:ext uri="{FF2B5EF4-FFF2-40B4-BE49-F238E27FC236}">
                      <a16:creationId xmlns:a16="http://schemas.microsoft.com/office/drawing/2014/main" id="{F931F9C4-4A7C-4029-97F8-7DB6701AAF8C}"/>
                    </a:ext>
                  </a:extLst>
                </p14:cNvPr>
                <p14:cNvContentPartPr/>
                <p14:nvPr/>
              </p14:nvContentPartPr>
              <p14:xfrm>
                <a:off x="8039770" y="3037500"/>
                <a:ext cx="102960" cy="100080"/>
              </p14:xfrm>
            </p:contentPart>
          </mc:Choice>
          <mc:Fallback>
            <p:pic>
              <p:nvPicPr>
                <p:cNvPr id="2397" name="Ink 2396">
                  <a:extLst>
                    <a:ext uri="{FF2B5EF4-FFF2-40B4-BE49-F238E27FC236}">
                      <a16:creationId xmlns:a16="http://schemas.microsoft.com/office/drawing/2014/main" id="{F931F9C4-4A7C-4029-97F8-7DB6701AAF8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31130" y="3028860"/>
                  <a:ext cx="1206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2" name="Group 2401">
            <a:extLst>
              <a:ext uri="{FF2B5EF4-FFF2-40B4-BE49-F238E27FC236}">
                <a16:creationId xmlns:a16="http://schemas.microsoft.com/office/drawing/2014/main" id="{0417FDC3-A0C1-432B-8F5E-799F5A0E05F7}"/>
              </a:ext>
            </a:extLst>
          </p:cNvPr>
          <p:cNvGrpSpPr/>
          <p:nvPr/>
        </p:nvGrpSpPr>
        <p:grpSpPr>
          <a:xfrm>
            <a:off x="7957690" y="3288780"/>
            <a:ext cx="159120" cy="116640"/>
            <a:chOff x="7957690" y="3288780"/>
            <a:chExt cx="15912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99" name="Ink 2398">
                  <a:extLst>
                    <a:ext uri="{FF2B5EF4-FFF2-40B4-BE49-F238E27FC236}">
                      <a16:creationId xmlns:a16="http://schemas.microsoft.com/office/drawing/2014/main" id="{DB684489-C33E-4E2F-ACF9-16FCE09B911F}"/>
                    </a:ext>
                  </a:extLst>
                </p14:cNvPr>
                <p14:cNvContentPartPr/>
                <p14:nvPr/>
              </p14:nvContentPartPr>
              <p14:xfrm>
                <a:off x="7957690" y="3288780"/>
                <a:ext cx="17640" cy="110880"/>
              </p14:xfrm>
            </p:contentPart>
          </mc:Choice>
          <mc:Fallback>
            <p:pic>
              <p:nvPicPr>
                <p:cNvPr id="2399" name="Ink 2398">
                  <a:extLst>
                    <a:ext uri="{FF2B5EF4-FFF2-40B4-BE49-F238E27FC236}">
                      <a16:creationId xmlns:a16="http://schemas.microsoft.com/office/drawing/2014/main" id="{DB684489-C33E-4E2F-ACF9-16FCE09B911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48690" y="3279780"/>
                  <a:ext cx="35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00" name="Ink 2399">
                  <a:extLst>
                    <a:ext uri="{FF2B5EF4-FFF2-40B4-BE49-F238E27FC236}">
                      <a16:creationId xmlns:a16="http://schemas.microsoft.com/office/drawing/2014/main" id="{9ECCE1DF-0664-4A13-9DB0-DD347FA9B690}"/>
                    </a:ext>
                  </a:extLst>
                </p14:cNvPr>
                <p14:cNvContentPartPr/>
                <p14:nvPr/>
              </p14:nvContentPartPr>
              <p14:xfrm>
                <a:off x="8013490" y="3392460"/>
                <a:ext cx="9720" cy="11520"/>
              </p14:xfrm>
            </p:contentPart>
          </mc:Choice>
          <mc:Fallback>
            <p:pic>
              <p:nvPicPr>
                <p:cNvPr id="2400" name="Ink 2399">
                  <a:extLst>
                    <a:ext uri="{FF2B5EF4-FFF2-40B4-BE49-F238E27FC236}">
                      <a16:creationId xmlns:a16="http://schemas.microsoft.com/office/drawing/2014/main" id="{9ECCE1DF-0664-4A13-9DB0-DD347FA9B69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04490" y="3383820"/>
                  <a:ext cx="27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01" name="Ink 2400">
                  <a:extLst>
                    <a:ext uri="{FF2B5EF4-FFF2-40B4-BE49-F238E27FC236}">
                      <a16:creationId xmlns:a16="http://schemas.microsoft.com/office/drawing/2014/main" id="{D90F8CCC-656D-43FA-855F-DC00DE4A83A3}"/>
                    </a:ext>
                  </a:extLst>
                </p14:cNvPr>
                <p14:cNvContentPartPr/>
                <p14:nvPr/>
              </p14:nvContentPartPr>
              <p14:xfrm>
                <a:off x="8050570" y="3289140"/>
                <a:ext cx="66240" cy="116280"/>
              </p14:xfrm>
            </p:contentPart>
          </mc:Choice>
          <mc:Fallback>
            <p:pic>
              <p:nvPicPr>
                <p:cNvPr id="2401" name="Ink 2400">
                  <a:extLst>
                    <a:ext uri="{FF2B5EF4-FFF2-40B4-BE49-F238E27FC236}">
                      <a16:creationId xmlns:a16="http://schemas.microsoft.com/office/drawing/2014/main" id="{D90F8CCC-656D-43FA-855F-DC00DE4A83A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41570" y="3280500"/>
                  <a:ext cx="8388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403" name="Ink 2402">
                <a:extLst>
                  <a:ext uri="{FF2B5EF4-FFF2-40B4-BE49-F238E27FC236}">
                    <a16:creationId xmlns:a16="http://schemas.microsoft.com/office/drawing/2014/main" id="{91092EC2-7896-4020-9F7A-E2F6865E595B}"/>
                  </a:ext>
                </a:extLst>
              </p14:cNvPr>
              <p14:cNvContentPartPr/>
              <p14:nvPr/>
            </p14:nvContentPartPr>
            <p14:xfrm>
              <a:off x="7558810" y="3905820"/>
              <a:ext cx="120960" cy="191160"/>
            </p14:xfrm>
          </p:contentPart>
        </mc:Choice>
        <mc:Fallback>
          <p:pic>
            <p:nvPicPr>
              <p:cNvPr id="2403" name="Ink 2402">
                <a:extLst>
                  <a:ext uri="{FF2B5EF4-FFF2-40B4-BE49-F238E27FC236}">
                    <a16:creationId xmlns:a16="http://schemas.microsoft.com/office/drawing/2014/main" id="{91092EC2-7896-4020-9F7A-E2F6865E595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549810" y="3897180"/>
                <a:ext cx="1386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8" name="Group 2407">
            <a:extLst>
              <a:ext uri="{FF2B5EF4-FFF2-40B4-BE49-F238E27FC236}">
                <a16:creationId xmlns:a16="http://schemas.microsoft.com/office/drawing/2014/main" id="{B85F39C6-F130-4078-B848-DCB6C6FFB632}"/>
              </a:ext>
            </a:extLst>
          </p:cNvPr>
          <p:cNvGrpSpPr/>
          <p:nvPr/>
        </p:nvGrpSpPr>
        <p:grpSpPr>
          <a:xfrm>
            <a:off x="7725130" y="3927780"/>
            <a:ext cx="263520" cy="145440"/>
            <a:chOff x="7725130" y="3927780"/>
            <a:chExt cx="2635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06" name="Ink 2405">
                  <a:extLst>
                    <a:ext uri="{FF2B5EF4-FFF2-40B4-BE49-F238E27FC236}">
                      <a16:creationId xmlns:a16="http://schemas.microsoft.com/office/drawing/2014/main" id="{EE94D7F1-9DFA-492C-B160-0AE41EA7ADC4}"/>
                    </a:ext>
                  </a:extLst>
                </p14:cNvPr>
                <p14:cNvContentPartPr/>
                <p14:nvPr/>
              </p14:nvContentPartPr>
              <p14:xfrm>
                <a:off x="7725130" y="3927780"/>
                <a:ext cx="96120" cy="141480"/>
              </p14:xfrm>
            </p:contentPart>
          </mc:Choice>
          <mc:Fallback>
            <p:pic>
              <p:nvPicPr>
                <p:cNvPr id="2406" name="Ink 2405">
                  <a:extLst>
                    <a:ext uri="{FF2B5EF4-FFF2-40B4-BE49-F238E27FC236}">
                      <a16:creationId xmlns:a16="http://schemas.microsoft.com/office/drawing/2014/main" id="{EE94D7F1-9DFA-492C-B160-0AE41EA7ADC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16490" y="3918780"/>
                  <a:ext cx="113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07" name="Ink 2406">
                  <a:extLst>
                    <a:ext uri="{FF2B5EF4-FFF2-40B4-BE49-F238E27FC236}">
                      <a16:creationId xmlns:a16="http://schemas.microsoft.com/office/drawing/2014/main" id="{35DEDAAA-52A0-4AA7-B461-A29C88E317A7}"/>
                    </a:ext>
                  </a:extLst>
                </p14:cNvPr>
                <p14:cNvContentPartPr/>
                <p14:nvPr/>
              </p14:nvContentPartPr>
              <p14:xfrm>
                <a:off x="7846090" y="3931020"/>
                <a:ext cx="142560" cy="142200"/>
              </p14:xfrm>
            </p:contentPart>
          </mc:Choice>
          <mc:Fallback>
            <p:pic>
              <p:nvPicPr>
                <p:cNvPr id="2407" name="Ink 2406">
                  <a:extLst>
                    <a:ext uri="{FF2B5EF4-FFF2-40B4-BE49-F238E27FC236}">
                      <a16:creationId xmlns:a16="http://schemas.microsoft.com/office/drawing/2014/main" id="{35DEDAAA-52A0-4AA7-B461-A29C88E317A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837090" y="3922380"/>
                  <a:ext cx="1602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2" name="Group 2421">
            <a:extLst>
              <a:ext uri="{FF2B5EF4-FFF2-40B4-BE49-F238E27FC236}">
                <a16:creationId xmlns:a16="http://schemas.microsoft.com/office/drawing/2014/main" id="{63598C00-0998-4634-B394-3373398597AA}"/>
              </a:ext>
            </a:extLst>
          </p:cNvPr>
          <p:cNvGrpSpPr/>
          <p:nvPr/>
        </p:nvGrpSpPr>
        <p:grpSpPr>
          <a:xfrm>
            <a:off x="8122570" y="3910500"/>
            <a:ext cx="818280" cy="156240"/>
            <a:chOff x="8122570" y="3910500"/>
            <a:chExt cx="81828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09" name="Ink 2408">
                  <a:extLst>
                    <a:ext uri="{FF2B5EF4-FFF2-40B4-BE49-F238E27FC236}">
                      <a16:creationId xmlns:a16="http://schemas.microsoft.com/office/drawing/2014/main" id="{C0A7CC6F-3F08-43CF-9846-3E9D75C945EF}"/>
                    </a:ext>
                  </a:extLst>
                </p14:cNvPr>
                <p14:cNvContentPartPr/>
                <p14:nvPr/>
              </p14:nvContentPartPr>
              <p14:xfrm>
                <a:off x="8122570" y="3910500"/>
                <a:ext cx="91440" cy="146880"/>
              </p14:xfrm>
            </p:contentPart>
          </mc:Choice>
          <mc:Fallback>
            <p:pic>
              <p:nvPicPr>
                <p:cNvPr id="2409" name="Ink 2408">
                  <a:extLst>
                    <a:ext uri="{FF2B5EF4-FFF2-40B4-BE49-F238E27FC236}">
                      <a16:creationId xmlns:a16="http://schemas.microsoft.com/office/drawing/2014/main" id="{C0A7CC6F-3F08-43CF-9846-3E9D75C945E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113930" y="3901860"/>
                  <a:ext cx="109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10" name="Ink 2409">
                  <a:extLst>
                    <a:ext uri="{FF2B5EF4-FFF2-40B4-BE49-F238E27FC236}">
                      <a16:creationId xmlns:a16="http://schemas.microsoft.com/office/drawing/2014/main" id="{80525B2D-48B7-4A99-806A-8978C819762D}"/>
                    </a:ext>
                  </a:extLst>
                </p14:cNvPr>
                <p14:cNvContentPartPr/>
                <p14:nvPr/>
              </p14:nvContentPartPr>
              <p14:xfrm>
                <a:off x="8236330" y="3921660"/>
                <a:ext cx="85680" cy="131400"/>
              </p14:xfrm>
            </p:contentPart>
          </mc:Choice>
          <mc:Fallback>
            <p:pic>
              <p:nvPicPr>
                <p:cNvPr id="2410" name="Ink 2409">
                  <a:extLst>
                    <a:ext uri="{FF2B5EF4-FFF2-40B4-BE49-F238E27FC236}">
                      <a16:creationId xmlns:a16="http://schemas.microsoft.com/office/drawing/2014/main" id="{80525B2D-48B7-4A99-806A-8978C819762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227690" y="3912660"/>
                  <a:ext cx="103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11" name="Ink 2410">
                  <a:extLst>
                    <a:ext uri="{FF2B5EF4-FFF2-40B4-BE49-F238E27FC236}">
                      <a16:creationId xmlns:a16="http://schemas.microsoft.com/office/drawing/2014/main" id="{F8F3D54E-A00E-4653-AD7E-8EFF489E33DC}"/>
                    </a:ext>
                  </a:extLst>
                </p14:cNvPr>
                <p14:cNvContentPartPr/>
                <p14:nvPr/>
              </p14:nvContentPartPr>
              <p14:xfrm>
                <a:off x="8336410" y="3924900"/>
                <a:ext cx="79560" cy="126000"/>
              </p14:xfrm>
            </p:contentPart>
          </mc:Choice>
          <mc:Fallback>
            <p:pic>
              <p:nvPicPr>
                <p:cNvPr id="2411" name="Ink 2410">
                  <a:extLst>
                    <a:ext uri="{FF2B5EF4-FFF2-40B4-BE49-F238E27FC236}">
                      <a16:creationId xmlns:a16="http://schemas.microsoft.com/office/drawing/2014/main" id="{F8F3D54E-A00E-4653-AD7E-8EFF489E33D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27410" y="3915900"/>
                  <a:ext cx="97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12" name="Ink 2411">
                  <a:extLst>
                    <a:ext uri="{FF2B5EF4-FFF2-40B4-BE49-F238E27FC236}">
                      <a16:creationId xmlns:a16="http://schemas.microsoft.com/office/drawing/2014/main" id="{3792B607-0D41-4988-9EF2-CBD237570BC3}"/>
                    </a:ext>
                  </a:extLst>
                </p14:cNvPr>
                <p14:cNvContentPartPr/>
                <p14:nvPr/>
              </p14:nvContentPartPr>
              <p14:xfrm>
                <a:off x="8345770" y="3984300"/>
                <a:ext cx="48240" cy="8280"/>
              </p14:xfrm>
            </p:contentPart>
          </mc:Choice>
          <mc:Fallback>
            <p:pic>
              <p:nvPicPr>
                <p:cNvPr id="2412" name="Ink 2411">
                  <a:extLst>
                    <a:ext uri="{FF2B5EF4-FFF2-40B4-BE49-F238E27FC236}">
                      <a16:creationId xmlns:a16="http://schemas.microsoft.com/office/drawing/2014/main" id="{3792B607-0D41-4988-9EF2-CBD237570B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37130" y="3975300"/>
                  <a:ext cx="65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14" name="Ink 2413">
                  <a:extLst>
                    <a:ext uri="{FF2B5EF4-FFF2-40B4-BE49-F238E27FC236}">
                      <a16:creationId xmlns:a16="http://schemas.microsoft.com/office/drawing/2014/main" id="{78F047B8-A66F-4C0F-83A4-209DF2037105}"/>
                    </a:ext>
                  </a:extLst>
                </p14:cNvPr>
                <p14:cNvContentPartPr/>
                <p14:nvPr/>
              </p14:nvContentPartPr>
              <p14:xfrm>
                <a:off x="8418490" y="3928140"/>
                <a:ext cx="99000" cy="124560"/>
              </p14:xfrm>
            </p:contentPart>
          </mc:Choice>
          <mc:Fallback>
            <p:pic>
              <p:nvPicPr>
                <p:cNvPr id="2414" name="Ink 2413">
                  <a:extLst>
                    <a:ext uri="{FF2B5EF4-FFF2-40B4-BE49-F238E27FC236}">
                      <a16:creationId xmlns:a16="http://schemas.microsoft.com/office/drawing/2014/main" id="{78F047B8-A66F-4C0F-83A4-209DF203710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09850" y="3919140"/>
                  <a:ext cx="11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15" name="Ink 2414">
                  <a:extLst>
                    <a:ext uri="{FF2B5EF4-FFF2-40B4-BE49-F238E27FC236}">
                      <a16:creationId xmlns:a16="http://schemas.microsoft.com/office/drawing/2014/main" id="{C845097B-A62A-4209-BEE9-523046A9376B}"/>
                    </a:ext>
                  </a:extLst>
                </p14:cNvPr>
                <p14:cNvContentPartPr/>
                <p14:nvPr/>
              </p14:nvContentPartPr>
              <p14:xfrm>
                <a:off x="8543410" y="3933540"/>
                <a:ext cx="89280" cy="118440"/>
              </p14:xfrm>
            </p:contentPart>
          </mc:Choice>
          <mc:Fallback>
            <p:pic>
              <p:nvPicPr>
                <p:cNvPr id="2415" name="Ink 2414">
                  <a:extLst>
                    <a:ext uri="{FF2B5EF4-FFF2-40B4-BE49-F238E27FC236}">
                      <a16:creationId xmlns:a16="http://schemas.microsoft.com/office/drawing/2014/main" id="{C845097B-A62A-4209-BEE9-523046A9376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534410" y="3924540"/>
                  <a:ext cx="10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16" name="Ink 2415">
                  <a:extLst>
                    <a:ext uri="{FF2B5EF4-FFF2-40B4-BE49-F238E27FC236}">
                      <a16:creationId xmlns:a16="http://schemas.microsoft.com/office/drawing/2014/main" id="{D8A8269D-1A4F-4D1B-B857-068AE5937C5F}"/>
                    </a:ext>
                  </a:extLst>
                </p14:cNvPr>
                <p14:cNvContentPartPr/>
                <p14:nvPr/>
              </p14:nvContentPartPr>
              <p14:xfrm>
                <a:off x="8555290" y="3986820"/>
                <a:ext cx="50400" cy="14400"/>
              </p14:xfrm>
            </p:contentPart>
          </mc:Choice>
          <mc:Fallback>
            <p:pic>
              <p:nvPicPr>
                <p:cNvPr id="2416" name="Ink 2415">
                  <a:extLst>
                    <a:ext uri="{FF2B5EF4-FFF2-40B4-BE49-F238E27FC236}">
                      <a16:creationId xmlns:a16="http://schemas.microsoft.com/office/drawing/2014/main" id="{D8A8269D-1A4F-4D1B-B857-068AE5937C5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46650" y="3978180"/>
                  <a:ext cx="6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20" name="Ink 2419">
                  <a:extLst>
                    <a:ext uri="{FF2B5EF4-FFF2-40B4-BE49-F238E27FC236}">
                      <a16:creationId xmlns:a16="http://schemas.microsoft.com/office/drawing/2014/main" id="{0A9BBA6C-A709-491F-8E0D-A143A0CE1219}"/>
                    </a:ext>
                  </a:extLst>
                </p14:cNvPr>
                <p14:cNvContentPartPr/>
                <p14:nvPr/>
              </p14:nvContentPartPr>
              <p14:xfrm>
                <a:off x="8662930" y="3922380"/>
                <a:ext cx="118800" cy="140400"/>
              </p14:xfrm>
            </p:contentPart>
          </mc:Choice>
          <mc:Fallback>
            <p:pic>
              <p:nvPicPr>
                <p:cNvPr id="2420" name="Ink 2419">
                  <a:extLst>
                    <a:ext uri="{FF2B5EF4-FFF2-40B4-BE49-F238E27FC236}">
                      <a16:creationId xmlns:a16="http://schemas.microsoft.com/office/drawing/2014/main" id="{0A9BBA6C-A709-491F-8E0D-A143A0CE121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53930" y="3913380"/>
                  <a:ext cx="13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21" name="Ink 2420">
                  <a:extLst>
                    <a:ext uri="{FF2B5EF4-FFF2-40B4-BE49-F238E27FC236}">
                      <a16:creationId xmlns:a16="http://schemas.microsoft.com/office/drawing/2014/main" id="{3A2B12D3-419F-45CB-BE73-88F26057F4EB}"/>
                    </a:ext>
                  </a:extLst>
                </p14:cNvPr>
                <p14:cNvContentPartPr/>
                <p14:nvPr/>
              </p14:nvContentPartPr>
              <p14:xfrm>
                <a:off x="8809810" y="3917340"/>
                <a:ext cx="131040" cy="149400"/>
              </p14:xfrm>
            </p:contentPart>
          </mc:Choice>
          <mc:Fallback>
            <p:pic>
              <p:nvPicPr>
                <p:cNvPr id="2421" name="Ink 2420">
                  <a:extLst>
                    <a:ext uri="{FF2B5EF4-FFF2-40B4-BE49-F238E27FC236}">
                      <a16:creationId xmlns:a16="http://schemas.microsoft.com/office/drawing/2014/main" id="{3A2B12D3-419F-45CB-BE73-88F26057F4E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01170" y="3908340"/>
                  <a:ext cx="1486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7" name="Group 2426">
            <a:extLst>
              <a:ext uri="{FF2B5EF4-FFF2-40B4-BE49-F238E27FC236}">
                <a16:creationId xmlns:a16="http://schemas.microsoft.com/office/drawing/2014/main" id="{8C5E83D4-03D2-43BD-B0D6-15F568C901A8}"/>
              </a:ext>
            </a:extLst>
          </p:cNvPr>
          <p:cNvGrpSpPr/>
          <p:nvPr/>
        </p:nvGrpSpPr>
        <p:grpSpPr>
          <a:xfrm>
            <a:off x="7302733" y="4185050"/>
            <a:ext cx="1768603" cy="856849"/>
            <a:chOff x="7302733" y="4185050"/>
            <a:chExt cx="1768603" cy="8568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281" name="Ink 2280">
                  <a:extLst>
                    <a:ext uri="{FF2B5EF4-FFF2-40B4-BE49-F238E27FC236}">
                      <a16:creationId xmlns:a16="http://schemas.microsoft.com/office/drawing/2014/main" id="{68A03DC0-6115-4915-83F6-3C780F00C622}"/>
                    </a:ext>
                  </a:extLst>
                </p14:cNvPr>
                <p14:cNvContentPartPr/>
                <p14:nvPr/>
              </p14:nvContentPartPr>
              <p14:xfrm>
                <a:off x="8497409" y="4438016"/>
                <a:ext cx="53040" cy="158586"/>
              </p14:xfrm>
            </p:contentPart>
          </mc:Choice>
          <mc:Fallback>
            <p:pic>
              <p:nvPicPr>
                <p:cNvPr id="2281" name="Ink 2280">
                  <a:extLst>
                    <a:ext uri="{FF2B5EF4-FFF2-40B4-BE49-F238E27FC236}">
                      <a16:creationId xmlns:a16="http://schemas.microsoft.com/office/drawing/2014/main" id="{68A03DC0-6115-4915-83F6-3C780F00C62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88749" y="4429026"/>
                  <a:ext cx="70720" cy="17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283" name="Ink 2282">
                  <a:extLst>
                    <a:ext uri="{FF2B5EF4-FFF2-40B4-BE49-F238E27FC236}">
                      <a16:creationId xmlns:a16="http://schemas.microsoft.com/office/drawing/2014/main" id="{368EA448-F7E1-4CB3-BA3D-0DF0BDF9CA8C}"/>
                    </a:ext>
                  </a:extLst>
                </p14:cNvPr>
                <p14:cNvContentPartPr/>
                <p14:nvPr/>
              </p14:nvContentPartPr>
              <p14:xfrm>
                <a:off x="9024880" y="4413105"/>
                <a:ext cx="46456" cy="171217"/>
              </p14:xfrm>
            </p:contentPart>
          </mc:Choice>
          <mc:Fallback>
            <p:pic>
              <p:nvPicPr>
                <p:cNvPr id="2283" name="Ink 2282">
                  <a:extLst>
                    <a:ext uri="{FF2B5EF4-FFF2-40B4-BE49-F238E27FC236}">
                      <a16:creationId xmlns:a16="http://schemas.microsoft.com/office/drawing/2014/main" id="{368EA448-F7E1-4CB3-BA3D-0DF0BDF9CA8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16237" y="4404094"/>
                  <a:ext cx="64102" cy="188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231" name="Ink 2230">
                  <a:extLst>
                    <a:ext uri="{FF2B5EF4-FFF2-40B4-BE49-F238E27FC236}">
                      <a16:creationId xmlns:a16="http://schemas.microsoft.com/office/drawing/2014/main" id="{5CA9AFF6-E35F-48D3-B1CA-80EDECFC4F94}"/>
                    </a:ext>
                  </a:extLst>
                </p14:cNvPr>
                <p14:cNvContentPartPr/>
                <p14:nvPr/>
              </p14:nvContentPartPr>
              <p14:xfrm>
                <a:off x="7308220" y="4218381"/>
                <a:ext cx="95837" cy="163498"/>
              </p14:xfrm>
            </p:contentPart>
          </mc:Choice>
          <mc:Fallback>
            <p:pic>
              <p:nvPicPr>
                <p:cNvPr id="2231" name="Ink 2230">
                  <a:extLst>
                    <a:ext uri="{FF2B5EF4-FFF2-40B4-BE49-F238E27FC236}">
                      <a16:creationId xmlns:a16="http://schemas.microsoft.com/office/drawing/2014/main" id="{5CA9AFF6-E35F-48D3-B1CA-80EDECFC4F9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99605" y="4209378"/>
                  <a:ext cx="113425" cy="181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232" name="Ink 2231">
                  <a:extLst>
                    <a:ext uri="{FF2B5EF4-FFF2-40B4-BE49-F238E27FC236}">
                      <a16:creationId xmlns:a16="http://schemas.microsoft.com/office/drawing/2014/main" id="{7F18F1E7-3E5C-4E51-AF98-EA3C5DDDEC05}"/>
                    </a:ext>
                  </a:extLst>
                </p14:cNvPr>
                <p14:cNvContentPartPr/>
                <p14:nvPr/>
              </p14:nvContentPartPr>
              <p14:xfrm>
                <a:off x="7302733" y="4306095"/>
                <a:ext cx="65477" cy="16139"/>
              </p14:xfrm>
            </p:contentPart>
          </mc:Choice>
          <mc:Fallback>
            <p:pic>
              <p:nvPicPr>
                <p:cNvPr id="2232" name="Ink 2231">
                  <a:extLst>
                    <a:ext uri="{FF2B5EF4-FFF2-40B4-BE49-F238E27FC236}">
                      <a16:creationId xmlns:a16="http://schemas.microsoft.com/office/drawing/2014/main" id="{7F18F1E7-3E5C-4E51-AF98-EA3C5DDDEC0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294051" y="4297129"/>
                  <a:ext cx="83203" cy="337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234" name="Ink 2233">
                  <a:extLst>
                    <a:ext uri="{FF2B5EF4-FFF2-40B4-BE49-F238E27FC236}">
                      <a16:creationId xmlns:a16="http://schemas.microsoft.com/office/drawing/2014/main" id="{BB6685A4-D102-4221-80CA-03C7B0545366}"/>
                    </a:ext>
                  </a:extLst>
                </p14:cNvPr>
                <p14:cNvContentPartPr/>
                <p14:nvPr/>
              </p14:nvContentPartPr>
              <p14:xfrm>
                <a:off x="7413568" y="4291710"/>
                <a:ext cx="57795" cy="88766"/>
              </p14:xfrm>
            </p:contentPart>
          </mc:Choice>
          <mc:Fallback>
            <p:pic>
              <p:nvPicPr>
                <p:cNvPr id="2234" name="Ink 2233">
                  <a:extLst>
                    <a:ext uri="{FF2B5EF4-FFF2-40B4-BE49-F238E27FC236}">
                      <a16:creationId xmlns:a16="http://schemas.microsoft.com/office/drawing/2014/main" id="{BB6685A4-D102-4221-80CA-03C7B054536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404899" y="4282726"/>
                  <a:ext cx="75495" cy="106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236" name="Ink 2235">
                  <a:extLst>
                    <a:ext uri="{FF2B5EF4-FFF2-40B4-BE49-F238E27FC236}">
                      <a16:creationId xmlns:a16="http://schemas.microsoft.com/office/drawing/2014/main" id="{4B6F9B85-426D-4C4F-830B-EE764ACCB460}"/>
                    </a:ext>
                  </a:extLst>
                </p14:cNvPr>
                <p14:cNvContentPartPr/>
                <p14:nvPr/>
              </p14:nvContentPartPr>
              <p14:xfrm>
                <a:off x="7490019" y="4293113"/>
                <a:ext cx="73158" cy="81398"/>
              </p14:xfrm>
            </p:contentPart>
          </mc:Choice>
          <mc:Fallback>
            <p:pic>
              <p:nvPicPr>
                <p:cNvPr id="2236" name="Ink 2235">
                  <a:extLst>
                    <a:ext uri="{FF2B5EF4-FFF2-40B4-BE49-F238E27FC236}">
                      <a16:creationId xmlns:a16="http://schemas.microsoft.com/office/drawing/2014/main" id="{4B6F9B85-426D-4C4F-830B-EE764ACCB4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481412" y="4284109"/>
                  <a:ext cx="90730" cy="99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237" name="Ink 2236">
                  <a:extLst>
                    <a:ext uri="{FF2B5EF4-FFF2-40B4-BE49-F238E27FC236}">
                      <a16:creationId xmlns:a16="http://schemas.microsoft.com/office/drawing/2014/main" id="{F3AB9DD2-663C-461E-9CDF-F7FB9946FFF4}"/>
                    </a:ext>
                  </a:extLst>
                </p14:cNvPr>
                <p14:cNvContentPartPr/>
                <p14:nvPr/>
              </p14:nvContentPartPr>
              <p14:xfrm>
                <a:off x="7556227" y="4300481"/>
                <a:ext cx="83766" cy="81749"/>
              </p14:xfrm>
            </p:contentPart>
          </mc:Choice>
          <mc:Fallback>
            <p:pic>
              <p:nvPicPr>
                <p:cNvPr id="2237" name="Ink 2236">
                  <a:extLst>
                    <a:ext uri="{FF2B5EF4-FFF2-40B4-BE49-F238E27FC236}">
                      <a16:creationId xmlns:a16="http://schemas.microsoft.com/office/drawing/2014/main" id="{F3AB9DD2-663C-461E-9CDF-F7FB9946FF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547599" y="4291838"/>
                  <a:ext cx="101382" cy="99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238" name="Ink 2237">
                  <a:extLst>
                    <a:ext uri="{FF2B5EF4-FFF2-40B4-BE49-F238E27FC236}">
                      <a16:creationId xmlns:a16="http://schemas.microsoft.com/office/drawing/2014/main" id="{720DC2FB-7E19-4FDE-8871-EE6B47CBFCA4}"/>
                    </a:ext>
                  </a:extLst>
                </p14:cNvPr>
                <p14:cNvContentPartPr/>
                <p14:nvPr/>
              </p14:nvContentPartPr>
              <p14:xfrm>
                <a:off x="7742781" y="4221188"/>
                <a:ext cx="62916" cy="164901"/>
              </p14:xfrm>
            </p:contentPart>
          </mc:Choice>
          <mc:Fallback>
            <p:pic>
              <p:nvPicPr>
                <p:cNvPr id="2238" name="Ink 2237">
                  <a:extLst>
                    <a:ext uri="{FF2B5EF4-FFF2-40B4-BE49-F238E27FC236}">
                      <a16:creationId xmlns:a16="http://schemas.microsoft.com/office/drawing/2014/main" id="{720DC2FB-7E19-4FDE-8871-EE6B47CBFCA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34153" y="4212187"/>
                  <a:ext cx="80532" cy="182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239" name="Ink 2238">
                  <a:extLst>
                    <a:ext uri="{FF2B5EF4-FFF2-40B4-BE49-F238E27FC236}">
                      <a16:creationId xmlns:a16="http://schemas.microsoft.com/office/drawing/2014/main" id="{5949D0F0-5078-4837-8757-D52F41CE72B4}"/>
                    </a:ext>
                  </a:extLst>
                </p14:cNvPr>
                <p14:cNvContentPartPr/>
                <p14:nvPr/>
              </p14:nvContentPartPr>
              <p14:xfrm>
                <a:off x="7844105" y="4304340"/>
                <a:ext cx="9511" cy="85959"/>
              </p14:xfrm>
            </p:contentPart>
          </mc:Choice>
          <mc:Fallback>
            <p:pic>
              <p:nvPicPr>
                <p:cNvPr id="2239" name="Ink 2238">
                  <a:extLst>
                    <a:ext uri="{FF2B5EF4-FFF2-40B4-BE49-F238E27FC236}">
                      <a16:creationId xmlns:a16="http://schemas.microsoft.com/office/drawing/2014/main" id="{5949D0F0-5078-4837-8757-D52F41CE72B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34960" y="4295348"/>
                  <a:ext cx="27436" cy="103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240" name="Ink 2239">
                  <a:extLst>
                    <a:ext uri="{FF2B5EF4-FFF2-40B4-BE49-F238E27FC236}">
                      <a16:creationId xmlns:a16="http://schemas.microsoft.com/office/drawing/2014/main" id="{64054FD5-77BA-4E46-8DF5-4919EEA1023D}"/>
                    </a:ext>
                  </a:extLst>
                </p14:cNvPr>
                <p14:cNvContentPartPr/>
                <p14:nvPr/>
              </p14:nvContentPartPr>
              <p14:xfrm>
                <a:off x="7823986" y="4244344"/>
                <a:ext cx="9511" cy="20350"/>
              </p14:xfrm>
            </p:contentPart>
          </mc:Choice>
          <mc:Fallback>
            <p:pic>
              <p:nvPicPr>
                <p:cNvPr id="2240" name="Ink 2239">
                  <a:extLst>
                    <a:ext uri="{FF2B5EF4-FFF2-40B4-BE49-F238E27FC236}">
                      <a16:creationId xmlns:a16="http://schemas.microsoft.com/office/drawing/2014/main" id="{64054FD5-77BA-4E46-8DF5-4919EEA1023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14841" y="4235419"/>
                  <a:ext cx="27436" cy="37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241" name="Ink 2240">
                  <a:extLst>
                    <a:ext uri="{FF2B5EF4-FFF2-40B4-BE49-F238E27FC236}">
                      <a16:creationId xmlns:a16="http://schemas.microsoft.com/office/drawing/2014/main" id="{EA6B6CFB-76F0-4783-8445-6BFD318F2FD6}"/>
                    </a:ext>
                  </a:extLst>
                </p14:cNvPr>
                <p14:cNvContentPartPr/>
                <p14:nvPr/>
              </p14:nvContentPartPr>
              <p14:xfrm>
                <a:off x="7890560" y="4301533"/>
                <a:ext cx="93277" cy="153674"/>
              </p14:xfrm>
            </p:contentPart>
          </mc:Choice>
          <mc:Fallback>
            <p:pic>
              <p:nvPicPr>
                <p:cNvPr id="2241" name="Ink 2240">
                  <a:extLst>
                    <a:ext uri="{FF2B5EF4-FFF2-40B4-BE49-F238E27FC236}">
                      <a16:creationId xmlns:a16="http://schemas.microsoft.com/office/drawing/2014/main" id="{EA6B6CFB-76F0-4783-8445-6BFD318F2FD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81556" y="4292896"/>
                  <a:ext cx="110924" cy="171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242" name="Ink 2241">
                  <a:extLst>
                    <a:ext uri="{FF2B5EF4-FFF2-40B4-BE49-F238E27FC236}">
                      <a16:creationId xmlns:a16="http://schemas.microsoft.com/office/drawing/2014/main" id="{856864CD-C9E7-4985-B291-C188FBAD219E}"/>
                    </a:ext>
                  </a:extLst>
                </p14:cNvPr>
                <p14:cNvContentPartPr/>
                <p14:nvPr/>
              </p14:nvContentPartPr>
              <p14:xfrm>
                <a:off x="7969206" y="4194172"/>
                <a:ext cx="63648" cy="196829"/>
              </p14:xfrm>
            </p:contentPart>
          </mc:Choice>
          <mc:Fallback>
            <p:pic>
              <p:nvPicPr>
                <p:cNvPr id="2242" name="Ink 2241">
                  <a:extLst>
                    <a:ext uri="{FF2B5EF4-FFF2-40B4-BE49-F238E27FC236}">
                      <a16:creationId xmlns:a16="http://schemas.microsoft.com/office/drawing/2014/main" id="{856864CD-C9E7-4985-B291-C188FBAD219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960165" y="4185536"/>
                  <a:ext cx="81368" cy="214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243" name="Ink 2242">
                  <a:extLst>
                    <a:ext uri="{FF2B5EF4-FFF2-40B4-BE49-F238E27FC236}">
                      <a16:creationId xmlns:a16="http://schemas.microsoft.com/office/drawing/2014/main" id="{293A58A7-58E8-41C2-8B2A-383E1096EE6C}"/>
                    </a:ext>
                  </a:extLst>
                </p14:cNvPr>
                <p14:cNvContentPartPr/>
                <p14:nvPr/>
              </p14:nvContentPartPr>
              <p14:xfrm>
                <a:off x="8058093" y="4195225"/>
                <a:ext cx="9145" cy="191566"/>
              </p14:xfrm>
            </p:contentPart>
          </mc:Choice>
          <mc:Fallback>
            <p:pic>
              <p:nvPicPr>
                <p:cNvPr id="2243" name="Ink 2242">
                  <a:extLst>
                    <a:ext uri="{FF2B5EF4-FFF2-40B4-BE49-F238E27FC236}">
                      <a16:creationId xmlns:a16="http://schemas.microsoft.com/office/drawing/2014/main" id="{293A58A7-58E8-41C2-8B2A-383E1096EE6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048948" y="4186599"/>
                  <a:ext cx="27069" cy="209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244" name="Ink 2243">
                  <a:extLst>
                    <a:ext uri="{FF2B5EF4-FFF2-40B4-BE49-F238E27FC236}">
                      <a16:creationId xmlns:a16="http://schemas.microsoft.com/office/drawing/2014/main" id="{7127B593-B5AF-4FC9-BA97-D6B0A7422784}"/>
                    </a:ext>
                  </a:extLst>
                </p14:cNvPr>
                <p14:cNvContentPartPr/>
                <p14:nvPr/>
              </p14:nvContentPartPr>
              <p14:xfrm>
                <a:off x="8035414" y="4299779"/>
                <a:ext cx="57063" cy="10526"/>
              </p14:xfrm>
            </p:contentPart>
          </mc:Choice>
          <mc:Fallback>
            <p:pic>
              <p:nvPicPr>
                <p:cNvPr id="2244" name="Ink 2243">
                  <a:extLst>
                    <a:ext uri="{FF2B5EF4-FFF2-40B4-BE49-F238E27FC236}">
                      <a16:creationId xmlns:a16="http://schemas.microsoft.com/office/drawing/2014/main" id="{7127B593-B5AF-4FC9-BA97-D6B0A742278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26746" y="4291068"/>
                  <a:ext cx="74760" cy="28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246" name="Ink 2245">
                  <a:extLst>
                    <a:ext uri="{FF2B5EF4-FFF2-40B4-BE49-F238E27FC236}">
                      <a16:creationId xmlns:a16="http://schemas.microsoft.com/office/drawing/2014/main" id="{24E03495-C40D-4A26-AC26-5961653BEA31}"/>
                    </a:ext>
                  </a:extLst>
                </p14:cNvPr>
                <p14:cNvContentPartPr/>
                <p14:nvPr/>
              </p14:nvContentPartPr>
              <p14:xfrm>
                <a:off x="8172586" y="4185050"/>
                <a:ext cx="125832" cy="185602"/>
              </p14:xfrm>
            </p:contentPart>
          </mc:Choice>
          <mc:Fallback>
            <p:pic>
              <p:nvPicPr>
                <p:cNvPr id="2246" name="Ink 2245">
                  <a:extLst>
                    <a:ext uri="{FF2B5EF4-FFF2-40B4-BE49-F238E27FC236}">
                      <a16:creationId xmlns:a16="http://schemas.microsoft.com/office/drawing/2014/main" id="{24E03495-C40D-4A26-AC26-5961653BEA3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63933" y="4176058"/>
                  <a:ext cx="143499" cy="20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247" name="Ink 2246">
                  <a:extLst>
                    <a:ext uri="{FF2B5EF4-FFF2-40B4-BE49-F238E27FC236}">
                      <a16:creationId xmlns:a16="http://schemas.microsoft.com/office/drawing/2014/main" id="{405ECE3D-14A1-46EF-B97D-5D2F0303D18B}"/>
                    </a:ext>
                  </a:extLst>
                </p14:cNvPr>
                <p14:cNvContentPartPr/>
                <p14:nvPr/>
              </p14:nvContentPartPr>
              <p14:xfrm>
                <a:off x="8304637" y="4286096"/>
                <a:ext cx="137903" cy="85608"/>
              </p14:xfrm>
            </p:contentPart>
          </mc:Choice>
          <mc:Fallback>
            <p:pic>
              <p:nvPicPr>
                <p:cNvPr id="2247" name="Ink 2246">
                  <a:extLst>
                    <a:ext uri="{FF2B5EF4-FFF2-40B4-BE49-F238E27FC236}">
                      <a16:creationId xmlns:a16="http://schemas.microsoft.com/office/drawing/2014/main" id="{405ECE3D-14A1-46EF-B97D-5D2F0303D18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295996" y="4277463"/>
                  <a:ext cx="155546" cy="103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248" name="Ink 2247">
                  <a:extLst>
                    <a:ext uri="{FF2B5EF4-FFF2-40B4-BE49-F238E27FC236}">
                      <a16:creationId xmlns:a16="http://schemas.microsoft.com/office/drawing/2014/main" id="{B9CDE6DA-96DC-4B96-914D-7989044AA7BF}"/>
                    </a:ext>
                  </a:extLst>
                </p14:cNvPr>
                <p14:cNvContentPartPr/>
                <p14:nvPr/>
              </p14:nvContentPartPr>
              <p14:xfrm>
                <a:off x="8405229" y="4232766"/>
                <a:ext cx="33653" cy="24560"/>
              </p14:xfrm>
            </p:contentPart>
          </mc:Choice>
          <mc:Fallback>
            <p:pic>
              <p:nvPicPr>
                <p:cNvPr id="2248" name="Ink 2247">
                  <a:extLst>
                    <a:ext uri="{FF2B5EF4-FFF2-40B4-BE49-F238E27FC236}">
                      <a16:creationId xmlns:a16="http://schemas.microsoft.com/office/drawing/2014/main" id="{B9CDE6DA-96DC-4B96-914D-7989044AA7B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96182" y="4224223"/>
                  <a:ext cx="51384" cy="42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249" name="Ink 2248">
                  <a:extLst>
                    <a:ext uri="{FF2B5EF4-FFF2-40B4-BE49-F238E27FC236}">
                      <a16:creationId xmlns:a16="http://schemas.microsoft.com/office/drawing/2014/main" id="{2CF4137C-D479-4D90-9C57-A3BD4E809D7A}"/>
                    </a:ext>
                  </a:extLst>
                </p14:cNvPr>
                <p14:cNvContentPartPr/>
                <p14:nvPr/>
              </p14:nvContentPartPr>
              <p14:xfrm>
                <a:off x="8453880" y="4280833"/>
                <a:ext cx="76450" cy="104905"/>
              </p14:xfrm>
            </p:contentPart>
          </mc:Choice>
          <mc:Fallback>
            <p:pic>
              <p:nvPicPr>
                <p:cNvPr id="2249" name="Ink 2248">
                  <a:extLst>
                    <a:ext uri="{FF2B5EF4-FFF2-40B4-BE49-F238E27FC236}">
                      <a16:creationId xmlns:a16="http://schemas.microsoft.com/office/drawing/2014/main" id="{2CF4137C-D479-4D90-9C57-A3BD4E809D7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444907" y="4271821"/>
                  <a:ext cx="94037" cy="122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252" name="Ink 2251">
                  <a:extLst>
                    <a:ext uri="{FF2B5EF4-FFF2-40B4-BE49-F238E27FC236}">
                      <a16:creationId xmlns:a16="http://schemas.microsoft.com/office/drawing/2014/main" id="{6788F8D7-EA1B-4AF2-B477-3C29C136AD38}"/>
                    </a:ext>
                  </a:extLst>
                </p14:cNvPr>
                <p14:cNvContentPartPr/>
                <p14:nvPr/>
              </p14:nvContentPartPr>
              <p14:xfrm>
                <a:off x="8540938" y="4280482"/>
                <a:ext cx="61087" cy="107361"/>
              </p14:xfrm>
            </p:contentPart>
          </mc:Choice>
          <mc:Fallback>
            <p:pic>
              <p:nvPicPr>
                <p:cNvPr id="2252" name="Ink 2251">
                  <a:extLst>
                    <a:ext uri="{FF2B5EF4-FFF2-40B4-BE49-F238E27FC236}">
                      <a16:creationId xmlns:a16="http://schemas.microsoft.com/office/drawing/2014/main" id="{6788F8D7-EA1B-4AF2-B477-3C29C136AD3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532263" y="4271475"/>
                  <a:ext cx="78799" cy="125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253" name="Ink 2252">
                  <a:extLst>
                    <a:ext uri="{FF2B5EF4-FFF2-40B4-BE49-F238E27FC236}">
                      <a16:creationId xmlns:a16="http://schemas.microsoft.com/office/drawing/2014/main" id="{84ADC103-FE97-4878-84F6-99D9984A4327}"/>
                    </a:ext>
                  </a:extLst>
                </p14:cNvPr>
                <p14:cNvContentPartPr/>
                <p14:nvPr/>
              </p14:nvContentPartPr>
              <p14:xfrm>
                <a:off x="8647749" y="4280833"/>
                <a:ext cx="25971" cy="23858"/>
              </p14:xfrm>
            </p:contentPart>
          </mc:Choice>
          <mc:Fallback>
            <p:pic>
              <p:nvPicPr>
                <p:cNvPr id="2253" name="Ink 2252">
                  <a:extLst>
                    <a:ext uri="{FF2B5EF4-FFF2-40B4-BE49-F238E27FC236}">
                      <a16:creationId xmlns:a16="http://schemas.microsoft.com/office/drawing/2014/main" id="{84ADC103-FE97-4878-84F6-99D9984A43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38731" y="4271796"/>
                  <a:ext cx="43646" cy="41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254" name="Ink 2253">
                  <a:extLst>
                    <a:ext uri="{FF2B5EF4-FFF2-40B4-BE49-F238E27FC236}">
                      <a16:creationId xmlns:a16="http://schemas.microsoft.com/office/drawing/2014/main" id="{EC55EB2F-8F3A-4442-BC52-6529366919A7}"/>
                    </a:ext>
                  </a:extLst>
                </p14:cNvPr>
                <p14:cNvContentPartPr/>
                <p14:nvPr/>
              </p14:nvContentPartPr>
              <p14:xfrm>
                <a:off x="8656894" y="4351004"/>
                <a:ext cx="26337" cy="28068"/>
              </p14:xfrm>
            </p:contentPart>
          </mc:Choice>
          <mc:Fallback>
            <p:pic>
              <p:nvPicPr>
                <p:cNvPr id="2254" name="Ink 2253">
                  <a:extLst>
                    <a:ext uri="{FF2B5EF4-FFF2-40B4-BE49-F238E27FC236}">
                      <a16:creationId xmlns:a16="http://schemas.microsoft.com/office/drawing/2014/main" id="{EC55EB2F-8F3A-4442-BC52-6529366919A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647874" y="4342368"/>
                  <a:ext cx="44015" cy="45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256" name="Ink 2255">
                  <a:extLst>
                    <a:ext uri="{FF2B5EF4-FFF2-40B4-BE49-F238E27FC236}">
                      <a16:creationId xmlns:a16="http://schemas.microsoft.com/office/drawing/2014/main" id="{4AB7C55B-D27B-4D34-B03C-884B1A755FD1}"/>
                    </a:ext>
                  </a:extLst>
                </p14:cNvPr>
                <p14:cNvContentPartPr/>
                <p14:nvPr/>
              </p14:nvContentPartPr>
              <p14:xfrm>
                <a:off x="7305660" y="4475908"/>
                <a:ext cx="21582" cy="172269"/>
              </p14:xfrm>
            </p:contentPart>
          </mc:Choice>
          <mc:Fallback>
            <p:pic>
              <p:nvPicPr>
                <p:cNvPr id="2256" name="Ink 2255">
                  <a:extLst>
                    <a:ext uri="{FF2B5EF4-FFF2-40B4-BE49-F238E27FC236}">
                      <a16:creationId xmlns:a16="http://schemas.microsoft.com/office/drawing/2014/main" id="{4AB7C55B-D27B-4D34-B03C-884B1A755FD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297027" y="4466898"/>
                  <a:ext cx="39207" cy="189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257" name="Ink 2256">
                  <a:extLst>
                    <a:ext uri="{FF2B5EF4-FFF2-40B4-BE49-F238E27FC236}">
                      <a16:creationId xmlns:a16="http://schemas.microsoft.com/office/drawing/2014/main" id="{341429D7-9CFD-43DE-A7C9-7E87429BA9D4}"/>
                    </a:ext>
                  </a:extLst>
                </p14:cNvPr>
                <p14:cNvContentPartPr/>
                <p14:nvPr/>
              </p14:nvContentPartPr>
              <p14:xfrm>
                <a:off x="7325778" y="4484328"/>
                <a:ext cx="66940" cy="157183"/>
              </p14:xfrm>
            </p:contentPart>
          </mc:Choice>
          <mc:Fallback>
            <p:pic>
              <p:nvPicPr>
                <p:cNvPr id="2257" name="Ink 2256">
                  <a:extLst>
                    <a:ext uri="{FF2B5EF4-FFF2-40B4-BE49-F238E27FC236}">
                      <a16:creationId xmlns:a16="http://schemas.microsoft.com/office/drawing/2014/main" id="{341429D7-9CFD-43DE-A7C9-7E87429BA9D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317141" y="4475336"/>
                  <a:ext cx="84575" cy="174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258" name="Ink 2257">
                  <a:extLst>
                    <a:ext uri="{FF2B5EF4-FFF2-40B4-BE49-F238E27FC236}">
                      <a16:creationId xmlns:a16="http://schemas.microsoft.com/office/drawing/2014/main" id="{2E6E36FB-4818-4FEE-BA2E-06C5F4B4D973}"/>
                    </a:ext>
                  </a:extLst>
                </p14:cNvPr>
                <p14:cNvContentPartPr/>
                <p14:nvPr/>
              </p14:nvContentPartPr>
              <p14:xfrm>
                <a:off x="7408813" y="4548535"/>
                <a:ext cx="65842" cy="66662"/>
              </p14:xfrm>
            </p:contentPart>
          </mc:Choice>
          <mc:Fallback>
            <p:pic>
              <p:nvPicPr>
                <p:cNvPr id="2258" name="Ink 2257">
                  <a:extLst>
                    <a:ext uri="{FF2B5EF4-FFF2-40B4-BE49-F238E27FC236}">
                      <a16:creationId xmlns:a16="http://schemas.microsoft.com/office/drawing/2014/main" id="{2E6E36FB-4818-4FEE-BA2E-06C5F4B4D97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00178" y="4539527"/>
                  <a:ext cx="83472" cy="84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273" name="Ink 2272">
                  <a:extLst>
                    <a:ext uri="{FF2B5EF4-FFF2-40B4-BE49-F238E27FC236}">
                      <a16:creationId xmlns:a16="http://schemas.microsoft.com/office/drawing/2014/main" id="{D42445DE-0758-4BDA-8E3C-9BA7E10E6033}"/>
                    </a:ext>
                  </a:extLst>
                </p14:cNvPr>
                <p14:cNvContentPartPr/>
                <p14:nvPr/>
              </p14:nvContentPartPr>
              <p14:xfrm>
                <a:off x="7493676" y="4535904"/>
                <a:ext cx="58161" cy="137886"/>
              </p14:xfrm>
            </p:contentPart>
          </mc:Choice>
          <mc:Fallback>
            <p:pic>
              <p:nvPicPr>
                <p:cNvPr id="2273" name="Ink 2272">
                  <a:extLst>
                    <a:ext uri="{FF2B5EF4-FFF2-40B4-BE49-F238E27FC236}">
                      <a16:creationId xmlns:a16="http://schemas.microsoft.com/office/drawing/2014/main" id="{D42445DE-0758-4BDA-8E3C-9BA7E10E603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84645" y="4526904"/>
                  <a:ext cx="75862" cy="155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276" name="Ink 2275">
                  <a:extLst>
                    <a:ext uri="{FF2B5EF4-FFF2-40B4-BE49-F238E27FC236}">
                      <a16:creationId xmlns:a16="http://schemas.microsoft.com/office/drawing/2014/main" id="{181F02B8-B918-4A11-8448-730E5B4A8510}"/>
                    </a:ext>
                  </a:extLst>
                </p14:cNvPr>
                <p14:cNvContentPartPr/>
                <p14:nvPr/>
              </p14:nvContentPartPr>
              <p14:xfrm>
                <a:off x="7564274" y="4536255"/>
                <a:ext cx="56332" cy="147710"/>
              </p14:xfrm>
            </p:contentPart>
          </mc:Choice>
          <mc:Fallback>
            <p:pic>
              <p:nvPicPr>
                <p:cNvPr id="2276" name="Ink 2275">
                  <a:extLst>
                    <a:ext uri="{FF2B5EF4-FFF2-40B4-BE49-F238E27FC236}">
                      <a16:creationId xmlns:a16="http://schemas.microsoft.com/office/drawing/2014/main" id="{181F02B8-B918-4A11-8448-730E5B4A851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555663" y="4527248"/>
                  <a:ext cx="73913" cy="165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277" name="Ink 2276">
                  <a:extLst>
                    <a:ext uri="{FF2B5EF4-FFF2-40B4-BE49-F238E27FC236}">
                      <a16:creationId xmlns:a16="http://schemas.microsoft.com/office/drawing/2014/main" id="{5BA57B83-37CB-4453-8D8D-A7934AF1B3B6}"/>
                    </a:ext>
                  </a:extLst>
                </p14:cNvPr>
                <p14:cNvContentPartPr/>
                <p14:nvPr/>
              </p14:nvContentPartPr>
              <p14:xfrm>
                <a:off x="7648041" y="4534150"/>
                <a:ext cx="67671" cy="90520"/>
              </p14:xfrm>
            </p:contentPart>
          </mc:Choice>
          <mc:Fallback>
            <p:pic>
              <p:nvPicPr>
                <p:cNvPr id="2277" name="Ink 2276">
                  <a:extLst>
                    <a:ext uri="{FF2B5EF4-FFF2-40B4-BE49-F238E27FC236}">
                      <a16:creationId xmlns:a16="http://schemas.microsoft.com/office/drawing/2014/main" id="{5BA57B83-37CB-4453-8D8D-A7934AF1B3B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639402" y="4525134"/>
                  <a:ext cx="85309" cy="108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284" name="Ink 2283">
                  <a:extLst>
                    <a:ext uri="{FF2B5EF4-FFF2-40B4-BE49-F238E27FC236}">
                      <a16:creationId xmlns:a16="http://schemas.microsoft.com/office/drawing/2014/main" id="{1CFB29C6-FEF6-4AF5-A8B0-32608E0FA264}"/>
                    </a:ext>
                  </a:extLst>
                </p14:cNvPr>
                <p14:cNvContentPartPr/>
                <p14:nvPr/>
              </p14:nvContentPartPr>
              <p14:xfrm>
                <a:off x="7321023" y="4723260"/>
                <a:ext cx="98764" cy="132974"/>
              </p14:xfrm>
            </p:contentPart>
          </mc:Choice>
          <mc:Fallback>
            <p:pic>
              <p:nvPicPr>
                <p:cNvPr id="2284" name="Ink 2283">
                  <a:extLst>
                    <a:ext uri="{FF2B5EF4-FFF2-40B4-BE49-F238E27FC236}">
                      <a16:creationId xmlns:a16="http://schemas.microsoft.com/office/drawing/2014/main" id="{1CFB29C6-FEF6-4AF5-A8B0-32608E0FA26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12372" y="4714251"/>
                  <a:ext cx="116426" cy="150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285" name="Ink 2284">
                  <a:extLst>
                    <a:ext uri="{FF2B5EF4-FFF2-40B4-BE49-F238E27FC236}">
                      <a16:creationId xmlns:a16="http://schemas.microsoft.com/office/drawing/2014/main" id="{FC7FA005-7F6C-4732-9171-EB52B5887317}"/>
                    </a:ext>
                  </a:extLst>
                </p14:cNvPr>
                <p14:cNvContentPartPr/>
                <p14:nvPr/>
              </p14:nvContentPartPr>
              <p14:xfrm>
                <a:off x="7435150" y="4765012"/>
                <a:ext cx="84864" cy="69118"/>
              </p14:xfrm>
            </p:contentPart>
          </mc:Choice>
          <mc:Fallback>
            <p:pic>
              <p:nvPicPr>
                <p:cNvPr id="2285" name="Ink 2284">
                  <a:extLst>
                    <a:ext uri="{FF2B5EF4-FFF2-40B4-BE49-F238E27FC236}">
                      <a16:creationId xmlns:a16="http://schemas.microsoft.com/office/drawing/2014/main" id="{FC7FA005-7F6C-4732-9171-EB52B588731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426520" y="4756012"/>
                  <a:ext cx="102484" cy="86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286" name="Ink 2285">
                  <a:extLst>
                    <a:ext uri="{FF2B5EF4-FFF2-40B4-BE49-F238E27FC236}">
                      <a16:creationId xmlns:a16="http://schemas.microsoft.com/office/drawing/2014/main" id="{3BE0C078-1245-456E-838C-BF0228BB12BC}"/>
                    </a:ext>
                  </a:extLst>
                </p14:cNvPr>
                <p14:cNvContentPartPr/>
                <p14:nvPr/>
              </p14:nvContentPartPr>
              <p14:xfrm>
                <a:off x="7534279" y="4761503"/>
                <a:ext cx="88156" cy="79995"/>
              </p14:xfrm>
            </p:contentPart>
          </mc:Choice>
          <mc:Fallback>
            <p:pic>
              <p:nvPicPr>
                <p:cNvPr id="2286" name="Ink 2285">
                  <a:extLst>
                    <a:ext uri="{FF2B5EF4-FFF2-40B4-BE49-F238E27FC236}">
                      <a16:creationId xmlns:a16="http://schemas.microsoft.com/office/drawing/2014/main" id="{3BE0C078-1245-456E-838C-BF0228BB12B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25643" y="4752855"/>
                  <a:ext cx="105787" cy="9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287" name="Ink 2286">
                  <a:extLst>
                    <a:ext uri="{FF2B5EF4-FFF2-40B4-BE49-F238E27FC236}">
                      <a16:creationId xmlns:a16="http://schemas.microsoft.com/office/drawing/2014/main" id="{F881022E-D4EF-4A44-AFD7-6726691F6EF9}"/>
                    </a:ext>
                  </a:extLst>
                </p14:cNvPr>
                <p14:cNvContentPartPr/>
                <p14:nvPr/>
              </p14:nvContentPartPr>
              <p14:xfrm>
                <a:off x="7636701" y="4668527"/>
                <a:ext cx="70964" cy="167007"/>
              </p14:xfrm>
            </p:contentPart>
          </mc:Choice>
          <mc:Fallback>
            <p:pic>
              <p:nvPicPr>
                <p:cNvPr id="2287" name="Ink 2286">
                  <a:extLst>
                    <a:ext uri="{FF2B5EF4-FFF2-40B4-BE49-F238E27FC236}">
                      <a16:creationId xmlns:a16="http://schemas.microsoft.com/office/drawing/2014/main" id="{F881022E-D4EF-4A44-AFD7-6726691F6E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28056" y="4659529"/>
                  <a:ext cx="88615" cy="184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289" name="Ink 2288">
                  <a:extLst>
                    <a:ext uri="{FF2B5EF4-FFF2-40B4-BE49-F238E27FC236}">
                      <a16:creationId xmlns:a16="http://schemas.microsoft.com/office/drawing/2014/main" id="{87BAE291-855B-4878-BCCA-034F6B4A3487}"/>
                    </a:ext>
                  </a:extLst>
                </p14:cNvPr>
                <p14:cNvContentPartPr/>
                <p14:nvPr/>
              </p14:nvContentPartPr>
              <p14:xfrm>
                <a:off x="7717907" y="4650984"/>
                <a:ext cx="85229" cy="174024"/>
              </p14:xfrm>
            </p:contentPart>
          </mc:Choice>
          <mc:Fallback>
            <p:pic>
              <p:nvPicPr>
                <p:cNvPr id="2289" name="Ink 2288">
                  <a:extLst>
                    <a:ext uri="{FF2B5EF4-FFF2-40B4-BE49-F238E27FC236}">
                      <a16:creationId xmlns:a16="http://schemas.microsoft.com/office/drawing/2014/main" id="{87BAE291-855B-4878-BCCA-034F6B4A348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09240" y="4642355"/>
                  <a:ext cx="102925" cy="191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290" name="Ink 2289">
                  <a:extLst>
                    <a:ext uri="{FF2B5EF4-FFF2-40B4-BE49-F238E27FC236}">
                      <a16:creationId xmlns:a16="http://schemas.microsoft.com/office/drawing/2014/main" id="{EF6B95F8-7F13-4DBA-AB38-4CB4DCDD18CB}"/>
                    </a:ext>
                  </a:extLst>
                </p14:cNvPr>
                <p14:cNvContentPartPr/>
                <p14:nvPr/>
              </p14:nvContentPartPr>
              <p14:xfrm>
                <a:off x="7804599" y="4743610"/>
                <a:ext cx="73158" cy="67715"/>
              </p14:xfrm>
            </p:contentPart>
          </mc:Choice>
          <mc:Fallback>
            <p:pic>
              <p:nvPicPr>
                <p:cNvPr id="2290" name="Ink 2289">
                  <a:extLst>
                    <a:ext uri="{FF2B5EF4-FFF2-40B4-BE49-F238E27FC236}">
                      <a16:creationId xmlns:a16="http://schemas.microsoft.com/office/drawing/2014/main" id="{EF6B95F8-7F13-4DBA-AB38-4CB4DCDD18C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795992" y="4734966"/>
                  <a:ext cx="90730" cy="85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292" name="Ink 2291">
                  <a:extLst>
                    <a:ext uri="{FF2B5EF4-FFF2-40B4-BE49-F238E27FC236}">
                      <a16:creationId xmlns:a16="http://schemas.microsoft.com/office/drawing/2014/main" id="{18F0C66C-77FA-42F9-94D9-57377F6FCE1B}"/>
                    </a:ext>
                  </a:extLst>
                </p14:cNvPr>
                <p14:cNvContentPartPr/>
                <p14:nvPr/>
              </p14:nvContentPartPr>
              <p14:xfrm>
                <a:off x="8524477" y="4633091"/>
                <a:ext cx="45358" cy="148411"/>
              </p14:xfrm>
            </p:contentPart>
          </mc:Choice>
          <mc:Fallback>
            <p:pic>
              <p:nvPicPr>
                <p:cNvPr id="2292" name="Ink 2291">
                  <a:extLst>
                    <a:ext uri="{FF2B5EF4-FFF2-40B4-BE49-F238E27FC236}">
                      <a16:creationId xmlns:a16="http://schemas.microsoft.com/office/drawing/2014/main" id="{18F0C66C-77FA-42F9-94D9-57377F6FCE1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15837" y="4624446"/>
                  <a:ext cx="62997" cy="166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299" name="Ink 2298">
                  <a:extLst>
                    <a:ext uri="{FF2B5EF4-FFF2-40B4-BE49-F238E27FC236}">
                      <a16:creationId xmlns:a16="http://schemas.microsoft.com/office/drawing/2014/main" id="{8BFB648E-6017-4C2F-B46F-103E07643A15}"/>
                    </a:ext>
                  </a:extLst>
                </p14:cNvPr>
                <p14:cNvContentPartPr/>
                <p14:nvPr/>
              </p14:nvContentPartPr>
              <p14:xfrm>
                <a:off x="7331321" y="4886471"/>
                <a:ext cx="87790" cy="155428"/>
              </p14:xfrm>
            </p:contentPart>
          </mc:Choice>
          <mc:Fallback>
            <p:pic>
              <p:nvPicPr>
                <p:cNvPr id="2299" name="Ink 2298">
                  <a:extLst>
                    <a:ext uri="{FF2B5EF4-FFF2-40B4-BE49-F238E27FC236}">
                      <a16:creationId xmlns:a16="http://schemas.microsoft.com/office/drawing/2014/main" id="{8BFB648E-6017-4C2F-B46F-103E07643A1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22686" y="4877836"/>
                  <a:ext cx="105420" cy="173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300" name="Ink 2299">
                  <a:extLst>
                    <a:ext uri="{FF2B5EF4-FFF2-40B4-BE49-F238E27FC236}">
                      <a16:creationId xmlns:a16="http://schemas.microsoft.com/office/drawing/2014/main" id="{753A24C0-3267-4B03-AF08-B1673CF53061}"/>
                    </a:ext>
                  </a:extLst>
                </p14:cNvPr>
                <p14:cNvContentPartPr/>
                <p14:nvPr/>
              </p14:nvContentPartPr>
              <p14:xfrm>
                <a:off x="7424232" y="4954185"/>
                <a:ext cx="67306" cy="66311"/>
              </p14:xfrm>
            </p:contentPart>
          </mc:Choice>
          <mc:Fallback>
            <p:pic>
              <p:nvPicPr>
                <p:cNvPr id="2300" name="Ink 2299">
                  <a:extLst>
                    <a:ext uri="{FF2B5EF4-FFF2-40B4-BE49-F238E27FC236}">
                      <a16:creationId xmlns:a16="http://schemas.microsoft.com/office/drawing/2014/main" id="{753A24C0-3267-4B03-AF08-B1673CF5306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15234" y="4945536"/>
                  <a:ext cx="84942" cy="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301" name="Ink 2300">
                  <a:extLst>
                    <a:ext uri="{FF2B5EF4-FFF2-40B4-BE49-F238E27FC236}">
                      <a16:creationId xmlns:a16="http://schemas.microsoft.com/office/drawing/2014/main" id="{03BDC3C6-A2E0-4BF0-8D78-193AA2D00696}"/>
                    </a:ext>
                  </a:extLst>
                </p14:cNvPr>
                <p14:cNvContentPartPr/>
                <p14:nvPr/>
              </p14:nvContentPartPr>
              <p14:xfrm>
                <a:off x="7512388" y="4871033"/>
                <a:ext cx="19753" cy="138587"/>
              </p14:xfrm>
            </p:contentPart>
          </mc:Choice>
          <mc:Fallback>
            <p:pic>
              <p:nvPicPr>
                <p:cNvPr id="2301" name="Ink 2300">
                  <a:extLst>
                    <a:ext uri="{FF2B5EF4-FFF2-40B4-BE49-F238E27FC236}">
                      <a16:creationId xmlns:a16="http://schemas.microsoft.com/office/drawing/2014/main" id="{03BDC3C6-A2E0-4BF0-8D78-193AA2D0069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03769" y="4862394"/>
                  <a:ext cx="37351" cy="156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302" name="Ink 2301">
                  <a:extLst>
                    <a:ext uri="{FF2B5EF4-FFF2-40B4-BE49-F238E27FC236}">
                      <a16:creationId xmlns:a16="http://schemas.microsoft.com/office/drawing/2014/main" id="{5090AB5B-6AC4-4603-A484-A0B7B2E6A6B8}"/>
                    </a:ext>
                  </a:extLst>
                </p14:cNvPr>
                <p14:cNvContentPartPr/>
                <p14:nvPr/>
              </p14:nvContentPartPr>
              <p14:xfrm>
                <a:off x="7489709" y="4942607"/>
                <a:ext cx="65842" cy="12280"/>
              </p14:xfrm>
            </p:contentPart>
          </mc:Choice>
          <mc:Fallback>
            <p:pic>
              <p:nvPicPr>
                <p:cNvPr id="2302" name="Ink 2301">
                  <a:extLst>
                    <a:ext uri="{FF2B5EF4-FFF2-40B4-BE49-F238E27FC236}">
                      <a16:creationId xmlns:a16="http://schemas.microsoft.com/office/drawing/2014/main" id="{5090AB5B-6AC4-4603-A484-A0B7B2E6A6B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81074" y="4934186"/>
                  <a:ext cx="83472" cy="29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303" name="Ink 2302">
                  <a:extLst>
                    <a:ext uri="{FF2B5EF4-FFF2-40B4-BE49-F238E27FC236}">
                      <a16:creationId xmlns:a16="http://schemas.microsoft.com/office/drawing/2014/main" id="{F45E1D02-49D6-45D6-8870-2F8BADCE3CA7}"/>
                    </a:ext>
                  </a:extLst>
                </p14:cNvPr>
                <p14:cNvContentPartPr/>
                <p14:nvPr/>
              </p14:nvContentPartPr>
              <p14:xfrm>
                <a:off x="7569451" y="4939450"/>
                <a:ext cx="21947" cy="63154"/>
              </p14:xfrm>
            </p:contentPart>
          </mc:Choice>
          <mc:Fallback>
            <p:pic>
              <p:nvPicPr>
                <p:cNvPr id="2303" name="Ink 2302">
                  <a:extLst>
                    <a:ext uri="{FF2B5EF4-FFF2-40B4-BE49-F238E27FC236}">
                      <a16:creationId xmlns:a16="http://schemas.microsoft.com/office/drawing/2014/main" id="{F45E1D02-49D6-45D6-8870-2F8BADCE3CA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60816" y="4930479"/>
                  <a:ext cx="39577" cy="80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304" name="Ink 2303">
                  <a:extLst>
                    <a:ext uri="{FF2B5EF4-FFF2-40B4-BE49-F238E27FC236}">
                      <a16:creationId xmlns:a16="http://schemas.microsoft.com/office/drawing/2014/main" id="{818DC281-3D30-4C86-8994-D1AB4F5F0DD9}"/>
                    </a:ext>
                  </a:extLst>
                </p14:cNvPr>
                <p14:cNvContentPartPr/>
                <p14:nvPr/>
              </p14:nvContentPartPr>
              <p14:xfrm>
                <a:off x="7559209" y="4898400"/>
                <a:ext cx="12803" cy="5965"/>
              </p14:xfrm>
            </p:contentPart>
          </mc:Choice>
          <mc:Fallback>
            <p:pic>
              <p:nvPicPr>
                <p:cNvPr id="2304" name="Ink 2303">
                  <a:extLst>
                    <a:ext uri="{FF2B5EF4-FFF2-40B4-BE49-F238E27FC236}">
                      <a16:creationId xmlns:a16="http://schemas.microsoft.com/office/drawing/2014/main" id="{818DC281-3D30-4C86-8994-D1AB4F5F0DD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50430" y="4889452"/>
                  <a:ext cx="30727" cy="24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305" name="Ink 2304">
                  <a:extLst>
                    <a:ext uri="{FF2B5EF4-FFF2-40B4-BE49-F238E27FC236}">
                      <a16:creationId xmlns:a16="http://schemas.microsoft.com/office/drawing/2014/main" id="{A6FE5A3F-0BA6-4013-80DE-7AAA8BD380A8}"/>
                    </a:ext>
                  </a:extLst>
                </p14:cNvPr>
                <p14:cNvContentPartPr/>
                <p14:nvPr/>
              </p14:nvContentPartPr>
              <p14:xfrm>
                <a:off x="7606396" y="4919451"/>
                <a:ext cx="68403" cy="80346"/>
              </p14:xfrm>
            </p:contentPart>
          </mc:Choice>
          <mc:Fallback>
            <p:pic>
              <p:nvPicPr>
                <p:cNvPr id="2305" name="Ink 2304">
                  <a:extLst>
                    <a:ext uri="{FF2B5EF4-FFF2-40B4-BE49-F238E27FC236}">
                      <a16:creationId xmlns:a16="http://schemas.microsoft.com/office/drawing/2014/main" id="{A6FE5A3F-0BA6-4013-80DE-7AAA8BD380A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97756" y="4910842"/>
                  <a:ext cx="86044" cy="97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354" name="Ink 2353">
                  <a:extLst>
                    <a:ext uri="{FF2B5EF4-FFF2-40B4-BE49-F238E27FC236}">
                      <a16:creationId xmlns:a16="http://schemas.microsoft.com/office/drawing/2014/main" id="{9EDD9B55-A269-4EFB-839A-E54F58FF8C38}"/>
                    </a:ext>
                  </a:extLst>
                </p14:cNvPr>
                <p14:cNvContentPartPr/>
                <p14:nvPr/>
              </p14:nvContentPartPr>
              <p14:xfrm>
                <a:off x="8571299" y="4472750"/>
                <a:ext cx="53771" cy="84907"/>
              </p14:xfrm>
            </p:contentPart>
          </mc:Choice>
          <mc:Fallback>
            <p:pic>
              <p:nvPicPr>
                <p:cNvPr id="2354" name="Ink 2353">
                  <a:extLst>
                    <a:ext uri="{FF2B5EF4-FFF2-40B4-BE49-F238E27FC236}">
                      <a16:creationId xmlns:a16="http://schemas.microsoft.com/office/drawing/2014/main" id="{9EDD9B55-A269-4EFB-839A-E54F58FF8C3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562638" y="4463756"/>
                  <a:ext cx="71454" cy="102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355" name="Ink 2354">
                  <a:extLst>
                    <a:ext uri="{FF2B5EF4-FFF2-40B4-BE49-F238E27FC236}">
                      <a16:creationId xmlns:a16="http://schemas.microsoft.com/office/drawing/2014/main" id="{5E9BB83C-35A1-4696-93A2-0FDE8489E86E}"/>
                    </a:ext>
                  </a:extLst>
                </p14:cNvPr>
                <p14:cNvContentPartPr/>
                <p14:nvPr/>
              </p14:nvContentPartPr>
              <p14:xfrm>
                <a:off x="8664576" y="4525729"/>
                <a:ext cx="9511" cy="15788"/>
              </p14:xfrm>
            </p:contentPart>
          </mc:Choice>
          <mc:Fallback>
            <p:pic>
              <p:nvPicPr>
                <p:cNvPr id="2355" name="Ink 2354">
                  <a:extLst>
                    <a:ext uri="{FF2B5EF4-FFF2-40B4-BE49-F238E27FC236}">
                      <a16:creationId xmlns:a16="http://schemas.microsoft.com/office/drawing/2014/main" id="{5E9BB83C-35A1-4696-93A2-0FDE8489E86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656122" y="4517117"/>
                  <a:ext cx="26772" cy="33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356" name="Ink 2355">
                  <a:extLst>
                    <a:ext uri="{FF2B5EF4-FFF2-40B4-BE49-F238E27FC236}">
                      <a16:creationId xmlns:a16="http://schemas.microsoft.com/office/drawing/2014/main" id="{F348079B-4954-4066-A8DD-D34A0D859E50}"/>
                    </a:ext>
                  </a:extLst>
                </p14:cNvPr>
                <p14:cNvContentPartPr/>
                <p14:nvPr/>
              </p14:nvContentPartPr>
              <p14:xfrm>
                <a:off x="8678110" y="4469943"/>
                <a:ext cx="58527" cy="95081"/>
              </p14:xfrm>
            </p:contentPart>
          </mc:Choice>
          <mc:Fallback>
            <p:pic>
              <p:nvPicPr>
                <p:cNvPr id="2356" name="Ink 2355">
                  <a:extLst>
                    <a:ext uri="{FF2B5EF4-FFF2-40B4-BE49-F238E27FC236}">
                      <a16:creationId xmlns:a16="http://schemas.microsoft.com/office/drawing/2014/main" id="{F348079B-4954-4066-A8DD-D34A0D859E5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669133" y="4461299"/>
                  <a:ext cx="76121" cy="112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357" name="Ink 2356">
                  <a:extLst>
                    <a:ext uri="{FF2B5EF4-FFF2-40B4-BE49-F238E27FC236}">
                      <a16:creationId xmlns:a16="http://schemas.microsoft.com/office/drawing/2014/main" id="{4CEFCBFA-EB3C-4E2A-8016-DEE67EF2D9B5}"/>
                    </a:ext>
                  </a:extLst>
                </p14:cNvPr>
                <p14:cNvContentPartPr/>
                <p14:nvPr/>
              </p14:nvContentPartPr>
              <p14:xfrm>
                <a:off x="8764071" y="4513099"/>
                <a:ext cx="55235" cy="11227"/>
              </p14:xfrm>
            </p:contentPart>
          </mc:Choice>
          <mc:Fallback>
            <p:pic>
              <p:nvPicPr>
                <p:cNvPr id="2357" name="Ink 2356">
                  <a:extLst>
                    <a:ext uri="{FF2B5EF4-FFF2-40B4-BE49-F238E27FC236}">
                      <a16:creationId xmlns:a16="http://schemas.microsoft.com/office/drawing/2014/main" id="{4CEFCBFA-EB3C-4E2A-8016-DEE67EF2D9B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755046" y="4504407"/>
                  <a:ext cx="72925" cy="28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359" name="Ink 2358">
                  <a:extLst>
                    <a:ext uri="{FF2B5EF4-FFF2-40B4-BE49-F238E27FC236}">
                      <a16:creationId xmlns:a16="http://schemas.microsoft.com/office/drawing/2014/main" id="{58136E41-4D5D-4B6F-A449-48C32169EE26}"/>
                    </a:ext>
                  </a:extLst>
                </p14:cNvPr>
                <p14:cNvContentPartPr/>
                <p14:nvPr/>
              </p14:nvContentPartPr>
              <p14:xfrm>
                <a:off x="8856616" y="4466786"/>
                <a:ext cx="13534" cy="90520"/>
              </p14:xfrm>
            </p:contentPart>
          </mc:Choice>
          <mc:Fallback>
            <p:pic>
              <p:nvPicPr>
                <p:cNvPr id="2359" name="Ink 2358">
                  <a:extLst>
                    <a:ext uri="{FF2B5EF4-FFF2-40B4-BE49-F238E27FC236}">
                      <a16:creationId xmlns:a16="http://schemas.microsoft.com/office/drawing/2014/main" id="{58136E41-4D5D-4B6F-A449-48C32169EE2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847471" y="4458165"/>
                  <a:ext cx="31457" cy="108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360" name="Ink 2359">
                  <a:extLst>
                    <a:ext uri="{FF2B5EF4-FFF2-40B4-BE49-F238E27FC236}">
                      <a16:creationId xmlns:a16="http://schemas.microsoft.com/office/drawing/2014/main" id="{4A7E5484-5AD8-4F47-BDCD-5C28750C0A1C}"/>
                    </a:ext>
                  </a:extLst>
                </p14:cNvPr>
                <p14:cNvContentPartPr/>
                <p14:nvPr/>
              </p14:nvContentPartPr>
              <p14:xfrm>
                <a:off x="8885879" y="4466084"/>
                <a:ext cx="49016" cy="99292"/>
              </p14:xfrm>
            </p:contentPart>
          </mc:Choice>
          <mc:Fallback>
            <p:pic>
              <p:nvPicPr>
                <p:cNvPr id="2360" name="Ink 2359">
                  <a:extLst>
                    <a:ext uri="{FF2B5EF4-FFF2-40B4-BE49-F238E27FC236}">
                      <a16:creationId xmlns:a16="http://schemas.microsoft.com/office/drawing/2014/main" id="{4A7E5484-5AD8-4F47-BDCD-5C28750C0A1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877292" y="4457090"/>
                  <a:ext cx="66547" cy="1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361" name="Ink 2360">
                  <a:extLst>
                    <a:ext uri="{FF2B5EF4-FFF2-40B4-BE49-F238E27FC236}">
                      <a16:creationId xmlns:a16="http://schemas.microsoft.com/office/drawing/2014/main" id="{EFCE391F-8172-4BDF-95DD-D1BBA02877C2}"/>
                    </a:ext>
                  </a:extLst>
                </p14:cNvPr>
                <p14:cNvContentPartPr/>
                <p14:nvPr/>
              </p14:nvContentPartPr>
              <p14:xfrm>
                <a:off x="8952454" y="4527834"/>
                <a:ext cx="9876" cy="14736"/>
              </p14:xfrm>
            </p:contentPart>
          </mc:Choice>
          <mc:Fallback>
            <p:pic>
              <p:nvPicPr>
                <p:cNvPr id="2361" name="Ink 2360">
                  <a:extLst>
                    <a:ext uri="{FF2B5EF4-FFF2-40B4-BE49-F238E27FC236}">
                      <a16:creationId xmlns:a16="http://schemas.microsoft.com/office/drawing/2014/main" id="{EFCE391F-8172-4BDF-95DD-D1BBA02877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943675" y="4518992"/>
                  <a:ext cx="27799" cy="32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362" name="Ink 2361">
                  <a:extLst>
                    <a:ext uri="{FF2B5EF4-FFF2-40B4-BE49-F238E27FC236}">
                      <a16:creationId xmlns:a16="http://schemas.microsoft.com/office/drawing/2014/main" id="{6509020E-9443-4D1B-A377-9771E77498F1}"/>
                    </a:ext>
                  </a:extLst>
                </p14:cNvPr>
                <p14:cNvContentPartPr/>
                <p14:nvPr/>
              </p14:nvContentPartPr>
              <p14:xfrm>
                <a:off x="8970012" y="4450646"/>
                <a:ext cx="53406" cy="96485"/>
              </p14:xfrm>
            </p:contentPart>
          </mc:Choice>
          <mc:Fallback>
            <p:pic>
              <p:nvPicPr>
                <p:cNvPr id="2362" name="Ink 2361">
                  <a:extLst>
                    <a:ext uri="{FF2B5EF4-FFF2-40B4-BE49-F238E27FC236}">
                      <a16:creationId xmlns:a16="http://schemas.microsoft.com/office/drawing/2014/main" id="{6509020E-9443-4D1B-A377-9771E77498F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61352" y="4442006"/>
                  <a:ext cx="71088" cy="114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364" name="Ink 2363">
                  <a:extLst>
                    <a:ext uri="{FF2B5EF4-FFF2-40B4-BE49-F238E27FC236}">
                      <a16:creationId xmlns:a16="http://schemas.microsoft.com/office/drawing/2014/main" id="{3ED20A7E-322C-4690-84A8-56B5BE7E4C78}"/>
                    </a:ext>
                  </a:extLst>
                </p14:cNvPr>
                <p14:cNvContentPartPr/>
                <p14:nvPr/>
              </p14:nvContentPartPr>
              <p14:xfrm>
                <a:off x="8581175" y="4637301"/>
                <a:ext cx="46821" cy="95783"/>
              </p14:xfrm>
            </p:contentPart>
          </mc:Choice>
          <mc:Fallback>
            <p:pic>
              <p:nvPicPr>
                <p:cNvPr id="2364" name="Ink 2363">
                  <a:extLst>
                    <a:ext uri="{FF2B5EF4-FFF2-40B4-BE49-F238E27FC236}">
                      <a16:creationId xmlns:a16="http://schemas.microsoft.com/office/drawing/2014/main" id="{3ED20A7E-322C-4690-84A8-56B5BE7E4C7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572531" y="4628659"/>
                  <a:ext cx="64469" cy="113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365" name="Ink 2364">
                  <a:extLst>
                    <a:ext uri="{FF2B5EF4-FFF2-40B4-BE49-F238E27FC236}">
                      <a16:creationId xmlns:a16="http://schemas.microsoft.com/office/drawing/2014/main" id="{B795266B-BDDD-44B8-8074-EEC6DA96632D}"/>
                    </a:ext>
                  </a:extLst>
                </p14:cNvPr>
                <p14:cNvContentPartPr/>
                <p14:nvPr/>
              </p14:nvContentPartPr>
              <p14:xfrm>
                <a:off x="8662381" y="4715190"/>
                <a:ext cx="4389" cy="4561"/>
              </p14:xfrm>
            </p:contentPart>
          </mc:Choice>
          <mc:Fallback>
            <p:pic>
              <p:nvPicPr>
                <p:cNvPr id="2365" name="Ink 2364">
                  <a:extLst>
                    <a:ext uri="{FF2B5EF4-FFF2-40B4-BE49-F238E27FC236}">
                      <a16:creationId xmlns:a16="http://schemas.microsoft.com/office/drawing/2014/main" id="{B795266B-BDDD-44B8-8074-EEC6DA96632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53237" y="4706770"/>
                  <a:ext cx="22311" cy="21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366" name="Ink 2365">
                  <a:extLst>
                    <a:ext uri="{FF2B5EF4-FFF2-40B4-BE49-F238E27FC236}">
                      <a16:creationId xmlns:a16="http://schemas.microsoft.com/office/drawing/2014/main" id="{13BA0AB9-4B6D-4AF2-A9CA-F1B57E41D8A3}"/>
                    </a:ext>
                  </a:extLst>
                </p14:cNvPr>
                <p14:cNvContentPartPr/>
                <p14:nvPr/>
              </p14:nvContentPartPr>
              <p14:xfrm>
                <a:off x="8673720" y="4645371"/>
                <a:ext cx="54869" cy="87012"/>
              </p14:xfrm>
            </p:contentPart>
          </mc:Choice>
          <mc:Fallback>
            <p:pic>
              <p:nvPicPr>
                <p:cNvPr id="2366" name="Ink 2365">
                  <a:extLst>
                    <a:ext uri="{FF2B5EF4-FFF2-40B4-BE49-F238E27FC236}">
                      <a16:creationId xmlns:a16="http://schemas.microsoft.com/office/drawing/2014/main" id="{13BA0AB9-4B6D-4AF2-A9CA-F1B57E41D8A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665056" y="4636382"/>
                  <a:ext cx="72557" cy="10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367" name="Ink 2366">
                  <a:extLst>
                    <a:ext uri="{FF2B5EF4-FFF2-40B4-BE49-F238E27FC236}">
                      <a16:creationId xmlns:a16="http://schemas.microsoft.com/office/drawing/2014/main" id="{B658EBA7-5A74-4AD3-83DF-0EC114E8770C}"/>
                    </a:ext>
                  </a:extLst>
                </p14:cNvPr>
                <p14:cNvContentPartPr/>
                <p14:nvPr/>
              </p14:nvContentPartPr>
              <p14:xfrm>
                <a:off x="8744684" y="4679053"/>
                <a:ext cx="42066" cy="5263"/>
              </p14:xfrm>
            </p:contentPart>
          </mc:Choice>
          <mc:Fallback>
            <p:pic>
              <p:nvPicPr>
                <p:cNvPr id="2367" name="Ink 2366">
                  <a:extLst>
                    <a:ext uri="{FF2B5EF4-FFF2-40B4-BE49-F238E27FC236}">
                      <a16:creationId xmlns:a16="http://schemas.microsoft.com/office/drawing/2014/main" id="{B658EBA7-5A74-4AD3-83DF-0EC114E8770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735618" y="4670281"/>
                  <a:ext cx="59835" cy="2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369" name="Ink 2368">
                  <a:extLst>
                    <a:ext uri="{FF2B5EF4-FFF2-40B4-BE49-F238E27FC236}">
                      <a16:creationId xmlns:a16="http://schemas.microsoft.com/office/drawing/2014/main" id="{9E31BF5A-9201-4708-A58A-5E4ABC640252}"/>
                    </a:ext>
                  </a:extLst>
                </p14:cNvPr>
                <p14:cNvContentPartPr/>
                <p14:nvPr/>
              </p14:nvContentPartPr>
              <p14:xfrm>
                <a:off x="8818940" y="4645371"/>
                <a:ext cx="67671" cy="84556"/>
              </p14:xfrm>
            </p:contentPart>
          </mc:Choice>
          <mc:Fallback>
            <p:pic>
              <p:nvPicPr>
                <p:cNvPr id="2369" name="Ink 2368">
                  <a:extLst>
                    <a:ext uri="{FF2B5EF4-FFF2-40B4-BE49-F238E27FC236}">
                      <a16:creationId xmlns:a16="http://schemas.microsoft.com/office/drawing/2014/main" id="{9E31BF5A-9201-4708-A58A-5E4ABC6402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809941" y="4636376"/>
                  <a:ext cx="85309" cy="102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370" name="Ink 2369">
                  <a:extLst>
                    <a:ext uri="{FF2B5EF4-FFF2-40B4-BE49-F238E27FC236}">
                      <a16:creationId xmlns:a16="http://schemas.microsoft.com/office/drawing/2014/main" id="{9FEB7F85-070E-41C2-83AE-BF988CB1988F}"/>
                    </a:ext>
                  </a:extLst>
                </p14:cNvPr>
                <p14:cNvContentPartPr/>
                <p14:nvPr/>
              </p14:nvContentPartPr>
              <p14:xfrm>
                <a:off x="8908193" y="4639406"/>
                <a:ext cx="43163" cy="87012"/>
              </p14:xfrm>
            </p:contentPart>
          </mc:Choice>
          <mc:Fallback>
            <p:pic>
              <p:nvPicPr>
                <p:cNvPr id="2370" name="Ink 2369">
                  <a:extLst>
                    <a:ext uri="{FF2B5EF4-FFF2-40B4-BE49-F238E27FC236}">
                      <a16:creationId xmlns:a16="http://schemas.microsoft.com/office/drawing/2014/main" id="{9FEB7F85-070E-41C2-83AE-BF988CB1988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899201" y="4630777"/>
                  <a:ext cx="60788" cy="10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371" name="Ink 2370">
                  <a:extLst>
                    <a:ext uri="{FF2B5EF4-FFF2-40B4-BE49-F238E27FC236}">
                      <a16:creationId xmlns:a16="http://schemas.microsoft.com/office/drawing/2014/main" id="{A06E1898-EB2F-4F47-BBBF-FE1D0B520E85}"/>
                    </a:ext>
                  </a:extLst>
                </p14:cNvPr>
                <p14:cNvContentPartPr/>
                <p14:nvPr/>
              </p14:nvContentPartPr>
              <p14:xfrm>
                <a:off x="8970743" y="4709577"/>
                <a:ext cx="2561" cy="4210"/>
              </p14:xfrm>
            </p:contentPart>
          </mc:Choice>
          <mc:Fallback>
            <p:pic>
              <p:nvPicPr>
                <p:cNvPr id="2371" name="Ink 2370">
                  <a:extLst>
                    <a:ext uri="{FF2B5EF4-FFF2-40B4-BE49-F238E27FC236}">
                      <a16:creationId xmlns:a16="http://schemas.microsoft.com/office/drawing/2014/main" id="{A06E1898-EB2F-4F47-BBBF-FE1D0B520E8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61962" y="4700009"/>
                  <a:ext cx="20488" cy="22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372" name="Ink 2371">
                  <a:extLst>
                    <a:ext uri="{FF2B5EF4-FFF2-40B4-BE49-F238E27FC236}">
                      <a16:creationId xmlns:a16="http://schemas.microsoft.com/office/drawing/2014/main" id="{7C705CAC-FC45-4E01-ABA5-B30B85082F63}"/>
                    </a:ext>
                  </a:extLst>
                </p14:cNvPr>
                <p14:cNvContentPartPr/>
                <p14:nvPr/>
              </p14:nvContentPartPr>
              <p14:xfrm>
                <a:off x="8975498" y="4654142"/>
                <a:ext cx="61819" cy="86310"/>
              </p14:xfrm>
            </p:contentPart>
          </mc:Choice>
          <mc:Fallback>
            <p:pic>
              <p:nvPicPr>
                <p:cNvPr id="2372" name="Ink 2371">
                  <a:extLst>
                    <a:ext uri="{FF2B5EF4-FFF2-40B4-BE49-F238E27FC236}">
                      <a16:creationId xmlns:a16="http://schemas.microsoft.com/office/drawing/2014/main" id="{7C705CAC-FC45-4E01-ABA5-B30B85082F6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966872" y="4645151"/>
                  <a:ext cx="79430" cy="103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423" name="Ink 2422">
                  <a:extLst>
                    <a:ext uri="{FF2B5EF4-FFF2-40B4-BE49-F238E27FC236}">
                      <a16:creationId xmlns:a16="http://schemas.microsoft.com/office/drawing/2014/main" id="{2753A0AA-7717-41BA-8205-B65C8E672388}"/>
                    </a:ext>
                  </a:extLst>
                </p14:cNvPr>
                <p14:cNvContentPartPr/>
                <p14:nvPr/>
              </p14:nvContentPartPr>
              <p14:xfrm>
                <a:off x="8111410" y="4460220"/>
                <a:ext cx="5760" cy="84960"/>
              </p14:xfrm>
            </p:contentPart>
          </mc:Choice>
          <mc:Fallback>
            <p:pic>
              <p:nvPicPr>
                <p:cNvPr id="2423" name="Ink 2422">
                  <a:extLst>
                    <a:ext uri="{FF2B5EF4-FFF2-40B4-BE49-F238E27FC236}">
                      <a16:creationId xmlns:a16="http://schemas.microsoft.com/office/drawing/2014/main" id="{2753A0AA-7717-41BA-8205-B65C8E67238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02410" y="4451580"/>
                  <a:ext cx="23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424" name="Ink 2423">
                  <a:extLst>
                    <a:ext uri="{FF2B5EF4-FFF2-40B4-BE49-F238E27FC236}">
                      <a16:creationId xmlns:a16="http://schemas.microsoft.com/office/drawing/2014/main" id="{AF904F00-948A-4291-9601-215DCCFFFC86}"/>
                    </a:ext>
                  </a:extLst>
                </p14:cNvPr>
                <p14:cNvContentPartPr/>
                <p14:nvPr/>
              </p14:nvContentPartPr>
              <p14:xfrm>
                <a:off x="8148490" y="4459140"/>
                <a:ext cx="91440" cy="84600"/>
              </p14:xfrm>
            </p:contentPart>
          </mc:Choice>
          <mc:Fallback>
            <p:pic>
              <p:nvPicPr>
                <p:cNvPr id="2424" name="Ink 2423">
                  <a:extLst>
                    <a:ext uri="{FF2B5EF4-FFF2-40B4-BE49-F238E27FC236}">
                      <a16:creationId xmlns:a16="http://schemas.microsoft.com/office/drawing/2014/main" id="{AF904F00-948A-4291-9601-215DCCFFFC8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39490" y="4450500"/>
                  <a:ext cx="109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425" name="Ink 2424">
                  <a:extLst>
                    <a:ext uri="{FF2B5EF4-FFF2-40B4-BE49-F238E27FC236}">
                      <a16:creationId xmlns:a16="http://schemas.microsoft.com/office/drawing/2014/main" id="{A8CC38D2-AE57-44C6-9768-FD5CE4670C9B}"/>
                    </a:ext>
                  </a:extLst>
                </p14:cNvPr>
                <p14:cNvContentPartPr/>
                <p14:nvPr/>
              </p14:nvContentPartPr>
              <p14:xfrm>
                <a:off x="8280250" y="4533300"/>
                <a:ext cx="12960" cy="16200"/>
              </p14:xfrm>
            </p:contentPart>
          </mc:Choice>
          <mc:Fallback>
            <p:pic>
              <p:nvPicPr>
                <p:cNvPr id="2425" name="Ink 2424">
                  <a:extLst>
                    <a:ext uri="{FF2B5EF4-FFF2-40B4-BE49-F238E27FC236}">
                      <a16:creationId xmlns:a16="http://schemas.microsoft.com/office/drawing/2014/main" id="{A8CC38D2-AE57-44C6-9768-FD5CE4670C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71250" y="4524300"/>
                  <a:ext cx="3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426" name="Ink 2425">
                  <a:extLst>
                    <a:ext uri="{FF2B5EF4-FFF2-40B4-BE49-F238E27FC236}">
                      <a16:creationId xmlns:a16="http://schemas.microsoft.com/office/drawing/2014/main" id="{7ED1CAB3-F3AD-4253-BB4C-4BE637638A29}"/>
                    </a:ext>
                  </a:extLst>
                </p14:cNvPr>
                <p14:cNvContentPartPr/>
                <p14:nvPr/>
              </p14:nvContentPartPr>
              <p14:xfrm>
                <a:off x="8332090" y="4430700"/>
                <a:ext cx="17280" cy="115560"/>
              </p14:xfrm>
            </p:contentPart>
          </mc:Choice>
          <mc:Fallback>
            <p:pic>
              <p:nvPicPr>
                <p:cNvPr id="2426" name="Ink 2425">
                  <a:extLst>
                    <a:ext uri="{FF2B5EF4-FFF2-40B4-BE49-F238E27FC236}">
                      <a16:creationId xmlns:a16="http://schemas.microsoft.com/office/drawing/2014/main" id="{7ED1CAB3-F3AD-4253-BB4C-4BE637638A2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323090" y="4421700"/>
                  <a:ext cx="349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1" name="Group 2440">
            <a:extLst>
              <a:ext uri="{FF2B5EF4-FFF2-40B4-BE49-F238E27FC236}">
                <a16:creationId xmlns:a16="http://schemas.microsoft.com/office/drawing/2014/main" id="{D279C67A-CB2F-4874-AA15-E7F2DF02290C}"/>
              </a:ext>
            </a:extLst>
          </p:cNvPr>
          <p:cNvGrpSpPr/>
          <p:nvPr/>
        </p:nvGrpSpPr>
        <p:grpSpPr>
          <a:xfrm>
            <a:off x="8079730" y="4641300"/>
            <a:ext cx="338040" cy="351000"/>
            <a:chOff x="8079730" y="4641300"/>
            <a:chExt cx="33804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428" name="Ink 2427">
                  <a:extLst>
                    <a:ext uri="{FF2B5EF4-FFF2-40B4-BE49-F238E27FC236}">
                      <a16:creationId xmlns:a16="http://schemas.microsoft.com/office/drawing/2014/main" id="{2BEEB6E3-CD67-4C9B-95EA-5CD88C323FBC}"/>
                    </a:ext>
                  </a:extLst>
                </p14:cNvPr>
                <p14:cNvContentPartPr/>
                <p14:nvPr/>
              </p14:nvContentPartPr>
              <p14:xfrm>
                <a:off x="8101330" y="4653540"/>
                <a:ext cx="11160" cy="105480"/>
              </p14:xfrm>
            </p:contentPart>
          </mc:Choice>
          <mc:Fallback>
            <p:pic>
              <p:nvPicPr>
                <p:cNvPr id="2428" name="Ink 2427">
                  <a:extLst>
                    <a:ext uri="{FF2B5EF4-FFF2-40B4-BE49-F238E27FC236}">
                      <a16:creationId xmlns:a16="http://schemas.microsoft.com/office/drawing/2014/main" id="{2BEEB6E3-CD67-4C9B-95EA-5CD88C323FB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092330" y="4644900"/>
                  <a:ext cx="28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429" name="Ink 2428">
                  <a:extLst>
                    <a:ext uri="{FF2B5EF4-FFF2-40B4-BE49-F238E27FC236}">
                      <a16:creationId xmlns:a16="http://schemas.microsoft.com/office/drawing/2014/main" id="{346D55FE-C0A2-4DC4-8BB5-BB0355A7BD84}"/>
                    </a:ext>
                  </a:extLst>
                </p14:cNvPr>
                <p14:cNvContentPartPr/>
                <p14:nvPr/>
              </p14:nvContentPartPr>
              <p14:xfrm>
                <a:off x="8159650" y="4641300"/>
                <a:ext cx="69480" cy="124920"/>
              </p14:xfrm>
            </p:contentPart>
          </mc:Choice>
          <mc:Fallback>
            <p:pic>
              <p:nvPicPr>
                <p:cNvPr id="2429" name="Ink 2428">
                  <a:extLst>
                    <a:ext uri="{FF2B5EF4-FFF2-40B4-BE49-F238E27FC236}">
                      <a16:creationId xmlns:a16="http://schemas.microsoft.com/office/drawing/2014/main" id="{346D55FE-C0A2-4DC4-8BB5-BB0355A7BD8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151010" y="4632300"/>
                  <a:ext cx="8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430" name="Ink 2429">
                  <a:extLst>
                    <a:ext uri="{FF2B5EF4-FFF2-40B4-BE49-F238E27FC236}">
                      <a16:creationId xmlns:a16="http://schemas.microsoft.com/office/drawing/2014/main" id="{C2CF3165-814E-48BF-A08D-CDFECAA74196}"/>
                    </a:ext>
                  </a:extLst>
                </p14:cNvPr>
                <p14:cNvContentPartPr/>
                <p14:nvPr/>
              </p14:nvContentPartPr>
              <p14:xfrm>
                <a:off x="8296810" y="4725900"/>
                <a:ext cx="9720" cy="14760"/>
              </p14:xfrm>
            </p:contentPart>
          </mc:Choice>
          <mc:Fallback>
            <p:pic>
              <p:nvPicPr>
                <p:cNvPr id="2430" name="Ink 2429">
                  <a:extLst>
                    <a:ext uri="{FF2B5EF4-FFF2-40B4-BE49-F238E27FC236}">
                      <a16:creationId xmlns:a16="http://schemas.microsoft.com/office/drawing/2014/main" id="{C2CF3165-814E-48BF-A08D-CDFECAA7419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287810" y="4717260"/>
                  <a:ext cx="27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431" name="Ink 2430">
                  <a:extLst>
                    <a:ext uri="{FF2B5EF4-FFF2-40B4-BE49-F238E27FC236}">
                      <a16:creationId xmlns:a16="http://schemas.microsoft.com/office/drawing/2014/main" id="{5E3B20A7-95C1-41A5-A79E-75A35C1E1B8C}"/>
                    </a:ext>
                  </a:extLst>
                </p14:cNvPr>
                <p14:cNvContentPartPr/>
                <p14:nvPr/>
              </p14:nvContentPartPr>
              <p14:xfrm>
                <a:off x="8321290" y="4643460"/>
                <a:ext cx="96480" cy="105840"/>
              </p14:xfrm>
            </p:contentPart>
          </mc:Choice>
          <mc:Fallback>
            <p:pic>
              <p:nvPicPr>
                <p:cNvPr id="2431" name="Ink 2430">
                  <a:extLst>
                    <a:ext uri="{FF2B5EF4-FFF2-40B4-BE49-F238E27FC236}">
                      <a16:creationId xmlns:a16="http://schemas.microsoft.com/office/drawing/2014/main" id="{5E3B20A7-95C1-41A5-A79E-75A35C1E1B8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312290" y="4634460"/>
                  <a:ext cx="114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433" name="Ink 2432">
                  <a:extLst>
                    <a:ext uri="{FF2B5EF4-FFF2-40B4-BE49-F238E27FC236}">
                      <a16:creationId xmlns:a16="http://schemas.microsoft.com/office/drawing/2014/main" id="{C7B7FB67-4B99-4873-8414-C59D1995F73A}"/>
                    </a:ext>
                  </a:extLst>
                </p14:cNvPr>
                <p14:cNvContentPartPr/>
                <p14:nvPr/>
              </p14:nvContentPartPr>
              <p14:xfrm>
                <a:off x="8079730" y="4846500"/>
                <a:ext cx="103320" cy="141840"/>
              </p14:xfrm>
            </p:contentPart>
          </mc:Choice>
          <mc:Fallback>
            <p:pic>
              <p:nvPicPr>
                <p:cNvPr id="2433" name="Ink 2432">
                  <a:extLst>
                    <a:ext uri="{FF2B5EF4-FFF2-40B4-BE49-F238E27FC236}">
                      <a16:creationId xmlns:a16="http://schemas.microsoft.com/office/drawing/2014/main" id="{C7B7FB67-4B99-4873-8414-C59D1995F73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71090" y="4837860"/>
                  <a:ext cx="120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434" name="Ink 2433">
                  <a:extLst>
                    <a:ext uri="{FF2B5EF4-FFF2-40B4-BE49-F238E27FC236}">
                      <a16:creationId xmlns:a16="http://schemas.microsoft.com/office/drawing/2014/main" id="{513A4811-B914-48CE-B7BF-C4F95D7C19CA}"/>
                    </a:ext>
                  </a:extLst>
                </p14:cNvPr>
                <p14:cNvContentPartPr/>
                <p14:nvPr/>
              </p14:nvContentPartPr>
              <p14:xfrm>
                <a:off x="8214010" y="4975020"/>
                <a:ext cx="15120" cy="17280"/>
              </p14:xfrm>
            </p:contentPart>
          </mc:Choice>
          <mc:Fallback>
            <p:pic>
              <p:nvPicPr>
                <p:cNvPr id="2434" name="Ink 2433">
                  <a:extLst>
                    <a:ext uri="{FF2B5EF4-FFF2-40B4-BE49-F238E27FC236}">
                      <a16:creationId xmlns:a16="http://schemas.microsoft.com/office/drawing/2014/main" id="{513A4811-B914-48CE-B7BF-C4F95D7C19C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205370" y="4966020"/>
                  <a:ext cx="3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439" name="Ink 2438">
                  <a:extLst>
                    <a:ext uri="{FF2B5EF4-FFF2-40B4-BE49-F238E27FC236}">
                      <a16:creationId xmlns:a16="http://schemas.microsoft.com/office/drawing/2014/main" id="{F9479588-284D-476F-9074-7E93E035F239}"/>
                    </a:ext>
                  </a:extLst>
                </p14:cNvPr>
                <p14:cNvContentPartPr/>
                <p14:nvPr/>
              </p14:nvContentPartPr>
              <p14:xfrm>
                <a:off x="8271250" y="4838940"/>
                <a:ext cx="72000" cy="141480"/>
              </p14:xfrm>
            </p:contentPart>
          </mc:Choice>
          <mc:Fallback>
            <p:pic>
              <p:nvPicPr>
                <p:cNvPr id="2439" name="Ink 2438">
                  <a:extLst>
                    <a:ext uri="{FF2B5EF4-FFF2-40B4-BE49-F238E27FC236}">
                      <a16:creationId xmlns:a16="http://schemas.microsoft.com/office/drawing/2014/main" id="{F9479588-284D-476F-9074-7E93E035F23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62610" y="4829940"/>
                  <a:ext cx="896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2443" name="Ink 2442">
                <a:extLst>
                  <a:ext uri="{FF2B5EF4-FFF2-40B4-BE49-F238E27FC236}">
                    <a16:creationId xmlns:a16="http://schemas.microsoft.com/office/drawing/2014/main" id="{14FD9761-3807-4503-B76D-048FDB14570F}"/>
                  </a:ext>
                </a:extLst>
              </p14:cNvPr>
              <p14:cNvContentPartPr/>
              <p14:nvPr/>
            </p14:nvContentPartPr>
            <p14:xfrm>
              <a:off x="8373130" y="4846860"/>
              <a:ext cx="83880" cy="115200"/>
            </p14:xfrm>
          </p:contentPart>
        </mc:Choice>
        <mc:Fallback>
          <p:pic>
            <p:nvPicPr>
              <p:cNvPr id="2443" name="Ink 2442">
                <a:extLst>
                  <a:ext uri="{FF2B5EF4-FFF2-40B4-BE49-F238E27FC236}">
                    <a16:creationId xmlns:a16="http://schemas.microsoft.com/office/drawing/2014/main" id="{14FD9761-3807-4503-B76D-048FDB14570F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364490" y="4838220"/>
                <a:ext cx="10152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83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46"/>
    </mc:Choice>
    <mc:Fallback>
      <p:transition spd="slow" advTm="672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1A60E848-41B7-4927-BEE7-F166AFD6F9B1}"/>
              </a:ext>
            </a:extLst>
          </p:cNvPr>
          <p:cNvSpPr/>
          <p:nvPr/>
        </p:nvSpPr>
        <p:spPr>
          <a:xfrm>
            <a:off x="-44450" y="0"/>
            <a:ext cx="9232900" cy="51367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14:cNvPr>
              <p14:cNvContentPartPr/>
              <p14:nvPr/>
            </p14:nvContentPartPr>
            <p14:xfrm>
              <a:off x="1096982" y="2145676"/>
              <a:ext cx="203580" cy="87291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990" y="2136673"/>
                <a:ext cx="221204" cy="89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14:cNvPr>
              <p14:cNvContentPartPr/>
              <p14:nvPr/>
            </p14:nvContentPartPr>
            <p14:xfrm>
              <a:off x="1684232" y="1299226"/>
              <a:ext cx="1384020" cy="25493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233" y="1290225"/>
                <a:ext cx="1401658" cy="256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14:cNvPr>
              <p14:cNvContentPartPr/>
              <p14:nvPr/>
            </p14:nvContentPartPr>
            <p14:xfrm>
              <a:off x="103112" y="1305706"/>
              <a:ext cx="1264140" cy="13794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111" y="1296707"/>
                <a:ext cx="1281783" cy="139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14:cNvPr>
              <p14:cNvContentPartPr/>
              <p14:nvPr/>
            </p14:nvContentPartPr>
            <p14:xfrm>
              <a:off x="386342" y="2495056"/>
              <a:ext cx="1008990" cy="13257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343" y="2486055"/>
                <a:ext cx="1026628" cy="1343342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F6AF903F-4D98-42A5-8AA9-8BB0BEAAF1EB}"/>
              </a:ext>
            </a:extLst>
          </p:cNvPr>
          <p:cNvGrpSpPr/>
          <p:nvPr/>
        </p:nvGrpSpPr>
        <p:grpSpPr>
          <a:xfrm>
            <a:off x="851012" y="1737436"/>
            <a:ext cx="1387530" cy="1996110"/>
            <a:chOff x="1134682" y="2316581"/>
            <a:chExt cx="1850040" cy="26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14:cNvPr>
                <p14:cNvContentPartPr/>
                <p14:nvPr/>
              </p14:nvContentPartPr>
              <p14:xfrm>
                <a:off x="1691242" y="2702501"/>
                <a:ext cx="979920" cy="21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2242" y="2693861"/>
                  <a:ext cx="997560" cy="21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14:cNvPr>
                <p14:cNvContentPartPr/>
                <p14:nvPr/>
              </p14:nvContentPartPr>
              <p14:xfrm>
                <a:off x="1658842" y="2693141"/>
                <a:ext cx="199440" cy="20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0202" y="2684501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14:cNvPr>
                <p14:cNvContentPartPr/>
                <p14:nvPr/>
              </p14:nvContentPartPr>
              <p14:xfrm>
                <a:off x="1143682" y="3395501"/>
                <a:ext cx="612360" cy="10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5042" y="3386501"/>
                  <a:ext cx="63000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14:cNvPr>
                <p14:cNvContentPartPr/>
                <p14:nvPr/>
              </p14:nvContentPartPr>
              <p14:xfrm>
                <a:off x="1721482" y="4449581"/>
                <a:ext cx="95400" cy="11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2842" y="4440581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14:cNvPr>
                <p14:cNvContentPartPr/>
                <p14:nvPr/>
              </p14:nvContentPartPr>
              <p14:xfrm>
                <a:off x="1134682" y="4495301"/>
                <a:ext cx="550800" cy="48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6042" y="4486301"/>
                  <a:ext cx="5684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14:cNvPr>
                <p14:cNvContentPartPr/>
                <p14:nvPr/>
              </p14:nvContentPartPr>
              <p14:xfrm>
                <a:off x="2515642" y="4466501"/>
                <a:ext cx="469080" cy="45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6642" y="4457501"/>
                  <a:ext cx="486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14:cNvPr>
                <p14:cNvContentPartPr/>
                <p14:nvPr/>
              </p14:nvContentPartPr>
              <p14:xfrm>
                <a:off x="2257522" y="2345381"/>
                <a:ext cx="235800" cy="2008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8882" y="2336381"/>
                  <a:ext cx="253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14:cNvPr>
                <p14:cNvContentPartPr/>
                <p14:nvPr/>
              </p14:nvContentPartPr>
              <p14:xfrm>
                <a:off x="1813282" y="2316581"/>
                <a:ext cx="486000" cy="16704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04282" y="2307581"/>
                  <a:ext cx="503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A70E7DA-745B-4652-82E9-4191836DCFC0}"/>
              </a:ext>
            </a:extLst>
          </p:cNvPr>
          <p:cNvGrpSpPr/>
          <p:nvPr/>
        </p:nvGrpSpPr>
        <p:grpSpPr>
          <a:xfrm>
            <a:off x="1361582" y="568066"/>
            <a:ext cx="317250" cy="1049760"/>
            <a:chOff x="1815442" y="757421"/>
            <a:chExt cx="4230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14:cNvPr>
                <p14:cNvContentPartPr/>
                <p14:nvPr/>
              </p14:nvContentPartPr>
              <p14:xfrm>
                <a:off x="1817602" y="1799981"/>
                <a:ext cx="420840" cy="3571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8962" y="1791341"/>
                  <a:ext cx="438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14:cNvPr>
                <p14:cNvContentPartPr/>
                <p14:nvPr/>
              </p14:nvContentPartPr>
              <p14:xfrm>
                <a:off x="1821562" y="1277621"/>
                <a:ext cx="374040" cy="3952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2562" y="1268621"/>
                  <a:ext cx="391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14:cNvPr>
                <p14:cNvContentPartPr/>
                <p14:nvPr/>
              </p14:nvContentPartPr>
              <p14:xfrm>
                <a:off x="1815442" y="757421"/>
                <a:ext cx="349920" cy="360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6802" y="748421"/>
                  <a:ext cx="3675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CD626B84-EFC6-469F-B436-609B621B53B0}"/>
              </a:ext>
            </a:extLst>
          </p:cNvPr>
          <p:cNvGrpSpPr/>
          <p:nvPr/>
        </p:nvGrpSpPr>
        <p:grpSpPr>
          <a:xfrm>
            <a:off x="2549852" y="2085736"/>
            <a:ext cx="4383990" cy="3051000"/>
            <a:chOff x="3399802" y="2780981"/>
            <a:chExt cx="5845320" cy="40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14:cNvPr>
                <p14:cNvContentPartPr/>
                <p14:nvPr/>
              </p14:nvContentPartPr>
              <p14:xfrm>
                <a:off x="3399802" y="2780981"/>
                <a:ext cx="537480" cy="5828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0802" y="2772341"/>
                  <a:ext cx="555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14:cNvPr>
                <p14:cNvContentPartPr/>
                <p14:nvPr/>
              </p14:nvContentPartPr>
              <p14:xfrm>
                <a:off x="3867802" y="3229181"/>
                <a:ext cx="633240" cy="3855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802" y="3220541"/>
                  <a:ext cx="650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14:cNvPr>
                <p14:cNvContentPartPr/>
                <p14:nvPr/>
              </p14:nvContentPartPr>
              <p14:xfrm>
                <a:off x="3800122" y="3519341"/>
                <a:ext cx="5445000" cy="33296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1482" y="3510341"/>
                  <a:ext cx="5462640" cy="33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2B563874-355E-4C83-BC46-CABF1997AC1D}"/>
              </a:ext>
            </a:extLst>
          </p:cNvPr>
          <p:cNvGrpSpPr/>
          <p:nvPr/>
        </p:nvGrpSpPr>
        <p:grpSpPr>
          <a:xfrm>
            <a:off x="5097032" y="2778319"/>
            <a:ext cx="863190" cy="2473243"/>
            <a:chOff x="6796042" y="3704425"/>
            <a:chExt cx="1150920" cy="32976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14:cNvPr>
                <p14:cNvContentPartPr/>
                <p14:nvPr/>
              </p14:nvContentPartPr>
              <p14:xfrm>
                <a:off x="7437922" y="3915802"/>
                <a:ext cx="509040" cy="308628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9282" y="3906802"/>
                  <a:ext cx="526680" cy="31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14:cNvPr>
                <p14:cNvContentPartPr/>
                <p14:nvPr/>
              </p14:nvContentPartPr>
              <p14:xfrm>
                <a:off x="6796042" y="3704425"/>
                <a:ext cx="703440" cy="32662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7042" y="3695785"/>
                  <a:ext cx="721080" cy="32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207672D6-72AD-44FC-9DE0-E84DD1840836}"/>
              </a:ext>
            </a:extLst>
          </p:cNvPr>
          <p:cNvGrpSpPr/>
          <p:nvPr/>
        </p:nvGrpSpPr>
        <p:grpSpPr>
          <a:xfrm>
            <a:off x="3300722" y="2108719"/>
            <a:ext cx="639900" cy="2463750"/>
            <a:chOff x="4400962" y="2811625"/>
            <a:chExt cx="853200" cy="32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14:cNvPr>
                <p14:cNvContentPartPr/>
                <p14:nvPr/>
              </p14:nvContentPartPr>
              <p14:xfrm>
                <a:off x="4552522" y="5716105"/>
                <a:ext cx="165600" cy="20124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3522" y="5707105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14:cNvPr>
                <p14:cNvContentPartPr/>
                <p14:nvPr/>
              </p14:nvContentPartPr>
              <p14:xfrm>
                <a:off x="4400962" y="5559865"/>
                <a:ext cx="458280" cy="536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2322" y="5551225"/>
                  <a:ext cx="4759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14:cNvPr>
                <p14:cNvContentPartPr/>
                <p14:nvPr/>
              </p14:nvContentPartPr>
              <p14:xfrm>
                <a:off x="4412842" y="2811625"/>
                <a:ext cx="841320" cy="272952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4202" y="2802985"/>
                  <a:ext cx="858960" cy="27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14:cNvPr>
              <p14:cNvContentPartPr/>
              <p14:nvPr/>
            </p14:nvContentPartPr>
            <p14:xfrm>
              <a:off x="3972482" y="1713169"/>
              <a:ext cx="142830" cy="211950"/>
            </p14:xfrm>
          </p:contentPart>
        </mc:Choice>
        <mc:Fallback xmlns="">
          <p:pic>
            <p:nvPicPr>
              <p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63465" y="170417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3C22EDDF-D5D4-4876-9DCC-0476654F461F}"/>
              </a:ext>
            </a:extLst>
          </p:cNvPr>
          <p:cNvGrpSpPr/>
          <p:nvPr/>
        </p:nvGrpSpPr>
        <p:grpSpPr>
          <a:xfrm>
            <a:off x="3516047" y="1277119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8" name="Group 2127">
            <a:extLst>
              <a:ext uri="{FF2B5EF4-FFF2-40B4-BE49-F238E27FC236}">
                <a16:creationId xmlns:a16="http://schemas.microsoft.com/office/drawing/2014/main" id="{F7CA0BED-0FED-4F3A-B057-AEE8036D9723}"/>
              </a:ext>
            </a:extLst>
          </p:cNvPr>
          <p:cNvGrpSpPr/>
          <p:nvPr/>
        </p:nvGrpSpPr>
        <p:grpSpPr>
          <a:xfrm>
            <a:off x="3522662" y="2156779"/>
            <a:ext cx="977130" cy="1428030"/>
            <a:chOff x="4696882" y="2875705"/>
            <a:chExt cx="1302840" cy="19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14:cNvPr>
                <p14:cNvContentPartPr/>
                <p14:nvPr/>
              </p14:nvContentPartPr>
              <p14:xfrm>
                <a:off x="4958602" y="4412905"/>
                <a:ext cx="216720" cy="2620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49962" y="4404265"/>
                  <a:ext cx="23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14:cNvPr>
                <p14:cNvContentPartPr/>
                <p14:nvPr/>
              </p14:nvContentPartPr>
              <p14:xfrm>
                <a:off x="4696882" y="4234705"/>
                <a:ext cx="602640" cy="54504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7882" y="4225705"/>
                  <a:ext cx="620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14:cNvPr>
                <p14:cNvContentPartPr/>
                <p14:nvPr/>
              </p14:nvContentPartPr>
              <p14:xfrm>
                <a:off x="5179642" y="2875705"/>
                <a:ext cx="820080" cy="135864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70642" y="2867065"/>
                  <a:ext cx="837720" cy="13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B9CF392E-3CF6-47CB-8B9E-B79557E96F0D}"/>
              </a:ext>
            </a:extLst>
          </p:cNvPr>
          <p:cNvGrpSpPr/>
          <p:nvPr/>
        </p:nvGrpSpPr>
        <p:grpSpPr>
          <a:xfrm>
            <a:off x="4145282" y="1164529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4E0F5A32-877A-4373-9D53-5FAA83FFC24E}"/>
              </a:ext>
            </a:extLst>
          </p:cNvPr>
          <p:cNvGrpSpPr/>
          <p:nvPr/>
        </p:nvGrpSpPr>
        <p:grpSpPr>
          <a:xfrm>
            <a:off x="4320242" y="1571689"/>
            <a:ext cx="346410" cy="371520"/>
            <a:chOff x="5760322" y="2095585"/>
            <a:chExt cx="4618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14:cNvPr>
                <p14:cNvContentPartPr/>
                <p14:nvPr/>
              </p14:nvContentPartPr>
              <p14:xfrm>
                <a:off x="5803162" y="2095585"/>
                <a:ext cx="347400" cy="49536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94522" y="2086945"/>
                  <a:ext cx="365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14:cNvPr>
                <p14:cNvContentPartPr/>
                <p14:nvPr/>
              </p14:nvContentPartPr>
              <p14:xfrm>
                <a:off x="6063442" y="2215825"/>
                <a:ext cx="158760" cy="14328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54442" y="2207185"/>
                  <a:ext cx="176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14:cNvPr>
                <p14:cNvContentPartPr/>
                <p14:nvPr/>
              </p14:nvContentPartPr>
              <p14:xfrm>
                <a:off x="5760322" y="2256145"/>
                <a:ext cx="156960" cy="17136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1322" y="2247145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E226C1A0-DD27-43EC-B4C1-FF7CAD3D1FC7}"/>
              </a:ext>
            </a:extLst>
          </p:cNvPr>
          <p:cNvGrpSpPr/>
          <p:nvPr/>
        </p:nvGrpSpPr>
        <p:grpSpPr>
          <a:xfrm>
            <a:off x="3758372" y="2201869"/>
            <a:ext cx="1169100" cy="2123010"/>
            <a:chOff x="5011162" y="2935825"/>
            <a:chExt cx="1558800" cy="28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14:cNvPr>
                <p14:cNvContentPartPr/>
                <p14:nvPr/>
              </p14:nvContentPartPr>
              <p14:xfrm>
                <a:off x="5176042" y="5412265"/>
                <a:ext cx="223200" cy="23148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7042" y="5403625"/>
                  <a:ext cx="24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14:cNvPr>
                <p14:cNvContentPartPr/>
                <p14:nvPr/>
              </p14:nvContentPartPr>
              <p14:xfrm>
                <a:off x="5011162" y="5279425"/>
                <a:ext cx="523080" cy="48708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2522" y="5270785"/>
                  <a:ext cx="5407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14:cNvPr>
                <p14:cNvContentPartPr/>
                <p14:nvPr/>
              </p14:nvContentPartPr>
              <p14:xfrm>
                <a:off x="5393482" y="2935825"/>
                <a:ext cx="1176480" cy="224064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4482" y="2926825"/>
                  <a:ext cx="1194120" cy="22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14:cNvPr>
              <p14:cNvContentPartPr/>
              <p14:nvPr/>
            </p14:nvContentPartPr>
            <p14:xfrm>
              <a:off x="4884272" y="2231569"/>
              <a:ext cx="58050" cy="85590"/>
            </p14:xfrm>
          </p:contentPart>
        </mc:Choice>
        <mc:Fallback xmlns="">
          <p:pic>
            <p:nvPicPr>
              <p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75314" y="2222578"/>
                <a:ext cx="75608" cy="103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144" name="Group 2143">
            <a:extLst>
              <a:ext uri="{FF2B5EF4-FFF2-40B4-BE49-F238E27FC236}">
                <a16:creationId xmlns:a16="http://schemas.microsoft.com/office/drawing/2014/main" id="{7723C999-AE30-4EF6-AB63-FF644A13D9CE}"/>
              </a:ext>
            </a:extLst>
          </p:cNvPr>
          <p:cNvGrpSpPr/>
          <p:nvPr/>
        </p:nvGrpSpPr>
        <p:grpSpPr>
          <a:xfrm>
            <a:off x="4697432" y="1712359"/>
            <a:ext cx="288090" cy="286740"/>
            <a:chOff x="6263242" y="2283145"/>
            <a:chExt cx="384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14:cNvPr>
                <p14:cNvContentPartPr/>
                <p14:nvPr/>
              </p14:nvContentPartPr>
              <p14:xfrm>
                <a:off x="6331642" y="2283145"/>
                <a:ext cx="276840" cy="38232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22642" y="2274505"/>
                  <a:ext cx="294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14:cNvPr>
                <p14:cNvContentPartPr/>
                <p14:nvPr/>
              </p14:nvContentPartPr>
              <p14:xfrm>
                <a:off x="6517402" y="2390065"/>
                <a:ext cx="129960" cy="12672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08402" y="2381425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14:cNvPr>
                <p14:cNvContentPartPr/>
                <p14:nvPr/>
              </p14:nvContentPartPr>
              <p14:xfrm>
                <a:off x="6263242" y="2363425"/>
                <a:ext cx="95760" cy="1353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4602" y="2354785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8" name="Group 2147">
            <a:extLst>
              <a:ext uri="{FF2B5EF4-FFF2-40B4-BE49-F238E27FC236}">
                <a16:creationId xmlns:a16="http://schemas.microsoft.com/office/drawing/2014/main" id="{4D609400-E5E0-408E-A74E-150060C41CDC}"/>
              </a:ext>
            </a:extLst>
          </p:cNvPr>
          <p:cNvGrpSpPr/>
          <p:nvPr/>
        </p:nvGrpSpPr>
        <p:grpSpPr>
          <a:xfrm>
            <a:off x="4592942" y="1132939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" name="Group 2150">
            <a:extLst>
              <a:ext uri="{FF2B5EF4-FFF2-40B4-BE49-F238E27FC236}">
                <a16:creationId xmlns:a16="http://schemas.microsoft.com/office/drawing/2014/main" id="{5805E02C-463E-4E4D-B85A-597F2E6AB302}"/>
              </a:ext>
            </a:extLst>
          </p:cNvPr>
          <p:cNvGrpSpPr/>
          <p:nvPr/>
        </p:nvGrpSpPr>
        <p:grpSpPr>
          <a:xfrm>
            <a:off x="4458482" y="2168389"/>
            <a:ext cx="768420" cy="1495530"/>
            <a:chOff x="5944642" y="2891185"/>
            <a:chExt cx="1024560" cy="19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14:cNvPr>
                <p14:cNvContentPartPr/>
                <p14:nvPr/>
              </p14:nvContentPartPr>
              <p14:xfrm>
                <a:off x="6095842" y="4511185"/>
                <a:ext cx="209520" cy="20124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87202" y="4502545"/>
                  <a:ext cx="227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14:cNvPr>
                <p14:cNvContentPartPr/>
                <p14:nvPr/>
              </p14:nvContentPartPr>
              <p14:xfrm>
                <a:off x="5944642" y="4442065"/>
                <a:ext cx="469440" cy="44316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35642" y="4433065"/>
                  <a:ext cx="487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14:cNvPr>
                <p14:cNvContentPartPr/>
                <p14:nvPr/>
              </p14:nvContentPartPr>
              <p14:xfrm>
                <a:off x="6306802" y="2891185"/>
                <a:ext cx="662400" cy="145116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98162" y="2882185"/>
                  <a:ext cx="680040" cy="14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453F2E3E-7B3E-4160-9E42-FD7B758E1061}"/>
              </a:ext>
            </a:extLst>
          </p:cNvPr>
          <p:cNvGrpSpPr/>
          <p:nvPr/>
        </p:nvGrpSpPr>
        <p:grpSpPr>
          <a:xfrm>
            <a:off x="4982282" y="104248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E4710F6C-DBC4-43F7-9CE7-EAF525783970}"/>
              </a:ext>
            </a:extLst>
          </p:cNvPr>
          <p:cNvGrpSpPr/>
          <p:nvPr/>
        </p:nvGrpSpPr>
        <p:grpSpPr>
          <a:xfrm>
            <a:off x="4992002" y="1502569"/>
            <a:ext cx="337770" cy="301320"/>
            <a:chOff x="6656002" y="2003425"/>
            <a:chExt cx="4503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14:cNvPr>
                <p14:cNvContentPartPr/>
                <p14:nvPr/>
              </p14:nvContentPartPr>
              <p14:xfrm>
                <a:off x="6701002" y="2003425"/>
                <a:ext cx="313560" cy="401760"/>
              </p14:xfrm>
            </p:contentPart>
          </mc:Choice>
          <mc:Fallback xmlns="">
            <p:pic>
              <p:nvPicPr>
                <p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2362" y="1994425"/>
                  <a:ext cx="331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14:cNvPr>
                <p14:cNvContentPartPr/>
                <p14:nvPr/>
              </p14:nvContentPartPr>
              <p14:xfrm>
                <a:off x="6988642" y="2079745"/>
                <a:ext cx="117720" cy="13968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0002" y="2071105"/>
                  <a:ext cx="13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14:cNvPr>
                <p14:cNvContentPartPr/>
                <p14:nvPr/>
              </p14:nvContentPartPr>
              <p14:xfrm>
                <a:off x="6656002" y="2162905"/>
                <a:ext cx="133560" cy="122760"/>
              </p14:xfrm>
            </p:contentPart>
          </mc:Choice>
          <mc:Fallback xmlns="">
            <p:pic>
              <p:nvPicPr>
                <p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7362" y="2153905"/>
                  <a:ext cx="151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1" name="Group 2160">
            <a:extLst>
              <a:ext uri="{FF2B5EF4-FFF2-40B4-BE49-F238E27FC236}">
                <a16:creationId xmlns:a16="http://schemas.microsoft.com/office/drawing/2014/main" id="{866E211D-027F-4D51-9C4D-CB958BCB87A3}"/>
              </a:ext>
            </a:extLst>
          </p:cNvPr>
          <p:cNvGrpSpPr/>
          <p:nvPr/>
        </p:nvGrpSpPr>
        <p:grpSpPr>
          <a:xfrm>
            <a:off x="4496012" y="2201059"/>
            <a:ext cx="1132380" cy="2133540"/>
            <a:chOff x="5994682" y="2934745"/>
            <a:chExt cx="1509840" cy="28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14:cNvPr>
                <p14:cNvContentPartPr/>
                <p14:nvPr/>
              </p14:nvContentPartPr>
              <p14:xfrm>
                <a:off x="6108082" y="5414065"/>
                <a:ext cx="217440" cy="18864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9082" y="5405065"/>
                  <a:ext cx="23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14:cNvPr>
                <p14:cNvContentPartPr/>
                <p14:nvPr/>
              </p14:nvContentPartPr>
              <p14:xfrm>
                <a:off x="5994682" y="5311105"/>
                <a:ext cx="443880" cy="468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6042" y="5302105"/>
                  <a:ext cx="461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14:cNvPr>
                <p14:cNvContentPartPr/>
                <p14:nvPr/>
              </p14:nvContentPartPr>
              <p14:xfrm>
                <a:off x="6397522" y="2934745"/>
                <a:ext cx="1107000" cy="2385000"/>
              </p14:xfrm>
            </p:contentPart>
          </mc:Choice>
          <mc:Fallback xmlns="">
            <p:pic>
              <p:nvPicPr>
                <p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88522" y="2925745"/>
                  <a:ext cx="1124640" cy="24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E9D40F3B-0B54-44EC-929B-D4A207AD077D}"/>
              </a:ext>
            </a:extLst>
          </p:cNvPr>
          <p:cNvGrpSpPr/>
          <p:nvPr/>
        </p:nvGrpSpPr>
        <p:grpSpPr>
          <a:xfrm>
            <a:off x="5371622" y="971749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E534016F-22AB-4586-8750-699D049C31BC}"/>
              </a:ext>
            </a:extLst>
          </p:cNvPr>
          <p:cNvGrpSpPr/>
          <p:nvPr/>
        </p:nvGrpSpPr>
        <p:grpSpPr>
          <a:xfrm>
            <a:off x="5453702" y="1507159"/>
            <a:ext cx="266760" cy="306990"/>
            <a:chOff x="7271602" y="2009545"/>
            <a:chExt cx="3556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14:cNvPr>
                <p14:cNvContentPartPr/>
                <p14:nvPr/>
              </p14:nvContentPartPr>
              <p14:xfrm>
                <a:off x="7318762" y="2009545"/>
                <a:ext cx="293400" cy="40932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122" y="2000545"/>
                  <a:ext cx="311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14:cNvPr>
                <p14:cNvContentPartPr/>
                <p14:nvPr/>
              </p14:nvContentPartPr>
              <p14:xfrm>
                <a:off x="7490482" y="2231305"/>
                <a:ext cx="136800" cy="5940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81482" y="2222665"/>
                  <a:ext cx="15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14:cNvPr>
                <p14:cNvContentPartPr/>
                <p14:nvPr/>
              </p14:nvContentPartPr>
              <p14:xfrm>
                <a:off x="7271602" y="2037985"/>
                <a:ext cx="74880" cy="16488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2602" y="2028985"/>
                  <a:ext cx="925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14:cNvPr>
              <p14:cNvContentPartPr/>
              <p14:nvPr/>
            </p14:nvContentPartPr>
            <p14:xfrm>
              <a:off x="5966162" y="1653229"/>
              <a:ext cx="363690" cy="128250"/>
            </p14:xfrm>
          </p:contentPart>
        </mc:Choice>
        <mc:Fallback xmlns="">
          <p:pic>
            <p:nvPicPr>
              <p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57169" y="1644248"/>
                <a:ext cx="381317" cy="145853"/>
              </a:xfrm>
              <a:prstGeom prst="rect">
                <a:avLst/>
              </a:prstGeom>
            </p:spPr>
          </p:pic>
        </mc:Fallback>
      </mc:AlternateContent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2CFA18E7-7453-4A71-94A4-98F6D2B8897F}"/>
              </a:ext>
            </a:extLst>
          </p:cNvPr>
          <p:cNvGrpSpPr/>
          <p:nvPr/>
        </p:nvGrpSpPr>
        <p:grpSpPr>
          <a:xfrm>
            <a:off x="6432992" y="1822519"/>
            <a:ext cx="2299050" cy="164970"/>
            <a:chOff x="8577322" y="2430025"/>
            <a:chExt cx="30654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14:cNvPr>
                <p14:cNvContentPartPr/>
                <p14:nvPr/>
              </p14:nvContentPartPr>
              <p14:xfrm>
                <a:off x="8577322" y="2472865"/>
                <a:ext cx="147600" cy="17712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68682" y="2464225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14:cNvPr>
                <p14:cNvContentPartPr/>
                <p14:nvPr/>
              </p14:nvContentPartPr>
              <p14:xfrm>
                <a:off x="8652922" y="2534065"/>
                <a:ext cx="8640" cy="5400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43922" y="2525065"/>
                  <a:ext cx="2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14:cNvPr>
                <p14:cNvContentPartPr/>
                <p14:nvPr/>
              </p14:nvContentPartPr>
              <p14:xfrm>
                <a:off x="8635642" y="2553505"/>
                <a:ext cx="51120" cy="79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26642" y="2544505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14:cNvPr>
                <p14:cNvContentPartPr/>
                <p14:nvPr/>
              </p14:nvContentPartPr>
              <p14:xfrm>
                <a:off x="11513122" y="2518585"/>
                <a:ext cx="93600" cy="432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04122" y="250994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14:cNvPr>
                <p14:cNvContentPartPr/>
                <p14:nvPr/>
              </p14:nvContentPartPr>
              <p14:xfrm>
                <a:off x="11453002" y="2430025"/>
                <a:ext cx="189720" cy="16992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44002" y="2421385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2BD32EA5-A41F-4F6F-A541-04689F372C4A}"/>
                  </a:ext>
                </a:extLst>
              </p14:cNvPr>
              <p14:cNvContentPartPr/>
              <p14:nvPr/>
            </p14:nvContentPartPr>
            <p14:xfrm>
              <a:off x="3358772" y="714979"/>
              <a:ext cx="120960" cy="381240"/>
            </p14:xfrm>
          </p:contentPart>
        </mc:Choice>
        <mc:Fallback xmlns=""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2BD32EA5-A41F-4F6F-A541-04689F372C4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49799" y="705979"/>
                <a:ext cx="138548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957D83BC-8A1A-43D0-97C9-3BEC25DF601C}"/>
              </a:ext>
            </a:extLst>
          </p:cNvPr>
          <p:cNvGrpSpPr/>
          <p:nvPr/>
        </p:nvGrpSpPr>
        <p:grpSpPr>
          <a:xfrm>
            <a:off x="2459672" y="253009"/>
            <a:ext cx="3570750" cy="798390"/>
            <a:chOff x="3279562" y="337345"/>
            <a:chExt cx="476100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CB4F3ED-A96D-43E3-8C17-DD7329D67596}"/>
                    </a:ext>
                  </a:extLst>
                </p14:cNvPr>
                <p14:cNvContentPartPr/>
                <p14:nvPr/>
              </p14:nvContentPartPr>
              <p14:xfrm>
                <a:off x="3279562" y="337345"/>
                <a:ext cx="253800" cy="76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CB4F3ED-A96D-43E3-8C17-DD7329D675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70562" y="328705"/>
                  <a:ext cx="27144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6C05E4-6822-4A10-9A48-7E50FC88BBC5}"/>
                    </a:ext>
                  </a:extLst>
                </p14:cNvPr>
                <p14:cNvContentPartPr/>
                <p14:nvPr/>
              </p14:nvContentPartPr>
              <p14:xfrm>
                <a:off x="3489802" y="813985"/>
                <a:ext cx="133200" cy="19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6C05E4-6822-4A10-9A48-7E50FC88BB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80802" y="804985"/>
                  <a:ext cx="150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554BEB-237D-403F-A09B-C453409069C9}"/>
                    </a:ext>
                  </a:extLst>
                </p14:cNvPr>
                <p14:cNvContentPartPr/>
                <p14:nvPr/>
              </p14:nvContentPartPr>
              <p14:xfrm>
                <a:off x="3645682" y="499705"/>
                <a:ext cx="351360" cy="65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554BEB-237D-403F-A09B-C453409069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37042" y="491065"/>
                  <a:ext cx="3690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513B8F-FEBB-453E-8B57-E8B5658D49C5}"/>
                    </a:ext>
                  </a:extLst>
                </p14:cNvPr>
                <p14:cNvContentPartPr/>
                <p14:nvPr/>
              </p14:nvContentPartPr>
              <p14:xfrm>
                <a:off x="4043842" y="487465"/>
                <a:ext cx="222840" cy="42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513B8F-FEBB-453E-8B57-E8B5658D49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35202" y="478465"/>
                  <a:ext cx="2404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B1635A-04B1-4D7F-A3CB-ED56A2E140EE}"/>
                    </a:ext>
                  </a:extLst>
                </p14:cNvPr>
                <p14:cNvContentPartPr/>
                <p14:nvPr/>
              </p14:nvContentPartPr>
              <p14:xfrm>
                <a:off x="4297642" y="738745"/>
                <a:ext cx="114840" cy="149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B1635A-04B1-4D7F-A3CB-ED56A2E140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89002" y="729745"/>
                  <a:ext cx="132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1E8109-3D53-4475-A2AB-4E1FCE6C7706}"/>
                    </a:ext>
                  </a:extLst>
                </p14:cNvPr>
                <p14:cNvContentPartPr/>
                <p14:nvPr/>
              </p14:nvContentPartPr>
              <p14:xfrm>
                <a:off x="4458202" y="702385"/>
                <a:ext cx="138240" cy="21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1E8109-3D53-4475-A2AB-4E1FCE6C77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49202" y="693385"/>
                  <a:ext cx="155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964D7-57D6-41B2-86CF-A9085B8F0621}"/>
                    </a:ext>
                  </a:extLst>
                </p14:cNvPr>
                <p14:cNvContentPartPr/>
                <p14:nvPr/>
              </p14:nvContentPartPr>
              <p14:xfrm>
                <a:off x="4607242" y="365065"/>
                <a:ext cx="347400" cy="504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964D7-57D6-41B2-86CF-A9085B8F06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98602" y="356425"/>
                  <a:ext cx="3650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783FFA-BDBB-4127-A9B6-57B4ED9A2AA0}"/>
                    </a:ext>
                  </a:extLst>
                </p14:cNvPr>
                <p14:cNvContentPartPr/>
                <p14:nvPr/>
              </p14:nvContentPartPr>
              <p14:xfrm>
                <a:off x="5154442" y="408625"/>
                <a:ext cx="216720" cy="38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783FFA-BDBB-4127-A9B6-57B4ED9A2A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45442" y="399985"/>
                  <a:ext cx="2343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7ECF87-C290-4844-8724-3D3EEF56CA7B}"/>
                    </a:ext>
                  </a:extLst>
                </p14:cNvPr>
                <p14:cNvContentPartPr/>
                <p14:nvPr/>
              </p14:nvContentPartPr>
              <p14:xfrm>
                <a:off x="5415442" y="571345"/>
                <a:ext cx="371520" cy="16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7ECF87-C290-4844-8724-3D3EEF56CA7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06802" y="562705"/>
                  <a:ext cx="389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720EC0-062C-4C63-9B44-01CC165B9664}"/>
                    </a:ext>
                  </a:extLst>
                </p14:cNvPr>
                <p14:cNvContentPartPr/>
                <p14:nvPr/>
              </p14:nvContentPartPr>
              <p14:xfrm>
                <a:off x="5893522" y="623905"/>
                <a:ext cx="1404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720EC0-062C-4C63-9B44-01CC165B96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84882" y="614905"/>
                  <a:ext cx="3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CBEA12-534D-4F08-9646-99AF05309B38}"/>
                    </a:ext>
                  </a:extLst>
                </p14:cNvPr>
                <p14:cNvContentPartPr/>
                <p14:nvPr/>
              </p14:nvContentPartPr>
              <p14:xfrm>
                <a:off x="5816842" y="580705"/>
                <a:ext cx="189000" cy="177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CBEA12-534D-4F08-9646-99AF05309B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08202" y="572065"/>
                  <a:ext cx="20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A504C9-3DEE-4CD3-82FD-5B080713E0CF}"/>
                    </a:ext>
                  </a:extLst>
                </p14:cNvPr>
                <p14:cNvContentPartPr/>
                <p14:nvPr/>
              </p14:nvContentPartPr>
              <p14:xfrm>
                <a:off x="6024562" y="559105"/>
                <a:ext cx="158040" cy="14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A504C9-3DEE-4CD3-82FD-5B080713E0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15922" y="550465"/>
                  <a:ext cx="175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268B20-CA85-4F87-9392-801D17AF4B7F}"/>
                    </a:ext>
                  </a:extLst>
                </p14:cNvPr>
                <p14:cNvContentPartPr/>
                <p14:nvPr/>
              </p14:nvContentPartPr>
              <p14:xfrm>
                <a:off x="6210322" y="337345"/>
                <a:ext cx="273960" cy="529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268B20-CA85-4F87-9392-801D17AF4B7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1322" y="328705"/>
                  <a:ext cx="2916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E0423E-5AC9-4869-88FF-652491930BCA}"/>
                    </a:ext>
                  </a:extLst>
                </p14:cNvPr>
                <p14:cNvContentPartPr/>
                <p14:nvPr/>
              </p14:nvContentPartPr>
              <p14:xfrm>
                <a:off x="6506602" y="590065"/>
                <a:ext cx="114840" cy="12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E0423E-5AC9-4869-88FF-652491930BC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97602" y="581425"/>
                  <a:ext cx="132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56C5E0-3133-4250-8461-18F3A82AB0EF}"/>
                    </a:ext>
                  </a:extLst>
                </p14:cNvPr>
                <p14:cNvContentPartPr/>
                <p14:nvPr/>
              </p14:nvContentPartPr>
              <p14:xfrm>
                <a:off x="6672562" y="357145"/>
                <a:ext cx="122400" cy="327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56C5E0-3133-4250-8461-18F3A82AB0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63922" y="348505"/>
                  <a:ext cx="1400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50D12D-8CE0-47FF-981F-B0440A2DA284}"/>
                    </a:ext>
                  </a:extLst>
                </p14:cNvPr>
                <p14:cNvContentPartPr/>
                <p14:nvPr/>
              </p14:nvContentPartPr>
              <p14:xfrm>
                <a:off x="6840322" y="357865"/>
                <a:ext cx="316800" cy="335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50D12D-8CE0-47FF-981F-B0440A2DA2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31682" y="349225"/>
                  <a:ext cx="334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CB3AE8-D07E-4BFF-90A4-521ABE550E91}"/>
                    </a:ext>
                  </a:extLst>
                </p14:cNvPr>
                <p14:cNvContentPartPr/>
                <p14:nvPr/>
              </p14:nvContentPartPr>
              <p14:xfrm>
                <a:off x="7132642" y="417625"/>
                <a:ext cx="19440" cy="7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CB3AE8-D07E-4BFF-90A4-521ABE550E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23642" y="408985"/>
                  <a:ext cx="37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359F70-C4A0-4160-947E-C1FAC95CF6A8}"/>
                    </a:ext>
                  </a:extLst>
                </p14:cNvPr>
                <p14:cNvContentPartPr/>
                <p14:nvPr/>
              </p14:nvContentPartPr>
              <p14:xfrm>
                <a:off x="7198522" y="518065"/>
                <a:ext cx="990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359F70-C4A0-4160-947E-C1FAC95CF6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9882" y="509425"/>
                  <a:ext cx="116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8C9C2767-2653-4D5E-9B15-EC78AC86EAFF}"/>
                    </a:ext>
                  </a:extLst>
                </p14:cNvPr>
                <p14:cNvContentPartPr/>
                <p14:nvPr/>
              </p14:nvContentPartPr>
              <p14:xfrm>
                <a:off x="7334242" y="526705"/>
                <a:ext cx="483840" cy="1774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8C9C2767-2653-4D5E-9B15-EC78AC86EA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25602" y="518065"/>
                  <a:ext cx="501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50" name="Ink 2049">
                  <a:extLst>
                    <a:ext uri="{FF2B5EF4-FFF2-40B4-BE49-F238E27FC236}">
                      <a16:creationId xmlns:a16="http://schemas.microsoft.com/office/drawing/2014/main" id="{4F89981D-8C7C-4305-93B0-6509D6757176}"/>
                    </a:ext>
                  </a:extLst>
                </p14:cNvPr>
                <p14:cNvContentPartPr/>
                <p14:nvPr/>
              </p14:nvContentPartPr>
              <p14:xfrm>
                <a:off x="7786042" y="392065"/>
                <a:ext cx="16920" cy="54720"/>
              </p14:xfrm>
            </p:contentPart>
          </mc:Choice>
          <mc:Fallback xmlns="">
            <p:pic>
              <p:nvPicPr>
                <p:cNvPr id="2050" name="Ink 2049">
                  <a:extLst>
                    <a:ext uri="{FF2B5EF4-FFF2-40B4-BE49-F238E27FC236}">
                      <a16:creationId xmlns:a16="http://schemas.microsoft.com/office/drawing/2014/main" id="{4F89981D-8C7C-4305-93B0-6509D67571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77042" y="383425"/>
                  <a:ext cx="3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5E75B94D-CDAC-4488-AF5D-1E4830B965B4}"/>
                    </a:ext>
                  </a:extLst>
                </p14:cNvPr>
                <p14:cNvContentPartPr/>
                <p14:nvPr/>
              </p14:nvContentPartPr>
              <p14:xfrm>
                <a:off x="7859122" y="553345"/>
                <a:ext cx="181440" cy="19872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5E75B94D-CDAC-4488-AF5D-1E4830B965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50122" y="544705"/>
                  <a:ext cx="199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B9D07DF1-469B-4F23-8878-53F081C4B5DB}"/>
                    </a:ext>
                  </a:extLst>
                </p14:cNvPr>
                <p14:cNvContentPartPr/>
                <p14:nvPr/>
              </p14:nvContentPartPr>
              <p14:xfrm>
                <a:off x="7121842" y="389905"/>
                <a:ext cx="52920" cy="57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B9D07DF1-469B-4F23-8878-53F081C4B5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13202" y="380905"/>
                  <a:ext cx="70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02E10A2B-B7A4-4F3A-B6E7-59497CBEB5F0}"/>
                    </a:ext>
                  </a:extLst>
                </p14:cNvPr>
                <p14:cNvContentPartPr/>
                <p14:nvPr/>
              </p14:nvContentPartPr>
              <p14:xfrm>
                <a:off x="4679242" y="1176145"/>
                <a:ext cx="142920" cy="22572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02E10A2B-B7A4-4F3A-B6E7-59497CBEB5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70602" y="1167145"/>
                  <a:ext cx="160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1C2FF053-D6E5-4A84-84EF-817692110B53}"/>
                    </a:ext>
                  </a:extLst>
                </p14:cNvPr>
                <p14:cNvContentPartPr/>
                <p14:nvPr/>
              </p14:nvContentPartPr>
              <p14:xfrm>
                <a:off x="4821082" y="1192705"/>
                <a:ext cx="156600" cy="16200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1C2FF053-D6E5-4A84-84EF-817692110B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12082" y="1183705"/>
                  <a:ext cx="174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82" name="Ink 2081">
                  <a:extLst>
                    <a:ext uri="{FF2B5EF4-FFF2-40B4-BE49-F238E27FC236}">
                      <a16:creationId xmlns:a16="http://schemas.microsoft.com/office/drawing/2014/main" id="{1FA6A491-144F-4478-BF4C-E956577D5F04}"/>
                    </a:ext>
                  </a:extLst>
                </p14:cNvPr>
                <p14:cNvContentPartPr/>
                <p14:nvPr/>
              </p14:nvContentPartPr>
              <p14:xfrm>
                <a:off x="5029522" y="1155985"/>
                <a:ext cx="142920" cy="173160"/>
              </p14:xfrm>
            </p:contentPart>
          </mc:Choice>
          <mc:Fallback xmlns="">
            <p:pic>
              <p:nvPicPr>
                <p:cNvPr id="2082" name="Ink 2081">
                  <a:extLst>
                    <a:ext uri="{FF2B5EF4-FFF2-40B4-BE49-F238E27FC236}">
                      <a16:creationId xmlns:a16="http://schemas.microsoft.com/office/drawing/2014/main" id="{1FA6A491-144F-4478-BF4C-E956577D5F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20522" y="1147345"/>
                  <a:ext cx="160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83" name="Ink 2082">
                  <a:extLst>
                    <a:ext uri="{FF2B5EF4-FFF2-40B4-BE49-F238E27FC236}">
                      <a16:creationId xmlns:a16="http://schemas.microsoft.com/office/drawing/2014/main" id="{D40B25AB-0A82-424F-B40B-C3396B205F4D}"/>
                    </a:ext>
                  </a:extLst>
                </p14:cNvPr>
                <p14:cNvContentPartPr/>
                <p14:nvPr/>
              </p14:nvContentPartPr>
              <p14:xfrm>
                <a:off x="5219962" y="1048705"/>
                <a:ext cx="170640" cy="235080"/>
              </p14:xfrm>
            </p:contentPart>
          </mc:Choice>
          <mc:Fallback xmlns="">
            <p:pic>
              <p:nvPicPr>
                <p:cNvPr id="2083" name="Ink 2082">
                  <a:extLst>
                    <a:ext uri="{FF2B5EF4-FFF2-40B4-BE49-F238E27FC236}">
                      <a16:creationId xmlns:a16="http://schemas.microsoft.com/office/drawing/2014/main" id="{D40B25AB-0A82-424F-B40B-C3396B205F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10962" y="1040065"/>
                  <a:ext cx="188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7CFB343A-2E4D-4BC3-8283-4D47D8AB29BE}"/>
                    </a:ext>
                  </a:extLst>
                </p14:cNvPr>
                <p14:cNvContentPartPr/>
                <p14:nvPr/>
              </p14:nvContentPartPr>
              <p14:xfrm>
                <a:off x="5378362" y="883465"/>
                <a:ext cx="49320" cy="40932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7CFB343A-2E4D-4BC3-8283-4D47D8AB29B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69362" y="874825"/>
                  <a:ext cx="669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F2E74224-0EA6-45D9-91E0-3A6FB23A81CA}"/>
                    </a:ext>
                  </a:extLst>
                </p14:cNvPr>
                <p14:cNvContentPartPr/>
                <p14:nvPr/>
              </p14:nvContentPartPr>
              <p14:xfrm>
                <a:off x="5320762" y="1108105"/>
                <a:ext cx="162720" cy="2988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F2E74224-0EA6-45D9-91E0-3A6FB23A81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11762" y="1099465"/>
                  <a:ext cx="180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46C2AA82-2E11-4C12-9E88-F26F2E54672C}"/>
                    </a:ext>
                  </a:extLst>
                </p14:cNvPr>
                <p14:cNvContentPartPr/>
                <p14:nvPr/>
              </p14:nvContentPartPr>
              <p14:xfrm>
                <a:off x="5541082" y="1096585"/>
                <a:ext cx="16200" cy="15480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46C2AA82-2E11-4C12-9E88-F26F2E5467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32442" y="1087585"/>
                  <a:ext cx="33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765C79B8-5E4C-4F1B-8E7D-D496FEBA5D39}"/>
                    </a:ext>
                  </a:extLst>
                </p14:cNvPr>
                <p14:cNvContentPartPr/>
                <p14:nvPr/>
              </p14:nvContentPartPr>
              <p14:xfrm>
                <a:off x="5471602" y="977065"/>
                <a:ext cx="83520" cy="52200"/>
              </p14:xfrm>
            </p:contentPart>
          </mc:Choice>
          <mc:Fallback xmlns=""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765C79B8-5E4C-4F1B-8E7D-D496FEBA5D3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62962" y="968425"/>
                  <a:ext cx="101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5969A714-FE77-49A3-99C5-AFF07F68A968}"/>
                    </a:ext>
                  </a:extLst>
                </p14:cNvPr>
                <p14:cNvContentPartPr/>
                <p14:nvPr/>
              </p14:nvContentPartPr>
              <p14:xfrm>
                <a:off x="5620642" y="1033945"/>
                <a:ext cx="134640" cy="21780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5969A714-FE77-49A3-99C5-AFF07F68A9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12002" y="1024945"/>
                  <a:ext cx="15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307737B7-97ED-4B9B-B4FC-EA1ADBFA209A}"/>
                    </a:ext>
                  </a:extLst>
                </p14:cNvPr>
                <p14:cNvContentPartPr/>
                <p14:nvPr/>
              </p14:nvContentPartPr>
              <p14:xfrm>
                <a:off x="5791282" y="1095505"/>
                <a:ext cx="154080" cy="18180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307737B7-97ED-4B9B-B4FC-EA1ADBFA20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82282" y="1086505"/>
                  <a:ext cx="171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9165417C-AB88-4643-BAD1-17D6014E74A7}"/>
                    </a:ext>
                  </a:extLst>
                </p14:cNvPr>
                <p14:cNvContentPartPr/>
                <p14:nvPr/>
              </p14:nvContentPartPr>
              <p14:xfrm>
                <a:off x="5907922" y="851785"/>
                <a:ext cx="165600" cy="51768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9165417C-AB88-4643-BAD1-17D6014E74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99282" y="842785"/>
                  <a:ext cx="183240" cy="53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14:cNvPr>
              <p14:cNvContentPartPr/>
              <p14:nvPr/>
            </p14:nvContentPartPr>
            <p14:xfrm>
              <a:off x="3596642" y="1788499"/>
              <a:ext cx="142830" cy="21195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87625" y="177950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DFB6A3C-CCEC-4486-BA16-E9F9BB59AA19}"/>
              </a:ext>
            </a:extLst>
          </p:cNvPr>
          <p:cNvGrpSpPr/>
          <p:nvPr/>
        </p:nvGrpSpPr>
        <p:grpSpPr>
          <a:xfrm>
            <a:off x="3127382" y="1363924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5176BE1-035D-49FB-9460-DFBBF8CE96CD}"/>
              </a:ext>
            </a:extLst>
          </p:cNvPr>
          <p:cNvGrpSpPr/>
          <p:nvPr/>
        </p:nvGrpSpPr>
        <p:grpSpPr>
          <a:xfrm>
            <a:off x="3901607" y="1315324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FBE661C-9D03-4EA4-9060-7EC1580EB660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FBE661C-9D03-4EA4-9060-7EC1580EB6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B3227F-61DF-4F66-BDDA-891366BD7B71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B3227F-61DF-4F66-BDDA-891366BD7B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C855649-24DD-4C54-80C3-FB575206B69C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C855649-24DD-4C54-80C3-FB575206B6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DA3FF3D-6562-4A95-B135-A75CB0882077}"/>
              </a:ext>
            </a:extLst>
          </p:cNvPr>
          <p:cNvGrpSpPr/>
          <p:nvPr/>
        </p:nvGrpSpPr>
        <p:grpSpPr>
          <a:xfrm>
            <a:off x="4384137" y="1283054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9F869DA-6339-41F3-805F-780806D9D07B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9F869DA-6339-41F3-805F-780806D9D0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F4ACB7B-7A6F-4544-85B1-8B591D9DE8E1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F4ACB7B-7A6F-4544-85B1-8B591D9DE8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8C8B90-0D29-46D2-AA21-C5BD1E1C9E9D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8C8B90-0D29-46D2-AA21-C5BD1E1C9E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42CD4D2-015C-4D6C-9F7E-3B9D3DDBA487}"/>
              </a:ext>
            </a:extLst>
          </p:cNvPr>
          <p:cNvGrpSpPr/>
          <p:nvPr/>
        </p:nvGrpSpPr>
        <p:grpSpPr>
          <a:xfrm>
            <a:off x="4785722" y="127711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A944B8A-9908-4BDB-AFC6-A46AA6CC9CBC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A944B8A-9908-4BDB-AFC6-A46AA6CC9C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6EF7970-AA2A-43D6-B56D-B447DD86585B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6EF7970-AA2A-43D6-B56D-B447DD8658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2B9805F-9B81-4755-B024-05416051DD6F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2B9805F-9B81-4755-B024-05416051DD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E70D418-6790-42AC-A22D-D6E0CEC620B9}"/>
              </a:ext>
            </a:extLst>
          </p:cNvPr>
          <p:cNvGrpSpPr/>
          <p:nvPr/>
        </p:nvGrpSpPr>
        <p:grpSpPr>
          <a:xfrm>
            <a:off x="5638292" y="1170974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93" name="Ink 2092">
                <a:extLst>
                  <a:ext uri="{FF2B5EF4-FFF2-40B4-BE49-F238E27FC236}">
                    <a16:creationId xmlns:a16="http://schemas.microsoft.com/office/drawing/2014/main" id="{49C1A4B5-E876-45FB-AF21-65B49DA86260}"/>
                  </a:ext>
                </a:extLst>
              </p14:cNvPr>
              <p14:cNvContentPartPr/>
              <p14:nvPr/>
            </p14:nvContentPartPr>
            <p14:xfrm>
              <a:off x="6578252" y="1051939"/>
              <a:ext cx="1961280" cy="826470"/>
            </p14:xfrm>
          </p:contentPart>
        </mc:Choice>
        <mc:Fallback xmlns="">
          <p:pic>
            <p:nvPicPr>
              <p:cNvPr id="2093" name="Ink 2092">
                <a:extLst>
                  <a:ext uri="{FF2B5EF4-FFF2-40B4-BE49-F238E27FC236}">
                    <a16:creationId xmlns:a16="http://schemas.microsoft.com/office/drawing/2014/main" id="{49C1A4B5-E876-45FB-AF21-65B49DA8626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569252" y="1042940"/>
                <a:ext cx="1978920" cy="8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A88E32A-93DD-446E-B9F9-AD674589055C}"/>
                  </a:ext>
                </a:extLst>
              </p14:cNvPr>
              <p14:cNvContentPartPr/>
              <p14:nvPr/>
            </p14:nvContentPartPr>
            <p14:xfrm>
              <a:off x="7202410" y="2347020"/>
              <a:ext cx="21240" cy="28245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A88E32A-93DD-446E-B9F9-AD674589055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93770" y="2338020"/>
                <a:ext cx="38880" cy="28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2A75BD8-D3A8-422C-8727-3DF4A72B5579}"/>
                  </a:ext>
                </a:extLst>
              </p14:cNvPr>
              <p14:cNvContentPartPr/>
              <p14:nvPr/>
            </p14:nvContentPartPr>
            <p14:xfrm>
              <a:off x="7204570" y="2284380"/>
              <a:ext cx="2064240" cy="604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2A75BD8-D3A8-422C-8727-3DF4A72B557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195930" y="2275380"/>
                <a:ext cx="208188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03DAD65-8E34-4C7B-B19E-B86C0AED66C4}"/>
              </a:ext>
            </a:extLst>
          </p:cNvPr>
          <p:cNvGrpSpPr/>
          <p:nvPr/>
        </p:nvGrpSpPr>
        <p:grpSpPr>
          <a:xfrm>
            <a:off x="7287370" y="2357100"/>
            <a:ext cx="1823893" cy="2684799"/>
            <a:chOff x="7287370" y="2357100"/>
            <a:chExt cx="1795015" cy="2754785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D672A28-B378-484F-9A87-6D4B0AD58BA2}"/>
                </a:ext>
              </a:extLst>
            </p:cNvPr>
            <p:cNvGrpSpPr/>
            <p:nvPr/>
          </p:nvGrpSpPr>
          <p:grpSpPr>
            <a:xfrm>
              <a:off x="7332370" y="2357100"/>
              <a:ext cx="1468800" cy="315720"/>
              <a:chOff x="7332370" y="2357100"/>
              <a:chExt cx="1468800" cy="315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9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73309FF1-E6BA-42F1-8A3B-2D586F296C2E}"/>
                      </a:ext>
                    </a:extLst>
                  </p14:cNvPr>
                  <p14:cNvContentPartPr/>
                  <p14:nvPr/>
                </p14:nvContentPartPr>
                <p14:xfrm>
                  <a:off x="7332370" y="2422980"/>
                  <a:ext cx="128880" cy="183600"/>
                </p14:xfrm>
              </p:contentPart>
            </mc:Choice>
            <mc:Fallback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73309FF1-E6BA-42F1-8A3B-2D586F296C2E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323849" y="2413745"/>
                    <a:ext cx="146277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1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3B3E7C5A-D1CD-4215-9DCC-FD6F5B9904C5}"/>
                      </a:ext>
                    </a:extLst>
                  </p14:cNvPr>
                  <p14:cNvContentPartPr/>
                  <p14:nvPr/>
                </p14:nvContentPartPr>
                <p14:xfrm>
                  <a:off x="7407970" y="2557980"/>
                  <a:ext cx="56520" cy="50760"/>
                </p14:xfrm>
              </p:contentPart>
            </mc:Choice>
            <mc:Fallback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3B3E7C5A-D1CD-4215-9DCC-FD6F5B9904C5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399439" y="2549152"/>
                    <a:ext cx="73938" cy="68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3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229148BA-2FDD-4271-ADDC-F0ECF9D4FBD1}"/>
                      </a:ext>
                    </a:extLst>
                  </p14:cNvPr>
                  <p14:cNvContentPartPr/>
                  <p14:nvPr/>
                </p14:nvContentPartPr>
                <p14:xfrm>
                  <a:off x="7484650" y="2540700"/>
                  <a:ext cx="64800" cy="61200"/>
                </p14:xfrm>
              </p:contentPart>
            </mc:Choice>
            <mc:Fallback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229148BA-2FDD-4271-ADDC-F0ECF9D4FBD1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475798" y="2531852"/>
                    <a:ext cx="82151" cy="79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5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40061E35-0E55-4A25-AFA7-3AA0FF2A1999}"/>
                      </a:ext>
                    </a:extLst>
                  </p14:cNvPr>
                  <p14:cNvContentPartPr/>
                  <p14:nvPr/>
                </p14:nvContentPartPr>
                <p14:xfrm>
                  <a:off x="7556290" y="2537100"/>
                  <a:ext cx="72360" cy="55800"/>
                </p14:xfrm>
              </p:contentPart>
            </mc:Choice>
            <mc:Fallback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40061E35-0E55-4A25-AFA7-3AA0FF2A1999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547466" y="2527862"/>
                    <a:ext cx="89656" cy="73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7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551449D5-AD20-49FB-B818-82F451FEE051}"/>
                      </a:ext>
                    </a:extLst>
                  </p14:cNvPr>
                  <p14:cNvContentPartPr/>
                  <p14:nvPr/>
                </p14:nvContentPartPr>
                <p14:xfrm>
                  <a:off x="7644490" y="2523420"/>
                  <a:ext cx="59400" cy="78840"/>
                </p14:xfrm>
              </p:contentPart>
            </mc:Choice>
            <mc:Fallback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551449D5-AD20-49FB-B818-82F451FEE051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7636004" y="2514537"/>
                    <a:ext cx="76725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9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53CF36FB-D621-4A44-9D46-EC6D92359B2B}"/>
                      </a:ext>
                    </a:extLst>
                  </p14:cNvPr>
                  <p14:cNvContentPartPr/>
                  <p14:nvPr/>
                </p14:nvContentPartPr>
                <p14:xfrm>
                  <a:off x="7719370" y="2388780"/>
                  <a:ext cx="24480" cy="203400"/>
                </p14:xfrm>
              </p:contentPart>
            </mc:Choice>
            <mc:Fallback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53CF36FB-D621-4A44-9D46-EC6D92359B2B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7710855" y="2379535"/>
                    <a:ext cx="41864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1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5779D8FA-D054-4EB0-B47D-2B66AE45C923}"/>
                      </a:ext>
                    </a:extLst>
                  </p14:cNvPr>
                  <p14:cNvContentPartPr/>
                  <p14:nvPr/>
                </p14:nvContentPartPr>
                <p14:xfrm>
                  <a:off x="7701370" y="2498580"/>
                  <a:ext cx="69840" cy="16920"/>
                </p14:xfrm>
              </p:contentPart>
            </mc:Choice>
            <mc:Fallback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5779D8FA-D054-4EB0-B47D-2B66AE45C923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7692862" y="2489752"/>
                    <a:ext cx="87211" cy="3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3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2C386FDE-9691-497E-9E56-02AA18A18BA5}"/>
                      </a:ext>
                    </a:extLst>
                  </p14:cNvPr>
                  <p14:cNvContentPartPr/>
                  <p14:nvPr/>
                </p14:nvContentPartPr>
                <p14:xfrm>
                  <a:off x="7791010" y="2524140"/>
                  <a:ext cx="11160" cy="61560"/>
                </p14:xfrm>
              </p:contentPart>
            </mc:Choice>
            <mc:Fallback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2C386FDE-9691-497E-9E56-02AA18A18BA5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7782010" y="2515293"/>
                    <a:ext cx="28800" cy="79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5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F470975F-2696-4FE2-B89E-90330794883D}"/>
                      </a:ext>
                    </a:extLst>
                  </p14:cNvPr>
                  <p14:cNvContentPartPr/>
                  <p14:nvPr/>
                </p14:nvContentPartPr>
                <p14:xfrm>
                  <a:off x="7778050" y="2442060"/>
                  <a:ext cx="21240" cy="25920"/>
                </p14:xfrm>
              </p:contentPart>
            </mc:Choice>
            <mc:Fallback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F470975F-2696-4FE2-B89E-90330794883D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7769200" y="2433173"/>
                    <a:ext cx="38586" cy="44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7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C94A47DB-BAAC-453B-B872-BE1E25730CEC}"/>
                      </a:ext>
                    </a:extLst>
                  </p14:cNvPr>
                  <p14:cNvContentPartPr/>
                  <p14:nvPr/>
                </p14:nvContentPartPr>
                <p14:xfrm>
                  <a:off x="7844290" y="2392740"/>
                  <a:ext cx="16560" cy="175680"/>
                </p14:xfrm>
              </p:contentPart>
            </mc:Choice>
            <mc:Fallback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C94A47DB-BAAC-453B-B872-BE1E25730CEC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7835481" y="2383882"/>
                    <a:ext cx="33825" cy="19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9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75638ECE-310D-4A77-81C1-1744DDB12123}"/>
                      </a:ext>
                    </a:extLst>
                  </p14:cNvPr>
                  <p14:cNvContentPartPr/>
                  <p14:nvPr/>
                </p14:nvContentPartPr>
                <p14:xfrm>
                  <a:off x="7823770" y="2495340"/>
                  <a:ext cx="74160" cy="16200"/>
                </p14:xfrm>
              </p:contentPart>
            </mc:Choice>
            <mc:Fallback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75638ECE-310D-4A77-81C1-1744DDB12123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7815295" y="2486135"/>
                    <a:ext cx="91464" cy="34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1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64BCF8A7-1B1E-4F94-AB71-B1E09F1FC4E5}"/>
                      </a:ext>
                    </a:extLst>
                  </p14:cNvPr>
                  <p14:cNvContentPartPr/>
                  <p14:nvPr/>
                </p14:nvContentPartPr>
                <p14:xfrm>
                  <a:off x="7895050" y="2485980"/>
                  <a:ext cx="80640" cy="70200"/>
                </p14:xfrm>
              </p:contentPart>
            </mc:Choice>
            <mc:Fallback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64BCF8A7-1B1E-4F94-AB71-B1E09F1FC4E5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7886169" y="2477113"/>
                    <a:ext cx="98047" cy="88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3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99597150-BDA3-4764-9F49-E12331A33C2B}"/>
                      </a:ext>
                    </a:extLst>
                  </p14:cNvPr>
                  <p14:cNvContentPartPr/>
                  <p14:nvPr/>
                </p14:nvContentPartPr>
                <p14:xfrm>
                  <a:off x="7984690" y="2357100"/>
                  <a:ext cx="21960" cy="203760"/>
                </p14:xfrm>
              </p:contentPart>
            </mc:Choice>
            <mc:Fallback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99597150-BDA3-4764-9F49-E12331A33C2B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7975835" y="2348241"/>
                    <a:ext cx="39315" cy="221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5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DA8F1541-C209-4E90-ACF7-7C34D5F6CA7C}"/>
                      </a:ext>
                    </a:extLst>
                  </p14:cNvPr>
                  <p14:cNvContentPartPr/>
                  <p14:nvPr/>
                </p14:nvContentPartPr>
                <p14:xfrm>
                  <a:off x="7958410" y="2493180"/>
                  <a:ext cx="78120" cy="15480"/>
                </p14:xfrm>
              </p:contentPart>
            </mc:Choice>
            <mc:Fallback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DA8F1541-C209-4E90-ACF7-7C34D5F6CA7C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7949573" y="2483966"/>
                    <a:ext cx="95441" cy="33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7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E717457B-A5C1-4148-A90F-419E010468A7}"/>
                      </a:ext>
                    </a:extLst>
                  </p14:cNvPr>
                  <p14:cNvContentPartPr/>
                  <p14:nvPr/>
                </p14:nvContentPartPr>
                <p14:xfrm>
                  <a:off x="8063170" y="2503620"/>
                  <a:ext cx="10440" cy="59400"/>
                </p14:xfrm>
              </p:contentPart>
            </mc:Choice>
            <mc:Fallback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E717457B-A5C1-4148-A90F-419E010468A7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8054818" y="2494396"/>
                    <a:ext cx="27492" cy="774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9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5993FB28-324E-47D7-A6F6-844F4E73A114}"/>
                      </a:ext>
                    </a:extLst>
                  </p14:cNvPr>
                  <p14:cNvContentPartPr/>
                  <p14:nvPr/>
                </p14:nvContentPartPr>
                <p14:xfrm>
                  <a:off x="8060290" y="2425860"/>
                  <a:ext cx="3240" cy="12600"/>
                </p14:xfrm>
              </p:contentPart>
            </mc:Choice>
            <mc:Fallback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5993FB28-324E-47D7-A6F6-844F4E73A114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8051290" y="2416860"/>
                    <a:ext cx="2088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1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A2A332F5-97EC-4192-B471-4EE15B26BABD}"/>
                      </a:ext>
                    </a:extLst>
                  </p14:cNvPr>
                  <p14:cNvContentPartPr/>
                  <p14:nvPr/>
                </p14:nvContentPartPr>
                <p14:xfrm>
                  <a:off x="8107810" y="2461860"/>
                  <a:ext cx="69840" cy="109080"/>
                </p14:xfrm>
              </p:contentPart>
            </mc:Choice>
            <mc:Fallback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A2A332F5-97EC-4192-B471-4EE15B26BABD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8098947" y="2452986"/>
                    <a:ext cx="87211" cy="127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3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BF2EB657-546D-458C-9E48-67A1E6EABF10}"/>
                      </a:ext>
                    </a:extLst>
                  </p14:cNvPr>
                  <p14:cNvContentPartPr/>
                  <p14:nvPr/>
                </p14:nvContentPartPr>
                <p14:xfrm>
                  <a:off x="8194930" y="2484540"/>
                  <a:ext cx="94320" cy="83160"/>
                </p14:xfrm>
              </p:contentPart>
            </mc:Choice>
            <mc:Fallback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BF2EB657-546D-458C-9E48-67A1E6EABF10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8186099" y="2475670"/>
                    <a:ext cx="111630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5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84C06922-0033-4985-95FA-7CA2D5419C1C}"/>
                      </a:ext>
                    </a:extLst>
                  </p14:cNvPr>
                  <p14:cNvContentPartPr/>
                  <p14:nvPr/>
                </p14:nvContentPartPr>
                <p14:xfrm>
                  <a:off x="8510290" y="2366460"/>
                  <a:ext cx="7560" cy="195120"/>
                </p14:xfrm>
              </p:contentPart>
            </mc:Choice>
            <mc:Fallback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84C06922-0033-4985-95FA-7CA2D5419C1C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8501290" y="2357221"/>
                    <a:ext cx="25200" cy="2132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7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F1700395-3DD3-4EE4-9A07-309D3F21225C}"/>
                      </a:ext>
                    </a:extLst>
                  </p14:cNvPr>
                  <p14:cNvContentPartPr/>
                  <p14:nvPr/>
                </p14:nvContentPartPr>
                <p14:xfrm>
                  <a:off x="8449090" y="2359620"/>
                  <a:ext cx="113760" cy="6840"/>
                </p14:xfrm>
              </p:contentPart>
            </mc:Choice>
            <mc:Fallback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F1700395-3DD3-4EE4-9A07-309D3F21225C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8440230" y="2350120"/>
                    <a:ext cx="131125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9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A2AB9048-CF64-4417-A3DD-5F257D44E4E3}"/>
                      </a:ext>
                    </a:extLst>
                  </p14:cNvPr>
                  <p14:cNvContentPartPr/>
                  <p14:nvPr/>
                </p14:nvContentPartPr>
                <p14:xfrm>
                  <a:off x="8474290" y="2550420"/>
                  <a:ext cx="91080" cy="19080"/>
                </p14:xfrm>
              </p:contentPart>
            </mc:Choice>
            <mc:Fallback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A2AB9048-CF64-4417-A3DD-5F257D44E4E3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8465430" y="2541614"/>
                    <a:ext cx="108445" cy="37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1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FE256500-3A76-4D9D-BFAD-02709A0DA179}"/>
                      </a:ext>
                    </a:extLst>
                  </p14:cNvPr>
                  <p14:cNvContentPartPr/>
                  <p14:nvPr/>
                </p14:nvContentPartPr>
                <p14:xfrm>
                  <a:off x="8603530" y="2456820"/>
                  <a:ext cx="91440" cy="216000"/>
                </p14:xfrm>
              </p:contentPart>
            </mc:Choice>
            <mc:Fallback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FE256500-3A76-4D9D-BFAD-02709A0DA179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8594670" y="2447589"/>
                    <a:ext cx="108807" cy="234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3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CE290CD1-BB9A-4473-9134-6C04342F1879}"/>
                      </a:ext>
                    </a:extLst>
                  </p14:cNvPr>
                  <p14:cNvContentPartPr/>
                  <p14:nvPr/>
                </p14:nvContentPartPr>
                <p14:xfrm>
                  <a:off x="8771290" y="2461140"/>
                  <a:ext cx="27720" cy="19800"/>
                </p14:xfrm>
              </p:contentPart>
            </mc:Choice>
            <mc:Fallback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CE290CD1-BB9A-4473-9134-6C04342F1879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8762405" y="2451800"/>
                    <a:ext cx="45134" cy="381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5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1774F28A-38AA-4DD4-813B-B79942F3C03D}"/>
                      </a:ext>
                    </a:extLst>
                  </p14:cNvPr>
                  <p14:cNvContentPartPr/>
                  <p14:nvPr/>
                </p14:nvContentPartPr>
                <p14:xfrm>
                  <a:off x="8777050" y="2548980"/>
                  <a:ext cx="24120" cy="24840"/>
                </p14:xfrm>
              </p:contentPart>
            </mc:Choice>
            <mc:Fallback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1774F28A-38AA-4DD4-813B-B79942F3C03D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8768182" y="2540082"/>
                    <a:ext cx="41501" cy="430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8F4CC3-617E-4433-AB94-8450CC13AA4C}"/>
                    </a:ext>
                  </a:extLst>
                </p14:cNvPr>
                <p14:cNvContentPartPr/>
                <p14:nvPr/>
              </p14:nvContentPartPr>
              <p14:xfrm>
                <a:off x="7287370" y="3659940"/>
                <a:ext cx="199080" cy="181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8F4CC3-617E-4433-AB94-8450CC13AA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78868" y="3651072"/>
                  <a:ext cx="216438" cy="1999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DB9312E-FDFA-4A85-8BF9-B5C1A6ECB00E}"/>
                </a:ext>
              </a:extLst>
            </p:cNvPr>
            <p:cNvGrpSpPr/>
            <p:nvPr/>
          </p:nvGrpSpPr>
          <p:grpSpPr>
            <a:xfrm>
              <a:off x="7301770" y="2728980"/>
              <a:ext cx="917280" cy="1142640"/>
              <a:chOff x="7301770" y="2728980"/>
              <a:chExt cx="917280" cy="1142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9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2C872BB0-A68E-4D94-9309-5B60B55E76E0}"/>
                      </a:ext>
                    </a:extLst>
                  </p14:cNvPr>
                  <p14:cNvContentPartPr/>
                  <p14:nvPr/>
                </p14:nvContentPartPr>
                <p14:xfrm>
                  <a:off x="7419490" y="2745540"/>
                  <a:ext cx="14040" cy="162000"/>
                </p14:xfrm>
              </p:contentPart>
            </mc:Choice>
            <mc:Fallback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2C872BB0-A68E-4D94-9309-5B60B55E76E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410850" y="2736314"/>
                    <a:ext cx="31680" cy="180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0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DA5B2BA7-F911-49DC-9E05-6CC482DD1B9B}"/>
                      </a:ext>
                    </a:extLst>
                  </p14:cNvPr>
                  <p14:cNvContentPartPr/>
                  <p14:nvPr/>
                </p14:nvContentPartPr>
                <p14:xfrm>
                  <a:off x="7364410" y="2728980"/>
                  <a:ext cx="108360" cy="15840"/>
                </p14:xfrm>
              </p:contentPart>
            </mc:Choice>
            <mc:Fallback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DA5B2BA7-F911-49DC-9E05-6CC482DD1B9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7355557" y="2719771"/>
                    <a:ext cx="12571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1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2435DC74-BA53-4796-91F8-2C0E781CE98D}"/>
                      </a:ext>
                    </a:extLst>
                  </p14:cNvPr>
                  <p14:cNvContentPartPr/>
                  <p14:nvPr/>
                </p14:nvContentPartPr>
                <p14:xfrm>
                  <a:off x="7369090" y="2899980"/>
                  <a:ext cx="105480" cy="15840"/>
                </p14:xfrm>
              </p:contentPart>
            </mc:Choice>
            <mc:Fallback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2435DC74-BA53-4796-91F8-2C0E781CE98D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7360566" y="2890771"/>
                    <a:ext cx="12288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2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60CF5895-8520-48EC-B3CD-E2D1EEC1FE17}"/>
                      </a:ext>
                    </a:extLst>
                  </p14:cNvPr>
                  <p14:cNvContentPartPr/>
                  <p14:nvPr/>
                </p14:nvContentPartPr>
                <p14:xfrm>
                  <a:off x="7499410" y="2831580"/>
                  <a:ext cx="73440" cy="167040"/>
                </p14:xfrm>
              </p:contentPart>
            </mc:Choice>
            <mc:Fallback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60CF5895-8520-48EC-B3CD-E2D1EEC1FE17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490583" y="2822711"/>
                    <a:ext cx="90741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3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4A8A4945-FFAB-436C-9E3D-C662BACF1FA0}"/>
                      </a:ext>
                    </a:extLst>
                  </p14:cNvPr>
                  <p14:cNvContentPartPr/>
                  <p14:nvPr/>
                </p14:nvContentPartPr>
                <p14:xfrm>
                  <a:off x="7578610" y="2743020"/>
                  <a:ext cx="126000" cy="169560"/>
                </p14:xfrm>
              </p:contentPart>
            </mc:Choice>
            <mc:Fallback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4A8A4945-FFAB-436C-9E3D-C662BACF1FA0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7569762" y="2734154"/>
                    <a:ext cx="143343" cy="1876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4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5CF24EF3-C592-4B15-A18D-AB1EA55BB953}"/>
                      </a:ext>
                    </a:extLst>
                  </p14:cNvPr>
                  <p14:cNvContentPartPr/>
                  <p14:nvPr/>
                </p14:nvContentPartPr>
                <p14:xfrm>
                  <a:off x="7424170" y="3049020"/>
                  <a:ext cx="6480" cy="147240"/>
                </p14:xfrm>
              </p:contentPart>
            </mc:Choice>
            <mc:Fallback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5CF24EF3-C592-4B15-A18D-AB1EA55BB953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415530" y="3040163"/>
                    <a:ext cx="24120" cy="16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5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F46C4D5E-1101-42D5-81AB-B8016DFEDCC1}"/>
                      </a:ext>
                    </a:extLst>
                  </p14:cNvPr>
                  <p14:cNvContentPartPr/>
                  <p14:nvPr/>
                </p14:nvContentPartPr>
                <p14:xfrm>
                  <a:off x="7386010" y="3038220"/>
                  <a:ext cx="71280" cy="14760"/>
                </p14:xfrm>
              </p:contentPart>
            </mc:Choice>
            <mc:Fallback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F46C4D5E-1101-42D5-81AB-B8016DFEDCC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7377144" y="3028995"/>
                    <a:ext cx="88657" cy="32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6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0EBB6723-58D6-4FAB-93D9-D82E7E433605}"/>
                      </a:ext>
                    </a:extLst>
                  </p14:cNvPr>
                  <p14:cNvContentPartPr/>
                  <p14:nvPr/>
                </p14:nvContentPartPr>
                <p14:xfrm>
                  <a:off x="7397890" y="3183300"/>
                  <a:ext cx="79560" cy="21960"/>
                </p14:xfrm>
              </p:contentPart>
            </mc:Choice>
            <mc:Fallback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0EBB6723-58D6-4FAB-93D9-D82E7E433605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389404" y="3174367"/>
                    <a:ext cx="96886" cy="40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7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06B8054D-93B9-4A42-A579-D96919B605D5}"/>
                      </a:ext>
                    </a:extLst>
                  </p14:cNvPr>
                  <p14:cNvContentPartPr/>
                  <p14:nvPr/>
                </p14:nvContentPartPr>
                <p14:xfrm>
                  <a:off x="7495090" y="3135420"/>
                  <a:ext cx="79920" cy="183600"/>
                </p14:xfrm>
              </p:contentPart>
            </mc:Choice>
            <mc:Fallback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06B8054D-93B9-4A42-A579-D96919B605D5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7486603" y="3126185"/>
                    <a:ext cx="97248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8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865CC1AD-3EF1-4666-A367-D94550C5A929}"/>
                      </a:ext>
                    </a:extLst>
                  </p14:cNvPr>
                  <p14:cNvContentPartPr/>
                  <p14:nvPr/>
                </p14:nvContentPartPr>
                <p14:xfrm>
                  <a:off x="7606690" y="2998620"/>
                  <a:ext cx="102240" cy="200880"/>
                </p14:xfrm>
              </p:contentPart>
            </mc:Choice>
            <mc:Fallback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865CC1AD-3EF1-4666-A367-D94550C5A929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7598170" y="2989758"/>
                    <a:ext cx="119635" cy="218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9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5A9607AF-8832-4471-9E6A-66B6C18E1567}"/>
                      </a:ext>
                    </a:extLst>
                  </p14:cNvPr>
                  <p14:cNvContentPartPr/>
                  <p14:nvPr/>
                </p14:nvContentPartPr>
                <p14:xfrm>
                  <a:off x="7615690" y="3101940"/>
                  <a:ext cx="77760" cy="18720"/>
                </p14:xfrm>
              </p:contentPart>
            </mc:Choice>
            <mc:Fallback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5A9607AF-8832-4471-9E6A-66B6C18E1567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607168" y="3092764"/>
                    <a:ext cx="95158" cy="36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0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87430D1D-DC1B-4A9A-B435-109200A70781}"/>
                      </a:ext>
                    </a:extLst>
                  </p14:cNvPr>
                  <p14:cNvContentPartPr/>
                  <p14:nvPr/>
                </p14:nvContentPartPr>
                <p14:xfrm>
                  <a:off x="7443610" y="3334140"/>
                  <a:ext cx="6480" cy="149400"/>
                </p14:xfrm>
              </p:contentPart>
            </mc:Choice>
            <mc:Fallback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87430D1D-DC1B-4A9A-B435-109200A70781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7435425" y="3324918"/>
                    <a:ext cx="23192" cy="167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1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6EB1E288-84E5-4F88-888E-14746A02BBA3}"/>
                      </a:ext>
                    </a:extLst>
                  </p14:cNvPr>
                  <p14:cNvContentPartPr/>
                  <p14:nvPr/>
                </p14:nvContentPartPr>
                <p14:xfrm>
                  <a:off x="7395010" y="3327660"/>
                  <a:ext cx="75600" cy="20520"/>
                </p14:xfrm>
              </p:contentPart>
            </mc:Choice>
            <mc:Fallback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6EB1E288-84E5-4F88-888E-14746A02BBA3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7386178" y="3318866"/>
                    <a:ext cx="9291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2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1CD4FF35-EDDE-4BC6-8365-C0A3792810BD}"/>
                      </a:ext>
                    </a:extLst>
                  </p14:cNvPr>
                  <p14:cNvContentPartPr/>
                  <p14:nvPr/>
                </p14:nvContentPartPr>
                <p14:xfrm>
                  <a:off x="7407970" y="3489660"/>
                  <a:ext cx="74160" cy="8280"/>
                </p14:xfrm>
              </p:contentPart>
            </mc:Choice>
            <mc:Fallback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1CD4FF35-EDDE-4BC6-8365-C0A3792810BD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7399454" y="3480660"/>
                    <a:ext cx="91547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3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F07DE8D5-9FF0-48A2-A9E5-41A553250C39}"/>
                      </a:ext>
                    </a:extLst>
                  </p14:cNvPr>
                  <p14:cNvContentPartPr/>
                  <p14:nvPr/>
                </p14:nvContentPartPr>
                <p14:xfrm>
                  <a:off x="7506970" y="3438900"/>
                  <a:ext cx="83880" cy="158400"/>
                </p14:xfrm>
              </p:contentPart>
            </mc:Choice>
            <mc:Fallback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F07DE8D5-9FF0-48A2-A9E5-41A553250C3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7498122" y="3429669"/>
                    <a:ext cx="101222" cy="176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4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828BFA5B-8460-4CED-A00B-317BC99C64C2}"/>
                      </a:ext>
                    </a:extLst>
                  </p14:cNvPr>
                  <p14:cNvContentPartPr/>
                  <p14:nvPr/>
                </p14:nvContentPartPr>
                <p14:xfrm>
                  <a:off x="7610290" y="3301740"/>
                  <a:ext cx="168480" cy="167040"/>
                </p14:xfrm>
              </p:contentPart>
            </mc:Choice>
            <mc:Fallback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828BFA5B-8460-4CED-A00B-317BC99C64C2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7601777" y="3292871"/>
                    <a:ext cx="185860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5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1AA1B1C1-C54F-4889-A40D-C0176589DFB4}"/>
                      </a:ext>
                    </a:extLst>
                  </p14:cNvPr>
                  <p14:cNvContentPartPr/>
                  <p14:nvPr/>
                </p14:nvContentPartPr>
                <p14:xfrm>
                  <a:off x="7301770" y="3782700"/>
                  <a:ext cx="3240" cy="88920"/>
                </p14:xfrm>
              </p:contentPart>
            </mc:Choice>
            <mc:Fallback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1AA1B1C1-C54F-4889-A40D-C0176589DFB4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293130" y="3773845"/>
                    <a:ext cx="20880" cy="106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6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F8D377D2-208E-48F5-8104-635921488DA6}"/>
                      </a:ext>
                    </a:extLst>
                  </p14:cNvPr>
                  <p14:cNvContentPartPr/>
                  <p14:nvPr/>
                </p14:nvContentPartPr>
                <p14:xfrm>
                  <a:off x="7511650" y="3757860"/>
                  <a:ext cx="52560" cy="79200"/>
                </p14:xfrm>
              </p:contentPart>
            </mc:Choice>
            <mc:Fallback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F8D377D2-208E-48F5-8104-635921488DA6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503127" y="3748978"/>
                    <a:ext cx="69962" cy="97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7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11B986A2-E1C1-4A55-A937-BBE63DA1A589}"/>
                      </a:ext>
                    </a:extLst>
                  </p14:cNvPr>
                  <p14:cNvContentPartPr/>
                  <p14:nvPr/>
                </p14:nvContentPartPr>
                <p14:xfrm>
                  <a:off x="7574290" y="3753900"/>
                  <a:ext cx="64080" cy="84600"/>
                </p14:xfrm>
              </p:contentPart>
            </mc:Choice>
            <mc:Fallback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11B986A2-E1C1-4A55-A937-BBE63DA1A589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7565746" y="3744664"/>
                    <a:ext cx="81524" cy="102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8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D0208576-0E3B-4996-8F28-3596A37F304B}"/>
                      </a:ext>
                    </a:extLst>
                  </p14:cNvPr>
                  <p14:cNvContentPartPr/>
                  <p14:nvPr/>
                </p14:nvContentPartPr>
                <p14:xfrm>
                  <a:off x="7656010" y="3749220"/>
                  <a:ext cx="65880" cy="83160"/>
                </p14:xfrm>
              </p:contentPart>
            </mc:Choice>
            <mc:Fallback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D0208576-0E3B-4996-8F28-3596A37F304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7647155" y="3740350"/>
                    <a:ext cx="83235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9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0069A21D-92ED-4536-8BEA-C7E3E48CBFDA}"/>
                      </a:ext>
                    </a:extLst>
                  </p14:cNvPr>
                  <p14:cNvContentPartPr/>
                  <p14:nvPr/>
                </p14:nvContentPartPr>
                <p14:xfrm>
                  <a:off x="7734490" y="3754620"/>
                  <a:ext cx="72720" cy="70920"/>
                </p14:xfrm>
              </p:contentPart>
            </mc:Choice>
            <mc:Fallback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0069A21D-92ED-4536-8BEA-C7E3E48CBFDA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725976" y="3745755"/>
                    <a:ext cx="90102" cy="89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0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54478A5B-CDBE-4B50-B648-EF16682A1853}"/>
                      </a:ext>
                    </a:extLst>
                  </p14:cNvPr>
                  <p14:cNvContentPartPr/>
                  <p14:nvPr/>
                </p14:nvContentPartPr>
                <p14:xfrm>
                  <a:off x="7805410" y="3630420"/>
                  <a:ext cx="61560" cy="203400"/>
                </p14:xfrm>
              </p:contentPart>
            </mc:Choice>
            <mc:Fallback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54478A5B-CDBE-4B50-B648-EF16682A1853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7796565" y="3621544"/>
                    <a:ext cx="78896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1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A19771BE-768B-4083-B80C-A3A514C03EF0}"/>
                      </a:ext>
                    </a:extLst>
                  </p14:cNvPr>
                  <p14:cNvContentPartPr/>
                  <p14:nvPr/>
                </p14:nvContentPartPr>
                <p14:xfrm>
                  <a:off x="7879210" y="3754620"/>
                  <a:ext cx="75600" cy="65520"/>
                </p14:xfrm>
              </p:contentPart>
            </mc:Choice>
            <mc:Fallback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A19771BE-768B-4083-B80C-A3A514C03EF0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870337" y="3745786"/>
                    <a:ext cx="92992" cy="83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2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34BA5962-24BF-4EA1-AC77-9FBECCF7467C}"/>
                      </a:ext>
                    </a:extLst>
                  </p14:cNvPr>
                  <p14:cNvContentPartPr/>
                  <p14:nvPr/>
                </p14:nvContentPartPr>
                <p14:xfrm>
                  <a:off x="7967410" y="3747060"/>
                  <a:ext cx="68760" cy="94680"/>
                </p14:xfrm>
              </p:contentPart>
            </mc:Choice>
            <mc:Fallback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34BA5962-24BF-4EA1-AC77-9FBECCF7467C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7958549" y="3738184"/>
                    <a:ext cx="86127" cy="112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3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59F7CCBE-7C93-4131-8434-F5FE4CDCC9AE}"/>
                      </a:ext>
                    </a:extLst>
                  </p14:cNvPr>
                  <p14:cNvContentPartPr/>
                  <p14:nvPr/>
                </p14:nvContentPartPr>
                <p14:xfrm>
                  <a:off x="8052730" y="3595500"/>
                  <a:ext cx="166320" cy="235440"/>
                </p14:xfrm>
              </p:contentPart>
            </mc:Choice>
            <mc:Fallback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59F7CCBE-7C93-4131-8434-F5FE4CDCC9AE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43883" y="3586629"/>
                    <a:ext cx="183660" cy="2535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C429097-DC2A-4B8A-B4B4-00785585C36C}"/>
                </a:ext>
              </a:extLst>
            </p:cNvPr>
            <p:cNvGrpSpPr/>
            <p:nvPr/>
          </p:nvGrpSpPr>
          <p:grpSpPr>
            <a:xfrm>
              <a:off x="8388610" y="3611340"/>
              <a:ext cx="607320" cy="209880"/>
              <a:chOff x="8388610" y="3611340"/>
              <a:chExt cx="607320" cy="209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14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DD528745-A36D-4B8D-B633-92679E026594}"/>
                      </a:ext>
                    </a:extLst>
                  </p14:cNvPr>
                  <p14:cNvContentPartPr/>
                  <p14:nvPr/>
                </p14:nvContentPartPr>
                <p14:xfrm>
                  <a:off x="8388610" y="3611340"/>
                  <a:ext cx="103680" cy="194760"/>
                </p14:xfrm>
              </p:contentPart>
            </mc:Choice>
            <mc:Fallback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DD528745-A36D-4B8D-B633-92679E026594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379764" y="3602487"/>
                    <a:ext cx="121019" cy="212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5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5E8698CD-1A3A-41F8-94E4-15AA868D90C6}"/>
                      </a:ext>
                    </a:extLst>
                  </p14:cNvPr>
                  <p14:cNvContentPartPr/>
                  <p14:nvPr/>
                </p14:nvContentPartPr>
                <p14:xfrm>
                  <a:off x="8489410" y="3726180"/>
                  <a:ext cx="42840" cy="78840"/>
                </p14:xfrm>
              </p:contentPart>
            </mc:Choice>
            <mc:Fallback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5E8698CD-1A3A-41F8-94E4-15AA868D90C6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80559" y="3716926"/>
                    <a:ext cx="60188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6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BEBB5780-56CC-4D68-9553-84ACE60C395F}"/>
                      </a:ext>
                    </a:extLst>
                  </p14:cNvPr>
                  <p14:cNvContentPartPr/>
                  <p14:nvPr/>
                </p14:nvContentPartPr>
                <p14:xfrm>
                  <a:off x="8542330" y="3721140"/>
                  <a:ext cx="65880" cy="79560"/>
                </p14:xfrm>
              </p:contentPart>
            </mc:Choice>
            <mc:Fallback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BEBB5780-56CC-4D68-9553-84ACE60C395F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533783" y="3711932"/>
                    <a:ext cx="83329" cy="97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7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9A0732FF-C848-4A0C-96BF-6A616183E03F}"/>
                      </a:ext>
                    </a:extLst>
                  </p14:cNvPr>
                  <p14:cNvContentPartPr/>
                  <p14:nvPr/>
                </p14:nvContentPartPr>
                <p14:xfrm>
                  <a:off x="8626570" y="3622500"/>
                  <a:ext cx="29520" cy="176040"/>
                </p14:xfrm>
              </p:contentPart>
            </mc:Choice>
            <mc:Fallback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9A0732FF-C848-4A0C-96BF-6A616183E03F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618034" y="3613274"/>
                    <a:ext cx="46947" cy="194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8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72644907-D805-4456-844C-1634FA672DFE}"/>
                      </a:ext>
                    </a:extLst>
                  </p14:cNvPr>
                  <p14:cNvContentPartPr/>
                  <p14:nvPr/>
                </p14:nvContentPartPr>
                <p14:xfrm>
                  <a:off x="8613610" y="3721860"/>
                  <a:ext cx="85680" cy="10440"/>
                </p14:xfrm>
              </p:contentPart>
            </mc:Choice>
            <mc:Fallback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72644907-D805-4456-844C-1634FA672DFE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8604722" y="3712860"/>
                    <a:ext cx="10310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9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E9AC8364-6EA0-4E25-8F3C-6845CE5C3665}"/>
                      </a:ext>
                    </a:extLst>
                  </p14:cNvPr>
                  <p14:cNvContentPartPr/>
                  <p14:nvPr/>
                </p14:nvContentPartPr>
                <p14:xfrm>
                  <a:off x="8693890" y="3719700"/>
                  <a:ext cx="82440" cy="83160"/>
                </p14:xfrm>
              </p:contentPart>
            </mc:Choice>
            <mc:Fallback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E9AC8364-6EA0-4E25-8F3C-6845CE5C3665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8685045" y="3710460"/>
                    <a:ext cx="99777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0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CDD11BAC-0C67-4FD6-9077-CD8EE4CFA92A}"/>
                      </a:ext>
                    </a:extLst>
                  </p14:cNvPr>
                  <p14:cNvContentPartPr/>
                  <p14:nvPr/>
                </p14:nvContentPartPr>
                <p14:xfrm>
                  <a:off x="8814490" y="3722220"/>
                  <a:ext cx="7560" cy="77760"/>
                </p14:xfrm>
              </p:contentPart>
            </mc:Choice>
            <mc:Fallback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CDD11BAC-0C67-4FD6-9077-CD8EE4CFA92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805490" y="3713375"/>
                    <a:ext cx="25200" cy="95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1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B22FB756-D5B3-424E-9C13-038C8ED470B5}"/>
                      </a:ext>
                    </a:extLst>
                  </p14:cNvPr>
                  <p14:cNvContentPartPr/>
                  <p14:nvPr/>
                </p14:nvContentPartPr>
                <p14:xfrm>
                  <a:off x="8801170" y="3670020"/>
                  <a:ext cx="31320" cy="20520"/>
                </p14:xfrm>
              </p:contentPart>
            </mc:Choice>
            <mc:Fallback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B22FB756-D5B3-424E-9C13-038C8ED470B5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792272" y="3661226"/>
                    <a:ext cx="4876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2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F7E708DF-E3EB-4960-8DDB-1B9F2EC24166}"/>
                      </a:ext>
                    </a:extLst>
                  </p14:cNvPr>
                  <p14:cNvContentPartPr/>
                  <p14:nvPr/>
                </p14:nvContentPartPr>
                <p14:xfrm>
                  <a:off x="8859850" y="3722580"/>
                  <a:ext cx="76680" cy="98640"/>
                </p14:xfrm>
              </p:contentPart>
            </mc:Choice>
            <mc:Fallback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F7E708DF-E3EB-4960-8DDB-1B9F2EC24166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851016" y="3713344"/>
                    <a:ext cx="93995" cy="116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4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356C499B-42B1-4066-A5EF-1145C8F7BFC9}"/>
                      </a:ext>
                    </a:extLst>
                  </p14:cNvPr>
                  <p14:cNvContentPartPr/>
                  <p14:nvPr/>
                </p14:nvContentPartPr>
                <p14:xfrm>
                  <a:off x="8975770" y="3700260"/>
                  <a:ext cx="20160" cy="27000"/>
                </p14:xfrm>
              </p:contentPart>
            </mc:Choice>
            <mc:Fallback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356C499B-42B1-4066-A5EF-1145C8F7BFC9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967130" y="3691013"/>
                    <a:ext cx="37800" cy="45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6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CD3E5062-2A18-4991-B4E3-606E7C133EDB}"/>
                      </a:ext>
                    </a:extLst>
                  </p14:cNvPr>
                  <p14:cNvContentPartPr/>
                  <p14:nvPr/>
                </p14:nvContentPartPr>
                <p14:xfrm>
                  <a:off x="8978290" y="3789180"/>
                  <a:ext cx="17280" cy="29160"/>
                </p14:xfrm>
              </p:contentPart>
            </mc:Choice>
            <mc:Fallback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CD3E5062-2A18-4991-B4E3-606E7C133EDB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969826" y="3780321"/>
                    <a:ext cx="34560" cy="4724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E3592A4-77F2-4767-8756-E0A029798702}"/>
                    </a:ext>
                  </a:extLst>
                </p14:cNvPr>
                <p14:cNvContentPartPr/>
                <p14:nvPr/>
              </p14:nvContentPartPr>
              <p14:xfrm>
                <a:off x="9000250" y="4667220"/>
                <a:ext cx="59040" cy="190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E3592A4-77F2-4767-8756-E0A0297987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91765" y="4657994"/>
                  <a:ext cx="76363" cy="20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DACCE32-B5FE-41FC-A6BF-F3912CAD6C6A}"/>
                    </a:ext>
                  </a:extLst>
                </p14:cNvPr>
                <p14:cNvContentPartPr/>
                <p14:nvPr/>
              </p14:nvContentPartPr>
              <p14:xfrm>
                <a:off x="8721610" y="2831940"/>
                <a:ext cx="57960" cy="3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DACCE32-B5FE-41FC-A6BF-F3912CAD6C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12775" y="2822940"/>
                  <a:ext cx="75277" cy="21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76CAF5D9-179C-488B-B90A-F74E227E3D7D}"/>
                </a:ext>
              </a:extLst>
            </p:cNvPr>
            <p:cNvGrpSpPr/>
            <p:nvPr/>
          </p:nvGrpSpPr>
          <p:grpSpPr>
            <a:xfrm>
              <a:off x="8440450" y="2715300"/>
              <a:ext cx="613800" cy="766440"/>
              <a:chOff x="8440450" y="2715300"/>
              <a:chExt cx="613800" cy="766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32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4D7A68BA-E301-4E6E-AAFD-D6DDE4D161FA}"/>
                      </a:ext>
                    </a:extLst>
                  </p14:cNvPr>
                  <p14:cNvContentPartPr/>
                  <p14:nvPr/>
                </p14:nvContentPartPr>
                <p14:xfrm>
                  <a:off x="8449090" y="2734020"/>
                  <a:ext cx="39240" cy="18288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4D7A68BA-E301-4E6E-AAFD-D6DDE4D161FA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440252" y="2725153"/>
                    <a:ext cx="56562" cy="200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4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DFDBBDCE-AB2D-4830-90BD-2C41646D9956}"/>
                      </a:ext>
                    </a:extLst>
                  </p14:cNvPr>
                  <p14:cNvContentPartPr/>
                  <p14:nvPr/>
                </p14:nvContentPartPr>
                <p14:xfrm>
                  <a:off x="8987650" y="2715300"/>
                  <a:ext cx="54720" cy="19584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DFDBBDCE-AB2D-4830-90BD-2C41646D9956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979177" y="2706062"/>
                    <a:ext cx="72019" cy="2139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6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5F60727D-B445-4C65-BCDE-B5FA311657E0}"/>
                      </a:ext>
                    </a:extLst>
                  </p14:cNvPr>
                  <p14:cNvContentPartPr/>
                  <p14:nvPr/>
                </p14:nvContentPartPr>
                <p14:xfrm>
                  <a:off x="8440810" y="2997540"/>
                  <a:ext cx="43560" cy="21312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5F60727D-B445-4C65-BCDE-B5FA311657E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8431884" y="2988675"/>
                    <a:ext cx="61055" cy="231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8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8168C104-D235-4C58-A014-6B5BB2249F51}"/>
                      </a:ext>
                    </a:extLst>
                  </p14:cNvPr>
                  <p14:cNvContentPartPr/>
                  <p14:nvPr/>
                </p14:nvContentPartPr>
                <p14:xfrm>
                  <a:off x="8440450" y="3284820"/>
                  <a:ext cx="50400" cy="19692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8168C104-D235-4C58-A014-6B5BB2249F51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8431932" y="3275953"/>
                    <a:ext cx="67792" cy="215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0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ABB13AC9-EEB5-4250-9860-666E4AC2A005}"/>
                      </a:ext>
                    </a:extLst>
                  </p14:cNvPr>
                  <p14:cNvContentPartPr/>
                  <p14:nvPr/>
                </p14:nvContentPartPr>
                <p14:xfrm>
                  <a:off x="9007450" y="3007980"/>
                  <a:ext cx="46800" cy="20628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ABB13AC9-EEB5-4250-9860-666E4AC2A005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8998941" y="2998755"/>
                    <a:ext cx="64173" cy="224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2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33717DEE-D0F1-4DE6-B8D5-268699FE7862}"/>
                      </a:ext>
                    </a:extLst>
                  </p14:cNvPr>
                  <p14:cNvContentPartPr/>
                  <p14:nvPr/>
                </p14:nvContentPartPr>
                <p14:xfrm>
                  <a:off x="8997370" y="3266100"/>
                  <a:ext cx="47160" cy="20844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33717DEE-D0F1-4DE6-B8D5-268699FE7862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8988923" y="3256861"/>
                    <a:ext cx="64405" cy="226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4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1D6AEF41-7353-4648-8BF1-02A2978E9ADA}"/>
                      </a:ext>
                    </a:extLst>
                  </p14:cNvPr>
                  <p14:cNvContentPartPr/>
                  <p14:nvPr/>
                </p14:nvContentPartPr>
                <p14:xfrm>
                  <a:off x="8499490" y="2781540"/>
                  <a:ext cx="66960" cy="9540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1D6AEF41-7353-4648-8BF1-02A2978E9ADA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8490633" y="2772666"/>
                    <a:ext cx="84320" cy="113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6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3A000E77-D621-45F0-A0F0-CD459FC79DA5}"/>
                      </a:ext>
                    </a:extLst>
                  </p14:cNvPr>
                  <p14:cNvContentPartPr/>
                  <p14:nvPr/>
                </p14:nvContentPartPr>
                <p14:xfrm>
                  <a:off x="8585890" y="2862900"/>
                  <a:ext cx="11520" cy="684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3A000E77-D621-45F0-A0F0-CD459FC79DA5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8576890" y="2854260"/>
                    <a:ext cx="2916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8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CC9FDC9C-3557-4510-83EA-5689F0A41389}"/>
                      </a:ext>
                    </a:extLst>
                  </p14:cNvPr>
                  <p14:cNvContentPartPr/>
                  <p14:nvPr/>
                </p14:nvContentPartPr>
                <p14:xfrm>
                  <a:off x="8622610" y="2797380"/>
                  <a:ext cx="68760" cy="89640"/>
                </p14:xfrm>
              </p:contentPart>
            </mc:Choice>
            <mc:Fallback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CC9FDC9C-3557-4510-83EA-5689F0A41389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8614104" y="2788158"/>
                    <a:ext cx="86127" cy="1077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0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CE779570-4D95-4E10-8D4C-37AED38833D3}"/>
                      </a:ext>
                    </a:extLst>
                  </p14:cNvPr>
                  <p14:cNvContentPartPr/>
                  <p14:nvPr/>
                </p14:nvContentPartPr>
                <p14:xfrm>
                  <a:off x="8820970" y="2775060"/>
                  <a:ext cx="13680" cy="10620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CE779570-4D95-4E10-8D4C-37AED38833D3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8812330" y="2766179"/>
                    <a:ext cx="31320" cy="1243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2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6E94A654-553D-43E2-957F-349EAB331CF2}"/>
                      </a:ext>
                    </a:extLst>
                  </p14:cNvPr>
                  <p14:cNvContentPartPr/>
                  <p14:nvPr/>
                </p14:nvContentPartPr>
                <p14:xfrm>
                  <a:off x="8859850" y="2770740"/>
                  <a:ext cx="58680" cy="11700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6E94A654-553D-43E2-957F-349EAB331CF2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8850959" y="2761882"/>
                    <a:ext cx="76106" cy="135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4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295110EC-CE26-4A88-A86C-20222E8E2DF5}"/>
                      </a:ext>
                    </a:extLst>
                  </p14:cNvPr>
                  <p14:cNvContentPartPr/>
                  <p14:nvPr/>
                </p14:nvContentPartPr>
                <p14:xfrm>
                  <a:off x="8934010" y="2878380"/>
                  <a:ext cx="17640" cy="1080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295110EC-CE26-4A88-A86C-20222E8E2DF5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8925370" y="2869070"/>
                    <a:ext cx="35280" cy="29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6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04185724-1CEE-4E22-A022-E78B18BE1EBB}"/>
                      </a:ext>
                    </a:extLst>
                  </p14:cNvPr>
                  <p14:cNvContentPartPr/>
                  <p14:nvPr/>
                </p14:nvContentPartPr>
                <p14:xfrm>
                  <a:off x="8969290" y="2786580"/>
                  <a:ext cx="15840" cy="10872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04185724-1CEE-4E22-A022-E78B18BE1EBB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8960490" y="2777366"/>
                    <a:ext cx="33088" cy="126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8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D6EB1B1F-6239-4F16-9A73-8F25DE0230FF}"/>
                      </a:ext>
                    </a:extLst>
                  </p14:cNvPr>
                  <p14:cNvContentPartPr/>
                  <p14:nvPr/>
                </p14:nvContentPartPr>
                <p14:xfrm>
                  <a:off x="8509210" y="3060180"/>
                  <a:ext cx="71280" cy="9144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D6EB1B1F-6239-4F16-9A73-8F25DE0230FF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8500344" y="3050962"/>
                    <a:ext cx="88657" cy="109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0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23363510-8889-4634-8344-8754711E67A4}"/>
                      </a:ext>
                    </a:extLst>
                  </p14:cNvPr>
                  <p14:cNvContentPartPr/>
                  <p14:nvPr/>
                </p14:nvContentPartPr>
                <p14:xfrm>
                  <a:off x="8598490" y="3135780"/>
                  <a:ext cx="7200" cy="10080"/>
                </p14:xfrm>
              </p:contentPart>
            </mc:Choice>
            <mc:Fallback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23363510-8889-4634-8344-8754711E67A4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8589850" y="3126780"/>
                    <a:ext cx="2484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2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727B9A81-A6F8-4D0D-8E33-5861ACD3DCDB}"/>
                      </a:ext>
                    </a:extLst>
                  </p14:cNvPr>
                  <p14:cNvContentPartPr/>
                  <p14:nvPr/>
                </p14:nvContentPartPr>
                <p14:xfrm>
                  <a:off x="8626210" y="3051180"/>
                  <a:ext cx="65520" cy="9792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727B9A81-A6F8-4D0D-8E33-5861ACD3DCDB}"/>
                      </a:ext>
                    </a:extLst>
                  </p:cNvPr>
                  <p:cNvPicPr/>
                  <p:nvPr/>
                </p:nvPicPr>
                <p:blipFill>
                  <a:blip r:embed="rId363"/>
                  <a:stretch>
                    <a:fillRect/>
                  </a:stretch>
                </p:blipFill>
                <p:spPr>
                  <a:xfrm>
                    <a:off x="8617356" y="3041977"/>
                    <a:ext cx="82874" cy="115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4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4CB51359-C78B-4D2B-955E-697776065C6B}"/>
                      </a:ext>
                    </a:extLst>
                  </p14:cNvPr>
                  <p14:cNvContentPartPr/>
                  <p14:nvPr/>
                </p14:nvContentPartPr>
                <p14:xfrm>
                  <a:off x="8714410" y="3096540"/>
                  <a:ext cx="42480" cy="7560"/>
                </p14:xfrm>
              </p:contentPart>
            </mc:Choice>
            <mc:Fallback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4CB51359-C78B-4D2B-955E-697776065C6B}"/>
                      </a:ext>
                    </a:extLst>
                  </p:cNvPr>
                  <p:cNvPicPr/>
                  <p:nvPr/>
                </p:nvPicPr>
                <p:blipFill>
                  <a:blip r:embed="rId365"/>
                  <a:stretch>
                    <a:fillRect/>
                  </a:stretch>
                </p:blipFill>
                <p:spPr>
                  <a:xfrm>
                    <a:off x="8705560" y="3087090"/>
                    <a:ext cx="59826" cy="26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6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8C78F7B3-034A-4CBF-9AC8-FB54ABA8E345}"/>
                      </a:ext>
                    </a:extLst>
                  </p14:cNvPr>
                  <p14:cNvContentPartPr/>
                  <p14:nvPr/>
                </p14:nvContentPartPr>
                <p14:xfrm>
                  <a:off x="8792890" y="3039300"/>
                  <a:ext cx="59760" cy="106560"/>
                </p14:xfrm>
              </p:contentPart>
            </mc:Choice>
            <mc:Fallback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8C78F7B3-034A-4CBF-9AC8-FB54ABA8E345}"/>
                      </a:ext>
                    </a:extLst>
                  </p:cNvPr>
                  <p:cNvPicPr/>
                  <p:nvPr/>
                </p:nvPicPr>
                <p:blipFill>
                  <a:blip r:embed="rId367"/>
                  <a:stretch>
                    <a:fillRect/>
                  </a:stretch>
                </p:blipFill>
                <p:spPr>
                  <a:xfrm>
                    <a:off x="8784353" y="3030082"/>
                    <a:ext cx="77190" cy="1246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8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20ECE31A-39C9-458A-89A0-917B6736C8C9}"/>
                      </a:ext>
                    </a:extLst>
                  </p14:cNvPr>
                  <p14:cNvContentPartPr/>
                  <p14:nvPr/>
                </p14:nvContentPartPr>
                <p14:xfrm>
                  <a:off x="8878930" y="3130380"/>
                  <a:ext cx="10080" cy="6840"/>
                </p14:xfrm>
              </p:contentPart>
            </mc:Choice>
            <mc:Fallback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20ECE31A-39C9-458A-89A0-917B6736C8C9}"/>
                      </a:ext>
                    </a:extLst>
                  </p:cNvPr>
                  <p:cNvPicPr/>
                  <p:nvPr/>
                </p:nvPicPr>
                <p:blipFill>
                  <a:blip r:embed="rId369"/>
                  <a:stretch>
                    <a:fillRect/>
                  </a:stretch>
                </p:blipFill>
                <p:spPr>
                  <a:xfrm>
                    <a:off x="8869930" y="3120880"/>
                    <a:ext cx="27720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0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7354BFFB-2472-416D-AE90-43BA0C57FC6F}"/>
                      </a:ext>
                    </a:extLst>
                  </p14:cNvPr>
                  <p14:cNvContentPartPr/>
                  <p14:nvPr/>
                </p14:nvContentPartPr>
                <p14:xfrm>
                  <a:off x="8907730" y="3036060"/>
                  <a:ext cx="70920" cy="121680"/>
                </p14:xfrm>
              </p:contentPart>
            </mc:Choice>
            <mc:Fallback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7354BFFB-2472-416D-AE90-43BA0C57FC6F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8899220" y="3026814"/>
                    <a:ext cx="88295" cy="139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2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5737B21D-1A96-421A-BCAE-07AA195E8535}"/>
                      </a:ext>
                    </a:extLst>
                  </p14:cNvPr>
                  <p14:cNvContentPartPr/>
                  <p14:nvPr/>
                </p14:nvContentPartPr>
                <p14:xfrm>
                  <a:off x="8502370" y="3332340"/>
                  <a:ext cx="73800" cy="98280"/>
                </p14:xfrm>
              </p:contentPart>
            </mc:Choice>
            <mc:Fallback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5737B21D-1A96-421A-BCAE-07AA195E8535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8493855" y="3323473"/>
                    <a:ext cx="91186" cy="116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4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C07279A3-FA58-4DAD-88FF-DD18A9901A53}"/>
                      </a:ext>
                    </a:extLst>
                  </p14:cNvPr>
                  <p14:cNvContentPartPr/>
                  <p14:nvPr/>
                </p14:nvContentPartPr>
                <p14:xfrm>
                  <a:off x="8603170" y="3422340"/>
                  <a:ext cx="9720" cy="13680"/>
                </p14:xfrm>
              </p:contentPart>
            </mc:Choice>
            <mc:Fallback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C07279A3-FA58-4DAD-88FF-DD18A9901A53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8594839" y="3413097"/>
                    <a:ext cx="26730" cy="31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5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CA7EED4C-887D-4D16-9AE3-C0ADA8143DF2}"/>
                      </a:ext>
                    </a:extLst>
                  </p14:cNvPr>
                  <p14:cNvContentPartPr/>
                  <p14:nvPr/>
                </p14:nvContentPartPr>
                <p14:xfrm>
                  <a:off x="8604610" y="3319020"/>
                  <a:ext cx="77040" cy="123120"/>
                </p14:xfrm>
              </p:contentPart>
            </mc:Choice>
            <mc:Fallback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CA7EED4C-887D-4D16-9AE3-C0ADA8143DF2}"/>
                      </a:ext>
                    </a:extLst>
                  </p:cNvPr>
                  <p:cNvPicPr/>
                  <p:nvPr/>
                </p:nvPicPr>
                <p:blipFill>
                  <a:blip r:embed="rId376"/>
                  <a:stretch>
                    <a:fillRect/>
                  </a:stretch>
                </p:blipFill>
                <p:spPr>
                  <a:xfrm>
                    <a:off x="8595734" y="3310173"/>
                    <a:ext cx="94436" cy="141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7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6CC14D47-49CE-4F1A-8791-C86AE9F4A008}"/>
                      </a:ext>
                    </a:extLst>
                  </p14:cNvPr>
                  <p14:cNvContentPartPr/>
                  <p14:nvPr/>
                </p14:nvContentPartPr>
                <p14:xfrm>
                  <a:off x="8715490" y="3380580"/>
                  <a:ext cx="44280" cy="11520"/>
                </p14:xfrm>
              </p:contentPart>
            </mc:Choice>
            <mc:Fallback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6CC14D47-49CE-4F1A-8791-C86AE9F4A008}"/>
                      </a:ext>
                    </a:extLst>
                  </p:cNvPr>
                  <p:cNvPicPr/>
                  <p:nvPr/>
                </p:nvPicPr>
                <p:blipFill>
                  <a:blip r:embed="rId378"/>
                  <a:stretch>
                    <a:fillRect/>
                  </a:stretch>
                </p:blipFill>
                <p:spPr>
                  <a:xfrm>
                    <a:off x="8706634" y="3371580"/>
                    <a:ext cx="61638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9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D5DE401E-012D-480C-80DF-27E1EC35A1AA}"/>
                      </a:ext>
                    </a:extLst>
                  </p14:cNvPr>
                  <p14:cNvContentPartPr/>
                  <p14:nvPr/>
                </p14:nvContentPartPr>
                <p14:xfrm>
                  <a:off x="8783170" y="3342060"/>
                  <a:ext cx="66240" cy="91080"/>
                </p14:xfrm>
              </p:contentPart>
            </mc:Choice>
            <mc:Fallback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D5DE401E-012D-480C-80DF-27E1EC35A1AA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8774669" y="3333174"/>
                    <a:ext cx="83597" cy="109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1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7D8E77F8-B7B6-451A-BCA9-8BE897C67751}"/>
                      </a:ext>
                    </a:extLst>
                  </p14:cNvPr>
                  <p14:cNvContentPartPr/>
                  <p14:nvPr/>
                </p14:nvContentPartPr>
                <p14:xfrm>
                  <a:off x="8881090" y="3433860"/>
                  <a:ext cx="3600" cy="2880"/>
                </p14:xfrm>
              </p:contentPart>
            </mc:Choice>
            <mc:Fallback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7D8E77F8-B7B6-451A-BCA9-8BE897C67751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8872450" y="3425220"/>
                    <a:ext cx="212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3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4D79721D-1E53-40F6-862F-066A0858D740}"/>
                      </a:ext>
                    </a:extLst>
                  </p14:cNvPr>
                  <p14:cNvContentPartPr/>
                  <p14:nvPr/>
                </p14:nvContentPartPr>
                <p14:xfrm>
                  <a:off x="8906650" y="3334860"/>
                  <a:ext cx="72720" cy="94680"/>
                </p14:xfrm>
              </p:contentPart>
            </mc:Choice>
            <mc:Fallback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4D79721D-1E53-40F6-862F-066A0858D740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8897782" y="3325614"/>
                    <a:ext cx="90102" cy="11280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7E387B5-8019-4DDE-9C4B-4226A8905E52}"/>
                    </a:ext>
                  </a:extLst>
                </p14:cNvPr>
                <p14:cNvContentPartPr/>
                <p14:nvPr/>
              </p14:nvContentPartPr>
              <p14:xfrm>
                <a:off x="8478250" y="4492260"/>
                <a:ext cx="52200" cy="162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7E387B5-8019-4DDE-9C4B-4226A8905E5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469728" y="4483036"/>
                  <a:ext cx="69600" cy="1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5EFF4E-482C-45A9-81F8-11AC4C7AD1B1}"/>
                    </a:ext>
                  </a:extLst>
                </p14:cNvPr>
                <p14:cNvContentPartPr/>
                <p14:nvPr/>
              </p14:nvContentPartPr>
              <p14:xfrm>
                <a:off x="8997370" y="4466700"/>
                <a:ext cx="45720" cy="175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5EFF4E-482C-45A9-81F8-11AC4C7AD1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88864" y="4457454"/>
                  <a:ext cx="63087" cy="193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F6E26DB-C8EB-4753-A681-B2EBDCE7BEA4}"/>
                    </a:ext>
                  </a:extLst>
                </p14:cNvPr>
                <p14:cNvContentPartPr/>
                <p14:nvPr/>
              </p14:nvContentPartPr>
              <p14:xfrm>
                <a:off x="7307890" y="4266900"/>
                <a:ext cx="94320" cy="167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F6E26DB-C8EB-4753-A681-B2EBDCE7BEA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299412" y="4257662"/>
                  <a:ext cx="111630" cy="185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CAC0F9-73D8-4D5C-A335-BD64E219A3D8}"/>
                    </a:ext>
                  </a:extLst>
                </p14:cNvPr>
                <p14:cNvContentPartPr/>
                <p14:nvPr/>
              </p14:nvContentPartPr>
              <p14:xfrm>
                <a:off x="7302490" y="4356900"/>
                <a:ext cx="64440" cy="16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CAC0F9-73D8-4D5C-A335-BD64E219A3D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93945" y="4347700"/>
                  <a:ext cx="81885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52BB08-927A-44EB-BE02-70EE7ABC8372}"/>
                    </a:ext>
                  </a:extLst>
                </p14:cNvPr>
                <p14:cNvContentPartPr/>
                <p14:nvPr/>
              </p14:nvContentPartPr>
              <p14:xfrm>
                <a:off x="7411570" y="4342140"/>
                <a:ext cx="56880" cy="91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52BB08-927A-44EB-BE02-70EE7ABC837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03038" y="4332921"/>
                  <a:ext cx="74300" cy="10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BD9BE26-E348-4128-8390-AAC6311154A9}"/>
                    </a:ext>
                  </a:extLst>
                </p14:cNvPr>
                <p14:cNvContentPartPr/>
                <p14:nvPr/>
              </p14:nvContentPartPr>
              <p14:xfrm>
                <a:off x="7486810" y="4343580"/>
                <a:ext cx="72000" cy="83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BD9BE26-E348-4128-8390-AAC6311154A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78339" y="4334341"/>
                  <a:ext cx="89294" cy="101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EB1AE6D-575B-4958-9A29-C129F82322E8}"/>
                    </a:ext>
                  </a:extLst>
                </p14:cNvPr>
                <p14:cNvContentPartPr/>
                <p14:nvPr/>
              </p14:nvContentPartPr>
              <p14:xfrm>
                <a:off x="7551970" y="4351140"/>
                <a:ext cx="82440" cy="83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EB1AE6D-575B-4958-9A29-C129F82322E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43478" y="4342272"/>
                  <a:ext cx="99777" cy="10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98E820-3BBE-4ADF-ACA9-CE4E90B71194}"/>
                    </a:ext>
                  </a:extLst>
                </p14:cNvPr>
                <p14:cNvContentPartPr/>
                <p14:nvPr/>
              </p14:nvContentPartPr>
              <p14:xfrm>
                <a:off x="7735570" y="4269780"/>
                <a:ext cx="61920" cy="169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998E820-3BBE-4ADF-ACA9-CE4E90B7119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27078" y="4260544"/>
                  <a:ext cx="79258" cy="187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6751F7-0268-47D5-9D80-73163E78970F}"/>
                    </a:ext>
                  </a:extLst>
                </p14:cNvPr>
                <p14:cNvContentPartPr/>
                <p14:nvPr/>
              </p14:nvContentPartPr>
              <p14:xfrm>
                <a:off x="7835290" y="4355100"/>
                <a:ext cx="9360" cy="88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6751F7-0268-47D5-9D80-73163E78970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26290" y="4345874"/>
                  <a:ext cx="27000" cy="10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4F447EC-0539-4468-8B79-0E86B4DFFA57}"/>
                    </a:ext>
                  </a:extLst>
                </p14:cNvPr>
                <p14:cNvContentPartPr/>
                <p14:nvPr/>
              </p14:nvContentPartPr>
              <p14:xfrm>
                <a:off x="7815490" y="4293540"/>
                <a:ext cx="9360" cy="20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4F447EC-0539-4468-8B79-0E86B4DFFA5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06490" y="4284382"/>
                  <a:ext cx="27000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44639B2-CF99-4532-89A2-0EDE223973F8}"/>
                    </a:ext>
                  </a:extLst>
                </p14:cNvPr>
                <p14:cNvContentPartPr/>
                <p14:nvPr/>
              </p14:nvContentPartPr>
              <p14:xfrm>
                <a:off x="7881010" y="4352220"/>
                <a:ext cx="91800" cy="157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44639B2-CF99-4532-89A2-0EDE223973F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872149" y="4343357"/>
                  <a:ext cx="109168" cy="17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A86D246-261D-4C4B-9A25-76AB8CE67F08}"/>
                    </a:ext>
                  </a:extLst>
                </p14:cNvPr>
                <p14:cNvContentPartPr/>
                <p14:nvPr/>
              </p14:nvContentPartPr>
              <p14:xfrm>
                <a:off x="7958410" y="4242060"/>
                <a:ext cx="62640" cy="201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A86D246-261D-4C4B-9A25-76AB8CE67F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949512" y="4233199"/>
                  <a:ext cx="80080" cy="22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A806E07-5936-47AB-B497-0FB3C998C30B}"/>
                    </a:ext>
                  </a:extLst>
                </p14:cNvPr>
                <p14:cNvContentPartPr/>
                <p14:nvPr/>
              </p14:nvContentPartPr>
              <p14:xfrm>
                <a:off x="8045890" y="4243140"/>
                <a:ext cx="9000" cy="196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A806E07-5936-47AB-B497-0FB3C998C30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036890" y="4234289"/>
                  <a:ext cx="26640" cy="21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7625CCF-BE1F-4BAA-A88A-4EFEDD45DDFF}"/>
                    </a:ext>
                  </a:extLst>
                </p14:cNvPr>
                <p14:cNvContentPartPr/>
                <p14:nvPr/>
              </p14:nvContentPartPr>
              <p14:xfrm>
                <a:off x="8023570" y="4350420"/>
                <a:ext cx="56160" cy="10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7625CCF-BE1F-4BAA-A88A-4EFEDD45DDF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15039" y="4341482"/>
                  <a:ext cx="73577" cy="2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C1340D8-DFFA-4B12-829D-ED1D3B0FE7BF}"/>
                    </a:ext>
                  </a:extLst>
                </p14:cNvPr>
                <p14:cNvContentPartPr/>
                <p14:nvPr/>
              </p14:nvContentPartPr>
              <p14:xfrm>
                <a:off x="8158570" y="4232700"/>
                <a:ext cx="123840" cy="190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C1340D8-DFFA-4B12-829D-ED1D3B0FE7B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150054" y="4223473"/>
                  <a:ext cx="141227" cy="208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36960A-79B2-4DFC-90F0-8F9AFCFE71B5}"/>
                    </a:ext>
                  </a:extLst>
                </p14:cNvPr>
                <p14:cNvContentPartPr/>
                <p14:nvPr/>
              </p14:nvContentPartPr>
              <p14:xfrm>
                <a:off x="8288530" y="4336380"/>
                <a:ext cx="135720" cy="87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36960A-79B2-4DFC-90F0-8F9AFCFE71B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280025" y="4327522"/>
                  <a:ext cx="153084" cy="105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E3E1AC-1FF6-464D-906D-9299D00B5E68}"/>
                    </a:ext>
                  </a:extLst>
                </p14:cNvPr>
                <p14:cNvContentPartPr/>
                <p14:nvPr/>
              </p14:nvContentPartPr>
              <p14:xfrm>
                <a:off x="8387530" y="4281660"/>
                <a:ext cx="33120" cy="25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E3E1AC-1FF6-464D-906D-9299D00B5E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78627" y="4272895"/>
                  <a:ext cx="50570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850B62-2296-4E68-A61E-1DDCFA1E13B3}"/>
                    </a:ext>
                  </a:extLst>
                </p14:cNvPr>
                <p14:cNvContentPartPr/>
                <p14:nvPr/>
              </p14:nvContentPartPr>
              <p14:xfrm>
                <a:off x="8435410" y="4330980"/>
                <a:ext cx="75240" cy="107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850B62-2296-4E68-A61E-1DDCFA1E13B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26579" y="4321733"/>
                  <a:ext cx="92549" cy="125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143091B-0E5A-408A-9C9B-170B39A90A6E}"/>
                    </a:ext>
                  </a:extLst>
                </p14:cNvPr>
                <p14:cNvContentPartPr/>
                <p14:nvPr/>
              </p14:nvContentPartPr>
              <p14:xfrm>
                <a:off x="8521090" y="4330620"/>
                <a:ext cx="60120" cy="110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143091B-0E5A-408A-9C9B-170B39A90A6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12552" y="4321378"/>
                  <a:ext cx="77551" cy="128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43E69A-3475-4DBF-99C4-80D4F31370D1}"/>
                    </a:ext>
                  </a:extLst>
                </p14:cNvPr>
                <p14:cNvContentPartPr/>
                <p14:nvPr/>
              </p14:nvContentPartPr>
              <p14:xfrm>
                <a:off x="8626210" y="4330980"/>
                <a:ext cx="25560" cy="24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43E69A-3475-4DBF-99C4-80D4F31370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17335" y="4321707"/>
                  <a:ext cx="42955" cy="42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38C1BF7-677B-42C1-8771-A7927F1DEA90}"/>
                    </a:ext>
                  </a:extLst>
                </p14:cNvPr>
                <p14:cNvContentPartPr/>
                <p14:nvPr/>
              </p14:nvContentPartPr>
              <p14:xfrm>
                <a:off x="8635210" y="4402980"/>
                <a:ext cx="25920" cy="28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38C1BF7-677B-42C1-8771-A7927F1DEA9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626333" y="4394118"/>
                  <a:ext cx="43318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84C0E13-652F-4D6B-B6D8-012126E5361A}"/>
                    </a:ext>
                  </a:extLst>
                </p14:cNvPr>
                <p14:cNvContentPartPr/>
                <p14:nvPr/>
              </p14:nvContentPartPr>
              <p14:xfrm>
                <a:off x="7305370" y="4531140"/>
                <a:ext cx="21240" cy="176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84C0E13-652F-4D6B-B6D8-012126E536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96874" y="4521895"/>
                  <a:ext cx="38586" cy="1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428539C-89B6-407D-85CA-8B3B0EC5A277}"/>
                    </a:ext>
                  </a:extLst>
                </p14:cNvPr>
                <p14:cNvContentPartPr/>
                <p14:nvPr/>
              </p14:nvContentPartPr>
              <p14:xfrm>
                <a:off x="7325170" y="4539780"/>
                <a:ext cx="65880" cy="161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428539C-89B6-407D-85CA-8B3B0EC5A27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316669" y="4530553"/>
                  <a:ext cx="83235" cy="179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DC95A29-3B2F-447A-9B76-469F40EB77E1}"/>
                    </a:ext>
                  </a:extLst>
                </p14:cNvPr>
                <p14:cNvContentPartPr/>
                <p14:nvPr/>
              </p14:nvContentPartPr>
              <p14:xfrm>
                <a:off x="7406890" y="4605660"/>
                <a:ext cx="64800" cy="68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DC95A29-3B2F-447A-9B76-469F40EB77E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98392" y="4596417"/>
                  <a:ext cx="82151" cy="86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A9F119-9958-4526-ACE2-D9C5E9187BCE}"/>
                    </a:ext>
                  </a:extLst>
                </p14:cNvPr>
                <p14:cNvContentPartPr/>
                <p14:nvPr/>
              </p14:nvContentPartPr>
              <p14:xfrm>
                <a:off x="7490410" y="4592700"/>
                <a:ext cx="57240" cy="141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A9F119-9958-4526-ACE2-D9C5E9187BC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481522" y="4583465"/>
                  <a:ext cx="74661" cy="159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F90FBB3-CE55-4619-BF24-DBFBBEC81A03}"/>
                    </a:ext>
                  </a:extLst>
                </p14:cNvPr>
                <p14:cNvContentPartPr/>
                <p14:nvPr/>
              </p14:nvContentPartPr>
              <p14:xfrm>
                <a:off x="7559890" y="4593060"/>
                <a:ext cx="55440" cy="151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F90FBB3-CE55-4619-BF24-DBFBBEC81A0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51415" y="4583819"/>
                  <a:ext cx="72743" cy="169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4414B3E-6B94-4B4D-9E92-5ADFE3E4060B}"/>
                    </a:ext>
                  </a:extLst>
                </p14:cNvPr>
                <p14:cNvContentPartPr/>
                <p14:nvPr/>
              </p14:nvContentPartPr>
              <p14:xfrm>
                <a:off x="7642330" y="4590900"/>
                <a:ext cx="66600" cy="92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4414B3E-6B94-4B4D-9E92-5ADFE3E4060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33828" y="4581649"/>
                  <a:ext cx="83959" cy="111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937C1A1-12B0-46CF-B587-9A5FC57EC225}"/>
                    </a:ext>
                  </a:extLst>
                </p14:cNvPr>
                <p14:cNvContentPartPr/>
                <p14:nvPr/>
              </p14:nvContentPartPr>
              <p14:xfrm>
                <a:off x="7320490" y="4784940"/>
                <a:ext cx="97200" cy="136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937C1A1-12B0-46CF-B587-9A5FC57EC22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311976" y="4775696"/>
                  <a:ext cx="114582" cy="154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892F21A-8F11-4ED6-82BC-5060FC02A878}"/>
                    </a:ext>
                  </a:extLst>
                </p14:cNvPr>
                <p14:cNvContentPartPr/>
                <p14:nvPr/>
              </p14:nvContentPartPr>
              <p14:xfrm>
                <a:off x="7432810" y="4827780"/>
                <a:ext cx="83520" cy="70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892F21A-8F11-4ED6-82BC-5060FC02A87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424316" y="4818546"/>
                  <a:ext cx="100861" cy="8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18F7729-FBB1-4F0C-ABD0-6919AC167D38}"/>
                    </a:ext>
                  </a:extLst>
                </p14:cNvPr>
                <p14:cNvContentPartPr/>
                <p14:nvPr/>
              </p14:nvContentPartPr>
              <p14:xfrm>
                <a:off x="7530370" y="4824180"/>
                <a:ext cx="86760" cy="82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18F7729-FBB1-4F0C-ABD0-6919AC167D3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521871" y="4815306"/>
                  <a:ext cx="104112" cy="100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2C6B37D-58D2-4026-84A8-B5B7809CC45D}"/>
                    </a:ext>
                  </a:extLst>
                </p14:cNvPr>
                <p14:cNvContentPartPr/>
                <p14:nvPr/>
              </p14:nvContentPartPr>
              <p14:xfrm>
                <a:off x="7631170" y="4728780"/>
                <a:ext cx="69840" cy="171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2C6B37D-58D2-4026-84A8-B5B7809CC45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22662" y="4719547"/>
                  <a:ext cx="87211" cy="189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43C510C-CBA7-48C8-990C-E067DB641C3F}"/>
                    </a:ext>
                  </a:extLst>
                </p14:cNvPr>
                <p14:cNvContentPartPr/>
                <p14:nvPr/>
              </p14:nvContentPartPr>
              <p14:xfrm>
                <a:off x="7711090" y="4710780"/>
                <a:ext cx="83880" cy="178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43C510C-CBA7-48C8-990C-E067DB641C3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02560" y="4701926"/>
                  <a:ext cx="101296" cy="196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4029D70-B3B1-494C-8557-5FE77F6E71D0}"/>
                    </a:ext>
                  </a:extLst>
                </p14:cNvPr>
                <p14:cNvContentPartPr/>
                <p14:nvPr/>
              </p14:nvContentPartPr>
              <p14:xfrm>
                <a:off x="7796410" y="4805820"/>
                <a:ext cx="72000" cy="694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4029D70-B3B1-494C-8557-5FE77F6E71D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787939" y="4796950"/>
                  <a:ext cx="89294" cy="87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DEB6022-12A1-4793-B13F-BBE6E6544AA5}"/>
                    </a:ext>
                  </a:extLst>
                </p14:cNvPr>
                <p14:cNvContentPartPr/>
                <p14:nvPr/>
              </p14:nvContentPartPr>
              <p14:xfrm>
                <a:off x="8504890" y="4692420"/>
                <a:ext cx="44640" cy="152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DEB6022-12A1-4793-B13F-BBE6E6544AA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96387" y="4683549"/>
                  <a:ext cx="62000" cy="170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1A0EF29-907F-4BB1-8C0B-3DA2064E9200}"/>
                    </a:ext>
                  </a:extLst>
                </p14:cNvPr>
                <p14:cNvContentPartPr/>
                <p14:nvPr/>
              </p14:nvContentPartPr>
              <p14:xfrm>
                <a:off x="7330625" y="4952405"/>
                <a:ext cx="86400" cy="159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1A0EF29-907F-4BB1-8C0B-3DA2064E920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322127" y="4943545"/>
                  <a:ext cx="103751" cy="177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E2DD773-87AA-4D8B-AF79-BEDE31323690}"/>
                    </a:ext>
                  </a:extLst>
                </p14:cNvPr>
                <p14:cNvContentPartPr/>
                <p14:nvPr/>
              </p14:nvContentPartPr>
              <p14:xfrm>
                <a:off x="7422065" y="5021885"/>
                <a:ext cx="66240" cy="68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E2DD773-87AA-4D8B-AF79-BEDE3132369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13209" y="5013010"/>
                  <a:ext cx="83597" cy="86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A433FFE-035E-42DB-8C5C-D8DFEFB40288}"/>
                    </a:ext>
                  </a:extLst>
                </p14:cNvPr>
                <p14:cNvContentPartPr/>
                <p14:nvPr/>
              </p14:nvContentPartPr>
              <p14:xfrm>
                <a:off x="7508825" y="4936565"/>
                <a:ext cx="19440" cy="142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A433FFE-035E-42DB-8C5C-D8DFEFB4028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500342" y="4927701"/>
                  <a:ext cx="36759" cy="16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F6B18E6-7A70-4CF4-AB02-C343F7332F9C}"/>
                    </a:ext>
                  </a:extLst>
                </p14:cNvPr>
                <p14:cNvContentPartPr/>
                <p14:nvPr/>
              </p14:nvContentPartPr>
              <p14:xfrm>
                <a:off x="7486505" y="5010005"/>
                <a:ext cx="64800" cy="12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F6B18E6-7A70-4CF4-AB02-C343F7332F9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478007" y="5001365"/>
                  <a:ext cx="82151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49B1CBD-4856-4614-BAEA-DFC9AB896A7D}"/>
                    </a:ext>
                  </a:extLst>
                </p14:cNvPr>
                <p14:cNvContentPartPr/>
                <p14:nvPr/>
              </p14:nvContentPartPr>
              <p14:xfrm>
                <a:off x="7564985" y="5006765"/>
                <a:ext cx="21600" cy="648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49B1CBD-4856-4614-BAEA-DFC9AB896A7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556487" y="4997560"/>
                  <a:ext cx="38951" cy="8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A342829-F0B5-40AE-9ADF-D84D9729F7B7}"/>
                    </a:ext>
                  </a:extLst>
                </p14:cNvPr>
                <p14:cNvContentPartPr/>
                <p14:nvPr/>
              </p14:nvContentPartPr>
              <p14:xfrm>
                <a:off x="7554905" y="4964645"/>
                <a:ext cx="12600" cy="6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A342829-F0B5-40AE-9ADF-D84D9729F7B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46265" y="4955465"/>
                  <a:ext cx="30240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1BC2AFC-AC58-4A47-9E30-797AAF9B16D7}"/>
                    </a:ext>
                  </a:extLst>
                </p14:cNvPr>
                <p14:cNvContentPartPr/>
                <p14:nvPr/>
              </p14:nvContentPartPr>
              <p14:xfrm>
                <a:off x="7601345" y="4986245"/>
                <a:ext cx="67320" cy="82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1BC2AFC-AC58-4A47-9E30-797AAF9B16D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92841" y="4977412"/>
                  <a:ext cx="84681" cy="100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2E265C7-81CC-40A2-922E-DC4C4E13CFED}"/>
                    </a:ext>
                  </a:extLst>
                </p14:cNvPr>
                <p14:cNvContentPartPr/>
                <p14:nvPr/>
              </p14:nvContentPartPr>
              <p14:xfrm>
                <a:off x="8550970" y="4527900"/>
                <a:ext cx="52920" cy="87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2E265C7-81CC-40A2-922E-DC4C4E13CFE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542446" y="4518671"/>
                  <a:ext cx="70323" cy="105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FFFDA0E-DAE0-4B61-A929-1D7DDEA2D4A0}"/>
                    </a:ext>
                  </a:extLst>
                </p14:cNvPr>
                <p14:cNvContentPartPr/>
                <p14:nvPr/>
              </p14:nvContentPartPr>
              <p14:xfrm>
                <a:off x="8642770" y="4582260"/>
                <a:ext cx="9360" cy="16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FFFDA0E-DAE0-4B61-A929-1D7DDEA2D4A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634450" y="4573424"/>
                  <a:ext cx="26347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053F26E-08A2-4A40-81B6-99C0252DEB48}"/>
                    </a:ext>
                  </a:extLst>
                </p14:cNvPr>
                <p14:cNvContentPartPr/>
                <p14:nvPr/>
              </p14:nvContentPartPr>
              <p14:xfrm>
                <a:off x="8656090" y="4525020"/>
                <a:ext cx="57600" cy="97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053F26E-08A2-4A40-81B6-99C0252DEB4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647256" y="4516151"/>
                  <a:ext cx="74915" cy="115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99EBDF0-5157-4C00-A816-0A4E3152793C}"/>
                    </a:ext>
                  </a:extLst>
                </p14:cNvPr>
                <p14:cNvContentPartPr/>
                <p14:nvPr/>
              </p14:nvContentPartPr>
              <p14:xfrm>
                <a:off x="8740690" y="4569300"/>
                <a:ext cx="54360" cy="11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99EBDF0-5157-4C00-A816-0A4E3152793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731808" y="4560381"/>
                  <a:ext cx="71769" cy="2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DE068F7-BDF5-42D9-A4CA-75020C9D9DC4}"/>
                    </a:ext>
                  </a:extLst>
                </p14:cNvPr>
                <p14:cNvContentPartPr/>
                <p14:nvPr/>
              </p14:nvContentPartPr>
              <p14:xfrm>
                <a:off x="8831770" y="4521780"/>
                <a:ext cx="13320" cy="92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DE068F7-BDF5-42D9-A4CA-75020C9D9DC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22770" y="4512934"/>
                  <a:ext cx="30960" cy="110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0680DE2-2BFF-4710-AF74-8E12B715426B}"/>
                    </a:ext>
                  </a:extLst>
                </p14:cNvPr>
                <p14:cNvContentPartPr/>
                <p14:nvPr/>
              </p14:nvContentPartPr>
              <p14:xfrm>
                <a:off x="8860570" y="4521060"/>
                <a:ext cx="48240" cy="101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0680DE2-2BFF-4710-AF74-8E12B715426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852119" y="4511832"/>
                  <a:ext cx="65494" cy="119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13F9B6-5A52-4AB8-B99C-A3A4C71072C2}"/>
                    </a:ext>
                  </a:extLst>
                </p14:cNvPr>
                <p14:cNvContentPartPr/>
                <p14:nvPr/>
              </p14:nvContentPartPr>
              <p14:xfrm>
                <a:off x="8926090" y="4584420"/>
                <a:ext cx="9720" cy="15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13F9B6-5A52-4AB8-B99C-A3A4C71072C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17450" y="4575348"/>
                  <a:ext cx="27360" cy="3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F16A324-8895-4FD6-9902-75C6A665FA6B}"/>
                    </a:ext>
                  </a:extLst>
                </p14:cNvPr>
                <p14:cNvContentPartPr/>
                <p14:nvPr/>
              </p14:nvContentPartPr>
              <p14:xfrm>
                <a:off x="8943370" y="4505220"/>
                <a:ext cx="52560" cy="99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F16A324-8895-4FD6-9902-75C6A665FA6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934847" y="4496354"/>
                  <a:ext cx="69962" cy="11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15E601B-D5EE-496A-BF07-9F09B8784991}"/>
                    </a:ext>
                  </a:extLst>
                </p14:cNvPr>
                <p14:cNvContentPartPr/>
                <p14:nvPr/>
              </p14:nvContentPartPr>
              <p14:xfrm>
                <a:off x="8560690" y="4696740"/>
                <a:ext cx="46080" cy="98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15E601B-D5EE-496A-BF07-9F09B878499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552183" y="4687873"/>
                  <a:ext cx="63449" cy="11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A73E35E-F4AC-4598-8E07-B0463F815E02}"/>
                    </a:ext>
                  </a:extLst>
                </p14:cNvPr>
                <p14:cNvContentPartPr/>
                <p14:nvPr/>
              </p14:nvContentPartPr>
              <p14:xfrm>
                <a:off x="8640610" y="4776660"/>
                <a:ext cx="4320" cy="4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A73E35E-F4AC-4598-8E07-B0463F815E0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31610" y="4768020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680724C-DE06-4D1B-AC55-9CBC48E547F7}"/>
                    </a:ext>
                  </a:extLst>
                </p14:cNvPr>
                <p14:cNvContentPartPr/>
                <p14:nvPr/>
              </p14:nvContentPartPr>
              <p14:xfrm>
                <a:off x="8651770" y="4705020"/>
                <a:ext cx="54000" cy="89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680724C-DE06-4D1B-AC55-9CBC48E547F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643244" y="4695797"/>
                  <a:ext cx="71408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7F6374C-C5B1-42C5-9C32-B9DF2CDF4915}"/>
                    </a:ext>
                  </a:extLst>
                </p14:cNvPr>
                <p14:cNvContentPartPr/>
                <p14:nvPr/>
              </p14:nvContentPartPr>
              <p14:xfrm>
                <a:off x="8721610" y="4739580"/>
                <a:ext cx="41400" cy="5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7F6374C-C5B1-42C5-9C32-B9DF2CDF491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12688" y="4730580"/>
                  <a:ext cx="58888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59FC9F7-7DB0-437D-945B-35BE2E6D8A4C}"/>
                    </a:ext>
                  </a:extLst>
                </p14:cNvPr>
                <p14:cNvContentPartPr/>
                <p14:nvPr/>
              </p14:nvContentPartPr>
              <p14:xfrm>
                <a:off x="8794690" y="4705020"/>
                <a:ext cx="66600" cy="86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59FC9F7-7DB0-437D-945B-35BE2E6D8A4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85834" y="4695790"/>
                  <a:ext cx="83959" cy="10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BB8C689-1AAD-440F-BFD5-C520E1D53EAE}"/>
                    </a:ext>
                  </a:extLst>
                </p14:cNvPr>
                <p14:cNvContentPartPr/>
                <p14:nvPr/>
              </p14:nvContentPartPr>
              <p14:xfrm>
                <a:off x="8882530" y="4698900"/>
                <a:ext cx="42480" cy="89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BB8C689-1AAD-440F-BFD5-C520E1D53EA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73680" y="4690046"/>
                  <a:ext cx="59826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59605DF-3DD4-4492-833F-7D7DDB709C96}"/>
                    </a:ext>
                  </a:extLst>
                </p14:cNvPr>
                <p14:cNvContentPartPr/>
                <p14:nvPr/>
              </p14:nvContentPartPr>
              <p14:xfrm>
                <a:off x="8944090" y="4770900"/>
                <a:ext cx="2520" cy="4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59605DF-3DD4-4492-833F-7D7DDB709C9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35450" y="4761082"/>
                  <a:ext cx="20160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F52DB0C-0EBB-45B6-B33A-2DA224823135}"/>
                    </a:ext>
                  </a:extLst>
                </p14:cNvPr>
                <p14:cNvContentPartPr/>
                <p14:nvPr/>
              </p14:nvContentPartPr>
              <p14:xfrm>
                <a:off x="8948770" y="4714020"/>
                <a:ext cx="60840" cy="885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F52DB0C-0EBB-45B6-B33A-2DA22482313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940281" y="4704795"/>
                  <a:ext cx="78172" cy="10664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092193D5-98FC-48ED-81F0-3B4082AD6973}"/>
                </a:ext>
              </a:extLst>
            </p:cNvPr>
            <p:cNvGrpSpPr/>
            <p:nvPr/>
          </p:nvGrpSpPr>
          <p:grpSpPr>
            <a:xfrm>
              <a:off x="8501345" y="4898045"/>
              <a:ext cx="581040" cy="188640"/>
              <a:chOff x="8501345" y="4898045"/>
              <a:chExt cx="581040" cy="188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95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9E1BD004-0B84-4F60-AD33-75C89F166380}"/>
                      </a:ext>
                    </a:extLst>
                  </p14:cNvPr>
                  <p14:cNvContentPartPr/>
                  <p14:nvPr/>
                </p14:nvContentPartPr>
                <p14:xfrm>
                  <a:off x="8501345" y="4918565"/>
                  <a:ext cx="55800" cy="168120"/>
                </p14:xfrm>
              </p:contentPart>
            </mc:Choice>
            <mc:Fallback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9E1BD004-0B84-4F60-AD33-75C89F166380}"/>
                      </a:ext>
                    </a:extLst>
                  </p:cNvPr>
                  <p:cNvPicPr/>
                  <p:nvPr/>
                </p:nvPicPr>
                <p:blipFill>
                  <a:blip r:embed="rId496"/>
                  <a:stretch>
                    <a:fillRect/>
                  </a:stretch>
                </p:blipFill>
                <p:spPr>
                  <a:xfrm>
                    <a:off x="8492516" y="4909328"/>
                    <a:ext cx="73105" cy="1862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7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16D62BC4-A279-403E-92D7-AB23B3C83E9B}"/>
                      </a:ext>
                    </a:extLst>
                  </p14:cNvPr>
                  <p14:cNvContentPartPr/>
                  <p14:nvPr/>
                </p14:nvContentPartPr>
                <p14:xfrm>
                  <a:off x="9027665" y="4898045"/>
                  <a:ext cx="54720" cy="180000"/>
                </p14:xfrm>
              </p:contentPart>
            </mc:Choice>
            <mc:Fallback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16D62BC4-A279-403E-92D7-AB23B3C83E9B}"/>
                      </a:ext>
                    </a:extLst>
                  </p:cNvPr>
                  <p:cNvPicPr/>
                  <p:nvPr/>
                </p:nvPicPr>
                <p:blipFill>
                  <a:blip r:embed="rId498"/>
                  <a:stretch>
                    <a:fillRect/>
                  </a:stretch>
                </p:blipFill>
                <p:spPr>
                  <a:xfrm>
                    <a:off x="9018782" y="4888805"/>
                    <a:ext cx="72131" cy="19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9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3970841F-D68C-4BD2-8A98-B434F226E01A}"/>
                      </a:ext>
                    </a:extLst>
                  </p14:cNvPr>
                  <p14:cNvContentPartPr/>
                  <p14:nvPr/>
                </p14:nvContentPartPr>
                <p14:xfrm>
                  <a:off x="8554210" y="4917060"/>
                  <a:ext cx="69840" cy="10692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3970841F-D68C-4BD2-8A98-B434F226E01A}"/>
                      </a:ext>
                    </a:extLst>
                  </p:cNvPr>
                  <p:cNvPicPr/>
                  <p:nvPr/>
                </p:nvPicPr>
                <p:blipFill>
                  <a:blip r:embed="rId500"/>
                  <a:stretch>
                    <a:fillRect/>
                  </a:stretch>
                </p:blipFill>
                <p:spPr>
                  <a:xfrm>
                    <a:off x="8545702" y="4908181"/>
                    <a:ext cx="87211" cy="125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1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1CAC0948-8349-4669-8357-6DE5724BB253}"/>
                      </a:ext>
                    </a:extLst>
                  </p14:cNvPr>
                  <p14:cNvContentPartPr/>
                  <p14:nvPr/>
                </p14:nvContentPartPr>
                <p14:xfrm>
                  <a:off x="8655370" y="5005260"/>
                  <a:ext cx="11160" cy="792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1CAC0948-8349-4669-8357-6DE5724BB253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8647000" y="4996209"/>
                    <a:ext cx="28249" cy="2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2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592CDA0B-EDB1-4F1D-BDC3-C0AE6E6DD760}"/>
                      </a:ext>
                    </a:extLst>
                  </p14:cNvPr>
                  <p14:cNvContentPartPr/>
                  <p14:nvPr/>
                </p14:nvContentPartPr>
                <p14:xfrm>
                  <a:off x="8674090" y="4951980"/>
                  <a:ext cx="69840" cy="6768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592CDA0B-EDB1-4F1D-BDC3-C0AE6E6DD760}"/>
                      </a:ext>
                    </a:extLst>
                  </p:cNvPr>
                  <p:cNvPicPr/>
                  <p:nvPr/>
                </p:nvPicPr>
                <p:blipFill>
                  <a:blip r:embed="rId503"/>
                  <a:stretch>
                    <a:fillRect/>
                  </a:stretch>
                </p:blipFill>
                <p:spPr>
                  <a:xfrm>
                    <a:off x="8665227" y="4943104"/>
                    <a:ext cx="87211" cy="8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4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9D0B64BF-4F5E-42EA-B989-4E06DF811B61}"/>
                      </a:ext>
                    </a:extLst>
                  </p14:cNvPr>
                  <p14:cNvContentPartPr/>
                  <p14:nvPr/>
                </p14:nvContentPartPr>
                <p14:xfrm>
                  <a:off x="8757970" y="4905180"/>
                  <a:ext cx="53280" cy="10548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9D0B64BF-4F5E-42EA-B989-4E06DF811B61}"/>
                      </a:ext>
                    </a:extLst>
                  </p:cNvPr>
                  <p:cNvPicPr/>
                  <p:nvPr/>
                </p:nvPicPr>
                <p:blipFill>
                  <a:blip r:embed="rId505"/>
                  <a:stretch>
                    <a:fillRect/>
                  </a:stretch>
                </p:blipFill>
                <p:spPr>
                  <a:xfrm>
                    <a:off x="8749445" y="4896329"/>
                    <a:ext cx="70685" cy="123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6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0B2A2782-FEA4-4F4E-95AD-99426866380A}"/>
                      </a:ext>
                    </a:extLst>
                  </p14:cNvPr>
                  <p14:cNvContentPartPr/>
                  <p14:nvPr/>
                </p14:nvContentPartPr>
                <p14:xfrm>
                  <a:off x="8836450" y="4981860"/>
                  <a:ext cx="30240" cy="396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0B2A2782-FEA4-4F4E-95AD-99426866380A}"/>
                      </a:ext>
                    </a:extLst>
                  </p:cNvPr>
                  <p:cNvPicPr/>
                  <p:nvPr/>
                </p:nvPicPr>
                <p:blipFill>
                  <a:blip r:embed="rId507"/>
                  <a:stretch>
                    <a:fillRect/>
                  </a:stretch>
                </p:blipFill>
                <p:spPr>
                  <a:xfrm>
                    <a:off x="8827659" y="4973220"/>
                    <a:ext cx="4747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8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089A5681-6851-4155-9C72-F2A692C18C14}"/>
                      </a:ext>
                    </a:extLst>
                  </p14:cNvPr>
                  <p14:cNvContentPartPr/>
                  <p14:nvPr/>
                </p14:nvContentPartPr>
                <p14:xfrm>
                  <a:off x="8890810" y="4914180"/>
                  <a:ext cx="11160" cy="11628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089A5681-6851-4155-9C72-F2A692C18C14}"/>
                      </a:ext>
                    </a:extLst>
                  </p:cNvPr>
                  <p:cNvPicPr/>
                  <p:nvPr/>
                </p:nvPicPr>
                <p:blipFill>
                  <a:blip r:embed="rId509"/>
                  <a:stretch>
                    <a:fillRect/>
                  </a:stretch>
                </p:blipFill>
                <p:spPr>
                  <a:xfrm>
                    <a:off x="8881810" y="4904951"/>
                    <a:ext cx="28800" cy="134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0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3B0C5F24-336B-489F-B3A4-0FDEA1046346}"/>
                      </a:ext>
                    </a:extLst>
                  </p14:cNvPr>
                  <p14:cNvContentPartPr/>
                  <p14:nvPr/>
                </p14:nvContentPartPr>
                <p14:xfrm>
                  <a:off x="8922850" y="5020740"/>
                  <a:ext cx="10440" cy="1008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3B0C5F24-336B-489F-B3A4-0FDEA1046346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8914210" y="5011780"/>
                    <a:ext cx="28080" cy="28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1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C0231C52-47C6-4D4B-B9A2-DADEFB99B38E}"/>
                      </a:ext>
                    </a:extLst>
                  </p14:cNvPr>
                  <p14:cNvContentPartPr/>
                  <p14:nvPr/>
                </p14:nvContentPartPr>
                <p14:xfrm>
                  <a:off x="8940130" y="4914180"/>
                  <a:ext cx="41760" cy="10512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C0231C52-47C6-4D4B-B9A2-DADEFB99B38E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8931636" y="4905328"/>
                    <a:ext cx="59101" cy="123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3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E04B4C62-7C1C-4728-A2BA-8C12E2B88065}"/>
                      </a:ext>
                    </a:extLst>
                  </p14:cNvPr>
                  <p14:cNvContentPartPr/>
                  <p14:nvPr/>
                </p14:nvContentPartPr>
                <p14:xfrm>
                  <a:off x="8990170" y="4926420"/>
                  <a:ext cx="43200" cy="8496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E04B4C62-7C1C-4728-A2BA-8C12E2B88065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8981672" y="4917185"/>
                    <a:ext cx="60551" cy="1030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6BAD82BD-4FEC-45AD-A3E5-2A5837755822}"/>
                  </a:ext>
                </a:extLst>
              </p14:cNvPr>
              <p14:cNvContentPartPr/>
              <p14:nvPr/>
            </p14:nvContentPartPr>
            <p14:xfrm>
              <a:off x="7558810" y="3905820"/>
              <a:ext cx="120960" cy="19116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6BAD82BD-4FEC-45AD-A3E5-2A583775582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549810" y="3897180"/>
                <a:ext cx="1386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D283FB29-B3A4-4A5D-98AC-C8E404B229D7}"/>
              </a:ext>
            </a:extLst>
          </p:cNvPr>
          <p:cNvGrpSpPr/>
          <p:nvPr/>
        </p:nvGrpSpPr>
        <p:grpSpPr>
          <a:xfrm>
            <a:off x="7725130" y="3927780"/>
            <a:ext cx="263520" cy="145440"/>
            <a:chOff x="7725130" y="3927780"/>
            <a:chExt cx="2635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9676B7B-5168-49EC-BDE2-E60EAAEE2371}"/>
                    </a:ext>
                  </a:extLst>
                </p14:cNvPr>
                <p14:cNvContentPartPr/>
                <p14:nvPr/>
              </p14:nvContentPartPr>
              <p14:xfrm>
                <a:off x="7725130" y="3927780"/>
                <a:ext cx="96120" cy="1414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9676B7B-5168-49EC-BDE2-E60EAAEE237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16490" y="3918780"/>
                  <a:ext cx="113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FD56BA9-0886-4BA1-8DEB-5862121674A3}"/>
                    </a:ext>
                  </a:extLst>
                </p14:cNvPr>
                <p14:cNvContentPartPr/>
                <p14:nvPr/>
              </p14:nvContentPartPr>
              <p14:xfrm>
                <a:off x="7846090" y="3931020"/>
                <a:ext cx="142560" cy="1422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FD56BA9-0886-4BA1-8DEB-5862121674A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837090" y="3922380"/>
                  <a:ext cx="1602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9BDA809-02E9-4F75-BD11-D8A4949D8C18}"/>
              </a:ext>
            </a:extLst>
          </p:cNvPr>
          <p:cNvGrpSpPr/>
          <p:nvPr/>
        </p:nvGrpSpPr>
        <p:grpSpPr>
          <a:xfrm>
            <a:off x="8122570" y="3910500"/>
            <a:ext cx="818280" cy="156240"/>
            <a:chOff x="8122570" y="3910500"/>
            <a:chExt cx="81828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668C74D-7AEF-43A5-877B-187898AF7029}"/>
                    </a:ext>
                  </a:extLst>
                </p14:cNvPr>
                <p14:cNvContentPartPr/>
                <p14:nvPr/>
              </p14:nvContentPartPr>
              <p14:xfrm>
                <a:off x="8122570" y="3910500"/>
                <a:ext cx="91440" cy="1468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668C74D-7AEF-43A5-877B-187898AF702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113930" y="3901860"/>
                  <a:ext cx="109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69ABF03-F68C-45E4-A79D-5552DC03B15E}"/>
                    </a:ext>
                  </a:extLst>
                </p14:cNvPr>
                <p14:cNvContentPartPr/>
                <p14:nvPr/>
              </p14:nvContentPartPr>
              <p14:xfrm>
                <a:off x="8236330" y="3921660"/>
                <a:ext cx="85680" cy="1314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69ABF03-F68C-45E4-A79D-5552DC03B15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227690" y="3912660"/>
                  <a:ext cx="103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3494235-E387-45A5-BD31-15FCFEB8556C}"/>
                    </a:ext>
                  </a:extLst>
                </p14:cNvPr>
                <p14:cNvContentPartPr/>
                <p14:nvPr/>
              </p14:nvContentPartPr>
              <p14:xfrm>
                <a:off x="8336410" y="3924900"/>
                <a:ext cx="79560" cy="1260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3494235-E387-45A5-BD31-15FCFEB8556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327410" y="3915900"/>
                  <a:ext cx="97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5DD1153-D9FA-42E0-8C6D-5F6930466D2B}"/>
                    </a:ext>
                  </a:extLst>
                </p14:cNvPr>
                <p14:cNvContentPartPr/>
                <p14:nvPr/>
              </p14:nvContentPartPr>
              <p14:xfrm>
                <a:off x="8345770" y="3984300"/>
                <a:ext cx="48240" cy="8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5DD1153-D9FA-42E0-8C6D-5F6930466D2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337130" y="3975300"/>
                  <a:ext cx="65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50FCD7F-428A-4B94-AA4A-6F7F09865FFB}"/>
                    </a:ext>
                  </a:extLst>
                </p14:cNvPr>
                <p14:cNvContentPartPr/>
                <p14:nvPr/>
              </p14:nvContentPartPr>
              <p14:xfrm>
                <a:off x="8418490" y="3928140"/>
                <a:ext cx="99000" cy="1245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50FCD7F-428A-4B94-AA4A-6F7F09865FF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409850" y="3919140"/>
                  <a:ext cx="11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5B9295F-04A5-4CED-BC62-F98980EC618F}"/>
                    </a:ext>
                  </a:extLst>
                </p14:cNvPr>
                <p14:cNvContentPartPr/>
                <p14:nvPr/>
              </p14:nvContentPartPr>
              <p14:xfrm>
                <a:off x="8543410" y="3933540"/>
                <a:ext cx="89280" cy="1184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5B9295F-04A5-4CED-BC62-F98980EC618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534410" y="3924540"/>
                  <a:ext cx="10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67AAA0A-8A1F-4474-AA3A-555E9A57A1C5}"/>
                    </a:ext>
                  </a:extLst>
                </p14:cNvPr>
                <p14:cNvContentPartPr/>
                <p14:nvPr/>
              </p14:nvContentPartPr>
              <p14:xfrm>
                <a:off x="8555290" y="3986820"/>
                <a:ext cx="50400" cy="144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67AAA0A-8A1F-4474-AA3A-555E9A57A1C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46650" y="3978180"/>
                  <a:ext cx="6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EE0EB71-4A65-4AB1-B28E-C29D9F6F90A9}"/>
                    </a:ext>
                  </a:extLst>
                </p14:cNvPr>
                <p14:cNvContentPartPr/>
                <p14:nvPr/>
              </p14:nvContentPartPr>
              <p14:xfrm>
                <a:off x="8662930" y="3922380"/>
                <a:ext cx="118800" cy="1404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EE0EB71-4A65-4AB1-B28E-C29D9F6F90A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653930" y="3913380"/>
                  <a:ext cx="13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26DDCF4-1ECD-4B63-BE8C-09026FC4E5C9}"/>
                    </a:ext>
                  </a:extLst>
                </p14:cNvPr>
                <p14:cNvContentPartPr/>
                <p14:nvPr/>
              </p14:nvContentPartPr>
              <p14:xfrm>
                <a:off x="8809810" y="3917340"/>
                <a:ext cx="131040" cy="1494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26DDCF4-1ECD-4B63-BE8C-09026FC4E5C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801170" y="3908340"/>
                  <a:ext cx="1486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85DCCC8-A36F-4CE8-B6AA-213957A275FA}"/>
              </a:ext>
            </a:extLst>
          </p:cNvPr>
          <p:cNvGrpSpPr/>
          <p:nvPr/>
        </p:nvGrpSpPr>
        <p:grpSpPr>
          <a:xfrm>
            <a:off x="7874890" y="2755260"/>
            <a:ext cx="275760" cy="118080"/>
            <a:chOff x="7874890" y="2755260"/>
            <a:chExt cx="27576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C9D24B-A592-430C-82E1-9ADFBD0BE893}"/>
                    </a:ext>
                  </a:extLst>
                </p14:cNvPr>
                <p14:cNvContentPartPr/>
                <p14:nvPr/>
              </p14:nvContentPartPr>
              <p14:xfrm>
                <a:off x="7874890" y="2755260"/>
                <a:ext cx="88560" cy="11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C9D24B-A592-430C-82E1-9ADFBD0BE89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66250" y="2746260"/>
                  <a:ext cx="106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AFAC14-A36D-41D6-84BE-0418A5D8A1C6}"/>
                    </a:ext>
                  </a:extLst>
                </p14:cNvPr>
                <p14:cNvContentPartPr/>
                <p14:nvPr/>
              </p14:nvContentPartPr>
              <p14:xfrm>
                <a:off x="7969570" y="2758140"/>
                <a:ext cx="74520" cy="10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AFAC14-A36D-41D6-84BE-0418A5D8A1C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960930" y="2749140"/>
                  <a:ext cx="92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F479BA-572D-400F-83DB-47E972198767}"/>
                    </a:ext>
                  </a:extLst>
                </p14:cNvPr>
                <p14:cNvContentPartPr/>
                <p14:nvPr/>
              </p14:nvContentPartPr>
              <p14:xfrm>
                <a:off x="8077210" y="2855700"/>
                <a:ext cx="7200" cy="11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F479BA-572D-400F-83DB-47E97219876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068570" y="2846700"/>
                  <a:ext cx="24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FDCD695-493A-4BDE-8457-4F339F2CD22D}"/>
                    </a:ext>
                  </a:extLst>
                </p14:cNvPr>
                <p14:cNvContentPartPr/>
                <p14:nvPr/>
              </p14:nvContentPartPr>
              <p14:xfrm>
                <a:off x="8128690" y="2762820"/>
                <a:ext cx="21960" cy="110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FDCD695-493A-4BDE-8457-4F339F2CD22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19690" y="2753820"/>
                  <a:ext cx="396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FCCE2D-262F-4DC2-AAEC-17B9EC8A497A}"/>
              </a:ext>
            </a:extLst>
          </p:cNvPr>
          <p:cNvGrpSpPr/>
          <p:nvPr/>
        </p:nvGrpSpPr>
        <p:grpSpPr>
          <a:xfrm>
            <a:off x="7906210" y="3030300"/>
            <a:ext cx="207720" cy="125280"/>
            <a:chOff x="7906210" y="3030300"/>
            <a:chExt cx="20772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90A16E-C557-45C8-85AE-9B7D3428BBCA}"/>
                    </a:ext>
                  </a:extLst>
                </p14:cNvPr>
                <p14:cNvContentPartPr/>
                <p14:nvPr/>
              </p14:nvContentPartPr>
              <p14:xfrm>
                <a:off x="7906210" y="3030300"/>
                <a:ext cx="72720" cy="115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90A16E-C557-45C8-85AE-9B7D3428BBC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897210" y="3021300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95205A-C083-4DF1-B0B3-79AC7C21534E}"/>
                    </a:ext>
                  </a:extLst>
                </p14:cNvPr>
                <p14:cNvContentPartPr/>
                <p14:nvPr/>
              </p14:nvContentPartPr>
              <p14:xfrm>
                <a:off x="8016370" y="3137580"/>
                <a:ext cx="9000" cy="9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95205A-C083-4DF1-B0B3-79AC7C21534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007730" y="3128580"/>
                  <a:ext cx="2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90C16A-0F3B-4089-84BA-8259568670C2}"/>
                    </a:ext>
                  </a:extLst>
                </p14:cNvPr>
                <p14:cNvContentPartPr/>
                <p14:nvPr/>
              </p14:nvContentPartPr>
              <p14:xfrm>
                <a:off x="8027890" y="3044700"/>
                <a:ext cx="86040" cy="110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90C16A-0F3B-4089-84BA-8259568670C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19250" y="3035700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2E99040-11AE-47D1-9C6F-CF8705DA067C}"/>
              </a:ext>
            </a:extLst>
          </p:cNvPr>
          <p:cNvGrpSpPr/>
          <p:nvPr/>
        </p:nvGrpSpPr>
        <p:grpSpPr>
          <a:xfrm>
            <a:off x="7919890" y="3326580"/>
            <a:ext cx="232200" cy="102600"/>
            <a:chOff x="7919890" y="3326580"/>
            <a:chExt cx="23220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CAE4A8E-DA89-4CC4-BE15-8B17411D1EFB}"/>
                    </a:ext>
                  </a:extLst>
                </p14:cNvPr>
                <p14:cNvContentPartPr/>
                <p14:nvPr/>
              </p14:nvContentPartPr>
              <p14:xfrm>
                <a:off x="7919890" y="3326940"/>
                <a:ext cx="102240" cy="97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CAE4A8E-DA89-4CC4-BE15-8B17411D1EF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910890" y="3317940"/>
                  <a:ext cx="119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CDB43E-1BED-4416-9CBE-66F50527041B}"/>
                    </a:ext>
                  </a:extLst>
                </p14:cNvPr>
                <p14:cNvContentPartPr/>
                <p14:nvPr/>
              </p14:nvContentPartPr>
              <p14:xfrm>
                <a:off x="8041210" y="3418380"/>
                <a:ext cx="14760" cy="10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CDB43E-1BED-4416-9CBE-66F50527041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032210" y="3409380"/>
                  <a:ext cx="3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3CDACA-0175-4B66-B0A4-4860ABC18A6C}"/>
                    </a:ext>
                  </a:extLst>
                </p14:cNvPr>
                <p14:cNvContentPartPr/>
                <p14:nvPr/>
              </p14:nvContentPartPr>
              <p14:xfrm>
                <a:off x="8071450" y="3326580"/>
                <a:ext cx="80640" cy="102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3CDACA-0175-4B66-B0A4-4860ABC18A6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62450" y="3317580"/>
                  <a:ext cx="9828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2A6E128-6C5A-4D54-B593-D094105762D0}"/>
                  </a:ext>
                </a:extLst>
              </p14:cNvPr>
              <p14:cNvContentPartPr/>
              <p14:nvPr/>
            </p14:nvContentPartPr>
            <p14:xfrm>
              <a:off x="8228050" y="2761740"/>
              <a:ext cx="62280" cy="1044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2A6E128-6C5A-4D54-B593-D094105762D0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8219410" y="2752740"/>
                <a:ext cx="7992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9E18A4EC-4AEB-43E8-9F22-C4C4846D6211}"/>
              </a:ext>
            </a:extLst>
          </p:cNvPr>
          <p:cNvGrpSpPr/>
          <p:nvPr/>
        </p:nvGrpSpPr>
        <p:grpSpPr>
          <a:xfrm>
            <a:off x="7972450" y="4508820"/>
            <a:ext cx="378360" cy="489600"/>
            <a:chOff x="7972450" y="4508820"/>
            <a:chExt cx="37836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7378C7-83D6-48CF-B1B3-12104F753882}"/>
                    </a:ext>
                  </a:extLst>
                </p14:cNvPr>
                <p14:cNvContentPartPr/>
                <p14:nvPr/>
              </p14:nvContentPartPr>
              <p14:xfrm>
                <a:off x="7972450" y="4518540"/>
                <a:ext cx="70560" cy="118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7378C7-83D6-48CF-B1B3-12104F75388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963450" y="4509900"/>
                  <a:ext cx="8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7D3CE55-B3A5-42E1-BD20-56EBDF3C334F}"/>
                    </a:ext>
                  </a:extLst>
                </p14:cNvPr>
                <p14:cNvContentPartPr/>
                <p14:nvPr/>
              </p14:nvContentPartPr>
              <p14:xfrm>
                <a:off x="8075410" y="4522860"/>
                <a:ext cx="83880" cy="122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7D3CE55-B3A5-42E1-BD20-56EBDF3C334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66770" y="4513860"/>
                  <a:ext cx="101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38AEAC9-96E8-49EC-945F-DFC47C108D8E}"/>
                    </a:ext>
                  </a:extLst>
                </p14:cNvPr>
                <p14:cNvContentPartPr/>
                <p14:nvPr/>
              </p14:nvContentPartPr>
              <p14:xfrm>
                <a:off x="8204290" y="4591620"/>
                <a:ext cx="14400" cy="14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38AEAC9-96E8-49EC-945F-DFC47C108D8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95290" y="4582620"/>
                  <a:ext cx="3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202E1D-C0C5-4FF0-B529-C1BA7CEC1CAA}"/>
                    </a:ext>
                  </a:extLst>
                </p14:cNvPr>
                <p14:cNvContentPartPr/>
                <p14:nvPr/>
              </p14:nvContentPartPr>
              <p14:xfrm>
                <a:off x="8271970" y="4508820"/>
                <a:ext cx="69840" cy="100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202E1D-C0C5-4FF0-B529-C1BA7CEC1CA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62970" y="4500180"/>
                  <a:ext cx="87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3CEF47-D094-4520-BD74-53700CA412EB}"/>
                    </a:ext>
                  </a:extLst>
                </p14:cNvPr>
                <p14:cNvContentPartPr/>
                <p14:nvPr/>
              </p14:nvContentPartPr>
              <p14:xfrm>
                <a:off x="8000170" y="4689180"/>
                <a:ext cx="58680" cy="100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3CEF47-D094-4520-BD74-53700CA412E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991170" y="4680540"/>
                  <a:ext cx="76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3F7E1793-D18D-41B6-B94D-5B2833DA02F5}"/>
                    </a:ext>
                  </a:extLst>
                </p14:cNvPr>
                <p14:cNvContentPartPr/>
                <p14:nvPr/>
              </p14:nvContentPartPr>
              <p14:xfrm>
                <a:off x="8079370" y="4697820"/>
                <a:ext cx="77760" cy="6660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3F7E1793-D18D-41B6-B94D-5B2833DA02F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070730" y="4689180"/>
                  <a:ext cx="95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1375565F-5701-4B2D-89F6-AE01B828A928}"/>
                    </a:ext>
                  </a:extLst>
                </p14:cNvPr>
                <p14:cNvContentPartPr/>
                <p14:nvPr/>
              </p14:nvContentPartPr>
              <p14:xfrm>
                <a:off x="8199970" y="4746060"/>
                <a:ext cx="12600" cy="1476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1375565F-5701-4B2D-89F6-AE01B828A92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191330" y="4737420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05A284B8-132E-4FEE-85A6-B4273DA66877}"/>
                    </a:ext>
                  </a:extLst>
                </p14:cNvPr>
                <p14:cNvContentPartPr/>
                <p14:nvPr/>
              </p14:nvContentPartPr>
              <p14:xfrm>
                <a:off x="8276290" y="4674780"/>
                <a:ext cx="74520" cy="10836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05A284B8-132E-4FEE-85A6-B4273DA6687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267290" y="4665780"/>
                  <a:ext cx="92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6C84A688-3375-49D2-8371-FF42068FFB93}"/>
                    </a:ext>
                  </a:extLst>
                </p14:cNvPr>
                <p14:cNvContentPartPr/>
                <p14:nvPr/>
              </p14:nvContentPartPr>
              <p14:xfrm>
                <a:off x="8031130" y="4875660"/>
                <a:ext cx="7920" cy="104400"/>
              </p14:xfrm>
            </p:contentPart>
          </mc:Choice>
          <mc:Fallback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6C84A688-3375-49D2-8371-FF42068FFB9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022130" y="4866660"/>
                  <a:ext cx="2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7A2F4AE2-C734-47F3-9674-04E136E0A764}"/>
                    </a:ext>
                  </a:extLst>
                </p14:cNvPr>
                <p14:cNvContentPartPr/>
                <p14:nvPr/>
              </p14:nvContentPartPr>
              <p14:xfrm>
                <a:off x="8093410" y="4986540"/>
                <a:ext cx="7920" cy="11880"/>
              </p14:xfrm>
            </p:contentPart>
          </mc:Choice>
          <mc:Fallback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7A2F4AE2-C734-47F3-9674-04E136E0A76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84410" y="4977540"/>
                  <a:ext cx="2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A1EF3C86-EC52-499A-B19D-667260B2EFB6}"/>
                    </a:ext>
                  </a:extLst>
                </p14:cNvPr>
                <p14:cNvContentPartPr/>
                <p14:nvPr/>
              </p14:nvContentPartPr>
              <p14:xfrm>
                <a:off x="8122210" y="4865940"/>
                <a:ext cx="93600" cy="110520"/>
              </p14:xfrm>
            </p:contentPart>
          </mc:Choice>
          <mc:Fallback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A1EF3C86-EC52-499A-B19D-667260B2EFB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13210" y="4857300"/>
                  <a:ext cx="111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5DC01FA9-A4DA-4CE4-8EB1-953A425E1CAC}"/>
                    </a:ext>
                  </a:extLst>
                </p14:cNvPr>
                <p14:cNvContentPartPr/>
                <p14:nvPr/>
              </p14:nvContentPartPr>
              <p14:xfrm>
                <a:off x="8269810" y="4848660"/>
                <a:ext cx="7200" cy="105120"/>
              </p14:xfrm>
            </p:contentPart>
          </mc:Choice>
          <mc:Fallback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5DC01FA9-A4DA-4CE4-8EB1-953A425E1CA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60810" y="4839660"/>
                  <a:ext cx="248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9" name="Group 2098">
            <a:extLst>
              <a:ext uri="{FF2B5EF4-FFF2-40B4-BE49-F238E27FC236}">
                <a16:creationId xmlns:a16="http://schemas.microsoft.com/office/drawing/2014/main" id="{0C881E70-6BCB-45B0-9EAE-DEC981FFDA25}"/>
              </a:ext>
            </a:extLst>
          </p:cNvPr>
          <p:cNvGrpSpPr/>
          <p:nvPr/>
        </p:nvGrpSpPr>
        <p:grpSpPr>
          <a:xfrm>
            <a:off x="8386810" y="4518540"/>
            <a:ext cx="62640" cy="218520"/>
            <a:chOff x="8386810" y="4518540"/>
            <a:chExt cx="626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E75F0446-7334-45AC-A7A0-EFB0E1FF65F8}"/>
                    </a:ext>
                  </a:extLst>
                </p14:cNvPr>
                <p14:cNvContentPartPr/>
                <p14:nvPr/>
              </p14:nvContentPartPr>
              <p14:xfrm>
                <a:off x="8386810" y="4518540"/>
                <a:ext cx="38160" cy="77400"/>
              </p14:xfrm>
            </p:contentPart>
          </mc:Choice>
          <mc:Fallback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E75F0446-7334-45AC-A7A0-EFB0E1FF65F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77810" y="4509540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098" name="Ink 2097">
                  <a:extLst>
                    <a:ext uri="{FF2B5EF4-FFF2-40B4-BE49-F238E27FC236}">
                      <a16:creationId xmlns:a16="http://schemas.microsoft.com/office/drawing/2014/main" id="{C0DB3B92-2E91-43A7-A33A-96D028B56336}"/>
                    </a:ext>
                  </a:extLst>
                </p14:cNvPr>
                <p14:cNvContentPartPr/>
                <p14:nvPr/>
              </p14:nvContentPartPr>
              <p14:xfrm>
                <a:off x="8401570" y="4642740"/>
                <a:ext cx="47880" cy="94320"/>
              </p14:xfrm>
            </p:contentPart>
          </mc:Choice>
          <mc:Fallback>
            <p:pic>
              <p:nvPicPr>
                <p:cNvPr id="2098" name="Ink 2097">
                  <a:extLst>
                    <a:ext uri="{FF2B5EF4-FFF2-40B4-BE49-F238E27FC236}">
                      <a16:creationId xmlns:a16="http://schemas.microsoft.com/office/drawing/2014/main" id="{C0DB3B92-2E91-43A7-A33A-96D028B5633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392930" y="4634100"/>
                  <a:ext cx="6552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CD7DE683-E682-4E38-BE68-79AA50AA93D8}"/>
                  </a:ext>
                </a:extLst>
              </p14:cNvPr>
              <p14:cNvContentPartPr/>
              <p14:nvPr/>
            </p14:nvContentPartPr>
            <p14:xfrm>
              <a:off x="7765450" y="2015820"/>
              <a:ext cx="106200" cy="21024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CD7DE683-E682-4E38-BE68-79AA50AA93D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756450" y="2007180"/>
                <a:ext cx="12384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37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247"/>
    </mc:Choice>
    <mc:Fallback>
      <p:transition spd="slow" advTm="962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74D5E1A4-6DB7-439B-9664-9EB0726FF28C}"/>
              </a:ext>
            </a:extLst>
          </p:cNvPr>
          <p:cNvSpPr/>
          <p:nvPr/>
        </p:nvSpPr>
        <p:spPr>
          <a:xfrm>
            <a:off x="-44450" y="0"/>
            <a:ext cx="9232900" cy="5136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14:cNvPr>
              <p14:cNvContentPartPr/>
              <p14:nvPr/>
            </p14:nvContentPartPr>
            <p14:xfrm>
              <a:off x="1096982" y="2145676"/>
              <a:ext cx="203580" cy="87291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990" y="2136673"/>
                <a:ext cx="221204" cy="89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14:cNvPr>
              <p14:cNvContentPartPr/>
              <p14:nvPr/>
            </p14:nvContentPartPr>
            <p14:xfrm>
              <a:off x="1684232" y="1299226"/>
              <a:ext cx="1384020" cy="25493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5233" y="1290225"/>
                <a:ext cx="1401658" cy="256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14:cNvPr>
              <p14:cNvContentPartPr/>
              <p14:nvPr/>
            </p14:nvContentPartPr>
            <p14:xfrm>
              <a:off x="103112" y="1305706"/>
              <a:ext cx="1264140" cy="13794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11" y="1296707"/>
                <a:ext cx="1281783" cy="139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14:cNvPr>
              <p14:cNvContentPartPr/>
              <p14:nvPr/>
            </p14:nvContentPartPr>
            <p14:xfrm>
              <a:off x="386342" y="2495056"/>
              <a:ext cx="1008990" cy="13257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343" y="2486055"/>
                <a:ext cx="1026628" cy="1343342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F6AF903F-4D98-42A5-8AA9-8BB0BEAAF1EB}"/>
              </a:ext>
            </a:extLst>
          </p:cNvPr>
          <p:cNvGrpSpPr/>
          <p:nvPr/>
        </p:nvGrpSpPr>
        <p:grpSpPr>
          <a:xfrm>
            <a:off x="851012" y="1737436"/>
            <a:ext cx="1387530" cy="1996110"/>
            <a:chOff x="1134682" y="2316581"/>
            <a:chExt cx="1850040" cy="26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14:cNvPr>
                <p14:cNvContentPartPr/>
                <p14:nvPr/>
              </p14:nvContentPartPr>
              <p14:xfrm>
                <a:off x="1691242" y="2702501"/>
                <a:ext cx="979920" cy="21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2242" y="2693861"/>
                  <a:ext cx="997560" cy="21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14:cNvPr>
                <p14:cNvContentPartPr/>
                <p14:nvPr/>
              </p14:nvContentPartPr>
              <p14:xfrm>
                <a:off x="1658842" y="2693141"/>
                <a:ext cx="199440" cy="20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50202" y="2684501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14:cNvPr>
                <p14:cNvContentPartPr/>
                <p14:nvPr/>
              </p14:nvContentPartPr>
              <p14:xfrm>
                <a:off x="1143682" y="3395501"/>
                <a:ext cx="612360" cy="10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5042" y="3386501"/>
                  <a:ext cx="63000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14:cNvPr>
                <p14:cNvContentPartPr/>
                <p14:nvPr/>
              </p14:nvContentPartPr>
              <p14:xfrm>
                <a:off x="1721482" y="4449581"/>
                <a:ext cx="95400" cy="11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12842" y="4440581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14:cNvPr>
                <p14:cNvContentPartPr/>
                <p14:nvPr/>
              </p14:nvContentPartPr>
              <p14:xfrm>
                <a:off x="1134682" y="4495301"/>
                <a:ext cx="550800" cy="48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6042" y="4486301"/>
                  <a:ext cx="5684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14:cNvPr>
                <p14:cNvContentPartPr/>
                <p14:nvPr/>
              </p14:nvContentPartPr>
              <p14:xfrm>
                <a:off x="2515642" y="4466501"/>
                <a:ext cx="469080" cy="45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06642" y="4457501"/>
                  <a:ext cx="486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14:cNvPr>
                <p14:cNvContentPartPr/>
                <p14:nvPr/>
              </p14:nvContentPartPr>
              <p14:xfrm>
                <a:off x="2257522" y="2345381"/>
                <a:ext cx="235800" cy="2008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48882" y="2336381"/>
                  <a:ext cx="253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14:cNvPr>
                <p14:cNvContentPartPr/>
                <p14:nvPr/>
              </p14:nvContentPartPr>
              <p14:xfrm>
                <a:off x="1813282" y="2316581"/>
                <a:ext cx="486000" cy="16704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04282" y="2307581"/>
                  <a:ext cx="503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A70E7DA-745B-4652-82E9-4191836DCFC0}"/>
              </a:ext>
            </a:extLst>
          </p:cNvPr>
          <p:cNvGrpSpPr/>
          <p:nvPr/>
        </p:nvGrpSpPr>
        <p:grpSpPr>
          <a:xfrm>
            <a:off x="1361582" y="568066"/>
            <a:ext cx="317250" cy="1049760"/>
            <a:chOff x="1815442" y="757421"/>
            <a:chExt cx="4230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14:cNvPr>
                <p14:cNvContentPartPr/>
                <p14:nvPr/>
              </p14:nvContentPartPr>
              <p14:xfrm>
                <a:off x="1817602" y="1799981"/>
                <a:ext cx="420840" cy="3571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08962" y="1791341"/>
                  <a:ext cx="438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14:cNvPr>
                <p14:cNvContentPartPr/>
                <p14:nvPr/>
              </p14:nvContentPartPr>
              <p14:xfrm>
                <a:off x="1821562" y="1277621"/>
                <a:ext cx="374040" cy="3952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12562" y="1268621"/>
                  <a:ext cx="391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14:cNvPr>
                <p14:cNvContentPartPr/>
                <p14:nvPr/>
              </p14:nvContentPartPr>
              <p14:xfrm>
                <a:off x="1815442" y="757421"/>
                <a:ext cx="349920" cy="360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06802" y="748421"/>
                  <a:ext cx="3675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CD626B84-EFC6-469F-B436-609B621B53B0}"/>
              </a:ext>
            </a:extLst>
          </p:cNvPr>
          <p:cNvGrpSpPr/>
          <p:nvPr/>
        </p:nvGrpSpPr>
        <p:grpSpPr>
          <a:xfrm>
            <a:off x="2549852" y="2085736"/>
            <a:ext cx="4383990" cy="3051000"/>
            <a:chOff x="3399802" y="2780981"/>
            <a:chExt cx="5845320" cy="40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14:cNvPr>
                <p14:cNvContentPartPr/>
                <p14:nvPr/>
              </p14:nvContentPartPr>
              <p14:xfrm>
                <a:off x="3399802" y="2780981"/>
                <a:ext cx="537480" cy="5828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90802" y="2772341"/>
                  <a:ext cx="555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14:cNvPr>
                <p14:cNvContentPartPr/>
                <p14:nvPr/>
              </p14:nvContentPartPr>
              <p14:xfrm>
                <a:off x="3867802" y="3229181"/>
                <a:ext cx="633240" cy="3855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58802" y="3220541"/>
                  <a:ext cx="650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14:cNvPr>
                <p14:cNvContentPartPr/>
                <p14:nvPr/>
              </p14:nvContentPartPr>
              <p14:xfrm>
                <a:off x="3800122" y="3519341"/>
                <a:ext cx="5445000" cy="33296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91482" y="3510341"/>
                  <a:ext cx="5462640" cy="33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2B563874-355E-4C83-BC46-CABF1997AC1D}"/>
              </a:ext>
            </a:extLst>
          </p:cNvPr>
          <p:cNvGrpSpPr/>
          <p:nvPr/>
        </p:nvGrpSpPr>
        <p:grpSpPr>
          <a:xfrm>
            <a:off x="5097032" y="2778319"/>
            <a:ext cx="863190" cy="2473243"/>
            <a:chOff x="6796042" y="3704425"/>
            <a:chExt cx="1150920" cy="32976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14:cNvPr>
                <p14:cNvContentPartPr/>
                <p14:nvPr/>
              </p14:nvContentPartPr>
              <p14:xfrm>
                <a:off x="7437922" y="3915802"/>
                <a:ext cx="509040" cy="308628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29282" y="3906802"/>
                  <a:ext cx="526680" cy="31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14:cNvPr>
                <p14:cNvContentPartPr/>
                <p14:nvPr/>
              </p14:nvContentPartPr>
              <p14:xfrm>
                <a:off x="6796042" y="3704425"/>
                <a:ext cx="703440" cy="32662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87042" y="3695785"/>
                  <a:ext cx="721080" cy="32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207672D6-72AD-44FC-9DE0-E84DD1840836}"/>
              </a:ext>
            </a:extLst>
          </p:cNvPr>
          <p:cNvGrpSpPr/>
          <p:nvPr/>
        </p:nvGrpSpPr>
        <p:grpSpPr>
          <a:xfrm>
            <a:off x="3300722" y="2108719"/>
            <a:ext cx="639900" cy="2463750"/>
            <a:chOff x="4400962" y="2811625"/>
            <a:chExt cx="853200" cy="32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14:cNvPr>
                <p14:cNvContentPartPr/>
                <p14:nvPr/>
              </p14:nvContentPartPr>
              <p14:xfrm>
                <a:off x="4552522" y="5716105"/>
                <a:ext cx="165600" cy="20124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43522" y="5707105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14:cNvPr>
                <p14:cNvContentPartPr/>
                <p14:nvPr/>
              </p14:nvContentPartPr>
              <p14:xfrm>
                <a:off x="4400962" y="5559865"/>
                <a:ext cx="458280" cy="536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92322" y="5551225"/>
                  <a:ext cx="4759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14:cNvPr>
                <p14:cNvContentPartPr/>
                <p14:nvPr/>
              </p14:nvContentPartPr>
              <p14:xfrm>
                <a:off x="4412842" y="2811625"/>
                <a:ext cx="841320" cy="272952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4202" y="2802985"/>
                  <a:ext cx="858960" cy="27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14:cNvPr>
              <p14:cNvContentPartPr/>
              <p14:nvPr/>
            </p14:nvContentPartPr>
            <p14:xfrm>
              <a:off x="3972482" y="1713169"/>
              <a:ext cx="142830" cy="211950"/>
            </p14:xfrm>
          </p:contentPart>
        </mc:Choice>
        <mc:Fallback xmlns="">
          <p:pic>
            <p:nvPicPr>
              <p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63465" y="170417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3C22EDDF-D5D4-4876-9DCC-0476654F461F}"/>
              </a:ext>
            </a:extLst>
          </p:cNvPr>
          <p:cNvGrpSpPr/>
          <p:nvPr/>
        </p:nvGrpSpPr>
        <p:grpSpPr>
          <a:xfrm>
            <a:off x="3516047" y="1277119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8" name="Group 2127">
            <a:extLst>
              <a:ext uri="{FF2B5EF4-FFF2-40B4-BE49-F238E27FC236}">
                <a16:creationId xmlns:a16="http://schemas.microsoft.com/office/drawing/2014/main" id="{F7CA0BED-0FED-4F3A-B057-AEE8036D9723}"/>
              </a:ext>
            </a:extLst>
          </p:cNvPr>
          <p:cNvGrpSpPr/>
          <p:nvPr/>
        </p:nvGrpSpPr>
        <p:grpSpPr>
          <a:xfrm>
            <a:off x="3522662" y="2156779"/>
            <a:ext cx="977130" cy="1428030"/>
            <a:chOff x="4696882" y="2875705"/>
            <a:chExt cx="1302840" cy="19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14:cNvPr>
                <p14:cNvContentPartPr/>
                <p14:nvPr/>
              </p14:nvContentPartPr>
              <p14:xfrm>
                <a:off x="4958602" y="4412905"/>
                <a:ext cx="216720" cy="2620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49962" y="4404265"/>
                  <a:ext cx="23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14:cNvPr>
                <p14:cNvContentPartPr/>
                <p14:nvPr/>
              </p14:nvContentPartPr>
              <p14:xfrm>
                <a:off x="4696882" y="4234705"/>
                <a:ext cx="602640" cy="54504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87882" y="4225705"/>
                  <a:ext cx="620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14:cNvPr>
                <p14:cNvContentPartPr/>
                <p14:nvPr/>
              </p14:nvContentPartPr>
              <p14:xfrm>
                <a:off x="5179642" y="2875705"/>
                <a:ext cx="820080" cy="135864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70642" y="2867065"/>
                  <a:ext cx="837720" cy="13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B9CF392E-3CF6-47CB-8B9E-B79557E96F0D}"/>
              </a:ext>
            </a:extLst>
          </p:cNvPr>
          <p:cNvGrpSpPr/>
          <p:nvPr/>
        </p:nvGrpSpPr>
        <p:grpSpPr>
          <a:xfrm>
            <a:off x="4145282" y="1164529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4E0F5A32-877A-4373-9D53-5FAA83FFC24E}"/>
              </a:ext>
            </a:extLst>
          </p:cNvPr>
          <p:cNvGrpSpPr/>
          <p:nvPr/>
        </p:nvGrpSpPr>
        <p:grpSpPr>
          <a:xfrm>
            <a:off x="4320242" y="1571689"/>
            <a:ext cx="346410" cy="371520"/>
            <a:chOff x="5760322" y="2095585"/>
            <a:chExt cx="4618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14:cNvPr>
                <p14:cNvContentPartPr/>
                <p14:nvPr/>
              </p14:nvContentPartPr>
              <p14:xfrm>
                <a:off x="5803162" y="2095585"/>
                <a:ext cx="347400" cy="49536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94522" y="2086945"/>
                  <a:ext cx="365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14:cNvPr>
                <p14:cNvContentPartPr/>
                <p14:nvPr/>
              </p14:nvContentPartPr>
              <p14:xfrm>
                <a:off x="6063442" y="2215825"/>
                <a:ext cx="158760" cy="14328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54442" y="2207185"/>
                  <a:ext cx="176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14:cNvPr>
                <p14:cNvContentPartPr/>
                <p14:nvPr/>
              </p14:nvContentPartPr>
              <p14:xfrm>
                <a:off x="5760322" y="2256145"/>
                <a:ext cx="156960" cy="17136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51322" y="2247145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E226C1A0-DD27-43EC-B4C1-FF7CAD3D1FC7}"/>
              </a:ext>
            </a:extLst>
          </p:cNvPr>
          <p:cNvGrpSpPr/>
          <p:nvPr/>
        </p:nvGrpSpPr>
        <p:grpSpPr>
          <a:xfrm>
            <a:off x="3758372" y="2201869"/>
            <a:ext cx="1169100" cy="2123010"/>
            <a:chOff x="5011162" y="2935825"/>
            <a:chExt cx="1558800" cy="28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14:cNvPr>
                <p14:cNvContentPartPr/>
                <p14:nvPr/>
              </p14:nvContentPartPr>
              <p14:xfrm>
                <a:off x="5176042" y="5412265"/>
                <a:ext cx="223200" cy="23148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67042" y="5403625"/>
                  <a:ext cx="24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14:cNvPr>
                <p14:cNvContentPartPr/>
                <p14:nvPr/>
              </p14:nvContentPartPr>
              <p14:xfrm>
                <a:off x="5011162" y="5279425"/>
                <a:ext cx="523080" cy="48708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02522" y="5270785"/>
                  <a:ext cx="5407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14:cNvPr>
                <p14:cNvContentPartPr/>
                <p14:nvPr/>
              </p14:nvContentPartPr>
              <p14:xfrm>
                <a:off x="5393482" y="2935825"/>
                <a:ext cx="1176480" cy="224064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84482" y="2926825"/>
                  <a:ext cx="1194120" cy="22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14:cNvPr>
              <p14:cNvContentPartPr/>
              <p14:nvPr/>
            </p14:nvContentPartPr>
            <p14:xfrm>
              <a:off x="4884272" y="2231569"/>
              <a:ext cx="58050" cy="85590"/>
            </p14:xfrm>
          </p:contentPart>
        </mc:Choice>
        <mc:Fallback xmlns="">
          <p:pic>
            <p:nvPicPr>
              <p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75314" y="2222578"/>
                <a:ext cx="75608" cy="103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144" name="Group 2143">
            <a:extLst>
              <a:ext uri="{FF2B5EF4-FFF2-40B4-BE49-F238E27FC236}">
                <a16:creationId xmlns:a16="http://schemas.microsoft.com/office/drawing/2014/main" id="{7723C999-AE30-4EF6-AB63-FF644A13D9CE}"/>
              </a:ext>
            </a:extLst>
          </p:cNvPr>
          <p:cNvGrpSpPr/>
          <p:nvPr/>
        </p:nvGrpSpPr>
        <p:grpSpPr>
          <a:xfrm>
            <a:off x="4697432" y="1712359"/>
            <a:ext cx="288090" cy="286740"/>
            <a:chOff x="6263242" y="2283145"/>
            <a:chExt cx="384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14:cNvPr>
                <p14:cNvContentPartPr/>
                <p14:nvPr/>
              </p14:nvContentPartPr>
              <p14:xfrm>
                <a:off x="6331642" y="2283145"/>
                <a:ext cx="276840" cy="38232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2642" y="2274505"/>
                  <a:ext cx="294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14:cNvPr>
                <p14:cNvContentPartPr/>
                <p14:nvPr/>
              </p14:nvContentPartPr>
              <p14:xfrm>
                <a:off x="6517402" y="2390065"/>
                <a:ext cx="129960" cy="12672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08402" y="2381425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14:cNvPr>
                <p14:cNvContentPartPr/>
                <p14:nvPr/>
              </p14:nvContentPartPr>
              <p14:xfrm>
                <a:off x="6263242" y="2363425"/>
                <a:ext cx="95760" cy="1353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54602" y="2354785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8" name="Group 2147">
            <a:extLst>
              <a:ext uri="{FF2B5EF4-FFF2-40B4-BE49-F238E27FC236}">
                <a16:creationId xmlns:a16="http://schemas.microsoft.com/office/drawing/2014/main" id="{4D609400-E5E0-408E-A74E-150060C41CDC}"/>
              </a:ext>
            </a:extLst>
          </p:cNvPr>
          <p:cNvGrpSpPr/>
          <p:nvPr/>
        </p:nvGrpSpPr>
        <p:grpSpPr>
          <a:xfrm>
            <a:off x="4592942" y="1132939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" name="Group 2150">
            <a:extLst>
              <a:ext uri="{FF2B5EF4-FFF2-40B4-BE49-F238E27FC236}">
                <a16:creationId xmlns:a16="http://schemas.microsoft.com/office/drawing/2014/main" id="{5805E02C-463E-4E4D-B85A-597F2E6AB302}"/>
              </a:ext>
            </a:extLst>
          </p:cNvPr>
          <p:cNvGrpSpPr/>
          <p:nvPr/>
        </p:nvGrpSpPr>
        <p:grpSpPr>
          <a:xfrm>
            <a:off x="4458482" y="2168389"/>
            <a:ext cx="768420" cy="1495530"/>
            <a:chOff x="5944642" y="2891185"/>
            <a:chExt cx="1024560" cy="19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14:cNvPr>
                <p14:cNvContentPartPr/>
                <p14:nvPr/>
              </p14:nvContentPartPr>
              <p14:xfrm>
                <a:off x="6095842" y="4511185"/>
                <a:ext cx="209520" cy="20124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87202" y="4502545"/>
                  <a:ext cx="227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14:cNvPr>
                <p14:cNvContentPartPr/>
                <p14:nvPr/>
              </p14:nvContentPartPr>
              <p14:xfrm>
                <a:off x="5944642" y="4442065"/>
                <a:ext cx="469440" cy="44316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35642" y="4433065"/>
                  <a:ext cx="487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14:cNvPr>
                <p14:cNvContentPartPr/>
                <p14:nvPr/>
              </p14:nvContentPartPr>
              <p14:xfrm>
                <a:off x="6306802" y="2891185"/>
                <a:ext cx="662400" cy="145116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98162" y="2882185"/>
                  <a:ext cx="680040" cy="14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453F2E3E-7B3E-4160-9E42-FD7B758E1061}"/>
              </a:ext>
            </a:extLst>
          </p:cNvPr>
          <p:cNvGrpSpPr/>
          <p:nvPr/>
        </p:nvGrpSpPr>
        <p:grpSpPr>
          <a:xfrm>
            <a:off x="4982282" y="104248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E4710F6C-DBC4-43F7-9CE7-EAF525783970}"/>
              </a:ext>
            </a:extLst>
          </p:cNvPr>
          <p:cNvGrpSpPr/>
          <p:nvPr/>
        </p:nvGrpSpPr>
        <p:grpSpPr>
          <a:xfrm>
            <a:off x="4992002" y="1502569"/>
            <a:ext cx="337770" cy="301320"/>
            <a:chOff x="6656002" y="2003425"/>
            <a:chExt cx="4503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14:cNvPr>
                <p14:cNvContentPartPr/>
                <p14:nvPr/>
              </p14:nvContentPartPr>
              <p14:xfrm>
                <a:off x="6701002" y="2003425"/>
                <a:ext cx="313560" cy="401760"/>
              </p14:xfrm>
            </p:contentPart>
          </mc:Choice>
          <mc:Fallback xmlns="">
            <p:pic>
              <p:nvPicPr>
                <p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92362" y="1994425"/>
                  <a:ext cx="331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14:cNvPr>
                <p14:cNvContentPartPr/>
                <p14:nvPr/>
              </p14:nvContentPartPr>
              <p14:xfrm>
                <a:off x="6988642" y="2079745"/>
                <a:ext cx="117720" cy="13968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80002" y="2071105"/>
                  <a:ext cx="13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14:cNvPr>
                <p14:cNvContentPartPr/>
                <p14:nvPr/>
              </p14:nvContentPartPr>
              <p14:xfrm>
                <a:off x="6656002" y="2162905"/>
                <a:ext cx="133560" cy="122760"/>
              </p14:xfrm>
            </p:contentPart>
          </mc:Choice>
          <mc:Fallback xmlns="">
            <p:pic>
              <p:nvPicPr>
                <p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47362" y="2153905"/>
                  <a:ext cx="151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1" name="Group 2160">
            <a:extLst>
              <a:ext uri="{FF2B5EF4-FFF2-40B4-BE49-F238E27FC236}">
                <a16:creationId xmlns:a16="http://schemas.microsoft.com/office/drawing/2014/main" id="{866E211D-027F-4D51-9C4D-CB958BCB87A3}"/>
              </a:ext>
            </a:extLst>
          </p:cNvPr>
          <p:cNvGrpSpPr/>
          <p:nvPr/>
        </p:nvGrpSpPr>
        <p:grpSpPr>
          <a:xfrm>
            <a:off x="4496012" y="2201059"/>
            <a:ext cx="1132380" cy="2133540"/>
            <a:chOff x="5994682" y="2934745"/>
            <a:chExt cx="1509840" cy="28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14:cNvPr>
                <p14:cNvContentPartPr/>
                <p14:nvPr/>
              </p14:nvContentPartPr>
              <p14:xfrm>
                <a:off x="6108082" y="5414065"/>
                <a:ext cx="217440" cy="18864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99082" y="5405065"/>
                  <a:ext cx="23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14:cNvPr>
                <p14:cNvContentPartPr/>
                <p14:nvPr/>
              </p14:nvContentPartPr>
              <p14:xfrm>
                <a:off x="5994682" y="5311105"/>
                <a:ext cx="443880" cy="468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86042" y="5302105"/>
                  <a:ext cx="461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14:cNvPr>
                <p14:cNvContentPartPr/>
                <p14:nvPr/>
              </p14:nvContentPartPr>
              <p14:xfrm>
                <a:off x="6397522" y="2934745"/>
                <a:ext cx="1107000" cy="2385000"/>
              </p14:xfrm>
            </p:contentPart>
          </mc:Choice>
          <mc:Fallback xmlns="">
            <p:pic>
              <p:nvPicPr>
                <p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88522" y="2925745"/>
                  <a:ext cx="1124640" cy="24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E9D40F3B-0B54-44EC-929B-D4A207AD077D}"/>
              </a:ext>
            </a:extLst>
          </p:cNvPr>
          <p:cNvGrpSpPr/>
          <p:nvPr/>
        </p:nvGrpSpPr>
        <p:grpSpPr>
          <a:xfrm>
            <a:off x="5371622" y="971749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E534016F-22AB-4586-8750-699D049C31BC}"/>
              </a:ext>
            </a:extLst>
          </p:cNvPr>
          <p:cNvGrpSpPr/>
          <p:nvPr/>
        </p:nvGrpSpPr>
        <p:grpSpPr>
          <a:xfrm>
            <a:off x="5453702" y="1507159"/>
            <a:ext cx="266760" cy="306990"/>
            <a:chOff x="7271602" y="2009545"/>
            <a:chExt cx="3556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14:cNvPr>
                <p14:cNvContentPartPr/>
                <p14:nvPr/>
              </p14:nvContentPartPr>
              <p14:xfrm>
                <a:off x="7318762" y="2009545"/>
                <a:ext cx="293400" cy="40932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10122" y="2000545"/>
                  <a:ext cx="311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14:cNvPr>
                <p14:cNvContentPartPr/>
                <p14:nvPr/>
              </p14:nvContentPartPr>
              <p14:xfrm>
                <a:off x="7490482" y="2231305"/>
                <a:ext cx="136800" cy="5940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81482" y="2222665"/>
                  <a:ext cx="15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14:cNvPr>
                <p14:cNvContentPartPr/>
                <p14:nvPr/>
              </p14:nvContentPartPr>
              <p14:xfrm>
                <a:off x="7271602" y="2037985"/>
                <a:ext cx="74880" cy="16488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62602" y="2028985"/>
                  <a:ext cx="925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14:cNvPr>
              <p14:cNvContentPartPr/>
              <p14:nvPr/>
            </p14:nvContentPartPr>
            <p14:xfrm>
              <a:off x="5966162" y="1653229"/>
              <a:ext cx="363690" cy="128250"/>
            </p14:xfrm>
          </p:contentPart>
        </mc:Choice>
        <mc:Fallback xmlns="">
          <p:pic>
            <p:nvPicPr>
              <p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57169" y="1644248"/>
                <a:ext cx="381317" cy="145853"/>
              </a:xfrm>
              <a:prstGeom prst="rect">
                <a:avLst/>
              </a:prstGeom>
            </p:spPr>
          </p:pic>
        </mc:Fallback>
      </mc:AlternateContent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2CFA18E7-7453-4A71-94A4-98F6D2B8897F}"/>
              </a:ext>
            </a:extLst>
          </p:cNvPr>
          <p:cNvGrpSpPr/>
          <p:nvPr/>
        </p:nvGrpSpPr>
        <p:grpSpPr>
          <a:xfrm>
            <a:off x="6432992" y="1822519"/>
            <a:ext cx="2299050" cy="164970"/>
            <a:chOff x="8577322" y="2430025"/>
            <a:chExt cx="30654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14:cNvPr>
                <p14:cNvContentPartPr/>
                <p14:nvPr/>
              </p14:nvContentPartPr>
              <p14:xfrm>
                <a:off x="8577322" y="2472865"/>
                <a:ext cx="147600" cy="17712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68682" y="2464225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14:cNvPr>
                <p14:cNvContentPartPr/>
                <p14:nvPr/>
              </p14:nvContentPartPr>
              <p14:xfrm>
                <a:off x="8652922" y="2534065"/>
                <a:ext cx="8640" cy="5400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43922" y="2525065"/>
                  <a:ext cx="2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14:cNvPr>
                <p14:cNvContentPartPr/>
                <p14:nvPr/>
              </p14:nvContentPartPr>
              <p14:xfrm>
                <a:off x="8635642" y="2553505"/>
                <a:ext cx="51120" cy="79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26642" y="2544505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14:cNvPr>
                <p14:cNvContentPartPr/>
                <p14:nvPr/>
              </p14:nvContentPartPr>
              <p14:xfrm>
                <a:off x="11513122" y="2518585"/>
                <a:ext cx="93600" cy="432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04122" y="250994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14:cNvPr>
                <p14:cNvContentPartPr/>
                <p14:nvPr/>
              </p14:nvContentPartPr>
              <p14:xfrm>
                <a:off x="11453002" y="2430025"/>
                <a:ext cx="189720" cy="16992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44002" y="2421385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14:cNvPr>
              <p14:cNvContentPartPr/>
              <p14:nvPr/>
            </p14:nvContentPartPr>
            <p14:xfrm>
              <a:off x="3596642" y="1788499"/>
              <a:ext cx="142830" cy="21195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87625" y="177950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DFB6A3C-CCEC-4486-BA16-E9F9BB59AA19}"/>
              </a:ext>
            </a:extLst>
          </p:cNvPr>
          <p:cNvGrpSpPr/>
          <p:nvPr/>
        </p:nvGrpSpPr>
        <p:grpSpPr>
          <a:xfrm>
            <a:off x="3127382" y="1363924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5176BE1-035D-49FB-9460-DFBBF8CE96CD}"/>
              </a:ext>
            </a:extLst>
          </p:cNvPr>
          <p:cNvGrpSpPr/>
          <p:nvPr/>
        </p:nvGrpSpPr>
        <p:grpSpPr>
          <a:xfrm>
            <a:off x="3901607" y="1315324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FBE661C-9D03-4EA4-9060-7EC1580EB660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FBE661C-9D03-4EA4-9060-7EC1580EB6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B3227F-61DF-4F66-BDDA-891366BD7B71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B3227F-61DF-4F66-BDDA-891366BD7B7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C855649-24DD-4C54-80C3-FB575206B69C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C855649-24DD-4C54-80C3-FB575206B6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DA3FF3D-6562-4A95-B135-A75CB0882077}"/>
              </a:ext>
            </a:extLst>
          </p:cNvPr>
          <p:cNvGrpSpPr/>
          <p:nvPr/>
        </p:nvGrpSpPr>
        <p:grpSpPr>
          <a:xfrm>
            <a:off x="4384137" y="1283054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9F869DA-6339-41F3-805F-780806D9D07B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9F869DA-6339-41F3-805F-780806D9D0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F4ACB7B-7A6F-4544-85B1-8B591D9DE8E1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F4ACB7B-7A6F-4544-85B1-8B591D9DE8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8C8B90-0D29-46D2-AA21-C5BD1E1C9E9D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8C8B90-0D29-46D2-AA21-C5BD1E1C9E9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42CD4D2-015C-4D6C-9F7E-3B9D3DDBA487}"/>
              </a:ext>
            </a:extLst>
          </p:cNvPr>
          <p:cNvGrpSpPr/>
          <p:nvPr/>
        </p:nvGrpSpPr>
        <p:grpSpPr>
          <a:xfrm>
            <a:off x="4785722" y="127711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A944B8A-9908-4BDB-AFC6-A46AA6CC9CBC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A944B8A-9908-4BDB-AFC6-A46AA6CC9C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6EF7970-AA2A-43D6-B56D-B447DD86585B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6EF7970-AA2A-43D6-B56D-B447DD8658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2B9805F-9B81-4755-B024-05416051DD6F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2B9805F-9B81-4755-B024-05416051DD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E70D418-6790-42AC-A22D-D6E0CEC620B9}"/>
              </a:ext>
            </a:extLst>
          </p:cNvPr>
          <p:cNvGrpSpPr/>
          <p:nvPr/>
        </p:nvGrpSpPr>
        <p:grpSpPr>
          <a:xfrm>
            <a:off x="5638292" y="1170974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73B8BA3-1180-46B4-9478-92F035518AAF}"/>
              </a:ext>
            </a:extLst>
          </p:cNvPr>
          <p:cNvGrpSpPr/>
          <p:nvPr/>
        </p:nvGrpSpPr>
        <p:grpSpPr>
          <a:xfrm>
            <a:off x="2404322" y="155809"/>
            <a:ext cx="2717280" cy="900720"/>
            <a:chOff x="3205762" y="207745"/>
            <a:chExt cx="3623040" cy="12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2C5831-3857-4526-8CE0-045911E66184}"/>
                    </a:ext>
                  </a:extLst>
                </p14:cNvPr>
                <p14:cNvContentPartPr/>
                <p14:nvPr/>
              </p14:nvContentPartPr>
              <p14:xfrm>
                <a:off x="3205762" y="297745"/>
                <a:ext cx="343800" cy="50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2C5831-3857-4526-8CE0-045911E661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97122" y="289105"/>
                  <a:ext cx="3614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8627DE-E5B7-4AEA-A5AD-4173F7AC3A89}"/>
                    </a:ext>
                  </a:extLst>
                </p14:cNvPr>
                <p14:cNvContentPartPr/>
                <p14:nvPr/>
              </p14:nvContentPartPr>
              <p14:xfrm>
                <a:off x="3621562" y="353905"/>
                <a:ext cx="244800" cy="36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8627DE-E5B7-4AEA-A5AD-4173F7AC3A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12562" y="345265"/>
                  <a:ext cx="262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8149C2B4-D9DC-4A0C-83A6-826A55586468}"/>
                    </a:ext>
                  </a:extLst>
                </p14:cNvPr>
                <p14:cNvContentPartPr/>
                <p14:nvPr/>
              </p14:nvContentPartPr>
              <p14:xfrm>
                <a:off x="3830002" y="380545"/>
                <a:ext cx="10080" cy="4824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8149C2B4-D9DC-4A0C-83A6-826A5558646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21362" y="371545"/>
                  <a:ext cx="27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2A4EF59A-A843-42CE-A570-868B9DEBC2DB}"/>
                    </a:ext>
                  </a:extLst>
                </p14:cNvPr>
                <p14:cNvContentPartPr/>
                <p14:nvPr/>
              </p14:nvContentPartPr>
              <p14:xfrm>
                <a:off x="3937282" y="510505"/>
                <a:ext cx="186120" cy="32760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2A4EF59A-A843-42CE-A570-868B9DEBC2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28282" y="501505"/>
                  <a:ext cx="203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F342A79E-7610-4210-897A-F71F2A1F495D}"/>
                    </a:ext>
                  </a:extLst>
                </p14:cNvPr>
                <p14:cNvContentPartPr/>
                <p14:nvPr/>
              </p14:nvContentPartPr>
              <p14:xfrm>
                <a:off x="4142482" y="502945"/>
                <a:ext cx="119520" cy="13104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F342A79E-7610-4210-897A-F71F2A1F49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33482" y="493945"/>
                  <a:ext cx="137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525FEC0B-A26D-4E4F-BEBF-4C7717F5929D}"/>
                    </a:ext>
                  </a:extLst>
                </p14:cNvPr>
                <p14:cNvContentPartPr/>
                <p14:nvPr/>
              </p14:nvContentPartPr>
              <p14:xfrm>
                <a:off x="4321762" y="287305"/>
                <a:ext cx="248400" cy="38052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525FEC0B-A26D-4E4F-BEBF-4C7717F592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12762" y="278305"/>
                  <a:ext cx="2660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C3DFA7CA-67A8-4D0D-9A20-3506E9BF9395}"/>
                    </a:ext>
                  </a:extLst>
                </p14:cNvPr>
                <p14:cNvContentPartPr/>
                <p14:nvPr/>
              </p14:nvContentPartPr>
              <p14:xfrm>
                <a:off x="4598962" y="488905"/>
                <a:ext cx="141120" cy="17244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C3DFA7CA-67A8-4D0D-9A20-3506E9BF93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89962" y="480265"/>
                  <a:ext cx="158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3A785FFD-1841-46EF-8A1A-74A02629C1B3}"/>
                    </a:ext>
                  </a:extLst>
                </p14:cNvPr>
                <p14:cNvContentPartPr/>
                <p14:nvPr/>
              </p14:nvContentPartPr>
              <p14:xfrm>
                <a:off x="4776442" y="492145"/>
                <a:ext cx="171000" cy="19152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3A785FFD-1841-46EF-8A1A-74A02629C1B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67802" y="483145"/>
                  <a:ext cx="188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41E9A2D5-0BE3-46BF-84C1-1FABC156A1BB}"/>
                    </a:ext>
                  </a:extLst>
                </p14:cNvPr>
                <p14:cNvContentPartPr/>
                <p14:nvPr/>
              </p14:nvContentPartPr>
              <p14:xfrm>
                <a:off x="4986322" y="253105"/>
                <a:ext cx="367200" cy="41004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41E9A2D5-0BE3-46BF-84C1-1FABC156A1B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77322" y="244105"/>
                  <a:ext cx="3848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C446CA37-A3E2-4B86-8CCF-EA179A087FEA}"/>
                    </a:ext>
                  </a:extLst>
                </p14:cNvPr>
                <p14:cNvContentPartPr/>
                <p14:nvPr/>
              </p14:nvContentPartPr>
              <p14:xfrm>
                <a:off x="5657722" y="263185"/>
                <a:ext cx="230040" cy="35820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C446CA37-A3E2-4B86-8CCF-EA179A087F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49082" y="254185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AECAC7B2-15E6-4993-8395-6483DFE7ADFB}"/>
                    </a:ext>
                  </a:extLst>
                </p14:cNvPr>
                <p14:cNvContentPartPr/>
                <p14:nvPr/>
              </p14:nvContentPartPr>
              <p14:xfrm>
                <a:off x="5885242" y="470545"/>
                <a:ext cx="137520" cy="1252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AECAC7B2-15E6-4993-8395-6483DFE7AD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76602" y="461905"/>
                  <a:ext cx="155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EA9C993F-21B9-4FEA-83FF-168271DE3143}"/>
                    </a:ext>
                  </a:extLst>
                </p14:cNvPr>
                <p14:cNvContentPartPr/>
                <p14:nvPr/>
              </p14:nvContentPartPr>
              <p14:xfrm>
                <a:off x="6071722" y="240505"/>
                <a:ext cx="33840" cy="35172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EA9C993F-21B9-4FEA-83FF-168271DE31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62722" y="231505"/>
                  <a:ext cx="514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AA871578-8EF5-4E6E-9D4C-9D77538D0F38}"/>
                    </a:ext>
                  </a:extLst>
                </p14:cNvPr>
                <p14:cNvContentPartPr/>
                <p14:nvPr/>
              </p14:nvContentPartPr>
              <p14:xfrm>
                <a:off x="6013402" y="387025"/>
                <a:ext cx="233640" cy="5004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AA871578-8EF5-4E6E-9D4C-9D77538D0F3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04402" y="378385"/>
                  <a:ext cx="251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CA462613-5058-4DEC-A5D7-EFB10A356D7F}"/>
                    </a:ext>
                  </a:extLst>
                </p14:cNvPr>
                <p14:cNvContentPartPr/>
                <p14:nvPr/>
              </p14:nvContentPartPr>
              <p14:xfrm>
                <a:off x="6163522" y="207745"/>
                <a:ext cx="20520" cy="40392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CA462613-5058-4DEC-A5D7-EFB10A356D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54882" y="199105"/>
                  <a:ext cx="381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24F914ED-D9DB-4518-AEAE-696B72C00B79}"/>
                    </a:ext>
                  </a:extLst>
                </p14:cNvPr>
                <p14:cNvContentPartPr/>
                <p14:nvPr/>
              </p14:nvContentPartPr>
              <p14:xfrm>
                <a:off x="6267922" y="424105"/>
                <a:ext cx="158400" cy="186840"/>
              </p14:xfrm>
            </p:contentPart>
          </mc:Choice>
          <mc:Fallback xmlns=""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24F914ED-D9DB-4518-AEAE-696B72C00B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59282" y="415105"/>
                  <a:ext cx="176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D7F855E9-B420-4DD3-84D3-F1059E1A61F5}"/>
                    </a:ext>
                  </a:extLst>
                </p14:cNvPr>
                <p14:cNvContentPartPr/>
                <p14:nvPr/>
              </p14:nvContentPartPr>
              <p14:xfrm>
                <a:off x="6480322" y="399625"/>
                <a:ext cx="101160" cy="20700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D7F855E9-B420-4DD3-84D3-F1059E1A61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71322" y="390625"/>
                  <a:ext cx="118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3E57C22F-660A-4042-95B2-9772FCB8A5F9}"/>
                    </a:ext>
                  </a:extLst>
                </p14:cNvPr>
                <p14:cNvContentPartPr/>
                <p14:nvPr/>
              </p14:nvContentPartPr>
              <p14:xfrm>
                <a:off x="6631522" y="396385"/>
                <a:ext cx="197280" cy="210240"/>
              </p14:xfrm>
            </p:contentPart>
          </mc:Choice>
          <mc:Fallback xmlns=""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3E57C22F-660A-4042-95B2-9772FCB8A5F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22882" y="387745"/>
                  <a:ext cx="214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98" name="Ink 2097">
                  <a:extLst>
                    <a:ext uri="{FF2B5EF4-FFF2-40B4-BE49-F238E27FC236}">
                      <a16:creationId xmlns:a16="http://schemas.microsoft.com/office/drawing/2014/main" id="{4B560025-F050-4DDF-A796-1A7F20691CAA}"/>
                    </a:ext>
                  </a:extLst>
                </p14:cNvPr>
                <p14:cNvContentPartPr/>
                <p14:nvPr/>
              </p14:nvContentPartPr>
              <p14:xfrm>
                <a:off x="3538762" y="907585"/>
                <a:ext cx="146520" cy="501120"/>
              </p14:xfrm>
            </p:contentPart>
          </mc:Choice>
          <mc:Fallback xmlns="">
            <p:pic>
              <p:nvPicPr>
                <p:cNvPr id="2098" name="Ink 2097">
                  <a:extLst>
                    <a:ext uri="{FF2B5EF4-FFF2-40B4-BE49-F238E27FC236}">
                      <a16:creationId xmlns:a16="http://schemas.microsoft.com/office/drawing/2014/main" id="{4B560025-F050-4DDF-A796-1A7F20691CA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30122" y="898945"/>
                  <a:ext cx="164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8373560B-4F1B-4237-9674-2C4C4194A172}"/>
                    </a:ext>
                  </a:extLst>
                </p14:cNvPr>
                <p14:cNvContentPartPr/>
                <p14:nvPr/>
              </p14:nvContentPartPr>
              <p14:xfrm>
                <a:off x="3719482" y="1117465"/>
                <a:ext cx="167400" cy="18936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8373560B-4F1B-4237-9674-2C4C4194A1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10842" y="1108825"/>
                  <a:ext cx="185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25B21A8E-66C9-447C-9BCA-DC8534D77770}"/>
                    </a:ext>
                  </a:extLst>
                </p14:cNvPr>
                <p14:cNvContentPartPr/>
                <p14:nvPr/>
              </p14:nvContentPartPr>
              <p14:xfrm>
                <a:off x="3910282" y="1134745"/>
                <a:ext cx="91800" cy="16344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25B21A8E-66C9-447C-9BCA-DC8534D777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01282" y="1126105"/>
                  <a:ext cx="109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05" name="Ink 2104">
                  <a:extLst>
                    <a:ext uri="{FF2B5EF4-FFF2-40B4-BE49-F238E27FC236}">
                      <a16:creationId xmlns:a16="http://schemas.microsoft.com/office/drawing/2014/main" id="{F66AC380-FE42-4F78-8966-0486A0EFDAE5}"/>
                    </a:ext>
                  </a:extLst>
                </p14:cNvPr>
                <p14:cNvContentPartPr/>
                <p14:nvPr/>
              </p14:nvContentPartPr>
              <p14:xfrm>
                <a:off x="4015402" y="1118185"/>
                <a:ext cx="160200" cy="151560"/>
              </p14:xfrm>
            </p:contentPart>
          </mc:Choice>
          <mc:Fallback xmlns="">
            <p:pic>
              <p:nvPicPr>
                <p:cNvPr id="2105" name="Ink 2104">
                  <a:extLst>
                    <a:ext uri="{FF2B5EF4-FFF2-40B4-BE49-F238E27FC236}">
                      <a16:creationId xmlns:a16="http://schemas.microsoft.com/office/drawing/2014/main" id="{F66AC380-FE42-4F78-8966-0486A0EFDA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06762" y="1109545"/>
                  <a:ext cx="177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EC725EAF-A74C-4FD3-AD90-47495A39ECA7}"/>
                    </a:ext>
                  </a:extLst>
                </p14:cNvPr>
                <p14:cNvContentPartPr/>
                <p14:nvPr/>
              </p14:nvContentPartPr>
              <p14:xfrm>
                <a:off x="4199362" y="891385"/>
                <a:ext cx="583920" cy="474480"/>
              </p14:xfrm>
            </p:contentPart>
          </mc:Choice>
          <mc:Fallback xmlns=""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EC725EAF-A74C-4FD3-AD90-47495A39EC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90362" y="882745"/>
                  <a:ext cx="6015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D114BF6A-C0D5-4398-95B9-A3A8469FF502}"/>
                    </a:ext>
                  </a:extLst>
                </p14:cNvPr>
                <p14:cNvContentPartPr/>
                <p14:nvPr/>
              </p14:nvContentPartPr>
              <p14:xfrm>
                <a:off x="5038522" y="986425"/>
                <a:ext cx="245160" cy="17244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D114BF6A-C0D5-4398-95B9-A3A8469FF50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29882" y="977425"/>
                  <a:ext cx="262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049814F0-6AFE-4C09-88F9-0F3E4687FD07}"/>
                    </a:ext>
                  </a:extLst>
                </p14:cNvPr>
                <p14:cNvContentPartPr/>
                <p14:nvPr/>
              </p14:nvContentPartPr>
              <p14:xfrm>
                <a:off x="5276842" y="991105"/>
                <a:ext cx="183600" cy="12276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049814F0-6AFE-4C09-88F9-0F3E4687FD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67842" y="982105"/>
                  <a:ext cx="201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E33000AA-F10A-4285-A1BF-1C39AB554EF7}"/>
                    </a:ext>
                  </a:extLst>
                </p14:cNvPr>
                <p14:cNvContentPartPr/>
                <p14:nvPr/>
              </p14:nvContentPartPr>
              <p14:xfrm>
                <a:off x="5478802" y="950785"/>
                <a:ext cx="133200" cy="15084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E33000AA-F10A-4285-A1BF-1C39AB554EF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70162" y="941785"/>
                  <a:ext cx="15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7189D825-E95E-4BA2-B558-D3402941ABBD}"/>
                    </a:ext>
                  </a:extLst>
                </p14:cNvPr>
                <p14:cNvContentPartPr/>
                <p14:nvPr/>
              </p14:nvContentPartPr>
              <p14:xfrm>
                <a:off x="5612002" y="756025"/>
                <a:ext cx="41760" cy="316080"/>
              </p14:xfrm>
            </p:contentPart>
          </mc:Choice>
          <mc:Fallback xmlns=""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7189D825-E95E-4BA2-B558-D3402941ABB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03002" y="747385"/>
                  <a:ext cx="594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0D534ECE-6638-43D5-BB48-B9187713DEA6}"/>
                    </a:ext>
                  </a:extLst>
                </p14:cNvPr>
                <p14:cNvContentPartPr/>
                <p14:nvPr/>
              </p14:nvContentPartPr>
              <p14:xfrm>
                <a:off x="5574562" y="947185"/>
                <a:ext cx="119520" cy="19440"/>
              </p14:xfrm>
            </p:contentPart>
          </mc:Choice>
          <mc:Fallback xmlns=""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0D534ECE-6638-43D5-BB48-B9187713DEA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5562" y="938185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7ABFD5B8-E802-40D2-927C-B74F65C79812}"/>
                    </a:ext>
                  </a:extLst>
                </p14:cNvPr>
                <p14:cNvContentPartPr/>
                <p14:nvPr/>
              </p14:nvContentPartPr>
              <p14:xfrm>
                <a:off x="5753842" y="948625"/>
                <a:ext cx="7200" cy="12348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7ABFD5B8-E802-40D2-927C-B74F65C798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45202" y="939625"/>
                  <a:ext cx="2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74" name="Ink 2173">
                  <a:extLst>
                    <a:ext uri="{FF2B5EF4-FFF2-40B4-BE49-F238E27FC236}">
                      <a16:creationId xmlns:a16="http://schemas.microsoft.com/office/drawing/2014/main" id="{B543EBE4-418F-4EC6-9BAC-C4C6D5FFA377}"/>
                    </a:ext>
                  </a:extLst>
                </p14:cNvPr>
                <p14:cNvContentPartPr/>
                <p14:nvPr/>
              </p14:nvContentPartPr>
              <p14:xfrm>
                <a:off x="5698402" y="822985"/>
                <a:ext cx="63720" cy="4212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B543EBE4-418F-4EC6-9BAC-C4C6D5FFA3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89402" y="814345"/>
                  <a:ext cx="8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83FFBA-BE79-4278-9035-D0D693B4360C}"/>
                    </a:ext>
                  </a:extLst>
                </p14:cNvPr>
                <p14:cNvContentPartPr/>
                <p14:nvPr/>
              </p14:nvContentPartPr>
              <p14:xfrm>
                <a:off x="5817922" y="889585"/>
                <a:ext cx="129240" cy="231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83FFBA-BE79-4278-9035-D0D693B4360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08922" y="880945"/>
                  <a:ext cx="146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A11CDF-D426-4489-870A-28BFCCD87589}"/>
                    </a:ext>
                  </a:extLst>
                </p14:cNvPr>
                <p14:cNvContentPartPr/>
                <p14:nvPr/>
              </p14:nvContentPartPr>
              <p14:xfrm>
                <a:off x="5996122" y="935305"/>
                <a:ext cx="172080" cy="164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A11CDF-D426-4489-870A-28BFCCD875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87122" y="926665"/>
                  <a:ext cx="189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9CBD4B-EB4A-44DE-96A4-A35643F9ADA4}"/>
                    </a:ext>
                  </a:extLst>
                </p14:cNvPr>
                <p14:cNvContentPartPr/>
                <p14:nvPr/>
              </p14:nvContentPartPr>
              <p14:xfrm>
                <a:off x="6085402" y="694465"/>
                <a:ext cx="223920" cy="522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9CBD4B-EB4A-44DE-96A4-A35643F9ADA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76402" y="685465"/>
                  <a:ext cx="241560" cy="53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71122B5-4B6B-47FC-AFA0-E703F2660D42}"/>
                  </a:ext>
                </a:extLst>
              </p14:cNvPr>
              <p14:cNvContentPartPr/>
              <p14:nvPr/>
            </p14:nvContentPartPr>
            <p14:xfrm>
              <a:off x="3316112" y="2138689"/>
              <a:ext cx="614250" cy="2025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71122B5-4B6B-47FC-AFA0-E703F2660D4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280107" y="2102689"/>
                <a:ext cx="685900" cy="20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13DC868-3A2D-4403-B847-ABF93A0DC652}"/>
                  </a:ext>
                </a:extLst>
              </p14:cNvPr>
              <p14:cNvContentPartPr/>
              <p14:nvPr/>
            </p14:nvContentPartPr>
            <p14:xfrm>
              <a:off x="4048892" y="2188909"/>
              <a:ext cx="872370" cy="171693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13DC868-3A2D-4403-B847-ABF93A0DC65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12903" y="2152915"/>
                <a:ext cx="943988" cy="178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9A0751B-7974-4838-898F-7739984676D5}"/>
                  </a:ext>
                </a:extLst>
              </p14:cNvPr>
              <p14:cNvContentPartPr/>
              <p14:nvPr/>
            </p14:nvContentPartPr>
            <p14:xfrm>
              <a:off x="4801922" y="2190259"/>
              <a:ext cx="834840" cy="18025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9A0751B-7974-4838-898F-7739984676D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65938" y="2154266"/>
                <a:ext cx="906449" cy="1874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440EEB2-249F-46F2-A3A0-1AF1233CFDD2}"/>
                  </a:ext>
                </a:extLst>
              </p14:cNvPr>
              <p14:cNvContentPartPr/>
              <p14:nvPr/>
            </p14:nvContentPartPr>
            <p14:xfrm>
              <a:off x="8085662" y="1348399"/>
              <a:ext cx="7020" cy="37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440EEB2-249F-46F2-A3A0-1AF1233CFDD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076887" y="1339808"/>
                <a:ext cx="24219" cy="2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9E28B0E-8154-4739-B4C2-14D7DDA70F82}"/>
                  </a:ext>
                </a:extLst>
              </p14:cNvPr>
              <p14:cNvContentPartPr/>
              <p14:nvPr/>
            </p14:nvContentPartPr>
            <p14:xfrm>
              <a:off x="6566372" y="1114309"/>
              <a:ext cx="2040930" cy="81189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9E28B0E-8154-4739-B4C2-14D7DDA70F8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557372" y="1105312"/>
                <a:ext cx="2058571" cy="82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370AEBF-FDE8-4803-BE35-A0CF87662D51}"/>
                  </a:ext>
                </a:extLst>
              </p14:cNvPr>
              <p14:cNvContentPartPr/>
              <p14:nvPr/>
            </p14:nvContentPartPr>
            <p14:xfrm>
              <a:off x="7202410" y="2347020"/>
              <a:ext cx="21240" cy="28245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370AEBF-FDE8-4803-BE35-A0CF87662D5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193770" y="2338020"/>
                <a:ext cx="38880" cy="28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C360693-F1DC-4C7B-ABFB-AB828E0BD97A}"/>
                  </a:ext>
                </a:extLst>
              </p14:cNvPr>
              <p14:cNvContentPartPr/>
              <p14:nvPr/>
            </p14:nvContentPartPr>
            <p14:xfrm>
              <a:off x="7204570" y="2284380"/>
              <a:ext cx="2064240" cy="604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C360693-F1DC-4C7B-ABFB-AB828E0BD97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195930" y="2275380"/>
                <a:ext cx="208188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0887705-DD5D-424B-B15A-26DDC3806665}"/>
              </a:ext>
            </a:extLst>
          </p:cNvPr>
          <p:cNvGrpSpPr/>
          <p:nvPr/>
        </p:nvGrpSpPr>
        <p:grpSpPr>
          <a:xfrm>
            <a:off x="7287370" y="2357100"/>
            <a:ext cx="1823893" cy="2684799"/>
            <a:chOff x="7287370" y="2357100"/>
            <a:chExt cx="1795015" cy="2754785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9E99866-35F1-4C34-B558-51D82807E656}"/>
                </a:ext>
              </a:extLst>
            </p:cNvPr>
            <p:cNvGrpSpPr/>
            <p:nvPr/>
          </p:nvGrpSpPr>
          <p:grpSpPr>
            <a:xfrm>
              <a:off x="7332370" y="2357100"/>
              <a:ext cx="1468800" cy="315720"/>
              <a:chOff x="7332370" y="2357100"/>
              <a:chExt cx="1468800" cy="315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6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950C0221-6E32-4BB3-A7EC-ECD5A291D95F}"/>
                      </a:ext>
                    </a:extLst>
                  </p14:cNvPr>
                  <p14:cNvContentPartPr/>
                  <p14:nvPr/>
                </p14:nvContentPartPr>
                <p14:xfrm>
                  <a:off x="7332370" y="2422980"/>
                  <a:ext cx="128880" cy="183600"/>
                </p14:xfrm>
              </p:contentPart>
            </mc:Choice>
            <mc:Fallback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950C0221-6E32-4BB3-A7EC-ECD5A291D95F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323849" y="2413745"/>
                    <a:ext cx="146277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7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E62A2655-D296-4D3D-BBF1-1E9AB4C2236D}"/>
                      </a:ext>
                    </a:extLst>
                  </p14:cNvPr>
                  <p14:cNvContentPartPr/>
                  <p14:nvPr/>
                </p14:nvContentPartPr>
                <p14:xfrm>
                  <a:off x="7407970" y="2557980"/>
                  <a:ext cx="56520" cy="50760"/>
                </p14:xfrm>
              </p:contentPart>
            </mc:Choice>
            <mc:Fallback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E62A2655-D296-4D3D-BBF1-1E9AB4C2236D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7399439" y="2549152"/>
                    <a:ext cx="73938" cy="68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56B164C6-C2C0-46CA-875D-52C72686D439}"/>
                      </a:ext>
                    </a:extLst>
                  </p14:cNvPr>
                  <p14:cNvContentPartPr/>
                  <p14:nvPr/>
                </p14:nvContentPartPr>
                <p14:xfrm>
                  <a:off x="7484650" y="2540700"/>
                  <a:ext cx="64800" cy="61200"/>
                </p14:xfrm>
              </p:contentPart>
            </mc:Choice>
            <mc:Fallback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56B164C6-C2C0-46CA-875D-52C72686D43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7475798" y="2531852"/>
                    <a:ext cx="82151" cy="79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9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860D1F65-A6DC-4002-8DFC-3D97BB1AE5EA}"/>
                      </a:ext>
                    </a:extLst>
                  </p14:cNvPr>
                  <p14:cNvContentPartPr/>
                  <p14:nvPr/>
                </p14:nvContentPartPr>
                <p14:xfrm>
                  <a:off x="7556290" y="2537100"/>
                  <a:ext cx="72360" cy="55800"/>
                </p14:xfrm>
              </p:contentPart>
            </mc:Choice>
            <mc:Fallback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860D1F65-A6DC-4002-8DFC-3D97BB1AE5EA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7547466" y="2527862"/>
                    <a:ext cx="89656" cy="73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74F40E2D-4ECA-4F3C-9ECC-D0421C867B75}"/>
                      </a:ext>
                    </a:extLst>
                  </p14:cNvPr>
                  <p14:cNvContentPartPr/>
                  <p14:nvPr/>
                </p14:nvContentPartPr>
                <p14:xfrm>
                  <a:off x="7644490" y="2523420"/>
                  <a:ext cx="59400" cy="78840"/>
                </p14:xfrm>
              </p:contentPart>
            </mc:Choice>
            <mc:Fallback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74F40E2D-4ECA-4F3C-9ECC-D0421C867B75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636004" y="2514537"/>
                    <a:ext cx="76725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10F0B261-933C-4DA6-8F9C-B56D5DFC00B1}"/>
                      </a:ext>
                    </a:extLst>
                  </p14:cNvPr>
                  <p14:cNvContentPartPr/>
                  <p14:nvPr/>
                </p14:nvContentPartPr>
                <p14:xfrm>
                  <a:off x="7719370" y="2388780"/>
                  <a:ext cx="24480" cy="203400"/>
                </p14:xfrm>
              </p:contentPart>
            </mc:Choice>
            <mc:Fallback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10F0B261-933C-4DA6-8F9C-B56D5DFC00B1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7710855" y="2379535"/>
                    <a:ext cx="41864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4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1592A571-9484-4F49-9866-D93B3E0471F6}"/>
                      </a:ext>
                    </a:extLst>
                  </p14:cNvPr>
                  <p14:cNvContentPartPr/>
                  <p14:nvPr/>
                </p14:nvContentPartPr>
                <p14:xfrm>
                  <a:off x="7701370" y="2498580"/>
                  <a:ext cx="69840" cy="16920"/>
                </p14:xfrm>
              </p:contentPart>
            </mc:Choice>
            <mc:Fallback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1592A571-9484-4F49-9866-D93B3E0471F6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7692862" y="2489752"/>
                    <a:ext cx="87211" cy="3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6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1CDC4F2E-994B-4D74-928B-3CCD85D21617}"/>
                      </a:ext>
                    </a:extLst>
                  </p14:cNvPr>
                  <p14:cNvContentPartPr/>
                  <p14:nvPr/>
                </p14:nvContentPartPr>
                <p14:xfrm>
                  <a:off x="7791010" y="2524140"/>
                  <a:ext cx="11160" cy="61560"/>
                </p14:xfrm>
              </p:contentPart>
            </mc:Choice>
            <mc:Fallback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1CDC4F2E-994B-4D74-928B-3CCD85D21617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782010" y="2515293"/>
                    <a:ext cx="28800" cy="79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A9EE67EA-3719-4206-936A-FCA8A03C7828}"/>
                      </a:ext>
                    </a:extLst>
                  </p14:cNvPr>
                  <p14:cNvContentPartPr/>
                  <p14:nvPr/>
                </p14:nvContentPartPr>
                <p14:xfrm>
                  <a:off x="7778050" y="2442060"/>
                  <a:ext cx="21240" cy="25920"/>
                </p14:xfrm>
              </p:contentPart>
            </mc:Choice>
            <mc:Fallback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A9EE67EA-3719-4206-936A-FCA8A03C7828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7769200" y="2433173"/>
                    <a:ext cx="38586" cy="44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45E97F70-863D-43F2-BFD6-7C715F8E6071}"/>
                      </a:ext>
                    </a:extLst>
                  </p14:cNvPr>
                  <p14:cNvContentPartPr/>
                  <p14:nvPr/>
                </p14:nvContentPartPr>
                <p14:xfrm>
                  <a:off x="7844290" y="2392740"/>
                  <a:ext cx="16560" cy="175680"/>
                </p14:xfrm>
              </p:contentPart>
            </mc:Choice>
            <mc:Fallback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45E97F70-863D-43F2-BFD6-7C715F8E6071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7835481" y="2383882"/>
                    <a:ext cx="33825" cy="19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2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8E68BD4A-4A52-493E-A174-7BDEFA4E8844}"/>
                      </a:ext>
                    </a:extLst>
                  </p14:cNvPr>
                  <p14:cNvContentPartPr/>
                  <p14:nvPr/>
                </p14:nvContentPartPr>
                <p14:xfrm>
                  <a:off x="7823770" y="2495340"/>
                  <a:ext cx="74160" cy="16200"/>
                </p14:xfrm>
              </p:contentPart>
            </mc:Choice>
            <mc:Fallback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8E68BD4A-4A52-493E-A174-7BDEFA4E8844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7815295" y="2486135"/>
                    <a:ext cx="91464" cy="34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4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C674BFFF-D92A-4BA2-9007-35572EA1231B}"/>
                      </a:ext>
                    </a:extLst>
                  </p14:cNvPr>
                  <p14:cNvContentPartPr/>
                  <p14:nvPr/>
                </p14:nvContentPartPr>
                <p14:xfrm>
                  <a:off x="7895050" y="2485980"/>
                  <a:ext cx="80640" cy="70200"/>
                </p14:xfrm>
              </p:contentPart>
            </mc:Choice>
            <mc:Fallback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C674BFFF-D92A-4BA2-9007-35572EA1231B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7886169" y="2477113"/>
                    <a:ext cx="98047" cy="88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6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4D95E402-F9FA-40F2-A0BF-D73549E95339}"/>
                      </a:ext>
                    </a:extLst>
                  </p14:cNvPr>
                  <p14:cNvContentPartPr/>
                  <p14:nvPr/>
                </p14:nvContentPartPr>
                <p14:xfrm>
                  <a:off x="7984690" y="2357100"/>
                  <a:ext cx="21960" cy="203760"/>
                </p14:xfrm>
              </p:contentPart>
            </mc:Choice>
            <mc:Fallback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4D95E402-F9FA-40F2-A0BF-D73549E95339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7975835" y="2348241"/>
                    <a:ext cx="39315" cy="221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8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3E6D080D-2D09-4B7B-BBFD-6C62433ECCA1}"/>
                      </a:ext>
                    </a:extLst>
                  </p14:cNvPr>
                  <p14:cNvContentPartPr/>
                  <p14:nvPr/>
                </p14:nvContentPartPr>
                <p14:xfrm>
                  <a:off x="7958410" y="2493180"/>
                  <a:ext cx="78120" cy="15480"/>
                </p14:xfrm>
              </p:contentPart>
            </mc:Choice>
            <mc:Fallback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3E6D080D-2D09-4B7B-BBFD-6C62433ECCA1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7949573" y="2483966"/>
                    <a:ext cx="95441" cy="33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0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EE05298B-A021-4627-A56F-7BD7476ED620}"/>
                      </a:ext>
                    </a:extLst>
                  </p14:cNvPr>
                  <p14:cNvContentPartPr/>
                  <p14:nvPr/>
                </p14:nvContentPartPr>
                <p14:xfrm>
                  <a:off x="8063170" y="2503620"/>
                  <a:ext cx="10440" cy="59400"/>
                </p14:xfrm>
              </p:contentPart>
            </mc:Choice>
            <mc:Fallback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EE05298B-A021-4627-A56F-7BD7476ED620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8054818" y="2494396"/>
                    <a:ext cx="27492" cy="774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2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A74074A0-0D7B-4558-8F23-A88C49BBB33B}"/>
                      </a:ext>
                    </a:extLst>
                  </p14:cNvPr>
                  <p14:cNvContentPartPr/>
                  <p14:nvPr/>
                </p14:nvContentPartPr>
                <p14:xfrm>
                  <a:off x="8060290" y="2425860"/>
                  <a:ext cx="3240" cy="12600"/>
                </p14:xfrm>
              </p:contentPart>
            </mc:Choice>
            <mc:Fallback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A74074A0-0D7B-4558-8F23-A88C49BBB33B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8051290" y="2416860"/>
                    <a:ext cx="2088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4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A93D1F14-5CAA-44DC-A2F8-3313D5A60369}"/>
                      </a:ext>
                    </a:extLst>
                  </p14:cNvPr>
                  <p14:cNvContentPartPr/>
                  <p14:nvPr/>
                </p14:nvContentPartPr>
                <p14:xfrm>
                  <a:off x="8107810" y="2461860"/>
                  <a:ext cx="69840" cy="109080"/>
                </p14:xfrm>
              </p:contentPart>
            </mc:Choice>
            <mc:Fallback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A93D1F14-5CAA-44DC-A2F8-3313D5A60369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8098947" y="2452986"/>
                    <a:ext cx="87211" cy="127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6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AFC848CE-0AFD-4BC7-817E-EA586F76010E}"/>
                      </a:ext>
                    </a:extLst>
                  </p14:cNvPr>
                  <p14:cNvContentPartPr/>
                  <p14:nvPr/>
                </p14:nvContentPartPr>
                <p14:xfrm>
                  <a:off x="8194930" y="2484540"/>
                  <a:ext cx="94320" cy="83160"/>
                </p14:xfrm>
              </p:contentPart>
            </mc:Choice>
            <mc:Fallback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AFC848CE-0AFD-4BC7-817E-EA586F76010E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8186099" y="2475670"/>
                    <a:ext cx="111630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8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FC3CB594-8CE9-4D43-B698-C64DB85D1955}"/>
                      </a:ext>
                    </a:extLst>
                  </p14:cNvPr>
                  <p14:cNvContentPartPr/>
                  <p14:nvPr/>
                </p14:nvContentPartPr>
                <p14:xfrm>
                  <a:off x="8510290" y="2366460"/>
                  <a:ext cx="7560" cy="195120"/>
                </p14:xfrm>
              </p:contentPart>
            </mc:Choice>
            <mc:Fallback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FC3CB594-8CE9-4D43-B698-C64DB85D1955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8501290" y="2357221"/>
                    <a:ext cx="25200" cy="2132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0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E7F0AB87-9851-4913-A8F5-E99C3739B77D}"/>
                      </a:ext>
                    </a:extLst>
                  </p14:cNvPr>
                  <p14:cNvContentPartPr/>
                  <p14:nvPr/>
                </p14:nvContentPartPr>
                <p14:xfrm>
                  <a:off x="8449090" y="2359620"/>
                  <a:ext cx="113760" cy="6840"/>
                </p14:xfrm>
              </p:contentPart>
            </mc:Choice>
            <mc:Fallback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E7F0AB87-9851-4913-A8F5-E99C3739B77D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8440230" y="2350120"/>
                    <a:ext cx="131125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2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92F6D4C0-C354-4850-97E7-363E21C4F93B}"/>
                      </a:ext>
                    </a:extLst>
                  </p14:cNvPr>
                  <p14:cNvContentPartPr/>
                  <p14:nvPr/>
                </p14:nvContentPartPr>
                <p14:xfrm>
                  <a:off x="8474290" y="2550420"/>
                  <a:ext cx="91080" cy="19080"/>
                </p14:xfrm>
              </p:contentPart>
            </mc:Choice>
            <mc:Fallback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92F6D4C0-C354-4850-97E7-363E21C4F93B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8465430" y="2541614"/>
                    <a:ext cx="108445" cy="37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4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56AFD8B6-149E-4CEB-85B2-56DDD0D217CE}"/>
                      </a:ext>
                    </a:extLst>
                  </p14:cNvPr>
                  <p14:cNvContentPartPr/>
                  <p14:nvPr/>
                </p14:nvContentPartPr>
                <p14:xfrm>
                  <a:off x="8603530" y="2456820"/>
                  <a:ext cx="91440" cy="216000"/>
                </p14:xfrm>
              </p:contentPart>
            </mc:Choice>
            <mc:Fallback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56AFD8B6-149E-4CEB-85B2-56DDD0D217CE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8594670" y="2447589"/>
                    <a:ext cx="108807" cy="234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6">
                <p14:nvContentPartPr>
                  <p14:cNvPr id="345" name="Ink 344">
                    <a:extLst>
                      <a:ext uri="{FF2B5EF4-FFF2-40B4-BE49-F238E27FC236}">
                        <a16:creationId xmlns:a16="http://schemas.microsoft.com/office/drawing/2014/main" id="{EEF4B798-FA03-4BF6-A0C1-DEE60C85ECB8}"/>
                      </a:ext>
                    </a:extLst>
                  </p14:cNvPr>
                  <p14:cNvContentPartPr/>
                  <p14:nvPr/>
                </p14:nvContentPartPr>
                <p14:xfrm>
                  <a:off x="8771290" y="2461140"/>
                  <a:ext cx="27720" cy="19800"/>
                </p14:xfrm>
              </p:contentPart>
            </mc:Choice>
            <mc:Fallback>
              <p:pic>
                <p:nvPicPr>
                  <p:cNvPr id="345" name="Ink 344">
                    <a:extLst>
                      <a:ext uri="{FF2B5EF4-FFF2-40B4-BE49-F238E27FC236}">
                        <a16:creationId xmlns:a16="http://schemas.microsoft.com/office/drawing/2014/main" id="{EEF4B798-FA03-4BF6-A0C1-DEE60C85ECB8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8762405" y="2451800"/>
                    <a:ext cx="45134" cy="381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8">
                <p14:nvContentPartPr>
                  <p14:cNvPr id="346" name="Ink 345">
                    <a:extLst>
                      <a:ext uri="{FF2B5EF4-FFF2-40B4-BE49-F238E27FC236}">
                        <a16:creationId xmlns:a16="http://schemas.microsoft.com/office/drawing/2014/main" id="{5AE924F6-C23A-43B8-AD8A-5A86E2CA1E12}"/>
                      </a:ext>
                    </a:extLst>
                  </p14:cNvPr>
                  <p14:cNvContentPartPr/>
                  <p14:nvPr/>
                </p14:nvContentPartPr>
                <p14:xfrm>
                  <a:off x="8777050" y="2548980"/>
                  <a:ext cx="24120" cy="24840"/>
                </p14:xfrm>
              </p:contentPart>
            </mc:Choice>
            <mc:Fallback>
              <p:pic>
                <p:nvPicPr>
                  <p:cNvPr id="346" name="Ink 345">
                    <a:extLst>
                      <a:ext uri="{FF2B5EF4-FFF2-40B4-BE49-F238E27FC236}">
                        <a16:creationId xmlns:a16="http://schemas.microsoft.com/office/drawing/2014/main" id="{5AE924F6-C23A-43B8-AD8A-5A86E2CA1E12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8768182" y="2540082"/>
                    <a:ext cx="41501" cy="430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BC8FEBF-1E60-4E40-9175-2F5C18DD24F9}"/>
                    </a:ext>
                  </a:extLst>
                </p14:cNvPr>
                <p14:cNvContentPartPr/>
                <p14:nvPr/>
              </p14:nvContentPartPr>
              <p14:xfrm>
                <a:off x="7287370" y="3659940"/>
                <a:ext cx="199080" cy="181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C8FEBF-1E60-4E40-9175-2F5C18DD24F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78868" y="3651072"/>
                  <a:ext cx="216438" cy="1999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6982502-2CEB-4F1D-89DC-F8D0D7A5E8D7}"/>
                </a:ext>
              </a:extLst>
            </p:cNvPr>
            <p:cNvGrpSpPr/>
            <p:nvPr/>
          </p:nvGrpSpPr>
          <p:grpSpPr>
            <a:xfrm>
              <a:off x="7301770" y="2728980"/>
              <a:ext cx="917280" cy="1142640"/>
              <a:chOff x="7301770" y="2728980"/>
              <a:chExt cx="917280" cy="1142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92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25471FD8-B849-408D-AECB-96FC73219BA1}"/>
                      </a:ext>
                    </a:extLst>
                  </p14:cNvPr>
                  <p14:cNvContentPartPr/>
                  <p14:nvPr/>
                </p14:nvContentPartPr>
                <p14:xfrm>
                  <a:off x="7419490" y="2745540"/>
                  <a:ext cx="14040" cy="162000"/>
                </p14:xfrm>
              </p:contentPart>
            </mc:Choice>
            <mc:Fallback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25471FD8-B849-408D-AECB-96FC73219BA1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7410850" y="2736314"/>
                    <a:ext cx="31680" cy="180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4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F2EF5929-C0BE-4FC9-8350-19A812BC8FBC}"/>
                      </a:ext>
                    </a:extLst>
                  </p14:cNvPr>
                  <p14:cNvContentPartPr/>
                  <p14:nvPr/>
                </p14:nvContentPartPr>
                <p14:xfrm>
                  <a:off x="7364410" y="2728980"/>
                  <a:ext cx="108360" cy="15840"/>
                </p14:xfrm>
              </p:contentPart>
            </mc:Choice>
            <mc:Fallback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F2EF5929-C0BE-4FC9-8350-19A812BC8FB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7355557" y="2719771"/>
                    <a:ext cx="12571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6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463EA6E2-252D-4769-9CD2-702B8E425F68}"/>
                      </a:ext>
                    </a:extLst>
                  </p14:cNvPr>
                  <p14:cNvContentPartPr/>
                  <p14:nvPr/>
                </p14:nvContentPartPr>
                <p14:xfrm>
                  <a:off x="7369090" y="2899980"/>
                  <a:ext cx="105480" cy="15840"/>
                </p14:xfrm>
              </p:contentPart>
            </mc:Choice>
            <mc:Fallback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463EA6E2-252D-4769-9CD2-702B8E425F68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7360566" y="2890771"/>
                    <a:ext cx="12288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8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2AE498C6-5A8A-4A1D-BFBA-9344743243D0}"/>
                      </a:ext>
                    </a:extLst>
                  </p14:cNvPr>
                  <p14:cNvContentPartPr/>
                  <p14:nvPr/>
                </p14:nvContentPartPr>
                <p14:xfrm>
                  <a:off x="7499410" y="2831580"/>
                  <a:ext cx="73440" cy="167040"/>
                </p14:xfrm>
              </p:contentPart>
            </mc:Choice>
            <mc:Fallback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2AE498C6-5A8A-4A1D-BFBA-9344743243D0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7490583" y="2822711"/>
                    <a:ext cx="90741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0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2334E6F5-698E-4F8A-A4FA-E7045577068B}"/>
                      </a:ext>
                    </a:extLst>
                  </p14:cNvPr>
                  <p14:cNvContentPartPr/>
                  <p14:nvPr/>
                </p14:nvContentPartPr>
                <p14:xfrm>
                  <a:off x="7578610" y="2743020"/>
                  <a:ext cx="126000" cy="169560"/>
                </p14:xfrm>
              </p:contentPart>
            </mc:Choice>
            <mc:Fallback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2334E6F5-698E-4F8A-A4FA-E7045577068B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7569762" y="2734154"/>
                    <a:ext cx="143343" cy="1876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2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2D99B5A5-19FD-4BB0-85EF-89B2C6C11400}"/>
                      </a:ext>
                    </a:extLst>
                  </p14:cNvPr>
                  <p14:cNvContentPartPr/>
                  <p14:nvPr/>
                </p14:nvContentPartPr>
                <p14:xfrm>
                  <a:off x="7424170" y="3049020"/>
                  <a:ext cx="6480" cy="147240"/>
                </p14:xfrm>
              </p:contentPart>
            </mc:Choice>
            <mc:Fallback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2D99B5A5-19FD-4BB0-85EF-89B2C6C11400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7415530" y="3040163"/>
                    <a:ext cx="24120" cy="16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4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E1128426-1E63-4B04-90E0-41AC47C605EB}"/>
                      </a:ext>
                    </a:extLst>
                  </p14:cNvPr>
                  <p14:cNvContentPartPr/>
                  <p14:nvPr/>
                </p14:nvContentPartPr>
                <p14:xfrm>
                  <a:off x="7386010" y="3038220"/>
                  <a:ext cx="71280" cy="14760"/>
                </p14:xfrm>
              </p:contentPart>
            </mc:Choice>
            <mc:Fallback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E1128426-1E63-4B04-90E0-41AC47C605EB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7377144" y="3028995"/>
                    <a:ext cx="88657" cy="32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6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1D8056F4-2538-4D38-9472-FAD26469A274}"/>
                      </a:ext>
                    </a:extLst>
                  </p14:cNvPr>
                  <p14:cNvContentPartPr/>
                  <p14:nvPr/>
                </p14:nvContentPartPr>
                <p14:xfrm>
                  <a:off x="7397890" y="3183300"/>
                  <a:ext cx="79560" cy="21960"/>
                </p14:xfrm>
              </p:contentPart>
            </mc:Choice>
            <mc:Fallback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1D8056F4-2538-4D38-9472-FAD26469A274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7389404" y="3174367"/>
                    <a:ext cx="96886" cy="40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8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E50EA617-221C-4E47-8587-CEB641B1FD0B}"/>
                      </a:ext>
                    </a:extLst>
                  </p14:cNvPr>
                  <p14:cNvContentPartPr/>
                  <p14:nvPr/>
                </p14:nvContentPartPr>
                <p14:xfrm>
                  <a:off x="7495090" y="3135420"/>
                  <a:ext cx="79920" cy="183600"/>
                </p14:xfrm>
              </p:contentPart>
            </mc:Choice>
            <mc:Fallback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E50EA617-221C-4E47-8587-CEB641B1FD0B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7486603" y="3126185"/>
                    <a:ext cx="97248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0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DD47836C-3DC6-469C-9EE8-48426FEF2A1B}"/>
                      </a:ext>
                    </a:extLst>
                  </p14:cNvPr>
                  <p14:cNvContentPartPr/>
                  <p14:nvPr/>
                </p14:nvContentPartPr>
                <p14:xfrm>
                  <a:off x="7606690" y="2998620"/>
                  <a:ext cx="102240" cy="200880"/>
                </p14:xfrm>
              </p:contentPart>
            </mc:Choice>
            <mc:Fallback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DD47836C-3DC6-469C-9EE8-48426FEF2A1B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7598170" y="2989758"/>
                    <a:ext cx="119635" cy="218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2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E5703F81-98E5-407B-BDDF-86F1E244ACCA}"/>
                      </a:ext>
                    </a:extLst>
                  </p14:cNvPr>
                  <p14:cNvContentPartPr/>
                  <p14:nvPr/>
                </p14:nvContentPartPr>
                <p14:xfrm>
                  <a:off x="7615690" y="3101940"/>
                  <a:ext cx="77760" cy="18720"/>
                </p14:xfrm>
              </p:contentPart>
            </mc:Choice>
            <mc:Fallback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E5703F81-98E5-407B-BDDF-86F1E244ACCA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7607168" y="3092764"/>
                    <a:ext cx="95158" cy="36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4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549A477B-78E1-4B08-BCA1-AEE3EBEAC974}"/>
                      </a:ext>
                    </a:extLst>
                  </p14:cNvPr>
                  <p14:cNvContentPartPr/>
                  <p14:nvPr/>
                </p14:nvContentPartPr>
                <p14:xfrm>
                  <a:off x="7443610" y="3334140"/>
                  <a:ext cx="6480" cy="149400"/>
                </p14:xfrm>
              </p:contentPart>
            </mc:Choice>
            <mc:Fallback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549A477B-78E1-4B08-BCA1-AEE3EBEAC974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7435425" y="3324918"/>
                    <a:ext cx="23192" cy="167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6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8857BB5D-836E-47E0-BFD5-83F5C1F816BC}"/>
                      </a:ext>
                    </a:extLst>
                  </p14:cNvPr>
                  <p14:cNvContentPartPr/>
                  <p14:nvPr/>
                </p14:nvContentPartPr>
                <p14:xfrm>
                  <a:off x="7395010" y="3327660"/>
                  <a:ext cx="75600" cy="20520"/>
                </p14:xfrm>
              </p:contentPart>
            </mc:Choice>
            <mc:Fallback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8857BB5D-836E-47E0-BFD5-83F5C1F816BC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386178" y="3318866"/>
                    <a:ext cx="9291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8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A3022709-1C57-4E90-B991-23BD34B769C5}"/>
                      </a:ext>
                    </a:extLst>
                  </p14:cNvPr>
                  <p14:cNvContentPartPr/>
                  <p14:nvPr/>
                </p14:nvContentPartPr>
                <p14:xfrm>
                  <a:off x="7407970" y="3489660"/>
                  <a:ext cx="74160" cy="8280"/>
                </p14:xfrm>
              </p:contentPart>
            </mc:Choice>
            <mc:Fallback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A3022709-1C57-4E90-B991-23BD34B769C5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399454" y="3480660"/>
                    <a:ext cx="91547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0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E37D5173-27BC-4CFD-B09F-37E63EE3473A}"/>
                      </a:ext>
                    </a:extLst>
                  </p14:cNvPr>
                  <p14:cNvContentPartPr/>
                  <p14:nvPr/>
                </p14:nvContentPartPr>
                <p14:xfrm>
                  <a:off x="7506970" y="3438900"/>
                  <a:ext cx="83880" cy="158400"/>
                </p14:xfrm>
              </p:contentPart>
            </mc:Choice>
            <mc:Fallback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E37D5173-27BC-4CFD-B09F-37E63EE3473A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498122" y="3429669"/>
                    <a:ext cx="101222" cy="176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2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0AF92986-177C-4E91-9283-EB6987D6D1D1}"/>
                      </a:ext>
                    </a:extLst>
                  </p14:cNvPr>
                  <p14:cNvContentPartPr/>
                  <p14:nvPr/>
                </p14:nvContentPartPr>
                <p14:xfrm>
                  <a:off x="7610290" y="3301740"/>
                  <a:ext cx="168480" cy="167040"/>
                </p14:xfrm>
              </p:contentPart>
            </mc:Choice>
            <mc:Fallback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0AF92986-177C-4E91-9283-EB6987D6D1D1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7601777" y="3292871"/>
                    <a:ext cx="185860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4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E4500A86-6205-42D6-B7FD-8170257BE352}"/>
                      </a:ext>
                    </a:extLst>
                  </p14:cNvPr>
                  <p14:cNvContentPartPr/>
                  <p14:nvPr/>
                </p14:nvContentPartPr>
                <p14:xfrm>
                  <a:off x="7301770" y="3782700"/>
                  <a:ext cx="3240" cy="88920"/>
                </p14:xfrm>
              </p:contentPart>
            </mc:Choice>
            <mc:Fallback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E4500A86-6205-42D6-B7FD-8170257BE352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7293130" y="3773845"/>
                    <a:ext cx="20880" cy="106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6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BF1EADBB-CC31-43F1-BD07-5ECD502A770A}"/>
                      </a:ext>
                    </a:extLst>
                  </p14:cNvPr>
                  <p14:cNvContentPartPr/>
                  <p14:nvPr/>
                </p14:nvContentPartPr>
                <p14:xfrm>
                  <a:off x="7511650" y="3757860"/>
                  <a:ext cx="52560" cy="79200"/>
                </p14:xfrm>
              </p:contentPart>
            </mc:Choice>
            <mc:Fallback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BF1EADBB-CC31-43F1-BD07-5ECD502A770A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7503127" y="3748978"/>
                    <a:ext cx="69962" cy="97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8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E586A3E8-0AC7-4704-B8F8-4ACAE876D66D}"/>
                      </a:ext>
                    </a:extLst>
                  </p14:cNvPr>
                  <p14:cNvContentPartPr/>
                  <p14:nvPr/>
                </p14:nvContentPartPr>
                <p14:xfrm>
                  <a:off x="7574290" y="3753900"/>
                  <a:ext cx="64080" cy="84600"/>
                </p14:xfrm>
              </p:contentPart>
            </mc:Choice>
            <mc:Fallback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E586A3E8-0AC7-4704-B8F8-4ACAE876D66D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7565746" y="3744664"/>
                    <a:ext cx="81524" cy="102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0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A8544AE7-7A25-42BF-8812-F785CBE1FCCD}"/>
                      </a:ext>
                    </a:extLst>
                  </p14:cNvPr>
                  <p14:cNvContentPartPr/>
                  <p14:nvPr/>
                </p14:nvContentPartPr>
                <p14:xfrm>
                  <a:off x="7656010" y="3749220"/>
                  <a:ext cx="65880" cy="83160"/>
                </p14:xfrm>
              </p:contentPart>
            </mc:Choice>
            <mc:Fallback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A8544AE7-7A25-42BF-8812-F785CBE1FCCD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7647155" y="3740350"/>
                    <a:ext cx="83235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2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93F807AC-CCDB-4487-8422-DCCF35C01D12}"/>
                      </a:ext>
                    </a:extLst>
                  </p14:cNvPr>
                  <p14:cNvContentPartPr/>
                  <p14:nvPr/>
                </p14:nvContentPartPr>
                <p14:xfrm>
                  <a:off x="7734490" y="3754620"/>
                  <a:ext cx="72720" cy="70920"/>
                </p14:xfrm>
              </p:contentPart>
            </mc:Choice>
            <mc:Fallback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93F807AC-CCDB-4487-8422-DCCF35C01D1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7725976" y="3745755"/>
                    <a:ext cx="90102" cy="89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4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87F1157C-7F01-49CD-95C4-6A918D1E4E3F}"/>
                      </a:ext>
                    </a:extLst>
                  </p14:cNvPr>
                  <p14:cNvContentPartPr/>
                  <p14:nvPr/>
                </p14:nvContentPartPr>
                <p14:xfrm>
                  <a:off x="7805410" y="3630420"/>
                  <a:ext cx="61560" cy="203400"/>
                </p14:xfrm>
              </p:contentPart>
            </mc:Choice>
            <mc:Fallback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87F1157C-7F01-49CD-95C4-6A918D1E4E3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7796565" y="3621544"/>
                    <a:ext cx="78896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6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CAF8B33D-E2E8-4C0F-8210-A5DD666E0E35}"/>
                      </a:ext>
                    </a:extLst>
                  </p14:cNvPr>
                  <p14:cNvContentPartPr/>
                  <p14:nvPr/>
                </p14:nvContentPartPr>
                <p14:xfrm>
                  <a:off x="7879210" y="3754620"/>
                  <a:ext cx="75600" cy="65520"/>
                </p14:xfrm>
              </p:contentPart>
            </mc:Choice>
            <mc:Fallback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CAF8B33D-E2E8-4C0F-8210-A5DD666E0E35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7870337" y="3745786"/>
                    <a:ext cx="92992" cy="83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8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D6C80D4C-69AA-4CDA-BEC7-614C382050BB}"/>
                      </a:ext>
                    </a:extLst>
                  </p14:cNvPr>
                  <p14:cNvContentPartPr/>
                  <p14:nvPr/>
                </p14:nvContentPartPr>
                <p14:xfrm>
                  <a:off x="7967410" y="3747060"/>
                  <a:ext cx="68760" cy="94680"/>
                </p14:xfrm>
              </p:contentPart>
            </mc:Choice>
            <mc:Fallback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D6C80D4C-69AA-4CDA-BEC7-614C382050BB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7958549" y="3738184"/>
                    <a:ext cx="86127" cy="112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0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36952546-64A7-49CC-BC06-C84BFDB6ADEA}"/>
                      </a:ext>
                    </a:extLst>
                  </p14:cNvPr>
                  <p14:cNvContentPartPr/>
                  <p14:nvPr/>
                </p14:nvContentPartPr>
                <p14:xfrm>
                  <a:off x="8052730" y="3595500"/>
                  <a:ext cx="166320" cy="235440"/>
                </p14:xfrm>
              </p:contentPart>
            </mc:Choice>
            <mc:Fallback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36952546-64A7-49CC-BC06-C84BFDB6ADEA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8043883" y="3586629"/>
                    <a:ext cx="183660" cy="2535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9D14F35-C85A-4007-A57F-C7D67127F8AD}"/>
                </a:ext>
              </a:extLst>
            </p:cNvPr>
            <p:cNvGrpSpPr/>
            <p:nvPr/>
          </p:nvGrpSpPr>
          <p:grpSpPr>
            <a:xfrm>
              <a:off x="8388610" y="3611340"/>
              <a:ext cx="607320" cy="209880"/>
              <a:chOff x="8388610" y="3611340"/>
              <a:chExt cx="607320" cy="209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42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09ACE29E-BFC6-4842-90FA-0B1224301EA9}"/>
                      </a:ext>
                    </a:extLst>
                  </p14:cNvPr>
                  <p14:cNvContentPartPr/>
                  <p14:nvPr/>
                </p14:nvContentPartPr>
                <p14:xfrm>
                  <a:off x="8388610" y="3611340"/>
                  <a:ext cx="103680" cy="194760"/>
                </p14:xfrm>
              </p:contentPart>
            </mc:Choice>
            <mc:Fallback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09ACE29E-BFC6-4842-90FA-0B1224301EA9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8379764" y="3602487"/>
                    <a:ext cx="121019" cy="212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4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A4B0517C-B315-452F-AA66-51FD3CC956A1}"/>
                      </a:ext>
                    </a:extLst>
                  </p14:cNvPr>
                  <p14:cNvContentPartPr/>
                  <p14:nvPr/>
                </p14:nvContentPartPr>
                <p14:xfrm>
                  <a:off x="8489410" y="3726180"/>
                  <a:ext cx="42840" cy="78840"/>
                </p14:xfrm>
              </p:contentPart>
            </mc:Choice>
            <mc:Fallback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A4B0517C-B315-452F-AA66-51FD3CC956A1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8480559" y="3716926"/>
                    <a:ext cx="60188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6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5FB5A1B3-CB0C-488E-95C4-BDCF8157941D}"/>
                      </a:ext>
                    </a:extLst>
                  </p14:cNvPr>
                  <p14:cNvContentPartPr/>
                  <p14:nvPr/>
                </p14:nvContentPartPr>
                <p14:xfrm>
                  <a:off x="8542330" y="3721140"/>
                  <a:ext cx="65880" cy="79560"/>
                </p14:xfrm>
              </p:contentPart>
            </mc:Choice>
            <mc:Fallback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5FB5A1B3-CB0C-488E-95C4-BDCF8157941D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8533783" y="3711932"/>
                    <a:ext cx="83329" cy="97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8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736FA453-9BD5-4245-8CAB-D0584ED05F7E}"/>
                      </a:ext>
                    </a:extLst>
                  </p14:cNvPr>
                  <p14:cNvContentPartPr/>
                  <p14:nvPr/>
                </p14:nvContentPartPr>
                <p14:xfrm>
                  <a:off x="8626570" y="3622500"/>
                  <a:ext cx="29520" cy="176040"/>
                </p14:xfrm>
              </p:contentPart>
            </mc:Choice>
            <mc:Fallback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736FA453-9BD5-4245-8CAB-D0584ED05F7E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8618034" y="3613274"/>
                    <a:ext cx="46947" cy="194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0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DD015D57-5D35-4697-B97E-FD6C928A6AFD}"/>
                      </a:ext>
                    </a:extLst>
                  </p14:cNvPr>
                  <p14:cNvContentPartPr/>
                  <p14:nvPr/>
                </p14:nvContentPartPr>
                <p14:xfrm>
                  <a:off x="8613610" y="3721860"/>
                  <a:ext cx="85680" cy="10440"/>
                </p14:xfrm>
              </p:contentPart>
            </mc:Choice>
            <mc:Fallback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DD015D57-5D35-4697-B97E-FD6C928A6AFD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8604722" y="3712860"/>
                    <a:ext cx="10310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2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6F9BC590-E5C7-431A-A9FD-9A55FDA065E7}"/>
                      </a:ext>
                    </a:extLst>
                  </p14:cNvPr>
                  <p14:cNvContentPartPr/>
                  <p14:nvPr/>
                </p14:nvContentPartPr>
                <p14:xfrm>
                  <a:off x="8693890" y="3719700"/>
                  <a:ext cx="82440" cy="83160"/>
                </p14:xfrm>
              </p:contentPart>
            </mc:Choice>
            <mc:Fallback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6F9BC590-E5C7-431A-A9FD-9A55FDA065E7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8685045" y="3710460"/>
                    <a:ext cx="99777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4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C707407F-CBDB-460F-9A67-2E9149C349AF}"/>
                      </a:ext>
                    </a:extLst>
                  </p14:cNvPr>
                  <p14:cNvContentPartPr/>
                  <p14:nvPr/>
                </p14:nvContentPartPr>
                <p14:xfrm>
                  <a:off x="8814490" y="3722220"/>
                  <a:ext cx="7560" cy="77760"/>
                </p14:xfrm>
              </p:contentPart>
            </mc:Choice>
            <mc:Fallback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C707407F-CBDB-460F-9A67-2E9149C349AF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8805490" y="3713375"/>
                    <a:ext cx="25200" cy="95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6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382D9349-AFEB-4EB2-9ADF-5DF14EC02165}"/>
                      </a:ext>
                    </a:extLst>
                  </p14:cNvPr>
                  <p14:cNvContentPartPr/>
                  <p14:nvPr/>
                </p14:nvContentPartPr>
                <p14:xfrm>
                  <a:off x="8801170" y="3670020"/>
                  <a:ext cx="31320" cy="20520"/>
                </p14:xfrm>
              </p:contentPart>
            </mc:Choice>
            <mc:Fallback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382D9349-AFEB-4EB2-9ADF-5DF14EC02165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8792272" y="3661226"/>
                    <a:ext cx="4876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8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429348C7-30FD-4972-B9B1-68F3163BBDC9}"/>
                      </a:ext>
                    </a:extLst>
                  </p14:cNvPr>
                  <p14:cNvContentPartPr/>
                  <p14:nvPr/>
                </p14:nvContentPartPr>
                <p14:xfrm>
                  <a:off x="8859850" y="3722580"/>
                  <a:ext cx="76680" cy="98640"/>
                </p14:xfrm>
              </p:contentPart>
            </mc:Choice>
            <mc:Fallback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429348C7-30FD-4972-B9B1-68F3163BBDC9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8851016" y="3713344"/>
                    <a:ext cx="93995" cy="116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0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8590EAB2-7551-4585-9665-764858BEC3B4}"/>
                      </a:ext>
                    </a:extLst>
                  </p14:cNvPr>
                  <p14:cNvContentPartPr/>
                  <p14:nvPr/>
                </p14:nvContentPartPr>
                <p14:xfrm>
                  <a:off x="8975770" y="3700260"/>
                  <a:ext cx="20160" cy="27000"/>
                </p14:xfrm>
              </p:contentPart>
            </mc:Choice>
            <mc:Fallback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8590EAB2-7551-4585-9665-764858BEC3B4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967130" y="3691013"/>
                    <a:ext cx="37800" cy="45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1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4C4C90AC-F824-4D39-80F5-BD086DB97849}"/>
                      </a:ext>
                    </a:extLst>
                  </p14:cNvPr>
                  <p14:cNvContentPartPr/>
                  <p14:nvPr/>
                </p14:nvContentPartPr>
                <p14:xfrm>
                  <a:off x="8978290" y="3789180"/>
                  <a:ext cx="17280" cy="29160"/>
                </p14:xfrm>
              </p:contentPart>
            </mc:Choice>
            <mc:Fallback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4C4C90AC-F824-4D39-80F5-BD086DB9784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8969826" y="3780321"/>
                    <a:ext cx="34560" cy="4724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8EF7294-11F2-4F13-B5ED-20ED4B5C3D79}"/>
                    </a:ext>
                  </a:extLst>
                </p14:cNvPr>
                <p14:cNvContentPartPr/>
                <p14:nvPr/>
              </p14:nvContentPartPr>
              <p14:xfrm>
                <a:off x="9000250" y="4667220"/>
                <a:ext cx="59040" cy="190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8EF7294-11F2-4F13-B5ED-20ED4B5C3D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91765" y="4657994"/>
                  <a:ext cx="76363" cy="20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DD7320B-0F3C-4570-8E0B-6EDF5CE433AA}"/>
                    </a:ext>
                  </a:extLst>
                </p14:cNvPr>
                <p14:cNvContentPartPr/>
                <p14:nvPr/>
              </p14:nvContentPartPr>
              <p14:xfrm>
                <a:off x="8721610" y="2831940"/>
                <a:ext cx="57960" cy="3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DD7320B-0F3C-4570-8E0B-6EDF5CE433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12775" y="2822940"/>
                  <a:ext cx="75277" cy="21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9581DA1-23EF-499A-8269-9D1553513828}"/>
                </a:ext>
              </a:extLst>
            </p:cNvPr>
            <p:cNvGrpSpPr/>
            <p:nvPr/>
          </p:nvGrpSpPr>
          <p:grpSpPr>
            <a:xfrm>
              <a:off x="8440450" y="2715300"/>
              <a:ext cx="613800" cy="766440"/>
              <a:chOff x="8440450" y="2715300"/>
              <a:chExt cx="613800" cy="766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64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E4353531-9229-401A-A7C7-85FF5B1798C6}"/>
                      </a:ext>
                    </a:extLst>
                  </p14:cNvPr>
                  <p14:cNvContentPartPr/>
                  <p14:nvPr/>
                </p14:nvContentPartPr>
                <p14:xfrm>
                  <a:off x="8449090" y="2734020"/>
                  <a:ext cx="39240" cy="18288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E4353531-9229-401A-A7C7-85FF5B1798C6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8440252" y="2725153"/>
                    <a:ext cx="56562" cy="200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5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A4A387FD-09C7-4F2D-8EE5-004E51D18E5C}"/>
                      </a:ext>
                    </a:extLst>
                  </p14:cNvPr>
                  <p14:cNvContentPartPr/>
                  <p14:nvPr/>
                </p14:nvContentPartPr>
                <p14:xfrm>
                  <a:off x="8987650" y="2715300"/>
                  <a:ext cx="54720" cy="19584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A4A387FD-09C7-4F2D-8EE5-004E51D18E5C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8979177" y="2706062"/>
                    <a:ext cx="72019" cy="2139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6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AD9EF12A-C30A-4BC3-8A95-B3B9831AED15}"/>
                      </a:ext>
                    </a:extLst>
                  </p14:cNvPr>
                  <p14:cNvContentPartPr/>
                  <p14:nvPr/>
                </p14:nvContentPartPr>
                <p14:xfrm>
                  <a:off x="8440810" y="2997540"/>
                  <a:ext cx="43560" cy="21312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AD9EF12A-C30A-4BC3-8A95-B3B9831AED1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431884" y="2988675"/>
                    <a:ext cx="61055" cy="231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7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97D3A758-721E-4DEF-92C2-99DDFDC6D199}"/>
                      </a:ext>
                    </a:extLst>
                  </p14:cNvPr>
                  <p14:cNvContentPartPr/>
                  <p14:nvPr/>
                </p14:nvContentPartPr>
                <p14:xfrm>
                  <a:off x="8440450" y="3284820"/>
                  <a:ext cx="50400" cy="19692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97D3A758-721E-4DEF-92C2-99DDFDC6D199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8431932" y="3275953"/>
                    <a:ext cx="67792" cy="215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8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BE229DBA-0B69-4D94-B307-3096BDA4D788}"/>
                      </a:ext>
                    </a:extLst>
                  </p14:cNvPr>
                  <p14:cNvContentPartPr/>
                  <p14:nvPr/>
                </p14:nvContentPartPr>
                <p14:xfrm>
                  <a:off x="9007450" y="3007980"/>
                  <a:ext cx="46800" cy="20628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BE229DBA-0B69-4D94-B307-3096BDA4D788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8998941" y="2998755"/>
                    <a:ext cx="64173" cy="224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9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EDBA59DA-DEE7-4539-A746-1AA6E92C194D}"/>
                      </a:ext>
                    </a:extLst>
                  </p14:cNvPr>
                  <p14:cNvContentPartPr/>
                  <p14:nvPr/>
                </p14:nvContentPartPr>
                <p14:xfrm>
                  <a:off x="8997370" y="3266100"/>
                  <a:ext cx="47160" cy="20844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EDBA59DA-DEE7-4539-A746-1AA6E92C194D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988923" y="3256861"/>
                    <a:ext cx="64405" cy="226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0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D6250390-306C-423E-B92C-4F28F4A0A6B1}"/>
                      </a:ext>
                    </a:extLst>
                  </p14:cNvPr>
                  <p14:cNvContentPartPr/>
                  <p14:nvPr/>
                </p14:nvContentPartPr>
                <p14:xfrm>
                  <a:off x="8499490" y="2781540"/>
                  <a:ext cx="66960" cy="95400"/>
                </p14:xfrm>
              </p:contentPart>
            </mc:Choice>
            <mc:Fallback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D6250390-306C-423E-B92C-4F28F4A0A6B1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490633" y="2772666"/>
                    <a:ext cx="84320" cy="113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1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A5DB3341-A142-420E-9C50-D448A5A64272}"/>
                      </a:ext>
                    </a:extLst>
                  </p14:cNvPr>
                  <p14:cNvContentPartPr/>
                  <p14:nvPr/>
                </p14:nvContentPartPr>
                <p14:xfrm>
                  <a:off x="8585890" y="2862900"/>
                  <a:ext cx="11520" cy="684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A5DB3341-A142-420E-9C50-D448A5A64272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8576890" y="2854260"/>
                    <a:ext cx="2916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2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B29CDB81-5D52-4EA1-BF95-F18E5599155F}"/>
                      </a:ext>
                    </a:extLst>
                  </p14:cNvPr>
                  <p14:cNvContentPartPr/>
                  <p14:nvPr/>
                </p14:nvContentPartPr>
                <p14:xfrm>
                  <a:off x="8622610" y="2797380"/>
                  <a:ext cx="68760" cy="8964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B29CDB81-5D52-4EA1-BF95-F18E5599155F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614104" y="2788158"/>
                    <a:ext cx="86127" cy="1077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3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68CFAD03-5624-4089-A8B1-75ED37E34105}"/>
                      </a:ext>
                    </a:extLst>
                  </p14:cNvPr>
                  <p14:cNvContentPartPr/>
                  <p14:nvPr/>
                </p14:nvContentPartPr>
                <p14:xfrm>
                  <a:off x="8820970" y="2775060"/>
                  <a:ext cx="13680" cy="10620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68CFAD03-5624-4089-A8B1-75ED37E34105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8812330" y="2766179"/>
                    <a:ext cx="31320" cy="1243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4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1896B11B-3666-4D63-9F0E-7130AB9AA653}"/>
                      </a:ext>
                    </a:extLst>
                  </p14:cNvPr>
                  <p14:cNvContentPartPr/>
                  <p14:nvPr/>
                </p14:nvContentPartPr>
                <p14:xfrm>
                  <a:off x="8859850" y="2770740"/>
                  <a:ext cx="58680" cy="11700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1896B11B-3666-4D63-9F0E-7130AB9AA653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850959" y="2761882"/>
                    <a:ext cx="76106" cy="135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5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2B385CB3-F536-4C43-8384-292095FEA5F1}"/>
                      </a:ext>
                    </a:extLst>
                  </p14:cNvPr>
                  <p14:cNvContentPartPr/>
                  <p14:nvPr/>
                </p14:nvContentPartPr>
                <p14:xfrm>
                  <a:off x="8934010" y="2878380"/>
                  <a:ext cx="17640" cy="1080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2B385CB3-F536-4C43-8384-292095FEA5F1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925370" y="2869070"/>
                    <a:ext cx="35280" cy="29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6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1CC1A154-9C4A-45E4-BE09-C44B1CAA7DC6}"/>
                      </a:ext>
                    </a:extLst>
                  </p14:cNvPr>
                  <p14:cNvContentPartPr/>
                  <p14:nvPr/>
                </p14:nvContentPartPr>
                <p14:xfrm>
                  <a:off x="8969290" y="2786580"/>
                  <a:ext cx="15840" cy="108720"/>
                </p14:xfrm>
              </p:contentPart>
            </mc:Choice>
            <mc:Fallback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1CC1A154-9C4A-45E4-BE09-C44B1CAA7DC6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960490" y="2777366"/>
                    <a:ext cx="33088" cy="126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7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EA877B68-67D4-45EF-841C-16DD31540C4C}"/>
                      </a:ext>
                    </a:extLst>
                  </p14:cNvPr>
                  <p14:cNvContentPartPr/>
                  <p14:nvPr/>
                </p14:nvContentPartPr>
                <p14:xfrm>
                  <a:off x="8509210" y="3060180"/>
                  <a:ext cx="71280" cy="9144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EA877B68-67D4-45EF-841C-16DD31540C4C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500344" y="3050962"/>
                    <a:ext cx="88657" cy="109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8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BC477D53-1D4F-48B0-833A-5240EB4BB2D8}"/>
                      </a:ext>
                    </a:extLst>
                  </p14:cNvPr>
                  <p14:cNvContentPartPr/>
                  <p14:nvPr/>
                </p14:nvContentPartPr>
                <p14:xfrm>
                  <a:off x="8598490" y="3135780"/>
                  <a:ext cx="7200" cy="10080"/>
                </p14:xfrm>
              </p:contentPart>
            </mc:Choice>
            <mc:Fallback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BC477D53-1D4F-48B0-833A-5240EB4BB2D8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589850" y="3126780"/>
                    <a:ext cx="2484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9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4AF4C64D-0ABF-4D9D-931F-86FDC49C96C2}"/>
                      </a:ext>
                    </a:extLst>
                  </p14:cNvPr>
                  <p14:cNvContentPartPr/>
                  <p14:nvPr/>
                </p14:nvContentPartPr>
                <p14:xfrm>
                  <a:off x="8626210" y="3051180"/>
                  <a:ext cx="65520" cy="97920"/>
                </p14:xfrm>
              </p:contentPart>
            </mc:Choice>
            <mc:Fallback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4AF4C64D-0ABF-4D9D-931F-86FDC49C96C2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617356" y="3041977"/>
                    <a:ext cx="82874" cy="115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0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2FF76F0A-E9A6-4704-A9C4-2913EBC053A0}"/>
                      </a:ext>
                    </a:extLst>
                  </p14:cNvPr>
                  <p14:cNvContentPartPr/>
                  <p14:nvPr/>
                </p14:nvContentPartPr>
                <p14:xfrm>
                  <a:off x="8714410" y="3096540"/>
                  <a:ext cx="42480" cy="7560"/>
                </p14:xfrm>
              </p:contentPart>
            </mc:Choice>
            <mc:Fallback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2FF76F0A-E9A6-4704-A9C4-2913EBC053A0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8705560" y="3087090"/>
                    <a:ext cx="59826" cy="26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1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C01229B0-4EBA-4EF8-8AA1-32A50DCC7B9E}"/>
                      </a:ext>
                    </a:extLst>
                  </p14:cNvPr>
                  <p14:cNvContentPartPr/>
                  <p14:nvPr/>
                </p14:nvContentPartPr>
                <p14:xfrm>
                  <a:off x="8792890" y="3039300"/>
                  <a:ext cx="59760" cy="106560"/>
                </p14:xfrm>
              </p:contentPart>
            </mc:Choice>
            <mc:Fallback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C01229B0-4EBA-4EF8-8AA1-32A50DCC7B9E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8784353" y="3030082"/>
                    <a:ext cx="77190" cy="1246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2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183A6117-6899-4E8B-A629-BB807AE80247}"/>
                      </a:ext>
                    </a:extLst>
                  </p14:cNvPr>
                  <p14:cNvContentPartPr/>
                  <p14:nvPr/>
                </p14:nvContentPartPr>
                <p14:xfrm>
                  <a:off x="8878930" y="3130380"/>
                  <a:ext cx="10080" cy="6840"/>
                </p14:xfrm>
              </p:contentPart>
            </mc:Choice>
            <mc:Fallback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183A6117-6899-4E8B-A629-BB807AE80247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869930" y="3120880"/>
                    <a:ext cx="27720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3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2BBE2237-7B14-42B9-9C50-B9E762149FC7}"/>
                      </a:ext>
                    </a:extLst>
                  </p14:cNvPr>
                  <p14:cNvContentPartPr/>
                  <p14:nvPr/>
                </p14:nvContentPartPr>
                <p14:xfrm>
                  <a:off x="8907730" y="3036060"/>
                  <a:ext cx="70920" cy="121680"/>
                </p14:xfrm>
              </p:contentPart>
            </mc:Choice>
            <mc:Fallback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2BBE2237-7B14-42B9-9C50-B9E762149FC7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899220" y="3026814"/>
                    <a:ext cx="88295" cy="139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4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B6E4C7E7-E795-4315-A591-485DB68B32F4}"/>
                      </a:ext>
                    </a:extLst>
                  </p14:cNvPr>
                  <p14:cNvContentPartPr/>
                  <p14:nvPr/>
                </p14:nvContentPartPr>
                <p14:xfrm>
                  <a:off x="8502370" y="3332340"/>
                  <a:ext cx="73800" cy="98280"/>
                </p14:xfrm>
              </p:contentPart>
            </mc:Choice>
            <mc:Fallback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B6E4C7E7-E795-4315-A591-485DB68B32F4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493855" y="3323473"/>
                    <a:ext cx="91186" cy="116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5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2C1C6432-FAF2-4A95-8D7C-D636B35ECE16}"/>
                      </a:ext>
                    </a:extLst>
                  </p14:cNvPr>
                  <p14:cNvContentPartPr/>
                  <p14:nvPr/>
                </p14:nvContentPartPr>
                <p14:xfrm>
                  <a:off x="8603170" y="3422340"/>
                  <a:ext cx="9720" cy="13680"/>
                </p14:xfrm>
              </p:contentPart>
            </mc:Choice>
            <mc:Fallback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2C1C6432-FAF2-4A95-8D7C-D636B35ECE16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594839" y="3413097"/>
                    <a:ext cx="26730" cy="31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6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93CB5771-2B57-4421-9C02-E1846C34F822}"/>
                      </a:ext>
                    </a:extLst>
                  </p14:cNvPr>
                  <p14:cNvContentPartPr/>
                  <p14:nvPr/>
                </p14:nvContentPartPr>
                <p14:xfrm>
                  <a:off x="8604610" y="3319020"/>
                  <a:ext cx="77040" cy="123120"/>
                </p14:xfrm>
              </p:contentPart>
            </mc:Choice>
            <mc:Fallback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93CB5771-2B57-4421-9C02-E1846C34F822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595734" y="3310173"/>
                    <a:ext cx="94436" cy="141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7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9949A558-4406-42BA-9A03-F649D4C6CEDD}"/>
                      </a:ext>
                    </a:extLst>
                  </p14:cNvPr>
                  <p14:cNvContentPartPr/>
                  <p14:nvPr/>
                </p14:nvContentPartPr>
                <p14:xfrm>
                  <a:off x="8715490" y="3380580"/>
                  <a:ext cx="44280" cy="11520"/>
                </p14:xfrm>
              </p:contentPart>
            </mc:Choice>
            <mc:Fallback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9949A558-4406-42BA-9A03-F649D4C6CED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706634" y="3371580"/>
                    <a:ext cx="61638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8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7F01D985-4E0A-4125-93EF-2511E4796654}"/>
                      </a:ext>
                    </a:extLst>
                  </p14:cNvPr>
                  <p14:cNvContentPartPr/>
                  <p14:nvPr/>
                </p14:nvContentPartPr>
                <p14:xfrm>
                  <a:off x="8783170" y="3342060"/>
                  <a:ext cx="66240" cy="91080"/>
                </p14:xfrm>
              </p:contentPart>
            </mc:Choice>
            <mc:Fallback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7F01D985-4E0A-4125-93EF-2511E479665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774669" y="3333174"/>
                    <a:ext cx="83597" cy="109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9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829FEB4E-AE1A-4565-82FC-12B6E319C7F9}"/>
                      </a:ext>
                    </a:extLst>
                  </p14:cNvPr>
                  <p14:cNvContentPartPr/>
                  <p14:nvPr/>
                </p14:nvContentPartPr>
                <p14:xfrm>
                  <a:off x="8881090" y="3433860"/>
                  <a:ext cx="3600" cy="2880"/>
                </p14:xfrm>
              </p:contentPart>
            </mc:Choice>
            <mc:Fallback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829FEB4E-AE1A-4565-82FC-12B6E319C7F9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872450" y="3425220"/>
                    <a:ext cx="212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0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ED2F7405-D734-47AE-8744-53B700F6C34E}"/>
                      </a:ext>
                    </a:extLst>
                  </p14:cNvPr>
                  <p14:cNvContentPartPr/>
                  <p14:nvPr/>
                </p14:nvContentPartPr>
                <p14:xfrm>
                  <a:off x="8906650" y="3334860"/>
                  <a:ext cx="72720" cy="94680"/>
                </p14:xfrm>
              </p:contentPart>
            </mc:Choice>
            <mc:Fallback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ED2F7405-D734-47AE-8744-53B700F6C34E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897782" y="3325614"/>
                    <a:ext cx="90102" cy="11280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51D832C-AFB8-415E-8749-F7075DD163CB}"/>
                    </a:ext>
                  </a:extLst>
                </p14:cNvPr>
                <p14:cNvContentPartPr/>
                <p14:nvPr/>
              </p14:nvContentPartPr>
              <p14:xfrm>
                <a:off x="8478250" y="4492260"/>
                <a:ext cx="52200" cy="162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51D832C-AFB8-415E-8749-F7075DD163C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469728" y="4483036"/>
                  <a:ext cx="69600" cy="1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CC1A5F7-09C5-4B3D-AA0B-C1894FD9CE29}"/>
                    </a:ext>
                  </a:extLst>
                </p14:cNvPr>
                <p14:cNvContentPartPr/>
                <p14:nvPr/>
              </p14:nvContentPartPr>
              <p14:xfrm>
                <a:off x="8997370" y="4466700"/>
                <a:ext cx="45720" cy="175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CC1A5F7-09C5-4B3D-AA0B-C1894FD9CE2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88864" y="4457454"/>
                  <a:ext cx="63087" cy="193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D4330B9-A41D-4A4E-973E-EDAC48CE2AE1}"/>
                    </a:ext>
                  </a:extLst>
                </p14:cNvPr>
                <p14:cNvContentPartPr/>
                <p14:nvPr/>
              </p14:nvContentPartPr>
              <p14:xfrm>
                <a:off x="7307890" y="4266900"/>
                <a:ext cx="94320" cy="167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D4330B9-A41D-4A4E-973E-EDAC48CE2AE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299412" y="4257662"/>
                  <a:ext cx="111630" cy="185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402E1C4-B906-4E6E-8363-A2E48C14FC35}"/>
                    </a:ext>
                  </a:extLst>
                </p14:cNvPr>
                <p14:cNvContentPartPr/>
                <p14:nvPr/>
              </p14:nvContentPartPr>
              <p14:xfrm>
                <a:off x="7302490" y="4356900"/>
                <a:ext cx="64440" cy="16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402E1C4-B906-4E6E-8363-A2E48C14FC3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293945" y="4347700"/>
                  <a:ext cx="81885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9B2A9C6-0010-404D-A480-65F9DB5F2252}"/>
                    </a:ext>
                  </a:extLst>
                </p14:cNvPr>
                <p14:cNvContentPartPr/>
                <p14:nvPr/>
              </p14:nvContentPartPr>
              <p14:xfrm>
                <a:off x="7411570" y="4342140"/>
                <a:ext cx="56880" cy="91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9B2A9C6-0010-404D-A480-65F9DB5F225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403038" y="4332921"/>
                  <a:ext cx="74300" cy="10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1EA799-B52C-49F6-AEE4-3E2CAEA6F3CD}"/>
                    </a:ext>
                  </a:extLst>
                </p14:cNvPr>
                <p14:cNvContentPartPr/>
                <p14:nvPr/>
              </p14:nvContentPartPr>
              <p14:xfrm>
                <a:off x="7486810" y="4343580"/>
                <a:ext cx="72000" cy="83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1EA799-B52C-49F6-AEE4-3E2CAEA6F3C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478339" y="4334341"/>
                  <a:ext cx="89294" cy="101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7ECDA42-5252-441A-9EA2-771940F16039}"/>
                    </a:ext>
                  </a:extLst>
                </p14:cNvPr>
                <p14:cNvContentPartPr/>
                <p14:nvPr/>
              </p14:nvContentPartPr>
              <p14:xfrm>
                <a:off x="7551970" y="4351140"/>
                <a:ext cx="82440" cy="83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7ECDA42-5252-441A-9EA2-771940F1603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543478" y="4342272"/>
                  <a:ext cx="99777" cy="10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6F2AD57-503F-43E1-B33F-8787ED2EB5A8}"/>
                    </a:ext>
                  </a:extLst>
                </p14:cNvPr>
                <p14:cNvContentPartPr/>
                <p14:nvPr/>
              </p14:nvContentPartPr>
              <p14:xfrm>
                <a:off x="7735570" y="4269780"/>
                <a:ext cx="61920" cy="169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6F2AD57-503F-43E1-B33F-8787ED2EB5A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727078" y="4260544"/>
                  <a:ext cx="79258" cy="187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992214-850E-4B2D-822C-6B0B91543E52}"/>
                    </a:ext>
                  </a:extLst>
                </p14:cNvPr>
                <p14:cNvContentPartPr/>
                <p14:nvPr/>
              </p14:nvContentPartPr>
              <p14:xfrm>
                <a:off x="7835290" y="4355100"/>
                <a:ext cx="9360" cy="88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992214-850E-4B2D-822C-6B0B91543E5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826290" y="4345874"/>
                  <a:ext cx="27000" cy="10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E577A2E-29CF-43B2-9E14-EDCD67A83D11}"/>
                    </a:ext>
                  </a:extLst>
                </p14:cNvPr>
                <p14:cNvContentPartPr/>
                <p14:nvPr/>
              </p14:nvContentPartPr>
              <p14:xfrm>
                <a:off x="7815490" y="4293540"/>
                <a:ext cx="9360" cy="20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E577A2E-29CF-43B2-9E14-EDCD67A83D1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06490" y="4284382"/>
                  <a:ext cx="27000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6B87EB4-6272-4E45-94A6-AEE75DB95D39}"/>
                    </a:ext>
                  </a:extLst>
                </p14:cNvPr>
                <p14:cNvContentPartPr/>
                <p14:nvPr/>
              </p14:nvContentPartPr>
              <p14:xfrm>
                <a:off x="7881010" y="4352220"/>
                <a:ext cx="91800" cy="157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6B87EB4-6272-4E45-94A6-AEE75DB95D3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72149" y="4343357"/>
                  <a:ext cx="109168" cy="17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DEF7A2-2B20-4DF4-87E4-426266735E5F}"/>
                    </a:ext>
                  </a:extLst>
                </p14:cNvPr>
                <p14:cNvContentPartPr/>
                <p14:nvPr/>
              </p14:nvContentPartPr>
              <p14:xfrm>
                <a:off x="7958410" y="4242060"/>
                <a:ext cx="62640" cy="201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DEF7A2-2B20-4DF4-87E4-426266735E5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49512" y="4233199"/>
                  <a:ext cx="80080" cy="22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0992EF-7316-497D-A7FA-2445D6145ACB}"/>
                    </a:ext>
                  </a:extLst>
                </p14:cNvPr>
                <p14:cNvContentPartPr/>
                <p14:nvPr/>
              </p14:nvContentPartPr>
              <p14:xfrm>
                <a:off x="8045890" y="4243140"/>
                <a:ext cx="9000" cy="196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0992EF-7316-497D-A7FA-2445D6145AC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036890" y="4234289"/>
                  <a:ext cx="26640" cy="21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1A69218-173F-42C0-B4DE-2BAB415CA127}"/>
                    </a:ext>
                  </a:extLst>
                </p14:cNvPr>
                <p14:cNvContentPartPr/>
                <p14:nvPr/>
              </p14:nvContentPartPr>
              <p14:xfrm>
                <a:off x="8023570" y="4350420"/>
                <a:ext cx="56160" cy="10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1A69218-173F-42C0-B4DE-2BAB415CA12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015039" y="4341482"/>
                  <a:ext cx="73577" cy="2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0B08634-08FF-4995-B87A-C289C0214048}"/>
                    </a:ext>
                  </a:extLst>
                </p14:cNvPr>
                <p14:cNvContentPartPr/>
                <p14:nvPr/>
              </p14:nvContentPartPr>
              <p14:xfrm>
                <a:off x="8158570" y="4232700"/>
                <a:ext cx="123840" cy="190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0B08634-08FF-4995-B87A-C289C021404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150054" y="4223473"/>
                  <a:ext cx="141227" cy="208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85AAD3D-6C52-4845-9A38-641B1C0A0E2A}"/>
                    </a:ext>
                  </a:extLst>
                </p14:cNvPr>
                <p14:cNvContentPartPr/>
                <p14:nvPr/>
              </p14:nvContentPartPr>
              <p14:xfrm>
                <a:off x="8288530" y="4336380"/>
                <a:ext cx="135720" cy="87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85AAD3D-6C52-4845-9A38-641B1C0A0E2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280025" y="4327522"/>
                  <a:ext cx="153084" cy="105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541CC00-C448-40CA-BAF3-BA50EC659077}"/>
                    </a:ext>
                  </a:extLst>
                </p14:cNvPr>
                <p14:cNvContentPartPr/>
                <p14:nvPr/>
              </p14:nvContentPartPr>
              <p14:xfrm>
                <a:off x="8387530" y="4281660"/>
                <a:ext cx="33120" cy="25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541CC00-C448-40CA-BAF3-BA50EC6590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78627" y="4272895"/>
                  <a:ext cx="50570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DCD15E2-FCDD-4726-9CD2-9C396542BAED}"/>
                    </a:ext>
                  </a:extLst>
                </p14:cNvPr>
                <p14:cNvContentPartPr/>
                <p14:nvPr/>
              </p14:nvContentPartPr>
              <p14:xfrm>
                <a:off x="8435410" y="4330980"/>
                <a:ext cx="75240" cy="107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DCD15E2-FCDD-4726-9CD2-9C396542BAE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26579" y="4321733"/>
                  <a:ext cx="92549" cy="125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9F1A50-4B81-4E1A-A048-18C15369B804}"/>
                    </a:ext>
                  </a:extLst>
                </p14:cNvPr>
                <p14:cNvContentPartPr/>
                <p14:nvPr/>
              </p14:nvContentPartPr>
              <p14:xfrm>
                <a:off x="8521090" y="4330620"/>
                <a:ext cx="60120" cy="110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9F1A50-4B81-4E1A-A048-18C15369B80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512552" y="4321378"/>
                  <a:ext cx="77551" cy="128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2478E6-54B3-4CF3-BE78-09D4831558A5}"/>
                    </a:ext>
                  </a:extLst>
                </p14:cNvPr>
                <p14:cNvContentPartPr/>
                <p14:nvPr/>
              </p14:nvContentPartPr>
              <p14:xfrm>
                <a:off x="8626210" y="4330980"/>
                <a:ext cx="25560" cy="244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2478E6-54B3-4CF3-BE78-09D4831558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17335" y="4321707"/>
                  <a:ext cx="42955" cy="42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403338E-4C7D-4288-AC78-000C4CA909EE}"/>
                    </a:ext>
                  </a:extLst>
                </p14:cNvPr>
                <p14:cNvContentPartPr/>
                <p14:nvPr/>
              </p14:nvContentPartPr>
              <p14:xfrm>
                <a:off x="8635210" y="4402980"/>
                <a:ext cx="25920" cy="28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403338E-4C7D-4288-AC78-000C4CA909E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626333" y="4394118"/>
                  <a:ext cx="43318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2BBA85D-9BF3-4E65-9539-C8DA55DC731A}"/>
                    </a:ext>
                  </a:extLst>
                </p14:cNvPr>
                <p14:cNvContentPartPr/>
                <p14:nvPr/>
              </p14:nvContentPartPr>
              <p14:xfrm>
                <a:off x="7305370" y="4531140"/>
                <a:ext cx="21240" cy="176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2BBA85D-9BF3-4E65-9539-C8DA55DC731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96874" y="4521895"/>
                  <a:ext cx="38586" cy="1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17B8BF1-31AE-4E2A-A15E-FE2291207868}"/>
                    </a:ext>
                  </a:extLst>
                </p14:cNvPr>
                <p14:cNvContentPartPr/>
                <p14:nvPr/>
              </p14:nvContentPartPr>
              <p14:xfrm>
                <a:off x="7325170" y="4539780"/>
                <a:ext cx="65880" cy="161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17B8BF1-31AE-4E2A-A15E-FE229120786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316669" y="4530553"/>
                  <a:ext cx="83235" cy="179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CFA588-4B8B-4CA0-8ECA-034133ED2F2D}"/>
                    </a:ext>
                  </a:extLst>
                </p14:cNvPr>
                <p14:cNvContentPartPr/>
                <p14:nvPr/>
              </p14:nvContentPartPr>
              <p14:xfrm>
                <a:off x="7406890" y="4605660"/>
                <a:ext cx="64800" cy="684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CFA588-4B8B-4CA0-8ECA-034133ED2F2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398392" y="4596417"/>
                  <a:ext cx="82151" cy="86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72D9356-9BAC-4BDC-9D8E-12643E930F1C}"/>
                    </a:ext>
                  </a:extLst>
                </p14:cNvPr>
                <p14:cNvContentPartPr/>
                <p14:nvPr/>
              </p14:nvContentPartPr>
              <p14:xfrm>
                <a:off x="7490410" y="4592700"/>
                <a:ext cx="57240" cy="141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72D9356-9BAC-4BDC-9D8E-12643E930F1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481522" y="4583465"/>
                  <a:ext cx="74661" cy="159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91D3773-505B-46E4-9367-F9253D7ABCBD}"/>
                    </a:ext>
                  </a:extLst>
                </p14:cNvPr>
                <p14:cNvContentPartPr/>
                <p14:nvPr/>
              </p14:nvContentPartPr>
              <p14:xfrm>
                <a:off x="7559890" y="4593060"/>
                <a:ext cx="55440" cy="151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91D3773-505B-46E4-9367-F9253D7ABCB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51415" y="4583819"/>
                  <a:ext cx="72743" cy="169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688311-EA97-436D-9760-E4B68740D3E5}"/>
                    </a:ext>
                  </a:extLst>
                </p14:cNvPr>
                <p14:cNvContentPartPr/>
                <p14:nvPr/>
              </p14:nvContentPartPr>
              <p14:xfrm>
                <a:off x="7642330" y="4590900"/>
                <a:ext cx="66600" cy="92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688311-EA97-436D-9760-E4B68740D3E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33828" y="4581649"/>
                  <a:ext cx="83959" cy="111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E04CFDB-6420-4856-BF4E-07377F4E0A61}"/>
                    </a:ext>
                  </a:extLst>
                </p14:cNvPr>
                <p14:cNvContentPartPr/>
                <p14:nvPr/>
              </p14:nvContentPartPr>
              <p14:xfrm>
                <a:off x="7320490" y="4784940"/>
                <a:ext cx="97200" cy="136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E04CFDB-6420-4856-BF4E-07377F4E0A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11976" y="4775696"/>
                  <a:ext cx="114582" cy="154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5A3C481-5A89-4296-84D6-A2C32460F640}"/>
                    </a:ext>
                  </a:extLst>
                </p14:cNvPr>
                <p14:cNvContentPartPr/>
                <p14:nvPr/>
              </p14:nvContentPartPr>
              <p14:xfrm>
                <a:off x="7432810" y="4827780"/>
                <a:ext cx="83520" cy="70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5A3C481-5A89-4296-84D6-A2C32460F64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24316" y="4818546"/>
                  <a:ext cx="100861" cy="8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AAC72FD-6002-4F02-A6EC-5C994852D329}"/>
                    </a:ext>
                  </a:extLst>
                </p14:cNvPr>
                <p14:cNvContentPartPr/>
                <p14:nvPr/>
              </p14:nvContentPartPr>
              <p14:xfrm>
                <a:off x="7530370" y="4824180"/>
                <a:ext cx="86760" cy="82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AAC72FD-6002-4F02-A6EC-5C994852D32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21871" y="4815306"/>
                  <a:ext cx="104112" cy="100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40D4CEB-3CC3-4047-A7D3-FE687F209B52}"/>
                    </a:ext>
                  </a:extLst>
                </p14:cNvPr>
                <p14:cNvContentPartPr/>
                <p14:nvPr/>
              </p14:nvContentPartPr>
              <p14:xfrm>
                <a:off x="7631170" y="4728780"/>
                <a:ext cx="69840" cy="171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40D4CEB-3CC3-4047-A7D3-FE687F209B5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622662" y="4719547"/>
                  <a:ext cx="87211" cy="189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A3AF762-D8C9-4D76-BF6C-94D52B08BE45}"/>
                    </a:ext>
                  </a:extLst>
                </p14:cNvPr>
                <p14:cNvContentPartPr/>
                <p14:nvPr/>
              </p14:nvContentPartPr>
              <p14:xfrm>
                <a:off x="7711090" y="4710780"/>
                <a:ext cx="83880" cy="1785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A3AF762-D8C9-4D76-BF6C-94D52B08BE4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702560" y="4701926"/>
                  <a:ext cx="101296" cy="196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9C17273-06B2-4AF8-8FFF-4A942076BE7F}"/>
                    </a:ext>
                  </a:extLst>
                </p14:cNvPr>
                <p14:cNvContentPartPr/>
                <p14:nvPr/>
              </p14:nvContentPartPr>
              <p14:xfrm>
                <a:off x="7796410" y="4805820"/>
                <a:ext cx="72000" cy="69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9C17273-06B2-4AF8-8FFF-4A942076BE7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787939" y="4796950"/>
                  <a:ext cx="89294" cy="87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1F5203-4C48-49F6-AFF8-6AD8F519DAC0}"/>
                    </a:ext>
                  </a:extLst>
                </p14:cNvPr>
                <p14:cNvContentPartPr/>
                <p14:nvPr/>
              </p14:nvContentPartPr>
              <p14:xfrm>
                <a:off x="8504890" y="4692420"/>
                <a:ext cx="44640" cy="152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1F5203-4C48-49F6-AFF8-6AD8F519DAC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496387" y="4683549"/>
                  <a:ext cx="62000" cy="170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3DFCF9B-6DFC-41B3-B2DF-789EE56CDDBB}"/>
                    </a:ext>
                  </a:extLst>
                </p14:cNvPr>
                <p14:cNvContentPartPr/>
                <p14:nvPr/>
              </p14:nvContentPartPr>
              <p14:xfrm>
                <a:off x="7330625" y="4952405"/>
                <a:ext cx="86400" cy="159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3DFCF9B-6DFC-41B3-B2DF-789EE56CDDB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322127" y="4943545"/>
                  <a:ext cx="103751" cy="177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AC8493E-C8EF-4881-803B-66ACA4D07E0F}"/>
                    </a:ext>
                  </a:extLst>
                </p14:cNvPr>
                <p14:cNvContentPartPr/>
                <p14:nvPr/>
              </p14:nvContentPartPr>
              <p14:xfrm>
                <a:off x="7422065" y="5021885"/>
                <a:ext cx="66240" cy="680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AC8493E-C8EF-4881-803B-66ACA4D07E0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13209" y="5013010"/>
                  <a:ext cx="83597" cy="86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D22F393-5A1C-4F29-8872-E62954B78999}"/>
                    </a:ext>
                  </a:extLst>
                </p14:cNvPr>
                <p14:cNvContentPartPr/>
                <p14:nvPr/>
              </p14:nvContentPartPr>
              <p14:xfrm>
                <a:off x="7508825" y="4936565"/>
                <a:ext cx="19440" cy="142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D22F393-5A1C-4F29-8872-E62954B7899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00342" y="4927701"/>
                  <a:ext cx="36759" cy="16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17E6F6B-EB8D-4543-A893-3DA0AC9A4C85}"/>
                    </a:ext>
                  </a:extLst>
                </p14:cNvPr>
                <p14:cNvContentPartPr/>
                <p14:nvPr/>
              </p14:nvContentPartPr>
              <p14:xfrm>
                <a:off x="7486505" y="5010005"/>
                <a:ext cx="64800" cy="12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17E6F6B-EB8D-4543-A893-3DA0AC9A4C8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478007" y="5001365"/>
                  <a:ext cx="82151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B81AFFD-3A8C-403F-9EB7-60226F96FB7F}"/>
                    </a:ext>
                  </a:extLst>
                </p14:cNvPr>
                <p14:cNvContentPartPr/>
                <p14:nvPr/>
              </p14:nvContentPartPr>
              <p14:xfrm>
                <a:off x="7564985" y="5006765"/>
                <a:ext cx="21600" cy="64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B81AFFD-3A8C-403F-9EB7-60226F96FB7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556487" y="4997560"/>
                  <a:ext cx="38951" cy="8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817D9D9-2841-4E97-AAC2-DE11A3671255}"/>
                    </a:ext>
                  </a:extLst>
                </p14:cNvPr>
                <p14:cNvContentPartPr/>
                <p14:nvPr/>
              </p14:nvContentPartPr>
              <p14:xfrm>
                <a:off x="7554905" y="4964645"/>
                <a:ext cx="12600" cy="6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817D9D9-2841-4E97-AAC2-DE11A367125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46265" y="4955465"/>
                  <a:ext cx="30240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55C2886-733C-4BC7-AF53-CE2C8DCB3D5F}"/>
                    </a:ext>
                  </a:extLst>
                </p14:cNvPr>
                <p14:cNvContentPartPr/>
                <p14:nvPr/>
              </p14:nvContentPartPr>
              <p14:xfrm>
                <a:off x="7601345" y="4986245"/>
                <a:ext cx="67320" cy="82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55C2886-733C-4BC7-AF53-CE2C8DCB3D5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592841" y="4977412"/>
                  <a:ext cx="84681" cy="100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5896D37-9FD0-41CB-865E-824E0D93A455}"/>
                    </a:ext>
                  </a:extLst>
                </p14:cNvPr>
                <p14:cNvContentPartPr/>
                <p14:nvPr/>
              </p14:nvContentPartPr>
              <p14:xfrm>
                <a:off x="8550970" y="4527900"/>
                <a:ext cx="52920" cy="87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5896D37-9FD0-41CB-865E-824E0D93A45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542446" y="4518671"/>
                  <a:ext cx="70323" cy="105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885F2AE-7F33-4666-8BA0-CA53DD206460}"/>
                    </a:ext>
                  </a:extLst>
                </p14:cNvPr>
                <p14:cNvContentPartPr/>
                <p14:nvPr/>
              </p14:nvContentPartPr>
              <p14:xfrm>
                <a:off x="8642770" y="4582260"/>
                <a:ext cx="9360" cy="16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885F2AE-7F33-4666-8BA0-CA53DD20646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634450" y="4573424"/>
                  <a:ext cx="26347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4D470C7-6F6E-4430-A4DE-1B1A75DA63DE}"/>
                    </a:ext>
                  </a:extLst>
                </p14:cNvPr>
                <p14:cNvContentPartPr/>
                <p14:nvPr/>
              </p14:nvContentPartPr>
              <p14:xfrm>
                <a:off x="8656090" y="4525020"/>
                <a:ext cx="57600" cy="97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4D470C7-6F6E-4430-A4DE-1B1A75DA63D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647256" y="4516151"/>
                  <a:ext cx="74915" cy="115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229B550-B066-45A2-91F8-09BEFAEB38CD}"/>
                    </a:ext>
                  </a:extLst>
                </p14:cNvPr>
                <p14:cNvContentPartPr/>
                <p14:nvPr/>
              </p14:nvContentPartPr>
              <p14:xfrm>
                <a:off x="8740690" y="4569300"/>
                <a:ext cx="54360" cy="11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229B550-B066-45A2-91F8-09BEFAEB38C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731808" y="4560381"/>
                  <a:ext cx="71769" cy="2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894C731-D375-4550-B60F-82970A67A5A8}"/>
                    </a:ext>
                  </a:extLst>
                </p14:cNvPr>
                <p14:cNvContentPartPr/>
                <p14:nvPr/>
              </p14:nvContentPartPr>
              <p14:xfrm>
                <a:off x="8831770" y="4521780"/>
                <a:ext cx="13320" cy="92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894C731-D375-4550-B60F-82970A67A5A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822770" y="4512934"/>
                  <a:ext cx="30960" cy="110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4099C0C-9CA6-4AAA-8CB6-410ED6EFB2B6}"/>
                    </a:ext>
                  </a:extLst>
                </p14:cNvPr>
                <p14:cNvContentPartPr/>
                <p14:nvPr/>
              </p14:nvContentPartPr>
              <p14:xfrm>
                <a:off x="8860570" y="4521060"/>
                <a:ext cx="48240" cy="101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4099C0C-9CA6-4AAA-8CB6-410ED6EFB2B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852119" y="4511832"/>
                  <a:ext cx="65494" cy="119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B252F97-2C35-4B41-873D-12929420A4FD}"/>
                    </a:ext>
                  </a:extLst>
                </p14:cNvPr>
                <p14:cNvContentPartPr/>
                <p14:nvPr/>
              </p14:nvContentPartPr>
              <p14:xfrm>
                <a:off x="8926090" y="4584420"/>
                <a:ext cx="9720" cy="15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B252F97-2C35-4B41-873D-12929420A4F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917450" y="4575348"/>
                  <a:ext cx="27360" cy="3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4E8E1B1-56BB-4986-BF45-4B859DD221A9}"/>
                    </a:ext>
                  </a:extLst>
                </p14:cNvPr>
                <p14:cNvContentPartPr/>
                <p14:nvPr/>
              </p14:nvContentPartPr>
              <p14:xfrm>
                <a:off x="8943370" y="4505220"/>
                <a:ext cx="52560" cy="99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4E8E1B1-56BB-4986-BF45-4B859DD221A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934847" y="4496354"/>
                  <a:ext cx="69962" cy="11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FCE779-C002-4DD8-8639-9F84CE980BCF}"/>
                    </a:ext>
                  </a:extLst>
                </p14:cNvPr>
                <p14:cNvContentPartPr/>
                <p14:nvPr/>
              </p14:nvContentPartPr>
              <p14:xfrm>
                <a:off x="8560690" y="4696740"/>
                <a:ext cx="46080" cy="98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FCE779-C002-4DD8-8639-9F84CE980BC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552183" y="4687873"/>
                  <a:ext cx="63449" cy="11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1748C48-E289-4CE5-AE85-61F6D72752B5}"/>
                    </a:ext>
                  </a:extLst>
                </p14:cNvPr>
                <p14:cNvContentPartPr/>
                <p14:nvPr/>
              </p14:nvContentPartPr>
              <p14:xfrm>
                <a:off x="8640610" y="4776660"/>
                <a:ext cx="4320" cy="46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1748C48-E289-4CE5-AE85-61F6D72752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31610" y="4768020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C721CEA-0406-4B9F-87DF-D2843B80724B}"/>
                    </a:ext>
                  </a:extLst>
                </p14:cNvPr>
                <p14:cNvContentPartPr/>
                <p14:nvPr/>
              </p14:nvContentPartPr>
              <p14:xfrm>
                <a:off x="8651770" y="4705020"/>
                <a:ext cx="54000" cy="89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C721CEA-0406-4B9F-87DF-D2843B80724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43244" y="4695797"/>
                  <a:ext cx="71408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B0CB578-1020-42C2-9CFB-19B881630934}"/>
                    </a:ext>
                  </a:extLst>
                </p14:cNvPr>
                <p14:cNvContentPartPr/>
                <p14:nvPr/>
              </p14:nvContentPartPr>
              <p14:xfrm>
                <a:off x="8721610" y="4739580"/>
                <a:ext cx="41400" cy="54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B0CB578-1020-42C2-9CFB-19B88163093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12688" y="4730580"/>
                  <a:ext cx="58888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AD3E8DF-D2A0-4382-A9A9-AD202DEC0D01}"/>
                    </a:ext>
                  </a:extLst>
                </p14:cNvPr>
                <p14:cNvContentPartPr/>
                <p14:nvPr/>
              </p14:nvContentPartPr>
              <p14:xfrm>
                <a:off x="8794690" y="4705020"/>
                <a:ext cx="66600" cy="86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AD3E8DF-D2A0-4382-A9A9-AD202DEC0D0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785834" y="4695790"/>
                  <a:ext cx="83959" cy="10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074D11-CCAF-44CC-99FA-7865189054BE}"/>
                    </a:ext>
                  </a:extLst>
                </p14:cNvPr>
                <p14:cNvContentPartPr/>
                <p14:nvPr/>
              </p14:nvContentPartPr>
              <p14:xfrm>
                <a:off x="8882530" y="4698900"/>
                <a:ext cx="42480" cy="892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074D11-CCAF-44CC-99FA-7865189054B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873680" y="4690046"/>
                  <a:ext cx="59826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6ACBA45-04F1-47D3-8CFE-703ED9CDF2E7}"/>
                    </a:ext>
                  </a:extLst>
                </p14:cNvPr>
                <p14:cNvContentPartPr/>
                <p14:nvPr/>
              </p14:nvContentPartPr>
              <p14:xfrm>
                <a:off x="8944090" y="4770900"/>
                <a:ext cx="2520" cy="4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6ACBA45-04F1-47D3-8CFE-703ED9CDF2E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35450" y="4761082"/>
                  <a:ext cx="20160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A083DEA-0242-436E-AC13-9804DF614199}"/>
                    </a:ext>
                  </a:extLst>
                </p14:cNvPr>
                <p14:cNvContentPartPr/>
                <p14:nvPr/>
              </p14:nvContentPartPr>
              <p14:xfrm>
                <a:off x="8948770" y="4714020"/>
                <a:ext cx="60840" cy="88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A083DEA-0242-436E-AC13-9804DF61419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940281" y="4704795"/>
                  <a:ext cx="78172" cy="10664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8AC04F3D-987A-4D05-ABB0-875B061E9C19}"/>
                </a:ext>
              </a:extLst>
            </p:cNvPr>
            <p:cNvGrpSpPr/>
            <p:nvPr/>
          </p:nvGrpSpPr>
          <p:grpSpPr>
            <a:xfrm>
              <a:off x="8501345" y="4898045"/>
              <a:ext cx="581040" cy="188640"/>
              <a:chOff x="8501345" y="4898045"/>
              <a:chExt cx="581040" cy="188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01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EB8F460B-F516-4C05-A15C-3A9F5A5177FE}"/>
                      </a:ext>
                    </a:extLst>
                  </p14:cNvPr>
                  <p14:cNvContentPartPr/>
                  <p14:nvPr/>
                </p14:nvContentPartPr>
                <p14:xfrm>
                  <a:off x="8501345" y="4918565"/>
                  <a:ext cx="55800" cy="16812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EB8F460B-F516-4C05-A15C-3A9F5A5177FE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492516" y="4909328"/>
                    <a:ext cx="73105" cy="1862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2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A819F009-CECE-41D1-BC14-F1F1B87964B1}"/>
                      </a:ext>
                    </a:extLst>
                  </p14:cNvPr>
                  <p14:cNvContentPartPr/>
                  <p14:nvPr/>
                </p14:nvContentPartPr>
                <p14:xfrm>
                  <a:off x="9027665" y="4898045"/>
                  <a:ext cx="54720" cy="18000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A819F009-CECE-41D1-BC14-F1F1B87964B1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9018782" y="4888805"/>
                    <a:ext cx="72131" cy="19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3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1B2983B6-23C2-4652-983B-ECA7F694DDEE}"/>
                      </a:ext>
                    </a:extLst>
                  </p14:cNvPr>
                  <p14:cNvContentPartPr/>
                  <p14:nvPr/>
                </p14:nvContentPartPr>
                <p14:xfrm>
                  <a:off x="8554210" y="4917060"/>
                  <a:ext cx="69840" cy="10692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1B2983B6-23C2-4652-983B-ECA7F694DDEE}"/>
                      </a:ext>
                    </a:extLst>
                  </p:cNvPr>
                  <p:cNvPicPr/>
                  <p:nvPr/>
                </p:nvPicPr>
                <p:blipFill>
                  <a:blip r:embed="rId504"/>
                  <a:stretch>
                    <a:fillRect/>
                  </a:stretch>
                </p:blipFill>
                <p:spPr>
                  <a:xfrm>
                    <a:off x="8545702" y="4908181"/>
                    <a:ext cx="87211" cy="125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5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81F7143A-EEC8-4598-8EB5-E55E85AA9D7B}"/>
                      </a:ext>
                    </a:extLst>
                  </p14:cNvPr>
                  <p14:cNvContentPartPr/>
                  <p14:nvPr/>
                </p14:nvContentPartPr>
                <p14:xfrm>
                  <a:off x="8655370" y="5005260"/>
                  <a:ext cx="11160" cy="792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81F7143A-EEC8-4598-8EB5-E55E85AA9D7B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647000" y="4996209"/>
                    <a:ext cx="28249" cy="2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6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3D6C8953-D49E-41A8-A17A-D15E1CDFC06E}"/>
                      </a:ext>
                    </a:extLst>
                  </p14:cNvPr>
                  <p14:cNvContentPartPr/>
                  <p14:nvPr/>
                </p14:nvContentPartPr>
                <p14:xfrm>
                  <a:off x="8674090" y="4951980"/>
                  <a:ext cx="69840" cy="6768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3D6C8953-D49E-41A8-A17A-D15E1CDFC06E}"/>
                      </a:ext>
                    </a:extLst>
                  </p:cNvPr>
                  <p:cNvPicPr/>
                  <p:nvPr/>
                </p:nvPicPr>
                <p:blipFill>
                  <a:blip r:embed="rId507"/>
                  <a:stretch>
                    <a:fillRect/>
                  </a:stretch>
                </p:blipFill>
                <p:spPr>
                  <a:xfrm>
                    <a:off x="8665227" y="4943104"/>
                    <a:ext cx="87211" cy="8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8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F744E373-B1E7-4346-8B28-76D29775C720}"/>
                      </a:ext>
                    </a:extLst>
                  </p14:cNvPr>
                  <p14:cNvContentPartPr/>
                  <p14:nvPr/>
                </p14:nvContentPartPr>
                <p14:xfrm>
                  <a:off x="8757970" y="4905180"/>
                  <a:ext cx="53280" cy="10548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F744E373-B1E7-4346-8B28-76D29775C720}"/>
                      </a:ext>
                    </a:extLst>
                  </p:cNvPr>
                  <p:cNvPicPr/>
                  <p:nvPr/>
                </p:nvPicPr>
                <p:blipFill>
                  <a:blip r:embed="rId509"/>
                  <a:stretch>
                    <a:fillRect/>
                  </a:stretch>
                </p:blipFill>
                <p:spPr>
                  <a:xfrm>
                    <a:off x="8749445" y="4896329"/>
                    <a:ext cx="70685" cy="123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0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82C04808-7998-46FF-B144-B41C1CFB9C22}"/>
                      </a:ext>
                    </a:extLst>
                  </p14:cNvPr>
                  <p14:cNvContentPartPr/>
                  <p14:nvPr/>
                </p14:nvContentPartPr>
                <p14:xfrm>
                  <a:off x="8836450" y="4981860"/>
                  <a:ext cx="30240" cy="396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82C04808-7998-46FF-B144-B41C1CFB9C22}"/>
                      </a:ext>
                    </a:extLst>
                  </p:cNvPr>
                  <p:cNvPicPr/>
                  <p:nvPr/>
                </p:nvPicPr>
                <p:blipFill>
                  <a:blip r:embed="rId511"/>
                  <a:stretch>
                    <a:fillRect/>
                  </a:stretch>
                </p:blipFill>
                <p:spPr>
                  <a:xfrm>
                    <a:off x="8827659" y="4973220"/>
                    <a:ext cx="4747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2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A3433087-7EF2-43D0-B98C-FB7D06F8C90D}"/>
                      </a:ext>
                    </a:extLst>
                  </p14:cNvPr>
                  <p14:cNvContentPartPr/>
                  <p14:nvPr/>
                </p14:nvContentPartPr>
                <p14:xfrm>
                  <a:off x="8890810" y="4914180"/>
                  <a:ext cx="11160" cy="11628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A3433087-7EF2-43D0-B98C-FB7D06F8C90D}"/>
                      </a:ext>
                    </a:extLst>
                  </p:cNvPr>
                  <p:cNvPicPr/>
                  <p:nvPr/>
                </p:nvPicPr>
                <p:blipFill>
                  <a:blip r:embed="rId513"/>
                  <a:stretch>
                    <a:fillRect/>
                  </a:stretch>
                </p:blipFill>
                <p:spPr>
                  <a:xfrm>
                    <a:off x="8881810" y="4904951"/>
                    <a:ext cx="28800" cy="134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4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F90DC378-CECA-4CB3-8EF4-6754CA73C15A}"/>
                      </a:ext>
                    </a:extLst>
                  </p14:cNvPr>
                  <p14:cNvContentPartPr/>
                  <p14:nvPr/>
                </p14:nvContentPartPr>
                <p14:xfrm>
                  <a:off x="8922850" y="5020740"/>
                  <a:ext cx="10440" cy="1008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F90DC378-CECA-4CB3-8EF4-6754CA73C15A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914210" y="5011780"/>
                    <a:ext cx="28080" cy="28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5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3365DB6F-8282-4CC4-B03D-DE5314EDB185}"/>
                      </a:ext>
                    </a:extLst>
                  </p14:cNvPr>
                  <p14:cNvContentPartPr/>
                  <p14:nvPr/>
                </p14:nvContentPartPr>
                <p14:xfrm>
                  <a:off x="8940130" y="4914180"/>
                  <a:ext cx="41760" cy="10512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3365DB6F-8282-4CC4-B03D-DE5314EDB185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8931636" y="4905328"/>
                    <a:ext cx="59101" cy="123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7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FC9C443A-798B-411C-B913-DFC0FE22496B}"/>
                      </a:ext>
                    </a:extLst>
                  </p14:cNvPr>
                  <p14:cNvContentPartPr/>
                  <p14:nvPr/>
                </p14:nvContentPartPr>
                <p14:xfrm>
                  <a:off x="8990170" y="4926420"/>
                  <a:ext cx="43200" cy="8496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FC9C443A-798B-411C-B913-DFC0FE22496B}"/>
                      </a:ext>
                    </a:extLst>
                  </p:cNvPr>
                  <p:cNvPicPr/>
                  <p:nvPr/>
                </p:nvPicPr>
                <p:blipFill>
                  <a:blip r:embed="rId518"/>
                  <a:stretch>
                    <a:fillRect/>
                  </a:stretch>
                </p:blipFill>
                <p:spPr>
                  <a:xfrm>
                    <a:off x="8981672" y="4917185"/>
                    <a:ext cx="60551" cy="1030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B01BFB-162D-42F5-8154-5711EC598C3A}"/>
                  </a:ext>
                </a:extLst>
              </p14:cNvPr>
              <p14:cNvContentPartPr/>
              <p14:nvPr/>
            </p14:nvContentPartPr>
            <p14:xfrm>
              <a:off x="7486810" y="3883860"/>
              <a:ext cx="121320" cy="19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B01BFB-162D-42F5-8154-5711EC598C3A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7478170" y="3874860"/>
                <a:ext cx="138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07C8C7-033B-4B9E-9FC0-BED96A8EE47A}"/>
                  </a:ext>
                </a:extLst>
              </p14:cNvPr>
              <p14:cNvContentPartPr/>
              <p14:nvPr/>
            </p14:nvContentPartPr>
            <p14:xfrm>
              <a:off x="7657090" y="3908340"/>
              <a:ext cx="16920" cy="14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07C8C7-033B-4B9E-9FC0-BED96A8EE47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7648090" y="3899340"/>
                <a:ext cx="34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1A2E7D-8B6D-43B5-B250-218D01A39570}"/>
                  </a:ext>
                </a:extLst>
              </p14:cNvPr>
              <p14:cNvContentPartPr/>
              <p14:nvPr/>
            </p14:nvContentPartPr>
            <p14:xfrm>
              <a:off x="7724770" y="3994020"/>
              <a:ext cx="20880" cy="6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1A2E7D-8B6D-43B5-B250-218D01A39570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7716130" y="3985380"/>
                <a:ext cx="38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485E10-F303-4BF9-8B10-40E687771DA1}"/>
                  </a:ext>
                </a:extLst>
              </p14:cNvPr>
              <p14:cNvContentPartPr/>
              <p14:nvPr/>
            </p14:nvContentPartPr>
            <p14:xfrm>
              <a:off x="7722250" y="3937860"/>
              <a:ext cx="14040" cy="18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485E10-F303-4BF9-8B10-40E687771DA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7713610" y="3928860"/>
                <a:ext cx="31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E5C92D-3D78-4ECB-80A9-7B50286B071F}"/>
                  </a:ext>
                </a:extLst>
              </p14:cNvPr>
              <p14:cNvContentPartPr/>
              <p14:nvPr/>
            </p14:nvContentPartPr>
            <p14:xfrm>
              <a:off x="7787050" y="3991140"/>
              <a:ext cx="110160" cy="135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E5C92D-3D78-4ECB-80A9-7B50286B071F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7778410" y="3982500"/>
                <a:ext cx="1278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5D2E75-9C72-42EB-9C01-6EB2F163B9E0}"/>
                  </a:ext>
                </a:extLst>
              </p14:cNvPr>
              <p14:cNvContentPartPr/>
              <p14:nvPr/>
            </p14:nvContentPartPr>
            <p14:xfrm>
              <a:off x="7904050" y="3989700"/>
              <a:ext cx="70560" cy="83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5D2E75-9C72-42EB-9C01-6EB2F163B9E0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7895410" y="3981060"/>
                <a:ext cx="88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508454-F460-495E-A558-10783D7D9D7F}"/>
                  </a:ext>
                </a:extLst>
              </p14:cNvPr>
              <p14:cNvContentPartPr/>
              <p14:nvPr/>
            </p14:nvContentPartPr>
            <p14:xfrm>
              <a:off x="8000170" y="3886380"/>
              <a:ext cx="124560" cy="181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508454-F460-495E-A558-10783D7D9D7F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991170" y="3877380"/>
                <a:ext cx="142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C62DDBD-F414-41E7-8E1F-1B6324B1DCE1}"/>
                  </a:ext>
                </a:extLst>
              </p14:cNvPr>
              <p14:cNvContentPartPr/>
              <p14:nvPr/>
            </p14:nvContentPartPr>
            <p14:xfrm>
              <a:off x="8153890" y="3979260"/>
              <a:ext cx="70560" cy="74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C62DDBD-F414-41E7-8E1F-1B6324B1DCE1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144890" y="3970620"/>
                <a:ext cx="88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3793A4-4B27-4532-8810-237C5305DA24}"/>
                  </a:ext>
                </a:extLst>
              </p14:cNvPr>
              <p14:cNvContentPartPr/>
              <p14:nvPr/>
            </p14:nvContentPartPr>
            <p14:xfrm>
              <a:off x="8252170" y="3976380"/>
              <a:ext cx="83160" cy="72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3793A4-4B27-4532-8810-237C5305DA2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243530" y="3967740"/>
                <a:ext cx="100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A8B794-BD17-4F63-A7E7-D2F71482559F}"/>
                  </a:ext>
                </a:extLst>
              </p14:cNvPr>
              <p14:cNvContentPartPr/>
              <p14:nvPr/>
            </p14:nvContentPartPr>
            <p14:xfrm>
              <a:off x="8351890" y="3983580"/>
              <a:ext cx="85320" cy="70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A8B794-BD17-4F63-A7E7-D2F71482559F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343250" y="3974940"/>
                <a:ext cx="102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3A29EF-FC94-49DA-B300-923786BC9C2D}"/>
                  </a:ext>
                </a:extLst>
              </p14:cNvPr>
              <p14:cNvContentPartPr/>
              <p14:nvPr/>
            </p14:nvContentPartPr>
            <p14:xfrm>
              <a:off x="8466370" y="3904740"/>
              <a:ext cx="57600" cy="1818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3A29EF-FC94-49DA-B300-923786BC9C2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8457730" y="3895740"/>
                <a:ext cx="7524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4FB2657-A899-45A6-96AB-9BA04D343890}"/>
              </a:ext>
            </a:extLst>
          </p:cNvPr>
          <p:cNvGrpSpPr/>
          <p:nvPr/>
        </p:nvGrpSpPr>
        <p:grpSpPr>
          <a:xfrm>
            <a:off x="7874890" y="2755260"/>
            <a:ext cx="275760" cy="118080"/>
            <a:chOff x="7874890" y="2755260"/>
            <a:chExt cx="27576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7D16C9B-81DD-4C15-B198-FE9877E10E0A}"/>
                    </a:ext>
                  </a:extLst>
                </p14:cNvPr>
                <p14:cNvContentPartPr/>
                <p14:nvPr/>
              </p14:nvContentPartPr>
              <p14:xfrm>
                <a:off x="7874890" y="2755260"/>
                <a:ext cx="88560" cy="1126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7D16C9B-81DD-4C15-B198-FE9877E10E0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866250" y="2746260"/>
                  <a:ext cx="106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53B1BA4-6D00-45A2-8ACC-BB32C75C69A6}"/>
                    </a:ext>
                  </a:extLst>
                </p14:cNvPr>
                <p14:cNvContentPartPr/>
                <p14:nvPr/>
              </p14:nvContentPartPr>
              <p14:xfrm>
                <a:off x="7969570" y="2758140"/>
                <a:ext cx="74520" cy="1072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53B1BA4-6D00-45A2-8ACC-BB32C75C69A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60930" y="2749140"/>
                  <a:ext cx="92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8D2234F-6452-4251-AF14-DD12761EADA3}"/>
                    </a:ext>
                  </a:extLst>
                </p14:cNvPr>
                <p14:cNvContentPartPr/>
                <p14:nvPr/>
              </p14:nvContentPartPr>
              <p14:xfrm>
                <a:off x="8077210" y="2855700"/>
                <a:ext cx="7200" cy="111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8D2234F-6452-4251-AF14-DD12761EADA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68570" y="2846700"/>
                  <a:ext cx="24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9062B43-FAB1-42D4-92CE-135A2B6FEFEA}"/>
                    </a:ext>
                  </a:extLst>
                </p14:cNvPr>
                <p14:cNvContentPartPr/>
                <p14:nvPr/>
              </p14:nvContentPartPr>
              <p14:xfrm>
                <a:off x="8128690" y="2762820"/>
                <a:ext cx="21960" cy="110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9062B43-FAB1-42D4-92CE-135A2B6FEFE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119690" y="2753820"/>
                  <a:ext cx="396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CD4C355-4D69-432A-AC65-F083496F5F15}"/>
              </a:ext>
            </a:extLst>
          </p:cNvPr>
          <p:cNvGrpSpPr/>
          <p:nvPr/>
        </p:nvGrpSpPr>
        <p:grpSpPr>
          <a:xfrm>
            <a:off x="7906210" y="3030300"/>
            <a:ext cx="207720" cy="125280"/>
            <a:chOff x="7906210" y="3030300"/>
            <a:chExt cx="20772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960C1A9-15DF-4481-816F-3D6746AF9E11}"/>
                    </a:ext>
                  </a:extLst>
                </p14:cNvPr>
                <p14:cNvContentPartPr/>
                <p14:nvPr/>
              </p14:nvContentPartPr>
              <p14:xfrm>
                <a:off x="7906210" y="3030300"/>
                <a:ext cx="72720" cy="115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960C1A9-15DF-4481-816F-3D6746AF9E1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97210" y="3021300"/>
                  <a:ext cx="9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D2E5A79-6041-42CD-8056-03A300413293}"/>
                    </a:ext>
                  </a:extLst>
                </p14:cNvPr>
                <p14:cNvContentPartPr/>
                <p14:nvPr/>
              </p14:nvContentPartPr>
              <p14:xfrm>
                <a:off x="8016370" y="3137580"/>
                <a:ext cx="9000" cy="90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D2E5A79-6041-42CD-8056-03A30041329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07730" y="3128580"/>
                  <a:ext cx="2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E00045F-9E89-4C8E-8CBC-BF3A1CA6467B}"/>
                    </a:ext>
                  </a:extLst>
                </p14:cNvPr>
                <p14:cNvContentPartPr/>
                <p14:nvPr/>
              </p14:nvContentPartPr>
              <p14:xfrm>
                <a:off x="8027890" y="3044700"/>
                <a:ext cx="86040" cy="110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E00045F-9E89-4C8E-8CBC-BF3A1CA6467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19250" y="3035700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FE3A769-6425-4DF7-A54F-663A69AAF2EA}"/>
              </a:ext>
            </a:extLst>
          </p:cNvPr>
          <p:cNvGrpSpPr/>
          <p:nvPr/>
        </p:nvGrpSpPr>
        <p:grpSpPr>
          <a:xfrm>
            <a:off x="7919890" y="3326580"/>
            <a:ext cx="232200" cy="102600"/>
            <a:chOff x="7919890" y="3326580"/>
            <a:chExt cx="23220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BC6FBCF-8D01-423C-B11C-098B9C6BDD25}"/>
                    </a:ext>
                  </a:extLst>
                </p14:cNvPr>
                <p14:cNvContentPartPr/>
                <p14:nvPr/>
              </p14:nvContentPartPr>
              <p14:xfrm>
                <a:off x="7919890" y="3326940"/>
                <a:ext cx="102240" cy="979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BC6FBCF-8D01-423C-B11C-098B9C6BDD2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910890" y="3317940"/>
                  <a:ext cx="119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7029BB2-61CC-4BCF-99A3-BA6587A388C1}"/>
                    </a:ext>
                  </a:extLst>
                </p14:cNvPr>
                <p14:cNvContentPartPr/>
                <p14:nvPr/>
              </p14:nvContentPartPr>
              <p14:xfrm>
                <a:off x="8041210" y="3418380"/>
                <a:ext cx="14760" cy="100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7029BB2-61CC-4BCF-99A3-BA6587A388C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032210" y="3409380"/>
                  <a:ext cx="3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FAE3089-EDD7-4D8A-85E0-26D9280FBB7E}"/>
                    </a:ext>
                  </a:extLst>
                </p14:cNvPr>
                <p14:cNvContentPartPr/>
                <p14:nvPr/>
              </p14:nvContentPartPr>
              <p14:xfrm>
                <a:off x="8071450" y="3326580"/>
                <a:ext cx="80640" cy="1026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FAE3089-EDD7-4D8A-85E0-26D9280FBB7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062450" y="3317580"/>
                  <a:ext cx="9828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DBB186A3-BC42-4976-A877-F8BDD4A4B3FA}"/>
                  </a:ext>
                </a:extLst>
              </p14:cNvPr>
              <p14:cNvContentPartPr/>
              <p14:nvPr/>
            </p14:nvContentPartPr>
            <p14:xfrm>
              <a:off x="8228050" y="2761740"/>
              <a:ext cx="62280" cy="1044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DBB186A3-BC42-4976-A877-F8BDD4A4B3FA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219410" y="2752740"/>
                <a:ext cx="7992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10DF0D60-71E0-45AD-9240-79F0B9F46757}"/>
              </a:ext>
            </a:extLst>
          </p:cNvPr>
          <p:cNvGrpSpPr/>
          <p:nvPr/>
        </p:nvGrpSpPr>
        <p:grpSpPr>
          <a:xfrm>
            <a:off x="7972450" y="4508820"/>
            <a:ext cx="378360" cy="489600"/>
            <a:chOff x="7972450" y="4508820"/>
            <a:chExt cx="37836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317B4A2-A4FB-4366-A324-70FF3F4DBE0B}"/>
                    </a:ext>
                  </a:extLst>
                </p14:cNvPr>
                <p14:cNvContentPartPr/>
                <p14:nvPr/>
              </p14:nvContentPartPr>
              <p14:xfrm>
                <a:off x="7972450" y="4518540"/>
                <a:ext cx="70560" cy="118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317B4A2-A4FB-4366-A324-70FF3F4DBE0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963450" y="4509900"/>
                  <a:ext cx="8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484F66B-455B-4306-AD1D-61AD5659C8EC}"/>
                    </a:ext>
                  </a:extLst>
                </p14:cNvPr>
                <p14:cNvContentPartPr/>
                <p14:nvPr/>
              </p14:nvContentPartPr>
              <p14:xfrm>
                <a:off x="8075410" y="4522860"/>
                <a:ext cx="83880" cy="1227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484F66B-455B-4306-AD1D-61AD5659C8E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066770" y="4513860"/>
                  <a:ext cx="101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016F659-47A2-4D79-81E4-AFC8772C6254}"/>
                    </a:ext>
                  </a:extLst>
                </p14:cNvPr>
                <p14:cNvContentPartPr/>
                <p14:nvPr/>
              </p14:nvContentPartPr>
              <p14:xfrm>
                <a:off x="8204290" y="4591620"/>
                <a:ext cx="14400" cy="140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016F659-47A2-4D79-81E4-AFC8772C625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195290" y="4582620"/>
                  <a:ext cx="32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1422D67-5EAE-4629-81F2-F9431794195C}"/>
                    </a:ext>
                  </a:extLst>
                </p14:cNvPr>
                <p14:cNvContentPartPr/>
                <p14:nvPr/>
              </p14:nvContentPartPr>
              <p14:xfrm>
                <a:off x="8271970" y="4508820"/>
                <a:ext cx="69840" cy="1000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1422D67-5EAE-4629-81F2-F9431794195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62970" y="4500180"/>
                  <a:ext cx="87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1DF0F66-BEE0-424E-9C45-92C32B87B153}"/>
                    </a:ext>
                  </a:extLst>
                </p14:cNvPr>
                <p14:cNvContentPartPr/>
                <p14:nvPr/>
              </p14:nvContentPartPr>
              <p14:xfrm>
                <a:off x="8000170" y="4689180"/>
                <a:ext cx="58680" cy="1004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1DF0F66-BEE0-424E-9C45-92C32B87B15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991170" y="4680540"/>
                  <a:ext cx="76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E3297A4-82E3-486F-A22C-562C02EC62D4}"/>
                    </a:ext>
                  </a:extLst>
                </p14:cNvPr>
                <p14:cNvContentPartPr/>
                <p14:nvPr/>
              </p14:nvContentPartPr>
              <p14:xfrm>
                <a:off x="8079370" y="4697820"/>
                <a:ext cx="77760" cy="666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E3297A4-82E3-486F-A22C-562C02EC62D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070730" y="4689180"/>
                  <a:ext cx="95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682AEDB-FE44-4949-AFF9-B3AEC4D62BC5}"/>
                    </a:ext>
                  </a:extLst>
                </p14:cNvPr>
                <p14:cNvContentPartPr/>
                <p14:nvPr/>
              </p14:nvContentPartPr>
              <p14:xfrm>
                <a:off x="8199970" y="4746060"/>
                <a:ext cx="12600" cy="147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682AEDB-FE44-4949-AFF9-B3AEC4D62BC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191330" y="4737420"/>
                  <a:ext cx="3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9D9C374-A6E7-4873-83D7-DD8488F07B82}"/>
                    </a:ext>
                  </a:extLst>
                </p14:cNvPr>
                <p14:cNvContentPartPr/>
                <p14:nvPr/>
              </p14:nvContentPartPr>
              <p14:xfrm>
                <a:off x="8276290" y="4674780"/>
                <a:ext cx="74520" cy="1083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9D9C374-A6E7-4873-83D7-DD8488F07B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267290" y="4665780"/>
                  <a:ext cx="92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DC04148-2E44-4581-98EA-DED02BF072CF}"/>
                    </a:ext>
                  </a:extLst>
                </p14:cNvPr>
                <p14:cNvContentPartPr/>
                <p14:nvPr/>
              </p14:nvContentPartPr>
              <p14:xfrm>
                <a:off x="8031130" y="4875660"/>
                <a:ext cx="7920" cy="1044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DC04148-2E44-4581-98EA-DED02BF072C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22130" y="4866660"/>
                  <a:ext cx="2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E2A6880-A688-4E42-B7DD-B3688A0D4818}"/>
                    </a:ext>
                  </a:extLst>
                </p14:cNvPr>
                <p14:cNvContentPartPr/>
                <p14:nvPr/>
              </p14:nvContentPartPr>
              <p14:xfrm>
                <a:off x="8093410" y="4986540"/>
                <a:ext cx="7920" cy="118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E2A6880-A688-4E42-B7DD-B3688A0D481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84410" y="4977540"/>
                  <a:ext cx="2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9AEB95F-2CC1-443F-8DDF-320C8FF02064}"/>
                    </a:ext>
                  </a:extLst>
                </p14:cNvPr>
                <p14:cNvContentPartPr/>
                <p14:nvPr/>
              </p14:nvContentPartPr>
              <p14:xfrm>
                <a:off x="8122210" y="4865940"/>
                <a:ext cx="93600" cy="1105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9AEB95F-2CC1-443F-8DDF-320C8FF0206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113210" y="4857300"/>
                  <a:ext cx="111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40CE23C-817C-40C7-BC73-5C9D79AA7529}"/>
                    </a:ext>
                  </a:extLst>
                </p14:cNvPr>
                <p14:cNvContentPartPr/>
                <p14:nvPr/>
              </p14:nvContentPartPr>
              <p14:xfrm>
                <a:off x="8269810" y="4848660"/>
                <a:ext cx="7200" cy="1051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40CE23C-817C-40C7-BC73-5C9D79AA752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260810" y="4839660"/>
                  <a:ext cx="248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A280688D-7945-4538-8CFC-8B8102B93C20}"/>
              </a:ext>
            </a:extLst>
          </p:cNvPr>
          <p:cNvGrpSpPr/>
          <p:nvPr/>
        </p:nvGrpSpPr>
        <p:grpSpPr>
          <a:xfrm>
            <a:off x="8386810" y="4518540"/>
            <a:ext cx="62640" cy="218520"/>
            <a:chOff x="8386810" y="4518540"/>
            <a:chExt cx="626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67ECE96-DC99-43C1-B9E7-0C8A6DF367AA}"/>
                    </a:ext>
                  </a:extLst>
                </p14:cNvPr>
                <p14:cNvContentPartPr/>
                <p14:nvPr/>
              </p14:nvContentPartPr>
              <p14:xfrm>
                <a:off x="8386810" y="4518540"/>
                <a:ext cx="38160" cy="774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67ECE96-DC99-43C1-B9E7-0C8A6DF367A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377810" y="4509540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CDE3263-AD5F-4D91-ABC5-0AAD02AD3636}"/>
                    </a:ext>
                  </a:extLst>
                </p14:cNvPr>
                <p14:cNvContentPartPr/>
                <p14:nvPr/>
              </p14:nvContentPartPr>
              <p14:xfrm>
                <a:off x="8401570" y="4642740"/>
                <a:ext cx="47880" cy="943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CDE3263-AD5F-4D91-ABC5-0AAD02AD363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392930" y="4634100"/>
                  <a:ext cx="6552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CDCE1B8F-1F00-4C3E-B8CB-8723DBC6B37A}"/>
                  </a:ext>
                </a:extLst>
              </p14:cNvPr>
              <p14:cNvContentPartPr/>
              <p14:nvPr/>
            </p14:nvContentPartPr>
            <p14:xfrm>
              <a:off x="7765450" y="2015820"/>
              <a:ext cx="106200" cy="21024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CDCE1B8F-1F00-4C3E-B8CB-8723DBC6B37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756450" y="2007180"/>
                <a:ext cx="12384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95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07"/>
    </mc:Choice>
    <mc:Fallback>
      <p:transition spd="slow" advTm="710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75D7FAA5-050F-4A39-9CD5-5FF6FE1B58CA}"/>
              </a:ext>
            </a:extLst>
          </p:cNvPr>
          <p:cNvSpPr/>
          <p:nvPr/>
        </p:nvSpPr>
        <p:spPr>
          <a:xfrm>
            <a:off x="-44450" y="0"/>
            <a:ext cx="9232900" cy="51367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14:cNvPr>
              <p14:cNvContentPartPr/>
              <p14:nvPr/>
            </p14:nvContentPartPr>
            <p14:xfrm>
              <a:off x="1096982" y="2145676"/>
              <a:ext cx="203580" cy="87291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990" y="2136673"/>
                <a:ext cx="221204" cy="89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14:cNvPr>
              <p14:cNvContentPartPr/>
              <p14:nvPr/>
            </p14:nvContentPartPr>
            <p14:xfrm>
              <a:off x="1684232" y="1299226"/>
              <a:ext cx="1384020" cy="25493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233" y="1290225"/>
                <a:ext cx="1401658" cy="256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14:cNvPr>
              <p14:cNvContentPartPr/>
              <p14:nvPr/>
            </p14:nvContentPartPr>
            <p14:xfrm>
              <a:off x="103112" y="1305706"/>
              <a:ext cx="1264140" cy="13794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111" y="1296707"/>
                <a:ext cx="1281783" cy="139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14:cNvPr>
              <p14:cNvContentPartPr/>
              <p14:nvPr/>
            </p14:nvContentPartPr>
            <p14:xfrm>
              <a:off x="386342" y="2495056"/>
              <a:ext cx="1008990" cy="13257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343" y="2486055"/>
                <a:ext cx="1026628" cy="1343342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F6AF903F-4D98-42A5-8AA9-8BB0BEAAF1EB}"/>
              </a:ext>
            </a:extLst>
          </p:cNvPr>
          <p:cNvGrpSpPr/>
          <p:nvPr/>
        </p:nvGrpSpPr>
        <p:grpSpPr>
          <a:xfrm>
            <a:off x="851012" y="1737436"/>
            <a:ext cx="1387530" cy="1996110"/>
            <a:chOff x="1134682" y="2316581"/>
            <a:chExt cx="1850040" cy="26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14:cNvPr>
                <p14:cNvContentPartPr/>
                <p14:nvPr/>
              </p14:nvContentPartPr>
              <p14:xfrm>
                <a:off x="1691242" y="2702501"/>
                <a:ext cx="979920" cy="21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2242" y="2693861"/>
                  <a:ext cx="997560" cy="21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14:cNvPr>
                <p14:cNvContentPartPr/>
                <p14:nvPr/>
              </p14:nvContentPartPr>
              <p14:xfrm>
                <a:off x="1658842" y="2693141"/>
                <a:ext cx="199440" cy="20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0202" y="2684501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14:cNvPr>
                <p14:cNvContentPartPr/>
                <p14:nvPr/>
              </p14:nvContentPartPr>
              <p14:xfrm>
                <a:off x="1143682" y="3395501"/>
                <a:ext cx="612360" cy="10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5042" y="3386501"/>
                  <a:ext cx="63000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14:cNvPr>
                <p14:cNvContentPartPr/>
                <p14:nvPr/>
              </p14:nvContentPartPr>
              <p14:xfrm>
                <a:off x="1721482" y="4449581"/>
                <a:ext cx="95400" cy="11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2842" y="4440581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14:cNvPr>
                <p14:cNvContentPartPr/>
                <p14:nvPr/>
              </p14:nvContentPartPr>
              <p14:xfrm>
                <a:off x="1134682" y="4495301"/>
                <a:ext cx="550800" cy="48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6042" y="4486301"/>
                  <a:ext cx="5684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14:cNvPr>
                <p14:cNvContentPartPr/>
                <p14:nvPr/>
              </p14:nvContentPartPr>
              <p14:xfrm>
                <a:off x="2515642" y="4466501"/>
                <a:ext cx="469080" cy="45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6642" y="4457501"/>
                  <a:ext cx="486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14:cNvPr>
                <p14:cNvContentPartPr/>
                <p14:nvPr/>
              </p14:nvContentPartPr>
              <p14:xfrm>
                <a:off x="2257522" y="2345381"/>
                <a:ext cx="235800" cy="2008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8882" y="2336381"/>
                  <a:ext cx="253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14:cNvPr>
                <p14:cNvContentPartPr/>
                <p14:nvPr/>
              </p14:nvContentPartPr>
              <p14:xfrm>
                <a:off x="1813282" y="2316581"/>
                <a:ext cx="486000" cy="16704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04282" y="2307581"/>
                  <a:ext cx="503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A70E7DA-745B-4652-82E9-4191836DCFC0}"/>
              </a:ext>
            </a:extLst>
          </p:cNvPr>
          <p:cNvGrpSpPr/>
          <p:nvPr/>
        </p:nvGrpSpPr>
        <p:grpSpPr>
          <a:xfrm>
            <a:off x="1361582" y="568066"/>
            <a:ext cx="317250" cy="1049760"/>
            <a:chOff x="1815442" y="757421"/>
            <a:chExt cx="4230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14:cNvPr>
                <p14:cNvContentPartPr/>
                <p14:nvPr/>
              </p14:nvContentPartPr>
              <p14:xfrm>
                <a:off x="1817602" y="1799981"/>
                <a:ext cx="420840" cy="3571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8962" y="1791341"/>
                  <a:ext cx="438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14:cNvPr>
                <p14:cNvContentPartPr/>
                <p14:nvPr/>
              </p14:nvContentPartPr>
              <p14:xfrm>
                <a:off x="1821562" y="1277621"/>
                <a:ext cx="374040" cy="3952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2562" y="1268621"/>
                  <a:ext cx="391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14:cNvPr>
                <p14:cNvContentPartPr/>
                <p14:nvPr/>
              </p14:nvContentPartPr>
              <p14:xfrm>
                <a:off x="1815442" y="757421"/>
                <a:ext cx="349920" cy="360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6802" y="748421"/>
                  <a:ext cx="3675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CD626B84-EFC6-469F-B436-609B621B53B0}"/>
              </a:ext>
            </a:extLst>
          </p:cNvPr>
          <p:cNvGrpSpPr/>
          <p:nvPr/>
        </p:nvGrpSpPr>
        <p:grpSpPr>
          <a:xfrm>
            <a:off x="2549852" y="2085736"/>
            <a:ext cx="4383990" cy="3051000"/>
            <a:chOff x="3399802" y="2780981"/>
            <a:chExt cx="5845320" cy="40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14:cNvPr>
                <p14:cNvContentPartPr/>
                <p14:nvPr/>
              </p14:nvContentPartPr>
              <p14:xfrm>
                <a:off x="3399802" y="2780981"/>
                <a:ext cx="537480" cy="5828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0802" y="2772341"/>
                  <a:ext cx="555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14:cNvPr>
                <p14:cNvContentPartPr/>
                <p14:nvPr/>
              </p14:nvContentPartPr>
              <p14:xfrm>
                <a:off x="3867802" y="3229181"/>
                <a:ext cx="633240" cy="3855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802" y="3220541"/>
                  <a:ext cx="650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14:cNvPr>
                <p14:cNvContentPartPr/>
                <p14:nvPr/>
              </p14:nvContentPartPr>
              <p14:xfrm>
                <a:off x="3800122" y="3519341"/>
                <a:ext cx="5445000" cy="33296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1482" y="3510341"/>
                  <a:ext cx="5462640" cy="33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2B563874-355E-4C83-BC46-CABF1997AC1D}"/>
              </a:ext>
            </a:extLst>
          </p:cNvPr>
          <p:cNvGrpSpPr/>
          <p:nvPr/>
        </p:nvGrpSpPr>
        <p:grpSpPr>
          <a:xfrm>
            <a:off x="5097032" y="2778319"/>
            <a:ext cx="863190" cy="2473243"/>
            <a:chOff x="6796042" y="3704425"/>
            <a:chExt cx="1150920" cy="32976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14:cNvPr>
                <p14:cNvContentPartPr/>
                <p14:nvPr/>
              </p14:nvContentPartPr>
              <p14:xfrm>
                <a:off x="7437922" y="3915802"/>
                <a:ext cx="509040" cy="308628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9282" y="3906802"/>
                  <a:ext cx="526680" cy="31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14:cNvPr>
                <p14:cNvContentPartPr/>
                <p14:nvPr/>
              </p14:nvContentPartPr>
              <p14:xfrm>
                <a:off x="6796042" y="3704425"/>
                <a:ext cx="703440" cy="32662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7042" y="3695785"/>
                  <a:ext cx="721080" cy="32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207672D6-72AD-44FC-9DE0-E84DD1840836}"/>
              </a:ext>
            </a:extLst>
          </p:cNvPr>
          <p:cNvGrpSpPr/>
          <p:nvPr/>
        </p:nvGrpSpPr>
        <p:grpSpPr>
          <a:xfrm>
            <a:off x="3300722" y="2108719"/>
            <a:ext cx="639900" cy="2463750"/>
            <a:chOff x="4400962" y="2811625"/>
            <a:chExt cx="853200" cy="32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14:cNvPr>
                <p14:cNvContentPartPr/>
                <p14:nvPr/>
              </p14:nvContentPartPr>
              <p14:xfrm>
                <a:off x="4552522" y="5716105"/>
                <a:ext cx="165600" cy="20124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3522" y="5707105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14:cNvPr>
                <p14:cNvContentPartPr/>
                <p14:nvPr/>
              </p14:nvContentPartPr>
              <p14:xfrm>
                <a:off x="4400962" y="5559865"/>
                <a:ext cx="458280" cy="536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2322" y="5551225"/>
                  <a:ext cx="4759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14:cNvPr>
                <p14:cNvContentPartPr/>
                <p14:nvPr/>
              </p14:nvContentPartPr>
              <p14:xfrm>
                <a:off x="4412842" y="2811625"/>
                <a:ext cx="841320" cy="272952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4202" y="2802985"/>
                  <a:ext cx="858960" cy="27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14:cNvPr>
              <p14:cNvContentPartPr/>
              <p14:nvPr/>
            </p14:nvContentPartPr>
            <p14:xfrm>
              <a:off x="3972482" y="1713169"/>
              <a:ext cx="142830" cy="211950"/>
            </p14:xfrm>
          </p:contentPart>
        </mc:Choice>
        <mc:Fallback xmlns="">
          <p:pic>
            <p:nvPicPr>
              <p:cNvPr id="2121" name="Ink 2120">
                <a:extLst>
                  <a:ext uri="{FF2B5EF4-FFF2-40B4-BE49-F238E27FC236}">
                    <a16:creationId xmlns:a16="http://schemas.microsoft.com/office/drawing/2014/main" id="{B2AE952F-9596-4183-941C-2058976BD85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63465" y="170417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3C22EDDF-D5D4-4876-9DCC-0476654F461F}"/>
              </a:ext>
            </a:extLst>
          </p:cNvPr>
          <p:cNvGrpSpPr/>
          <p:nvPr/>
        </p:nvGrpSpPr>
        <p:grpSpPr>
          <a:xfrm>
            <a:off x="3516047" y="1277119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F300F701-E2B7-47F7-A8E4-337E627630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2118" name="Ink 2117">
                  <a:extLst>
                    <a:ext uri="{FF2B5EF4-FFF2-40B4-BE49-F238E27FC236}">
                      <a16:creationId xmlns:a16="http://schemas.microsoft.com/office/drawing/2014/main" id="{E2FDC3ED-204E-4228-996D-8F5012378E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2119" name="Ink 2118">
                  <a:extLst>
                    <a:ext uri="{FF2B5EF4-FFF2-40B4-BE49-F238E27FC236}">
                      <a16:creationId xmlns:a16="http://schemas.microsoft.com/office/drawing/2014/main" id="{5B3CF3B4-8FF7-44E6-A0B7-7B257A25A6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1727CA24-9F4D-42A4-9767-0956583A91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D0E20AF1-0CFD-40AB-9728-261697A66F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13E8EFAA-86A9-4B62-9A5A-40448B53B8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8" name="Group 2127">
            <a:extLst>
              <a:ext uri="{FF2B5EF4-FFF2-40B4-BE49-F238E27FC236}">
                <a16:creationId xmlns:a16="http://schemas.microsoft.com/office/drawing/2014/main" id="{F7CA0BED-0FED-4F3A-B057-AEE8036D9723}"/>
              </a:ext>
            </a:extLst>
          </p:cNvPr>
          <p:cNvGrpSpPr/>
          <p:nvPr/>
        </p:nvGrpSpPr>
        <p:grpSpPr>
          <a:xfrm>
            <a:off x="3522662" y="2156779"/>
            <a:ext cx="977130" cy="1428030"/>
            <a:chOff x="4696882" y="2875705"/>
            <a:chExt cx="1302840" cy="19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14:cNvPr>
                <p14:cNvContentPartPr/>
                <p14:nvPr/>
              </p14:nvContentPartPr>
              <p14:xfrm>
                <a:off x="4958602" y="4412905"/>
                <a:ext cx="216720" cy="2620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49962" y="4404265"/>
                  <a:ext cx="23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14:cNvPr>
                <p14:cNvContentPartPr/>
                <p14:nvPr/>
              </p14:nvContentPartPr>
              <p14:xfrm>
                <a:off x="4696882" y="4234705"/>
                <a:ext cx="602640" cy="54504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7882" y="4225705"/>
                  <a:ext cx="620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14:cNvPr>
                <p14:cNvContentPartPr/>
                <p14:nvPr/>
              </p14:nvContentPartPr>
              <p14:xfrm>
                <a:off x="5179642" y="2875705"/>
                <a:ext cx="820080" cy="135864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70642" y="2867065"/>
                  <a:ext cx="837720" cy="13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B9CF392E-3CF6-47CB-8B9E-B79557E96F0D}"/>
              </a:ext>
            </a:extLst>
          </p:cNvPr>
          <p:cNvGrpSpPr/>
          <p:nvPr/>
        </p:nvGrpSpPr>
        <p:grpSpPr>
          <a:xfrm>
            <a:off x="4145282" y="1164529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7AC553BE-C28F-4846-837B-05DADCD484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2130" name="Ink 2129">
                  <a:extLst>
                    <a:ext uri="{FF2B5EF4-FFF2-40B4-BE49-F238E27FC236}">
                      <a16:creationId xmlns:a16="http://schemas.microsoft.com/office/drawing/2014/main" id="{99384483-7B24-4585-BDB5-C19E0396F0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7D868843-7A80-461B-B77F-8553FD3113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7" name="Group 2136">
            <a:extLst>
              <a:ext uri="{FF2B5EF4-FFF2-40B4-BE49-F238E27FC236}">
                <a16:creationId xmlns:a16="http://schemas.microsoft.com/office/drawing/2014/main" id="{4E0F5A32-877A-4373-9D53-5FAA83FFC24E}"/>
              </a:ext>
            </a:extLst>
          </p:cNvPr>
          <p:cNvGrpSpPr/>
          <p:nvPr/>
        </p:nvGrpSpPr>
        <p:grpSpPr>
          <a:xfrm>
            <a:off x="4320242" y="1571689"/>
            <a:ext cx="346410" cy="371520"/>
            <a:chOff x="5760322" y="2095585"/>
            <a:chExt cx="4618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14:cNvPr>
                <p14:cNvContentPartPr/>
                <p14:nvPr/>
              </p14:nvContentPartPr>
              <p14:xfrm>
                <a:off x="5803162" y="2095585"/>
                <a:ext cx="347400" cy="495360"/>
              </p14:xfrm>
            </p:contentPart>
          </mc:Choice>
          <mc:Fallback xmlns="">
            <p:pic>
              <p:nvPicPr>
                <p:cNvPr id="2134" name="Ink 2133">
                  <a:extLst>
                    <a:ext uri="{FF2B5EF4-FFF2-40B4-BE49-F238E27FC236}">
                      <a16:creationId xmlns:a16="http://schemas.microsoft.com/office/drawing/2014/main" id="{5A35C1A7-C322-476F-82F5-704E2E430B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94522" y="2086945"/>
                  <a:ext cx="365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14:cNvPr>
                <p14:cNvContentPartPr/>
                <p14:nvPr/>
              </p14:nvContentPartPr>
              <p14:xfrm>
                <a:off x="6063442" y="2215825"/>
                <a:ext cx="158760" cy="14328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B7BDEA18-CBAA-4B95-A575-DD5CDCB221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54442" y="2207185"/>
                  <a:ext cx="176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14:cNvPr>
                <p14:cNvContentPartPr/>
                <p14:nvPr/>
              </p14:nvContentPartPr>
              <p14:xfrm>
                <a:off x="5760322" y="2256145"/>
                <a:ext cx="156960" cy="17136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73CAB224-5DC0-4112-90A9-8E0F29A4DC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1322" y="2247145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E226C1A0-DD27-43EC-B4C1-FF7CAD3D1FC7}"/>
              </a:ext>
            </a:extLst>
          </p:cNvPr>
          <p:cNvGrpSpPr/>
          <p:nvPr/>
        </p:nvGrpSpPr>
        <p:grpSpPr>
          <a:xfrm>
            <a:off x="3758372" y="2201869"/>
            <a:ext cx="1169100" cy="2123010"/>
            <a:chOff x="5011162" y="2935825"/>
            <a:chExt cx="1558800" cy="28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14:cNvPr>
                <p14:cNvContentPartPr/>
                <p14:nvPr/>
              </p14:nvContentPartPr>
              <p14:xfrm>
                <a:off x="5176042" y="5412265"/>
                <a:ext cx="223200" cy="23148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7042" y="5403625"/>
                  <a:ext cx="24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14:cNvPr>
                <p14:cNvContentPartPr/>
                <p14:nvPr/>
              </p14:nvContentPartPr>
              <p14:xfrm>
                <a:off x="5011162" y="5279425"/>
                <a:ext cx="523080" cy="48708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2522" y="5270785"/>
                  <a:ext cx="5407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14:cNvPr>
                <p14:cNvContentPartPr/>
                <p14:nvPr/>
              </p14:nvContentPartPr>
              <p14:xfrm>
                <a:off x="5393482" y="2935825"/>
                <a:ext cx="1176480" cy="224064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4482" y="2926825"/>
                  <a:ext cx="1194120" cy="22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14:cNvPr>
              <p14:cNvContentPartPr/>
              <p14:nvPr/>
            </p14:nvContentPartPr>
            <p14:xfrm>
              <a:off x="4884272" y="2231569"/>
              <a:ext cx="58050" cy="85590"/>
            </p14:xfrm>
          </p:contentPart>
        </mc:Choice>
        <mc:Fallback xmlns="">
          <p:pic>
            <p:nvPicPr>
              <p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75314" y="2222578"/>
                <a:ext cx="75608" cy="103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144" name="Group 2143">
            <a:extLst>
              <a:ext uri="{FF2B5EF4-FFF2-40B4-BE49-F238E27FC236}">
                <a16:creationId xmlns:a16="http://schemas.microsoft.com/office/drawing/2014/main" id="{7723C999-AE30-4EF6-AB63-FF644A13D9CE}"/>
              </a:ext>
            </a:extLst>
          </p:cNvPr>
          <p:cNvGrpSpPr/>
          <p:nvPr/>
        </p:nvGrpSpPr>
        <p:grpSpPr>
          <a:xfrm>
            <a:off x="4697432" y="1712359"/>
            <a:ext cx="288090" cy="286740"/>
            <a:chOff x="6263242" y="2283145"/>
            <a:chExt cx="3841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14:cNvPr>
                <p14:cNvContentPartPr/>
                <p14:nvPr/>
              </p14:nvContentPartPr>
              <p14:xfrm>
                <a:off x="6331642" y="2283145"/>
                <a:ext cx="276840" cy="38232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91563C2B-7058-4631-8AF4-E3356791B4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22642" y="2274505"/>
                  <a:ext cx="2944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14:cNvPr>
                <p14:cNvContentPartPr/>
                <p14:nvPr/>
              </p14:nvContentPartPr>
              <p14:xfrm>
                <a:off x="6517402" y="2390065"/>
                <a:ext cx="129960" cy="12672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C387CC87-046F-423E-AFE7-BC8F09968B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08402" y="2381425"/>
                  <a:ext cx="147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14:cNvPr>
                <p14:cNvContentPartPr/>
                <p14:nvPr/>
              </p14:nvContentPartPr>
              <p14:xfrm>
                <a:off x="6263242" y="2363425"/>
                <a:ext cx="95760" cy="135360"/>
              </p14:xfrm>
            </p:contentPart>
          </mc:Choice>
          <mc:Fallback xmlns="">
            <p:pic>
              <p:nvPicPr>
                <p:cNvPr id="2143" name="Ink 2142">
                  <a:extLst>
                    <a:ext uri="{FF2B5EF4-FFF2-40B4-BE49-F238E27FC236}">
                      <a16:creationId xmlns:a16="http://schemas.microsoft.com/office/drawing/2014/main" id="{06C7D39F-A600-4C64-9398-E9A9FB2B96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4602" y="2354785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8" name="Group 2147">
            <a:extLst>
              <a:ext uri="{FF2B5EF4-FFF2-40B4-BE49-F238E27FC236}">
                <a16:creationId xmlns:a16="http://schemas.microsoft.com/office/drawing/2014/main" id="{4D609400-E5E0-408E-A74E-150060C41CDC}"/>
              </a:ext>
            </a:extLst>
          </p:cNvPr>
          <p:cNvGrpSpPr/>
          <p:nvPr/>
        </p:nvGrpSpPr>
        <p:grpSpPr>
          <a:xfrm>
            <a:off x="4592942" y="1132939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3D52D87D-0610-430A-8B51-45609007A4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DB2CB091-70A0-423B-AB5E-6FAE8BC7C0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4E356A4C-9DD6-49F3-9098-5ECD9D87CF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" name="Group 2150">
            <a:extLst>
              <a:ext uri="{FF2B5EF4-FFF2-40B4-BE49-F238E27FC236}">
                <a16:creationId xmlns:a16="http://schemas.microsoft.com/office/drawing/2014/main" id="{5805E02C-463E-4E4D-B85A-597F2E6AB302}"/>
              </a:ext>
            </a:extLst>
          </p:cNvPr>
          <p:cNvGrpSpPr/>
          <p:nvPr/>
        </p:nvGrpSpPr>
        <p:grpSpPr>
          <a:xfrm>
            <a:off x="4458482" y="2168389"/>
            <a:ext cx="768420" cy="1495530"/>
            <a:chOff x="5944642" y="2891185"/>
            <a:chExt cx="1024560" cy="19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14:cNvPr>
                <p14:cNvContentPartPr/>
                <p14:nvPr/>
              </p14:nvContentPartPr>
              <p14:xfrm>
                <a:off x="6095842" y="4511185"/>
                <a:ext cx="209520" cy="20124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87202" y="4502545"/>
                  <a:ext cx="227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14:cNvPr>
                <p14:cNvContentPartPr/>
                <p14:nvPr/>
              </p14:nvContentPartPr>
              <p14:xfrm>
                <a:off x="5944642" y="4442065"/>
                <a:ext cx="469440" cy="44316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35642" y="4433065"/>
                  <a:ext cx="487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14:cNvPr>
                <p14:cNvContentPartPr/>
                <p14:nvPr/>
              </p14:nvContentPartPr>
              <p14:xfrm>
                <a:off x="6306802" y="2891185"/>
                <a:ext cx="662400" cy="145116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98162" y="2882185"/>
                  <a:ext cx="680040" cy="14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4" name="Group 2153">
            <a:extLst>
              <a:ext uri="{FF2B5EF4-FFF2-40B4-BE49-F238E27FC236}">
                <a16:creationId xmlns:a16="http://schemas.microsoft.com/office/drawing/2014/main" id="{453F2E3E-7B3E-4160-9E42-FD7B758E1061}"/>
              </a:ext>
            </a:extLst>
          </p:cNvPr>
          <p:cNvGrpSpPr/>
          <p:nvPr/>
        </p:nvGrpSpPr>
        <p:grpSpPr>
          <a:xfrm>
            <a:off x="4982282" y="104248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2150" name="Ink 2149">
                  <a:extLst>
                    <a:ext uri="{FF2B5EF4-FFF2-40B4-BE49-F238E27FC236}">
                      <a16:creationId xmlns:a16="http://schemas.microsoft.com/office/drawing/2014/main" id="{D9739828-8074-47F4-8839-10F9772BC69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2152" name="Ink 2151">
                  <a:extLst>
                    <a:ext uri="{FF2B5EF4-FFF2-40B4-BE49-F238E27FC236}">
                      <a16:creationId xmlns:a16="http://schemas.microsoft.com/office/drawing/2014/main" id="{5D07213A-43AB-440F-8311-51B484D7B6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E0764DCA-7181-4D5B-8E5F-C5961A60A7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E4710F6C-DBC4-43F7-9CE7-EAF525783970}"/>
              </a:ext>
            </a:extLst>
          </p:cNvPr>
          <p:cNvGrpSpPr/>
          <p:nvPr/>
        </p:nvGrpSpPr>
        <p:grpSpPr>
          <a:xfrm>
            <a:off x="4992002" y="1502569"/>
            <a:ext cx="337770" cy="301320"/>
            <a:chOff x="6656002" y="2003425"/>
            <a:chExt cx="4503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14:cNvPr>
                <p14:cNvContentPartPr/>
                <p14:nvPr/>
              </p14:nvContentPartPr>
              <p14:xfrm>
                <a:off x="6701002" y="2003425"/>
                <a:ext cx="313560" cy="401760"/>
              </p14:xfrm>
            </p:contentPart>
          </mc:Choice>
          <mc:Fallback xmlns="">
            <p:pic>
              <p:nvPicPr>
                <p:cNvPr id="2155" name="Ink 2154">
                  <a:extLst>
                    <a:ext uri="{FF2B5EF4-FFF2-40B4-BE49-F238E27FC236}">
                      <a16:creationId xmlns:a16="http://schemas.microsoft.com/office/drawing/2014/main" id="{E928DA0F-678B-4647-9C08-0E9A3E6BFA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2362" y="1994425"/>
                  <a:ext cx="3312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14:cNvPr>
                <p14:cNvContentPartPr/>
                <p14:nvPr/>
              </p14:nvContentPartPr>
              <p14:xfrm>
                <a:off x="6988642" y="2079745"/>
                <a:ext cx="117720" cy="13968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279F6C18-1CD4-4CFB-BDDF-E380F4595F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0002" y="2071105"/>
                  <a:ext cx="13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14:cNvPr>
                <p14:cNvContentPartPr/>
                <p14:nvPr/>
              </p14:nvContentPartPr>
              <p14:xfrm>
                <a:off x="6656002" y="2162905"/>
                <a:ext cx="133560" cy="122760"/>
              </p14:xfrm>
            </p:contentPart>
          </mc:Choice>
          <mc:Fallback xmlns="">
            <p:pic>
              <p:nvPicPr>
                <p:cNvPr id="2158" name="Ink 2157">
                  <a:extLst>
                    <a:ext uri="{FF2B5EF4-FFF2-40B4-BE49-F238E27FC236}">
                      <a16:creationId xmlns:a16="http://schemas.microsoft.com/office/drawing/2014/main" id="{63CE37E4-38B6-4873-BE07-0696107576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7362" y="2153905"/>
                  <a:ext cx="151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1" name="Group 2160">
            <a:extLst>
              <a:ext uri="{FF2B5EF4-FFF2-40B4-BE49-F238E27FC236}">
                <a16:creationId xmlns:a16="http://schemas.microsoft.com/office/drawing/2014/main" id="{866E211D-027F-4D51-9C4D-CB958BCB87A3}"/>
              </a:ext>
            </a:extLst>
          </p:cNvPr>
          <p:cNvGrpSpPr/>
          <p:nvPr/>
        </p:nvGrpSpPr>
        <p:grpSpPr>
          <a:xfrm>
            <a:off x="4496012" y="2201059"/>
            <a:ext cx="1132380" cy="2133540"/>
            <a:chOff x="5994682" y="2934745"/>
            <a:chExt cx="1509840" cy="28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14:cNvPr>
                <p14:cNvContentPartPr/>
                <p14:nvPr/>
              </p14:nvContentPartPr>
              <p14:xfrm>
                <a:off x="6108082" y="5414065"/>
                <a:ext cx="217440" cy="18864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9082" y="5405065"/>
                  <a:ext cx="23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14:cNvPr>
                <p14:cNvContentPartPr/>
                <p14:nvPr/>
              </p14:nvContentPartPr>
              <p14:xfrm>
                <a:off x="5994682" y="5311105"/>
                <a:ext cx="443880" cy="468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6042" y="5302105"/>
                  <a:ext cx="461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14:cNvPr>
                <p14:cNvContentPartPr/>
                <p14:nvPr/>
              </p14:nvContentPartPr>
              <p14:xfrm>
                <a:off x="6397522" y="2934745"/>
                <a:ext cx="1107000" cy="2385000"/>
              </p14:xfrm>
            </p:contentPart>
          </mc:Choice>
          <mc:Fallback xmlns="">
            <p:pic>
              <p:nvPicPr>
                <p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88522" y="2925745"/>
                  <a:ext cx="1124640" cy="24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E9D40F3B-0B54-44EC-929B-D4A207AD077D}"/>
              </a:ext>
            </a:extLst>
          </p:cNvPr>
          <p:cNvGrpSpPr/>
          <p:nvPr/>
        </p:nvGrpSpPr>
        <p:grpSpPr>
          <a:xfrm>
            <a:off x="5371622" y="971749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E534016F-22AB-4586-8750-699D049C31BC}"/>
              </a:ext>
            </a:extLst>
          </p:cNvPr>
          <p:cNvGrpSpPr/>
          <p:nvPr/>
        </p:nvGrpSpPr>
        <p:grpSpPr>
          <a:xfrm>
            <a:off x="5453702" y="1507159"/>
            <a:ext cx="266760" cy="306990"/>
            <a:chOff x="7271602" y="2009545"/>
            <a:chExt cx="3556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14:cNvPr>
                <p14:cNvContentPartPr/>
                <p14:nvPr/>
              </p14:nvContentPartPr>
              <p14:xfrm>
                <a:off x="7318762" y="2009545"/>
                <a:ext cx="293400" cy="40932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0122" y="2000545"/>
                  <a:ext cx="311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14:cNvPr>
                <p14:cNvContentPartPr/>
                <p14:nvPr/>
              </p14:nvContentPartPr>
              <p14:xfrm>
                <a:off x="7490482" y="2231305"/>
                <a:ext cx="136800" cy="5940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81482" y="2222665"/>
                  <a:ext cx="15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14:cNvPr>
                <p14:cNvContentPartPr/>
                <p14:nvPr/>
              </p14:nvContentPartPr>
              <p14:xfrm>
                <a:off x="7271602" y="2037985"/>
                <a:ext cx="74880" cy="16488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2602" y="2028985"/>
                  <a:ext cx="925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14:cNvPr>
              <p14:cNvContentPartPr/>
              <p14:nvPr/>
            </p14:nvContentPartPr>
            <p14:xfrm>
              <a:off x="5966162" y="1653229"/>
              <a:ext cx="363690" cy="128250"/>
            </p14:xfrm>
          </p:contentPart>
        </mc:Choice>
        <mc:Fallback xmlns="">
          <p:pic>
            <p:nvPicPr>
              <p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57169" y="1644223"/>
                <a:ext cx="381317" cy="145902"/>
              </a:xfrm>
              <a:prstGeom prst="rect">
                <a:avLst/>
              </a:prstGeom>
            </p:spPr>
          </p:pic>
        </mc:Fallback>
      </mc:AlternateContent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2CFA18E7-7453-4A71-94A4-98F6D2B8897F}"/>
              </a:ext>
            </a:extLst>
          </p:cNvPr>
          <p:cNvGrpSpPr/>
          <p:nvPr/>
        </p:nvGrpSpPr>
        <p:grpSpPr>
          <a:xfrm>
            <a:off x="6432992" y="1822519"/>
            <a:ext cx="2299050" cy="164970"/>
            <a:chOff x="8577322" y="2430025"/>
            <a:chExt cx="30654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14:cNvPr>
                <p14:cNvContentPartPr/>
                <p14:nvPr/>
              </p14:nvContentPartPr>
              <p14:xfrm>
                <a:off x="8577322" y="2472865"/>
                <a:ext cx="147600" cy="17712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68682" y="2464225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14:cNvPr>
                <p14:cNvContentPartPr/>
                <p14:nvPr/>
              </p14:nvContentPartPr>
              <p14:xfrm>
                <a:off x="8652922" y="2534065"/>
                <a:ext cx="8640" cy="5400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43922" y="2525065"/>
                  <a:ext cx="2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14:cNvPr>
                <p14:cNvContentPartPr/>
                <p14:nvPr/>
              </p14:nvContentPartPr>
              <p14:xfrm>
                <a:off x="8635642" y="2553505"/>
                <a:ext cx="51120" cy="79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26642" y="2544505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14:cNvPr>
                <p14:cNvContentPartPr/>
                <p14:nvPr/>
              </p14:nvContentPartPr>
              <p14:xfrm>
                <a:off x="11513122" y="2518585"/>
                <a:ext cx="93600" cy="432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04122" y="250994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14:cNvPr>
                <p14:cNvContentPartPr/>
                <p14:nvPr/>
              </p14:nvContentPartPr>
              <p14:xfrm>
                <a:off x="11453002" y="2430025"/>
                <a:ext cx="189720" cy="16992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44002" y="2421385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14:cNvPr>
              <p14:cNvContentPartPr/>
              <p14:nvPr/>
            </p14:nvContentPartPr>
            <p14:xfrm>
              <a:off x="3596642" y="1788499"/>
              <a:ext cx="142830" cy="21195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587625" y="177950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DFB6A3C-CCEC-4486-BA16-E9F9BB59AA19}"/>
              </a:ext>
            </a:extLst>
          </p:cNvPr>
          <p:cNvGrpSpPr/>
          <p:nvPr/>
        </p:nvGrpSpPr>
        <p:grpSpPr>
          <a:xfrm>
            <a:off x="3127382" y="1363924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5176BE1-035D-49FB-9460-DFBBF8CE96CD}"/>
              </a:ext>
            </a:extLst>
          </p:cNvPr>
          <p:cNvGrpSpPr/>
          <p:nvPr/>
        </p:nvGrpSpPr>
        <p:grpSpPr>
          <a:xfrm>
            <a:off x="3901607" y="1315324"/>
            <a:ext cx="300510" cy="362880"/>
            <a:chOff x="5527042" y="1552705"/>
            <a:chExt cx="400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FBE661C-9D03-4EA4-9060-7EC1580EB660}"/>
                    </a:ext>
                  </a:extLst>
                </p14:cNvPr>
                <p14:cNvContentPartPr/>
                <p14:nvPr/>
              </p14:nvContentPartPr>
              <p14:xfrm>
                <a:off x="5567722" y="1552705"/>
                <a:ext cx="294840" cy="483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FBE661C-9D03-4EA4-9060-7EC1580EB6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9082" y="1543705"/>
                  <a:ext cx="312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8B3227F-61DF-4F66-BDDA-891366BD7B71}"/>
                    </a:ext>
                  </a:extLst>
                </p14:cNvPr>
                <p14:cNvContentPartPr/>
                <p14:nvPr/>
              </p14:nvContentPartPr>
              <p14:xfrm>
                <a:off x="5800282" y="1645225"/>
                <a:ext cx="127440" cy="161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8B3227F-61DF-4F66-BDDA-891366BD7B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1642" y="1636585"/>
                  <a:ext cx="145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C855649-24DD-4C54-80C3-FB575206B69C}"/>
                    </a:ext>
                  </a:extLst>
                </p14:cNvPr>
                <p14:cNvContentPartPr/>
                <p14:nvPr/>
              </p14:nvContentPartPr>
              <p14:xfrm>
                <a:off x="5527042" y="1717225"/>
                <a:ext cx="112320" cy="154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C855649-24DD-4C54-80C3-FB575206B6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18042" y="1708585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DA3FF3D-6562-4A95-B135-A75CB0882077}"/>
              </a:ext>
            </a:extLst>
          </p:cNvPr>
          <p:cNvGrpSpPr/>
          <p:nvPr/>
        </p:nvGrpSpPr>
        <p:grpSpPr>
          <a:xfrm>
            <a:off x="4384137" y="1283054"/>
            <a:ext cx="264060" cy="326970"/>
            <a:chOff x="6123922" y="1510585"/>
            <a:chExt cx="352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9F869DA-6339-41F3-805F-780806D9D07B}"/>
                    </a:ext>
                  </a:extLst>
                </p14:cNvPr>
                <p14:cNvContentPartPr/>
                <p14:nvPr/>
              </p14:nvContentPartPr>
              <p14:xfrm>
                <a:off x="6162082" y="1510585"/>
                <a:ext cx="260640" cy="43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9F869DA-6339-41F3-805F-780806D9D0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3082" y="1501945"/>
                  <a:ext cx="2782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F4ACB7B-7A6F-4544-85B1-8B591D9DE8E1}"/>
                    </a:ext>
                  </a:extLst>
                </p14:cNvPr>
                <p14:cNvContentPartPr/>
                <p14:nvPr/>
              </p14:nvContentPartPr>
              <p14:xfrm>
                <a:off x="6367282" y="1652425"/>
                <a:ext cx="108720" cy="135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F4ACB7B-7A6F-4544-85B1-8B591D9DE8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58282" y="1643785"/>
                  <a:ext cx="126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8C8B90-0D29-46D2-AA21-C5BD1E1C9E9D}"/>
                    </a:ext>
                  </a:extLst>
                </p14:cNvPr>
                <p14:cNvContentPartPr/>
                <p14:nvPr/>
              </p14:nvContentPartPr>
              <p14:xfrm>
                <a:off x="6123922" y="1677625"/>
                <a:ext cx="111600" cy="152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8C8B90-0D29-46D2-AA21-C5BD1E1C9E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15282" y="1668985"/>
                  <a:ext cx="129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42CD4D2-015C-4D6C-9F7E-3B9D3DDBA487}"/>
              </a:ext>
            </a:extLst>
          </p:cNvPr>
          <p:cNvGrpSpPr/>
          <p:nvPr/>
        </p:nvGrpSpPr>
        <p:grpSpPr>
          <a:xfrm>
            <a:off x="4785722" y="1277119"/>
            <a:ext cx="298080" cy="267840"/>
            <a:chOff x="6643042" y="1389985"/>
            <a:chExt cx="397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A944B8A-9908-4BDB-AFC6-A46AA6CC9CBC}"/>
                    </a:ext>
                  </a:extLst>
                </p14:cNvPr>
                <p14:cNvContentPartPr/>
                <p14:nvPr/>
              </p14:nvContentPartPr>
              <p14:xfrm>
                <a:off x="6713242" y="1389985"/>
                <a:ext cx="247320" cy="357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A944B8A-9908-4BDB-AFC6-A46AA6CC9C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4602" y="1380985"/>
                  <a:ext cx="264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6EF7970-AA2A-43D6-B56D-B447DD86585B}"/>
                    </a:ext>
                  </a:extLst>
                </p14:cNvPr>
                <p14:cNvContentPartPr/>
                <p14:nvPr/>
              </p14:nvContentPartPr>
              <p14:xfrm>
                <a:off x="6936442" y="1484305"/>
                <a:ext cx="104040" cy="133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6EF7970-AA2A-43D6-B56D-B447DD8658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27442" y="14753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2B9805F-9B81-4755-B024-05416051DD6F}"/>
                    </a:ext>
                  </a:extLst>
                </p14:cNvPr>
                <p14:cNvContentPartPr/>
                <p14:nvPr/>
              </p14:nvContentPartPr>
              <p14:xfrm>
                <a:off x="6643042" y="1517785"/>
                <a:ext cx="113400" cy="136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2B9805F-9B81-4755-B024-05416051DD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4402" y="1508785"/>
                  <a:ext cx="1310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E70D418-6790-42AC-A22D-D6E0CEC620B9}"/>
              </a:ext>
            </a:extLst>
          </p:cNvPr>
          <p:cNvGrpSpPr/>
          <p:nvPr/>
        </p:nvGrpSpPr>
        <p:grpSpPr>
          <a:xfrm>
            <a:off x="5638292" y="1170974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4" name="Group 2173">
            <a:extLst>
              <a:ext uri="{FF2B5EF4-FFF2-40B4-BE49-F238E27FC236}">
                <a16:creationId xmlns:a16="http://schemas.microsoft.com/office/drawing/2014/main" id="{57672C88-25A9-46E4-AC58-F7D34EA9209E}"/>
              </a:ext>
            </a:extLst>
          </p:cNvPr>
          <p:cNvGrpSpPr/>
          <p:nvPr/>
        </p:nvGrpSpPr>
        <p:grpSpPr>
          <a:xfrm>
            <a:off x="2617082" y="120169"/>
            <a:ext cx="3129840" cy="944460"/>
            <a:chOff x="3489442" y="160225"/>
            <a:chExt cx="417312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5834D7-4EC8-481E-89A5-571D09825379}"/>
                    </a:ext>
                  </a:extLst>
                </p14:cNvPr>
                <p14:cNvContentPartPr/>
                <p14:nvPr/>
              </p14:nvContentPartPr>
              <p14:xfrm>
                <a:off x="3489442" y="210265"/>
                <a:ext cx="441360" cy="51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5834D7-4EC8-481E-89A5-571D098253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80802" y="201625"/>
                  <a:ext cx="459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2824A9-C4F4-4DA9-B95C-9B7A3789DC8C}"/>
                    </a:ext>
                  </a:extLst>
                </p14:cNvPr>
                <p14:cNvContentPartPr/>
                <p14:nvPr/>
              </p14:nvContentPartPr>
              <p14:xfrm>
                <a:off x="3984442" y="543985"/>
                <a:ext cx="121680" cy="13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2824A9-C4F4-4DA9-B95C-9B7A3789DC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75802" y="535345"/>
                  <a:ext cx="13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AB5E608B-47AB-4750-8AD0-52268DD82354}"/>
                    </a:ext>
                  </a:extLst>
                </p14:cNvPr>
                <p14:cNvContentPartPr/>
                <p14:nvPr/>
              </p14:nvContentPartPr>
              <p14:xfrm>
                <a:off x="4152562" y="504745"/>
                <a:ext cx="133920" cy="17820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AB5E608B-47AB-4750-8AD0-52268DD8235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43922" y="496105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C9E5E3AB-424A-4909-8B81-9280E3FD1BA2}"/>
                    </a:ext>
                  </a:extLst>
                </p14:cNvPr>
                <p14:cNvContentPartPr/>
                <p14:nvPr/>
              </p14:nvContentPartPr>
              <p14:xfrm>
                <a:off x="4308082" y="504385"/>
                <a:ext cx="124200" cy="15192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C9E5E3AB-424A-4909-8B81-9280E3FD1B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99082" y="495385"/>
                  <a:ext cx="14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48583AC0-18B8-4BF0-86B9-BEED61D7C08D}"/>
                    </a:ext>
                  </a:extLst>
                </p14:cNvPr>
                <p14:cNvContentPartPr/>
                <p14:nvPr/>
              </p14:nvContentPartPr>
              <p14:xfrm>
                <a:off x="4476922" y="294145"/>
                <a:ext cx="241560" cy="36216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48583AC0-18B8-4BF0-86B9-BEED61D7C08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67922" y="285505"/>
                  <a:ext cx="259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921029B1-54E8-465F-8AB4-7FC0FF41C291}"/>
                    </a:ext>
                  </a:extLst>
                </p14:cNvPr>
                <p14:cNvContentPartPr/>
                <p14:nvPr/>
              </p14:nvContentPartPr>
              <p14:xfrm>
                <a:off x="4748362" y="514105"/>
                <a:ext cx="147600" cy="15444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921029B1-54E8-465F-8AB4-7FC0FF41C2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39722" y="505105"/>
                  <a:ext cx="16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185ECE0D-2C68-481F-9778-2615397B5A04}"/>
                    </a:ext>
                  </a:extLst>
                </p14:cNvPr>
                <p14:cNvContentPartPr/>
                <p14:nvPr/>
              </p14:nvContentPartPr>
              <p14:xfrm>
                <a:off x="4906042" y="481345"/>
                <a:ext cx="164880" cy="18576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185ECE0D-2C68-481F-9778-2615397B5A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97402" y="472705"/>
                  <a:ext cx="182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0D136B0F-760A-45E9-A58D-D772CE03E916}"/>
                    </a:ext>
                  </a:extLst>
                </p14:cNvPr>
                <p14:cNvContentPartPr/>
                <p14:nvPr/>
              </p14:nvContentPartPr>
              <p14:xfrm>
                <a:off x="5082442" y="234025"/>
                <a:ext cx="340200" cy="42120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0D136B0F-760A-45E9-A58D-D772CE03E9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73442" y="225025"/>
                  <a:ext cx="357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CBA69494-FAE3-4DDB-92B9-93C17873453F}"/>
                    </a:ext>
                  </a:extLst>
                </p14:cNvPr>
                <p14:cNvContentPartPr/>
                <p14:nvPr/>
              </p14:nvContentPartPr>
              <p14:xfrm>
                <a:off x="5615602" y="202345"/>
                <a:ext cx="290520" cy="39024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CBA69494-FAE3-4DDB-92B9-93C1787345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06602" y="193705"/>
                  <a:ext cx="3081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BF0EF21C-B665-4732-BE98-7C13F0724645}"/>
                    </a:ext>
                  </a:extLst>
                </p14:cNvPr>
                <p14:cNvContentPartPr/>
                <p14:nvPr/>
              </p14:nvContentPartPr>
              <p14:xfrm>
                <a:off x="5885962" y="428065"/>
                <a:ext cx="160200" cy="14724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BF0EF21C-B665-4732-BE98-7C13F07246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77322" y="419065"/>
                  <a:ext cx="177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8FC06831-C9BC-4999-A30D-EA98F6187513}"/>
                    </a:ext>
                  </a:extLst>
                </p14:cNvPr>
                <p14:cNvContentPartPr/>
                <p14:nvPr/>
              </p14:nvContentPartPr>
              <p14:xfrm>
                <a:off x="6062722" y="418705"/>
                <a:ext cx="234000" cy="16452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8FC06831-C9BC-4999-A30D-EA98F61875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53722" y="409705"/>
                  <a:ext cx="251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24472905-EE27-4B07-8B76-627982F527DE}"/>
                    </a:ext>
                  </a:extLst>
                </p14:cNvPr>
                <p14:cNvContentPartPr/>
                <p14:nvPr/>
              </p14:nvContentPartPr>
              <p14:xfrm>
                <a:off x="6320122" y="385945"/>
                <a:ext cx="264240" cy="2008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24472905-EE27-4B07-8B76-627982F527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11482" y="376945"/>
                  <a:ext cx="281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F3001725-4EEE-4970-BE72-C05F1DA18676}"/>
                    </a:ext>
                  </a:extLst>
                </p14:cNvPr>
                <p14:cNvContentPartPr/>
                <p14:nvPr/>
              </p14:nvContentPartPr>
              <p14:xfrm>
                <a:off x="6581842" y="384505"/>
                <a:ext cx="124920" cy="16524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F3001725-4EEE-4970-BE72-C05F1DA186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73202" y="375505"/>
                  <a:ext cx="142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2883421B-400C-41D7-9545-6BD8B23A7295}"/>
                    </a:ext>
                  </a:extLst>
                </p14:cNvPr>
                <p14:cNvContentPartPr/>
                <p14:nvPr/>
              </p14:nvContentPartPr>
              <p14:xfrm>
                <a:off x="6741682" y="361465"/>
                <a:ext cx="105840" cy="34884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2883421B-400C-41D7-9545-6BD8B23A72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32682" y="352465"/>
                  <a:ext cx="123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9AF44D0E-F0AA-4812-8C56-300F8F72C861}"/>
                    </a:ext>
                  </a:extLst>
                </p14:cNvPr>
                <p14:cNvContentPartPr/>
                <p14:nvPr/>
              </p14:nvContentPartPr>
              <p14:xfrm>
                <a:off x="6884962" y="397465"/>
                <a:ext cx="125280" cy="13284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9AF44D0E-F0AA-4812-8C56-300F8F72C86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75962" y="388825"/>
                  <a:ext cx="142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45795AB9-7835-41CE-98BD-6E70B4AC0147}"/>
                    </a:ext>
                  </a:extLst>
                </p14:cNvPr>
                <p14:cNvContentPartPr/>
                <p14:nvPr/>
              </p14:nvContentPartPr>
              <p14:xfrm>
                <a:off x="7082602" y="167425"/>
                <a:ext cx="43920" cy="372240"/>
              </p14:xfrm>
            </p:contentPart>
          </mc:Choice>
          <mc:Fallback xmlns=""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45795AB9-7835-41CE-98BD-6E70B4AC01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73962" y="158425"/>
                  <a:ext cx="61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8108459F-312A-4B34-AE2F-F2727E6E0393}"/>
                    </a:ext>
                  </a:extLst>
                </p14:cNvPr>
                <p14:cNvContentPartPr/>
                <p14:nvPr/>
              </p14:nvContentPartPr>
              <p14:xfrm>
                <a:off x="7016002" y="356425"/>
                <a:ext cx="177840" cy="4248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8108459F-312A-4B34-AE2F-F2727E6E039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07002" y="347785"/>
                  <a:ext cx="195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5115952D-9F3F-4D06-856D-6791D61E6C26}"/>
                    </a:ext>
                  </a:extLst>
                </p14:cNvPr>
                <p14:cNvContentPartPr/>
                <p14:nvPr/>
              </p14:nvContentPartPr>
              <p14:xfrm>
                <a:off x="7175122" y="160225"/>
                <a:ext cx="132120" cy="395640"/>
              </p14:xfrm>
            </p:contentPart>
          </mc:Choice>
          <mc:Fallback xmlns=""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5115952D-9F3F-4D06-856D-6791D61E6C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66122" y="151225"/>
                  <a:ext cx="149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684B0E59-BCEA-4EB3-B6ED-32FBFEC41C19}"/>
                    </a:ext>
                  </a:extLst>
                </p14:cNvPr>
                <p14:cNvContentPartPr/>
                <p14:nvPr/>
              </p14:nvContentPartPr>
              <p14:xfrm>
                <a:off x="7343242" y="384505"/>
                <a:ext cx="319320" cy="359280"/>
              </p14:xfrm>
            </p:contentPart>
          </mc:Choice>
          <mc:Fallback xmlns=""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684B0E59-BCEA-4EB3-B6ED-32FBFEC41C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34602" y="375505"/>
                  <a:ext cx="336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D1B9C11C-6338-42D1-B312-402F8DF03D63}"/>
                    </a:ext>
                  </a:extLst>
                </p14:cNvPr>
                <p14:cNvContentPartPr/>
                <p14:nvPr/>
              </p14:nvContentPartPr>
              <p14:xfrm>
                <a:off x="4030882" y="810745"/>
                <a:ext cx="198360" cy="60876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D1B9C11C-6338-42D1-B312-402F8DF03D6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22242" y="801745"/>
                  <a:ext cx="2160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94EAD769-9E41-4BF5-8230-3409A3E54F11}"/>
                    </a:ext>
                  </a:extLst>
                </p14:cNvPr>
                <p14:cNvContentPartPr/>
                <p14:nvPr/>
              </p14:nvContentPartPr>
              <p14:xfrm>
                <a:off x="4218082" y="909385"/>
                <a:ext cx="341280" cy="45648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94EAD769-9E41-4BF5-8230-3409A3E54F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09082" y="900745"/>
                  <a:ext cx="3589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05" name="Ink 2104">
                  <a:extLst>
                    <a:ext uri="{FF2B5EF4-FFF2-40B4-BE49-F238E27FC236}">
                      <a16:creationId xmlns:a16="http://schemas.microsoft.com/office/drawing/2014/main" id="{E8CEC4AE-7062-49DB-AC49-6EAD74E2202D}"/>
                    </a:ext>
                  </a:extLst>
                </p14:cNvPr>
                <p14:cNvContentPartPr/>
                <p14:nvPr/>
              </p14:nvContentPartPr>
              <p14:xfrm>
                <a:off x="4591402" y="917305"/>
                <a:ext cx="318960" cy="342000"/>
              </p14:xfrm>
            </p:contentPart>
          </mc:Choice>
          <mc:Fallback xmlns="">
            <p:pic>
              <p:nvPicPr>
                <p:cNvPr id="2105" name="Ink 2104">
                  <a:extLst>
                    <a:ext uri="{FF2B5EF4-FFF2-40B4-BE49-F238E27FC236}">
                      <a16:creationId xmlns:a16="http://schemas.microsoft.com/office/drawing/2014/main" id="{E8CEC4AE-7062-49DB-AC49-6EAD74E220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82402" y="908305"/>
                  <a:ext cx="3366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2CA5BA65-25F7-46BE-94E7-26FE5DD30B68}"/>
                    </a:ext>
                  </a:extLst>
                </p14:cNvPr>
                <p14:cNvContentPartPr/>
                <p14:nvPr/>
              </p14:nvContentPartPr>
              <p14:xfrm>
                <a:off x="4884082" y="946465"/>
                <a:ext cx="15480" cy="47160"/>
              </p14:xfrm>
            </p:contentPart>
          </mc:Choice>
          <mc:Fallback xmlns=""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2CA5BA65-25F7-46BE-94E7-26FE5DD30B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75082" y="937825"/>
                  <a:ext cx="33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82C705DD-A9D0-43D9-A47B-ABF6A97D53CF}"/>
                    </a:ext>
                  </a:extLst>
                </p14:cNvPr>
                <p14:cNvContentPartPr/>
                <p14:nvPr/>
              </p14:nvContentPartPr>
              <p14:xfrm>
                <a:off x="4957882" y="1021345"/>
                <a:ext cx="310680" cy="28368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82C705DD-A9D0-43D9-A47B-ABF6A97D53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49242" y="1012705"/>
                  <a:ext cx="328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008B0ADE-EEC2-4746-B83E-41030E90DE01}"/>
                    </a:ext>
                  </a:extLst>
                </p14:cNvPr>
                <p14:cNvContentPartPr/>
                <p14:nvPr/>
              </p14:nvContentPartPr>
              <p14:xfrm>
                <a:off x="5307442" y="785545"/>
                <a:ext cx="372600" cy="38160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008B0ADE-EEC2-4746-B83E-41030E90DE0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98442" y="776905"/>
                  <a:ext cx="390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C80533F8-487F-47C5-9C11-9495E5109CB7}"/>
                    </a:ext>
                  </a:extLst>
                </p14:cNvPr>
                <p14:cNvContentPartPr/>
                <p14:nvPr/>
              </p14:nvContentPartPr>
              <p14:xfrm>
                <a:off x="5566282" y="880225"/>
                <a:ext cx="191160" cy="7956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C80533F8-487F-47C5-9C11-9495E5109C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57282" y="871585"/>
                  <a:ext cx="208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0FEF743E-7551-403A-AC2F-FC72E44787EC}"/>
                    </a:ext>
                  </a:extLst>
                </p14:cNvPr>
                <p14:cNvContentPartPr/>
                <p14:nvPr/>
              </p14:nvContentPartPr>
              <p14:xfrm>
                <a:off x="5724682" y="676465"/>
                <a:ext cx="141480" cy="60372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0FEF743E-7551-403A-AC2F-FC72E44787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15682" y="667465"/>
                  <a:ext cx="159120" cy="62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CD52E9C-35DB-4EC1-AB45-5A350CA141CC}"/>
                  </a:ext>
                </a:extLst>
              </p14:cNvPr>
              <p14:cNvContentPartPr/>
              <p14:nvPr/>
            </p14:nvContentPartPr>
            <p14:xfrm>
              <a:off x="6576092" y="828649"/>
              <a:ext cx="1974780" cy="1020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CD52E9C-35DB-4EC1-AB45-5A350CA141C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567094" y="819652"/>
                <a:ext cx="1992415" cy="1038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D7597EA-6E54-40CC-8456-B1489963625C}"/>
                  </a:ext>
                </a:extLst>
              </p14:cNvPr>
              <p14:cNvContentPartPr/>
              <p14:nvPr/>
            </p14:nvContentPartPr>
            <p14:xfrm>
              <a:off x="1840562" y="4294909"/>
              <a:ext cx="270" cy="27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D7597EA-6E54-40CC-8456-B1489963625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833812" y="4288159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9BA3338-B2B1-4081-9835-801B6ADA8DF3}"/>
                  </a:ext>
                </a:extLst>
              </p14:cNvPr>
              <p14:cNvContentPartPr/>
              <p14:nvPr/>
            </p14:nvContentPartPr>
            <p14:xfrm>
              <a:off x="6821792" y="2604439"/>
              <a:ext cx="270" cy="27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9BA3338-B2B1-4081-9835-801B6ADA8DF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15042" y="2597689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166326C-1DF4-41A5-A443-C1A905A538F3}"/>
                  </a:ext>
                </a:extLst>
              </p14:cNvPr>
              <p14:cNvContentPartPr/>
              <p14:nvPr/>
            </p14:nvContentPartPr>
            <p14:xfrm>
              <a:off x="7202410" y="2347020"/>
              <a:ext cx="21240" cy="28245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166326C-1DF4-41A5-A443-C1A905A538F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193770" y="2338020"/>
                <a:ext cx="38880" cy="28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6CB018B-AA51-4C21-8C7F-7AC57A8AC203}"/>
                  </a:ext>
                </a:extLst>
              </p14:cNvPr>
              <p14:cNvContentPartPr/>
              <p14:nvPr/>
            </p14:nvContentPartPr>
            <p14:xfrm>
              <a:off x="7204570" y="2284380"/>
              <a:ext cx="2064240" cy="604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6CB018B-AA51-4C21-8C7F-7AC57A8AC20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195930" y="2275380"/>
                <a:ext cx="208188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5182272-B153-49ED-8627-EF43FEF1D656}"/>
              </a:ext>
            </a:extLst>
          </p:cNvPr>
          <p:cNvGrpSpPr/>
          <p:nvPr/>
        </p:nvGrpSpPr>
        <p:grpSpPr>
          <a:xfrm>
            <a:off x="7287370" y="2357100"/>
            <a:ext cx="1823893" cy="2684799"/>
            <a:chOff x="7287370" y="2357100"/>
            <a:chExt cx="1795015" cy="275478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5BDBC4C-7EC3-4F7F-82D7-478C3314D598}"/>
                </a:ext>
              </a:extLst>
            </p:cNvPr>
            <p:cNvGrpSpPr/>
            <p:nvPr/>
          </p:nvGrpSpPr>
          <p:grpSpPr>
            <a:xfrm>
              <a:off x="7332370" y="2357100"/>
              <a:ext cx="1468800" cy="315720"/>
              <a:chOff x="7332370" y="2357100"/>
              <a:chExt cx="1468800" cy="315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2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47BF1ECA-9487-4576-B70B-D5C06FDB24F2}"/>
                      </a:ext>
                    </a:extLst>
                  </p14:cNvPr>
                  <p14:cNvContentPartPr/>
                  <p14:nvPr/>
                </p14:nvContentPartPr>
                <p14:xfrm>
                  <a:off x="7332370" y="2422980"/>
                  <a:ext cx="128880" cy="183600"/>
                </p14:xfrm>
              </p:contentPart>
            </mc:Choice>
            <mc:Fallback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47BF1ECA-9487-4576-B70B-D5C06FDB24F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323849" y="2413745"/>
                    <a:ext cx="146277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4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C8D51933-F58A-4B76-A01C-CE2C24294F55}"/>
                      </a:ext>
                    </a:extLst>
                  </p14:cNvPr>
                  <p14:cNvContentPartPr/>
                  <p14:nvPr/>
                </p14:nvContentPartPr>
                <p14:xfrm>
                  <a:off x="7407970" y="2557980"/>
                  <a:ext cx="56520" cy="50760"/>
                </p14:xfrm>
              </p:contentPart>
            </mc:Choice>
            <mc:Fallback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C8D51933-F58A-4B76-A01C-CE2C24294F55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399439" y="2549152"/>
                    <a:ext cx="73938" cy="68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6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5C14FEE1-C58D-4C55-AF84-E8C71EFDE27E}"/>
                      </a:ext>
                    </a:extLst>
                  </p14:cNvPr>
                  <p14:cNvContentPartPr/>
                  <p14:nvPr/>
                </p14:nvContentPartPr>
                <p14:xfrm>
                  <a:off x="7484650" y="2540700"/>
                  <a:ext cx="64800" cy="61200"/>
                </p14:xfrm>
              </p:contentPart>
            </mc:Choice>
            <mc:Fallback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5C14FEE1-C58D-4C55-AF84-E8C71EFDE27E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7475798" y="2531852"/>
                    <a:ext cx="82151" cy="79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8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97DD3E9B-020D-437D-A3B4-C84C51A59155}"/>
                      </a:ext>
                    </a:extLst>
                  </p14:cNvPr>
                  <p14:cNvContentPartPr/>
                  <p14:nvPr/>
                </p14:nvContentPartPr>
                <p14:xfrm>
                  <a:off x="7556290" y="2537100"/>
                  <a:ext cx="72360" cy="55800"/>
                </p14:xfrm>
              </p:contentPart>
            </mc:Choice>
            <mc:Fallback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97DD3E9B-020D-437D-A3B4-C84C51A59155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7547466" y="2527862"/>
                    <a:ext cx="89656" cy="73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0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13708906-7F01-41F6-B38E-A96D4C70EB5F}"/>
                      </a:ext>
                    </a:extLst>
                  </p14:cNvPr>
                  <p14:cNvContentPartPr/>
                  <p14:nvPr/>
                </p14:nvContentPartPr>
                <p14:xfrm>
                  <a:off x="7644490" y="2523420"/>
                  <a:ext cx="59400" cy="78840"/>
                </p14:xfrm>
              </p:contentPart>
            </mc:Choice>
            <mc:Fallback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13708906-7F01-41F6-B38E-A96D4C70EB5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636004" y="2514537"/>
                    <a:ext cx="76725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1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D01BC61B-A42D-4AF6-A913-8050F78EDED9}"/>
                      </a:ext>
                    </a:extLst>
                  </p14:cNvPr>
                  <p14:cNvContentPartPr/>
                  <p14:nvPr/>
                </p14:nvContentPartPr>
                <p14:xfrm>
                  <a:off x="7719370" y="2388780"/>
                  <a:ext cx="24480" cy="203400"/>
                </p14:xfrm>
              </p:contentPart>
            </mc:Choice>
            <mc:Fallback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D01BC61B-A42D-4AF6-A913-8050F78EDED9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7710855" y="2379535"/>
                    <a:ext cx="41864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2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E01F5362-89B8-44D7-95C8-459C7DFD5853}"/>
                      </a:ext>
                    </a:extLst>
                  </p14:cNvPr>
                  <p14:cNvContentPartPr/>
                  <p14:nvPr/>
                </p14:nvContentPartPr>
                <p14:xfrm>
                  <a:off x="7701370" y="2498580"/>
                  <a:ext cx="69840" cy="16920"/>
                </p14:xfrm>
              </p:contentPart>
            </mc:Choice>
            <mc:Fallback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E01F5362-89B8-44D7-95C8-459C7DFD5853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7692862" y="2489752"/>
                    <a:ext cx="87211" cy="3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3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A8ED278A-7175-413E-B3D5-9C8501810E25}"/>
                      </a:ext>
                    </a:extLst>
                  </p14:cNvPr>
                  <p14:cNvContentPartPr/>
                  <p14:nvPr/>
                </p14:nvContentPartPr>
                <p14:xfrm>
                  <a:off x="7791010" y="2524140"/>
                  <a:ext cx="11160" cy="61560"/>
                </p14:xfrm>
              </p:contentPart>
            </mc:Choice>
            <mc:Fallback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A8ED278A-7175-413E-B3D5-9C8501810E25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7782010" y="2515293"/>
                    <a:ext cx="28800" cy="79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4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9A46E3EA-9C9E-4D58-8DA6-9E7894DAB695}"/>
                      </a:ext>
                    </a:extLst>
                  </p14:cNvPr>
                  <p14:cNvContentPartPr/>
                  <p14:nvPr/>
                </p14:nvContentPartPr>
                <p14:xfrm>
                  <a:off x="7778050" y="2442060"/>
                  <a:ext cx="21240" cy="25920"/>
                </p14:xfrm>
              </p:contentPart>
            </mc:Choice>
            <mc:Fallback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9A46E3EA-9C9E-4D58-8DA6-9E7894DAB695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7769200" y="2433173"/>
                    <a:ext cx="38586" cy="44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6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573188B1-66B3-4744-A253-461A7DB392B0}"/>
                      </a:ext>
                    </a:extLst>
                  </p14:cNvPr>
                  <p14:cNvContentPartPr/>
                  <p14:nvPr/>
                </p14:nvContentPartPr>
                <p14:xfrm>
                  <a:off x="7844290" y="2392740"/>
                  <a:ext cx="16560" cy="175680"/>
                </p14:xfrm>
              </p:contentPart>
            </mc:Choice>
            <mc:Fallback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573188B1-66B3-4744-A253-461A7DB392B0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7835481" y="2383882"/>
                    <a:ext cx="33825" cy="19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9BFBA452-47B5-4774-BF21-C25E3C696BF5}"/>
                      </a:ext>
                    </a:extLst>
                  </p14:cNvPr>
                  <p14:cNvContentPartPr/>
                  <p14:nvPr/>
                </p14:nvContentPartPr>
                <p14:xfrm>
                  <a:off x="7823770" y="2495340"/>
                  <a:ext cx="74160" cy="16200"/>
                </p14:xfrm>
              </p:contentPart>
            </mc:Choice>
            <mc:Fallback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9BFBA452-47B5-4774-BF21-C25E3C696BF5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7815295" y="2486135"/>
                    <a:ext cx="91464" cy="34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F451C99D-BCEA-4CFE-90DA-3EAEBE891BF1}"/>
                      </a:ext>
                    </a:extLst>
                  </p14:cNvPr>
                  <p14:cNvContentPartPr/>
                  <p14:nvPr/>
                </p14:nvContentPartPr>
                <p14:xfrm>
                  <a:off x="7895050" y="2485980"/>
                  <a:ext cx="80640" cy="70200"/>
                </p14:xfrm>
              </p:contentPart>
            </mc:Choice>
            <mc:Fallback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F451C99D-BCEA-4CFE-90DA-3EAEBE891BF1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7886169" y="2477113"/>
                    <a:ext cx="98047" cy="88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BA1B125C-0AEE-4088-8353-843B8FB4D874}"/>
                      </a:ext>
                    </a:extLst>
                  </p14:cNvPr>
                  <p14:cNvContentPartPr/>
                  <p14:nvPr/>
                </p14:nvContentPartPr>
                <p14:xfrm>
                  <a:off x="7984690" y="2357100"/>
                  <a:ext cx="21960" cy="203760"/>
                </p14:xfrm>
              </p:contentPart>
            </mc:Choice>
            <mc:Fallback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BA1B125C-0AEE-4088-8353-843B8FB4D874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7975835" y="2348241"/>
                    <a:ext cx="39315" cy="221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4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A0E3C342-3BDD-4524-8572-F413EF8DA9C3}"/>
                      </a:ext>
                    </a:extLst>
                  </p14:cNvPr>
                  <p14:cNvContentPartPr/>
                  <p14:nvPr/>
                </p14:nvContentPartPr>
                <p14:xfrm>
                  <a:off x="7958410" y="2493180"/>
                  <a:ext cx="78120" cy="15480"/>
                </p14:xfrm>
              </p:contentPart>
            </mc:Choice>
            <mc:Fallback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A0E3C342-3BDD-4524-8572-F413EF8DA9C3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7949573" y="2483966"/>
                    <a:ext cx="95441" cy="33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6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98F30D48-B654-4678-9FE7-29234C87C9A0}"/>
                      </a:ext>
                    </a:extLst>
                  </p14:cNvPr>
                  <p14:cNvContentPartPr/>
                  <p14:nvPr/>
                </p14:nvContentPartPr>
                <p14:xfrm>
                  <a:off x="8063170" y="2503620"/>
                  <a:ext cx="10440" cy="59400"/>
                </p14:xfrm>
              </p:contentPart>
            </mc:Choice>
            <mc:Fallback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98F30D48-B654-4678-9FE7-29234C87C9A0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8054818" y="2494396"/>
                    <a:ext cx="27492" cy="774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3C8D1204-207C-468D-A2F7-36BDBFF076B6}"/>
                      </a:ext>
                    </a:extLst>
                  </p14:cNvPr>
                  <p14:cNvContentPartPr/>
                  <p14:nvPr/>
                </p14:nvContentPartPr>
                <p14:xfrm>
                  <a:off x="8060290" y="2425860"/>
                  <a:ext cx="3240" cy="12600"/>
                </p14:xfrm>
              </p:contentPart>
            </mc:Choice>
            <mc:Fallback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3C8D1204-207C-468D-A2F7-36BDBFF076B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8051290" y="2416860"/>
                    <a:ext cx="2088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76F19F83-3456-456C-91A9-39EAF1AE77C5}"/>
                      </a:ext>
                    </a:extLst>
                  </p14:cNvPr>
                  <p14:cNvContentPartPr/>
                  <p14:nvPr/>
                </p14:nvContentPartPr>
                <p14:xfrm>
                  <a:off x="8107810" y="2461860"/>
                  <a:ext cx="69840" cy="109080"/>
                </p14:xfrm>
              </p:contentPart>
            </mc:Choice>
            <mc:Fallback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76F19F83-3456-456C-91A9-39EAF1AE77C5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8098947" y="2452986"/>
                    <a:ext cx="87211" cy="127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2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A4348524-0699-455B-89B4-0632833FA5D0}"/>
                      </a:ext>
                    </a:extLst>
                  </p14:cNvPr>
                  <p14:cNvContentPartPr/>
                  <p14:nvPr/>
                </p14:nvContentPartPr>
                <p14:xfrm>
                  <a:off x="8194930" y="2484540"/>
                  <a:ext cx="94320" cy="83160"/>
                </p14:xfrm>
              </p:contentPart>
            </mc:Choice>
            <mc:Fallback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A4348524-0699-455B-89B4-0632833FA5D0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8186099" y="2475670"/>
                    <a:ext cx="111630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4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12752B35-CB23-4E04-ADFD-8700D84164C2}"/>
                      </a:ext>
                    </a:extLst>
                  </p14:cNvPr>
                  <p14:cNvContentPartPr/>
                  <p14:nvPr/>
                </p14:nvContentPartPr>
                <p14:xfrm>
                  <a:off x="8510290" y="2366460"/>
                  <a:ext cx="7560" cy="195120"/>
                </p14:xfrm>
              </p:contentPart>
            </mc:Choice>
            <mc:Fallback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12752B35-CB23-4E04-ADFD-8700D84164C2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8501290" y="2357221"/>
                    <a:ext cx="25200" cy="2132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6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4D21BBB8-B1F8-4324-816C-3A0922DA33A2}"/>
                      </a:ext>
                    </a:extLst>
                  </p14:cNvPr>
                  <p14:cNvContentPartPr/>
                  <p14:nvPr/>
                </p14:nvContentPartPr>
                <p14:xfrm>
                  <a:off x="8449090" y="2359620"/>
                  <a:ext cx="113760" cy="6840"/>
                </p14:xfrm>
              </p:contentPart>
            </mc:Choice>
            <mc:Fallback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4D21BBB8-B1F8-4324-816C-3A0922DA33A2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8440230" y="2350120"/>
                    <a:ext cx="131125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8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30A9F25B-299C-43F2-B4C1-A73EE876FBF7}"/>
                      </a:ext>
                    </a:extLst>
                  </p14:cNvPr>
                  <p14:cNvContentPartPr/>
                  <p14:nvPr/>
                </p14:nvContentPartPr>
                <p14:xfrm>
                  <a:off x="8474290" y="2550420"/>
                  <a:ext cx="91080" cy="19080"/>
                </p14:xfrm>
              </p:contentPart>
            </mc:Choice>
            <mc:Fallback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30A9F25B-299C-43F2-B4C1-A73EE876FBF7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8465430" y="2541614"/>
                    <a:ext cx="108445" cy="37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0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3AF27820-063F-4C22-AF87-5994894F0369}"/>
                      </a:ext>
                    </a:extLst>
                  </p14:cNvPr>
                  <p14:cNvContentPartPr/>
                  <p14:nvPr/>
                </p14:nvContentPartPr>
                <p14:xfrm>
                  <a:off x="8603530" y="2456820"/>
                  <a:ext cx="91440" cy="216000"/>
                </p14:xfrm>
              </p:contentPart>
            </mc:Choice>
            <mc:Fallback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3AF27820-063F-4C22-AF87-5994894F0369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8594670" y="2447589"/>
                    <a:ext cx="108807" cy="234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2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96BF83BE-541F-4D2E-BF07-1906AA0F414D}"/>
                      </a:ext>
                    </a:extLst>
                  </p14:cNvPr>
                  <p14:cNvContentPartPr/>
                  <p14:nvPr/>
                </p14:nvContentPartPr>
                <p14:xfrm>
                  <a:off x="8771290" y="2461140"/>
                  <a:ext cx="27720" cy="19800"/>
                </p14:xfrm>
              </p:contentPart>
            </mc:Choice>
            <mc:Fallback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96BF83BE-541F-4D2E-BF07-1906AA0F414D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8762405" y="2451800"/>
                    <a:ext cx="45134" cy="381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4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297078A2-EF89-42D6-ABBC-44A68868D4AA}"/>
                      </a:ext>
                    </a:extLst>
                  </p14:cNvPr>
                  <p14:cNvContentPartPr/>
                  <p14:nvPr/>
                </p14:nvContentPartPr>
                <p14:xfrm>
                  <a:off x="8777050" y="2548980"/>
                  <a:ext cx="24120" cy="24840"/>
                </p14:xfrm>
              </p:contentPart>
            </mc:Choice>
            <mc:Fallback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297078A2-EF89-42D6-ABBC-44A68868D4AA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8768182" y="2540082"/>
                    <a:ext cx="41501" cy="430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D710EA-0CBE-4CE9-91AB-A616671DD41D}"/>
                    </a:ext>
                  </a:extLst>
                </p14:cNvPr>
                <p14:cNvContentPartPr/>
                <p14:nvPr/>
              </p14:nvContentPartPr>
              <p14:xfrm>
                <a:off x="7287370" y="3659940"/>
                <a:ext cx="199080" cy="181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D710EA-0CBE-4CE9-91AB-A616671DD4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78868" y="3651072"/>
                  <a:ext cx="216438" cy="1999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FDD6CCF-0D4A-43C3-A9C6-6D135EB9072A}"/>
                </a:ext>
              </a:extLst>
            </p:cNvPr>
            <p:cNvGrpSpPr/>
            <p:nvPr/>
          </p:nvGrpSpPr>
          <p:grpSpPr>
            <a:xfrm>
              <a:off x="7301770" y="2728980"/>
              <a:ext cx="917280" cy="1142640"/>
              <a:chOff x="7301770" y="2728980"/>
              <a:chExt cx="917280" cy="1142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78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BF036833-0CB4-42A4-92E6-81115FB28AEA}"/>
                      </a:ext>
                    </a:extLst>
                  </p14:cNvPr>
                  <p14:cNvContentPartPr/>
                  <p14:nvPr/>
                </p14:nvContentPartPr>
                <p14:xfrm>
                  <a:off x="7419490" y="2745540"/>
                  <a:ext cx="14040" cy="162000"/>
                </p14:xfrm>
              </p:contentPart>
            </mc:Choice>
            <mc:Fallback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BF036833-0CB4-42A4-92E6-81115FB28AEA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7410850" y="2736314"/>
                    <a:ext cx="31680" cy="180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0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044DA382-D302-4C5F-B529-2EA5157AC7F7}"/>
                      </a:ext>
                    </a:extLst>
                  </p14:cNvPr>
                  <p14:cNvContentPartPr/>
                  <p14:nvPr/>
                </p14:nvContentPartPr>
                <p14:xfrm>
                  <a:off x="7364410" y="2728980"/>
                  <a:ext cx="108360" cy="15840"/>
                </p14:xfrm>
              </p:contentPart>
            </mc:Choice>
            <mc:Fallback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044DA382-D302-4C5F-B529-2EA5157AC7F7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7355557" y="2719771"/>
                    <a:ext cx="12571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2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CE0467C6-DDDD-4450-9BC2-60E6A7515AF1}"/>
                      </a:ext>
                    </a:extLst>
                  </p14:cNvPr>
                  <p14:cNvContentPartPr/>
                  <p14:nvPr/>
                </p14:nvContentPartPr>
                <p14:xfrm>
                  <a:off x="7369090" y="2899980"/>
                  <a:ext cx="105480" cy="15840"/>
                </p14:xfrm>
              </p:contentPart>
            </mc:Choice>
            <mc:Fallback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CE0467C6-DDDD-4450-9BC2-60E6A7515AF1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7360566" y="2890771"/>
                    <a:ext cx="12288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4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8EC1A2EC-21DC-4749-8733-C804F215EDE8}"/>
                      </a:ext>
                    </a:extLst>
                  </p14:cNvPr>
                  <p14:cNvContentPartPr/>
                  <p14:nvPr/>
                </p14:nvContentPartPr>
                <p14:xfrm>
                  <a:off x="7499410" y="2831580"/>
                  <a:ext cx="73440" cy="167040"/>
                </p14:xfrm>
              </p:contentPart>
            </mc:Choice>
            <mc:Fallback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8EC1A2EC-21DC-4749-8733-C804F215EDE8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7490583" y="2822711"/>
                    <a:ext cx="90741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6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61187FB7-6CEE-4962-96DF-0647A6E741D8}"/>
                      </a:ext>
                    </a:extLst>
                  </p14:cNvPr>
                  <p14:cNvContentPartPr/>
                  <p14:nvPr/>
                </p14:nvContentPartPr>
                <p14:xfrm>
                  <a:off x="7578610" y="2743020"/>
                  <a:ext cx="126000" cy="169560"/>
                </p14:xfrm>
              </p:contentPart>
            </mc:Choice>
            <mc:Fallback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61187FB7-6CEE-4962-96DF-0647A6E741D8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7569762" y="2734154"/>
                    <a:ext cx="143343" cy="1876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8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5E997744-2C6D-4242-9A61-8830557669D3}"/>
                      </a:ext>
                    </a:extLst>
                  </p14:cNvPr>
                  <p14:cNvContentPartPr/>
                  <p14:nvPr/>
                </p14:nvContentPartPr>
                <p14:xfrm>
                  <a:off x="7424170" y="3049020"/>
                  <a:ext cx="6480" cy="147240"/>
                </p14:xfrm>
              </p:contentPart>
            </mc:Choice>
            <mc:Fallback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5E997744-2C6D-4242-9A61-8830557669D3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7415530" y="3040163"/>
                    <a:ext cx="24120" cy="16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0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1EE53CCF-7F16-49C9-A65F-E375515A5375}"/>
                      </a:ext>
                    </a:extLst>
                  </p14:cNvPr>
                  <p14:cNvContentPartPr/>
                  <p14:nvPr/>
                </p14:nvContentPartPr>
                <p14:xfrm>
                  <a:off x="7386010" y="3038220"/>
                  <a:ext cx="71280" cy="14760"/>
                </p14:xfrm>
              </p:contentPart>
            </mc:Choice>
            <mc:Fallback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1EE53CCF-7F16-49C9-A65F-E375515A5375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7377144" y="3028995"/>
                    <a:ext cx="88657" cy="32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2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AF5301FB-9A6B-4F8B-B757-600D45C76660}"/>
                      </a:ext>
                    </a:extLst>
                  </p14:cNvPr>
                  <p14:cNvContentPartPr/>
                  <p14:nvPr/>
                </p14:nvContentPartPr>
                <p14:xfrm>
                  <a:off x="7397890" y="3183300"/>
                  <a:ext cx="79560" cy="21960"/>
                </p14:xfrm>
              </p:contentPart>
            </mc:Choice>
            <mc:Fallback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AF5301FB-9A6B-4F8B-B757-600D45C76660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7389404" y="3174367"/>
                    <a:ext cx="96886" cy="40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4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ADD30F79-9661-4A11-9FE6-B9CDEA66E60F}"/>
                      </a:ext>
                    </a:extLst>
                  </p14:cNvPr>
                  <p14:cNvContentPartPr/>
                  <p14:nvPr/>
                </p14:nvContentPartPr>
                <p14:xfrm>
                  <a:off x="7495090" y="3135420"/>
                  <a:ext cx="79920" cy="183600"/>
                </p14:xfrm>
              </p:contentPart>
            </mc:Choice>
            <mc:Fallback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ADD30F79-9661-4A11-9FE6-B9CDEA66E60F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7486603" y="3126185"/>
                    <a:ext cx="97248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6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823D45FB-F6F8-44DF-8AF4-0E15B6A1D6CD}"/>
                      </a:ext>
                    </a:extLst>
                  </p14:cNvPr>
                  <p14:cNvContentPartPr/>
                  <p14:nvPr/>
                </p14:nvContentPartPr>
                <p14:xfrm>
                  <a:off x="7606690" y="2998620"/>
                  <a:ext cx="102240" cy="200880"/>
                </p14:xfrm>
              </p:contentPart>
            </mc:Choice>
            <mc:Fallback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823D45FB-F6F8-44DF-8AF4-0E15B6A1D6CD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7598170" y="2989758"/>
                    <a:ext cx="119635" cy="218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8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D74CE7D3-3536-43E3-9ED4-A987DEA3FF8E}"/>
                      </a:ext>
                    </a:extLst>
                  </p14:cNvPr>
                  <p14:cNvContentPartPr/>
                  <p14:nvPr/>
                </p14:nvContentPartPr>
                <p14:xfrm>
                  <a:off x="7615690" y="3101940"/>
                  <a:ext cx="77760" cy="18720"/>
                </p14:xfrm>
              </p:contentPart>
            </mc:Choice>
            <mc:Fallback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D74CE7D3-3536-43E3-9ED4-A987DEA3FF8E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7607168" y="3092764"/>
                    <a:ext cx="95158" cy="36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0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6A85C76C-1939-449C-BAF1-812F4ED36571}"/>
                      </a:ext>
                    </a:extLst>
                  </p14:cNvPr>
                  <p14:cNvContentPartPr/>
                  <p14:nvPr/>
                </p14:nvContentPartPr>
                <p14:xfrm>
                  <a:off x="7443610" y="3334140"/>
                  <a:ext cx="6480" cy="149400"/>
                </p14:xfrm>
              </p:contentPart>
            </mc:Choice>
            <mc:Fallback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6A85C76C-1939-449C-BAF1-812F4ED36571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7435425" y="3324918"/>
                    <a:ext cx="23192" cy="167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2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7CD134BF-5166-41C3-83D1-93AD444EA4A0}"/>
                      </a:ext>
                    </a:extLst>
                  </p14:cNvPr>
                  <p14:cNvContentPartPr/>
                  <p14:nvPr/>
                </p14:nvContentPartPr>
                <p14:xfrm>
                  <a:off x="7395010" y="3327660"/>
                  <a:ext cx="75600" cy="20520"/>
                </p14:xfrm>
              </p:contentPart>
            </mc:Choice>
            <mc:Fallback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7CD134BF-5166-41C3-83D1-93AD444EA4A0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7386178" y="3318866"/>
                    <a:ext cx="9291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4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5638CA33-11DE-4747-A179-0C6A550788F1}"/>
                      </a:ext>
                    </a:extLst>
                  </p14:cNvPr>
                  <p14:cNvContentPartPr/>
                  <p14:nvPr/>
                </p14:nvContentPartPr>
                <p14:xfrm>
                  <a:off x="7407970" y="3489660"/>
                  <a:ext cx="74160" cy="8280"/>
                </p14:xfrm>
              </p:contentPart>
            </mc:Choice>
            <mc:Fallback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5638CA33-11DE-4747-A179-0C6A550788F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7399454" y="3480660"/>
                    <a:ext cx="91547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6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AE3DBF38-C288-4D5D-9430-A249F24A216E}"/>
                      </a:ext>
                    </a:extLst>
                  </p14:cNvPr>
                  <p14:cNvContentPartPr/>
                  <p14:nvPr/>
                </p14:nvContentPartPr>
                <p14:xfrm>
                  <a:off x="7506970" y="3438900"/>
                  <a:ext cx="83880" cy="158400"/>
                </p14:xfrm>
              </p:contentPart>
            </mc:Choice>
            <mc:Fallback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AE3DBF38-C288-4D5D-9430-A249F24A216E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7498122" y="3429669"/>
                    <a:ext cx="101222" cy="176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8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CE7839C1-7E37-45C1-9675-ED7F8389B50D}"/>
                      </a:ext>
                    </a:extLst>
                  </p14:cNvPr>
                  <p14:cNvContentPartPr/>
                  <p14:nvPr/>
                </p14:nvContentPartPr>
                <p14:xfrm>
                  <a:off x="7610290" y="3301740"/>
                  <a:ext cx="168480" cy="167040"/>
                </p14:xfrm>
              </p:contentPart>
            </mc:Choice>
            <mc:Fallback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CE7839C1-7E37-45C1-9675-ED7F8389B50D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7601777" y="3292871"/>
                    <a:ext cx="185860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0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23B94342-BF4A-49AE-B33B-D4147EB19016}"/>
                      </a:ext>
                    </a:extLst>
                  </p14:cNvPr>
                  <p14:cNvContentPartPr/>
                  <p14:nvPr/>
                </p14:nvContentPartPr>
                <p14:xfrm>
                  <a:off x="7301770" y="3782700"/>
                  <a:ext cx="3240" cy="88920"/>
                </p14:xfrm>
              </p:contentPart>
            </mc:Choice>
            <mc:Fallback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23B94342-BF4A-49AE-B33B-D4147EB19016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7293130" y="3773845"/>
                    <a:ext cx="20880" cy="106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2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52108490-B519-47D1-9B4F-68677FDD53CB}"/>
                      </a:ext>
                    </a:extLst>
                  </p14:cNvPr>
                  <p14:cNvContentPartPr/>
                  <p14:nvPr/>
                </p14:nvContentPartPr>
                <p14:xfrm>
                  <a:off x="7511650" y="3757860"/>
                  <a:ext cx="52560" cy="79200"/>
                </p14:xfrm>
              </p:contentPart>
            </mc:Choice>
            <mc:Fallback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52108490-B519-47D1-9B4F-68677FDD53CB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7503127" y="3748978"/>
                    <a:ext cx="69962" cy="97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4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9A9EB680-9D01-47F9-B065-C3B61563C1D6}"/>
                      </a:ext>
                    </a:extLst>
                  </p14:cNvPr>
                  <p14:cNvContentPartPr/>
                  <p14:nvPr/>
                </p14:nvContentPartPr>
                <p14:xfrm>
                  <a:off x="7574290" y="3753900"/>
                  <a:ext cx="64080" cy="84600"/>
                </p14:xfrm>
              </p:contentPart>
            </mc:Choice>
            <mc:Fallback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9A9EB680-9D01-47F9-B065-C3B61563C1D6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7565746" y="3744664"/>
                    <a:ext cx="81524" cy="102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6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884439DC-75D9-4F27-8908-FDE149F4B636}"/>
                      </a:ext>
                    </a:extLst>
                  </p14:cNvPr>
                  <p14:cNvContentPartPr/>
                  <p14:nvPr/>
                </p14:nvContentPartPr>
                <p14:xfrm>
                  <a:off x="7656010" y="3749220"/>
                  <a:ext cx="65880" cy="83160"/>
                </p14:xfrm>
              </p:contentPart>
            </mc:Choice>
            <mc:Fallback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884439DC-75D9-4F27-8908-FDE149F4B636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647155" y="3740350"/>
                    <a:ext cx="83235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8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2305E173-71B9-441F-9ADC-907E613C7022}"/>
                      </a:ext>
                    </a:extLst>
                  </p14:cNvPr>
                  <p14:cNvContentPartPr/>
                  <p14:nvPr/>
                </p14:nvContentPartPr>
                <p14:xfrm>
                  <a:off x="7734490" y="3754620"/>
                  <a:ext cx="72720" cy="70920"/>
                </p14:xfrm>
              </p:contentPart>
            </mc:Choice>
            <mc:Fallback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2305E173-71B9-441F-9ADC-907E613C7022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725976" y="3745755"/>
                    <a:ext cx="90102" cy="89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0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4F9F5622-3F7C-4B6E-A649-0E19874B0283}"/>
                      </a:ext>
                    </a:extLst>
                  </p14:cNvPr>
                  <p14:cNvContentPartPr/>
                  <p14:nvPr/>
                </p14:nvContentPartPr>
                <p14:xfrm>
                  <a:off x="7805410" y="3630420"/>
                  <a:ext cx="61560" cy="203400"/>
                </p14:xfrm>
              </p:contentPart>
            </mc:Choice>
            <mc:Fallback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4F9F5622-3F7C-4B6E-A649-0E19874B0283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796565" y="3621544"/>
                    <a:ext cx="78896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2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02A1CD24-3A70-4619-994C-407D6519800A}"/>
                      </a:ext>
                    </a:extLst>
                  </p14:cNvPr>
                  <p14:cNvContentPartPr/>
                  <p14:nvPr/>
                </p14:nvContentPartPr>
                <p14:xfrm>
                  <a:off x="7879210" y="3754620"/>
                  <a:ext cx="75600" cy="65520"/>
                </p14:xfrm>
              </p:contentPart>
            </mc:Choice>
            <mc:Fallback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02A1CD24-3A70-4619-994C-407D6519800A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7870337" y="3745786"/>
                    <a:ext cx="92992" cy="83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4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DCB790DC-5A84-4F28-A424-59B98397BC5F}"/>
                      </a:ext>
                    </a:extLst>
                  </p14:cNvPr>
                  <p14:cNvContentPartPr/>
                  <p14:nvPr/>
                </p14:nvContentPartPr>
                <p14:xfrm>
                  <a:off x="7967410" y="3747060"/>
                  <a:ext cx="68760" cy="94680"/>
                </p14:xfrm>
              </p:contentPart>
            </mc:Choice>
            <mc:Fallback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DCB790DC-5A84-4F28-A424-59B98397BC5F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7958549" y="3738184"/>
                    <a:ext cx="86127" cy="112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6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B198C5F0-D130-4C34-9E4F-4D83504DACCC}"/>
                      </a:ext>
                    </a:extLst>
                  </p14:cNvPr>
                  <p14:cNvContentPartPr/>
                  <p14:nvPr/>
                </p14:nvContentPartPr>
                <p14:xfrm>
                  <a:off x="8052730" y="3595500"/>
                  <a:ext cx="166320" cy="235440"/>
                </p14:xfrm>
              </p:contentPart>
            </mc:Choice>
            <mc:Fallback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B198C5F0-D130-4C34-9E4F-4D83504DACCC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043883" y="3586629"/>
                    <a:ext cx="183660" cy="2535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6ED3D54-00F7-4ECE-9448-355678412928}"/>
                </a:ext>
              </a:extLst>
            </p:cNvPr>
            <p:cNvGrpSpPr/>
            <p:nvPr/>
          </p:nvGrpSpPr>
          <p:grpSpPr>
            <a:xfrm>
              <a:off x="8388610" y="3611340"/>
              <a:ext cx="607320" cy="209880"/>
              <a:chOff x="8388610" y="3611340"/>
              <a:chExt cx="607320" cy="209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28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9A62316E-C314-4C9A-9B51-1FD2B80D75A1}"/>
                      </a:ext>
                    </a:extLst>
                  </p14:cNvPr>
                  <p14:cNvContentPartPr/>
                  <p14:nvPr/>
                </p14:nvContentPartPr>
                <p14:xfrm>
                  <a:off x="8388610" y="3611340"/>
                  <a:ext cx="103680" cy="194760"/>
                </p14:xfrm>
              </p:contentPart>
            </mc:Choice>
            <mc:Fallback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9A62316E-C314-4C9A-9B51-1FD2B80D75A1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379764" y="3602487"/>
                    <a:ext cx="121019" cy="212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0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DCDAA77C-D4C8-4E95-96B5-7E2ADEB147D7}"/>
                      </a:ext>
                    </a:extLst>
                  </p14:cNvPr>
                  <p14:cNvContentPartPr/>
                  <p14:nvPr/>
                </p14:nvContentPartPr>
                <p14:xfrm>
                  <a:off x="8489410" y="3726180"/>
                  <a:ext cx="42840" cy="78840"/>
                </p14:xfrm>
              </p:contentPart>
            </mc:Choice>
            <mc:Fallback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DCDAA77C-D4C8-4E95-96B5-7E2ADEB147D7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480559" y="3716926"/>
                    <a:ext cx="60188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2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EEE9ABBE-21A5-44F9-8A8A-42F9501D935F}"/>
                      </a:ext>
                    </a:extLst>
                  </p14:cNvPr>
                  <p14:cNvContentPartPr/>
                  <p14:nvPr/>
                </p14:nvContentPartPr>
                <p14:xfrm>
                  <a:off x="8542330" y="3721140"/>
                  <a:ext cx="65880" cy="79560"/>
                </p14:xfrm>
              </p:contentPart>
            </mc:Choice>
            <mc:Fallback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EEE9ABBE-21A5-44F9-8A8A-42F9501D935F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533783" y="3711932"/>
                    <a:ext cx="83329" cy="97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4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C7B8BDE9-53E7-4016-B3EA-ABD5C85D0F30}"/>
                      </a:ext>
                    </a:extLst>
                  </p14:cNvPr>
                  <p14:cNvContentPartPr/>
                  <p14:nvPr/>
                </p14:nvContentPartPr>
                <p14:xfrm>
                  <a:off x="8626570" y="3622500"/>
                  <a:ext cx="29520" cy="176040"/>
                </p14:xfrm>
              </p:contentPart>
            </mc:Choice>
            <mc:Fallback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C7B8BDE9-53E7-4016-B3EA-ABD5C85D0F30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618034" y="3613274"/>
                    <a:ext cx="46947" cy="194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6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72B0DC7E-99E8-4E38-89FB-4396D1CBDF9B}"/>
                      </a:ext>
                    </a:extLst>
                  </p14:cNvPr>
                  <p14:cNvContentPartPr/>
                  <p14:nvPr/>
                </p14:nvContentPartPr>
                <p14:xfrm>
                  <a:off x="8613610" y="3721860"/>
                  <a:ext cx="85680" cy="10440"/>
                </p14:xfrm>
              </p:contentPart>
            </mc:Choice>
            <mc:Fallback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72B0DC7E-99E8-4E38-89FB-4396D1CBDF9B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8604722" y="3712860"/>
                    <a:ext cx="10310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8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52677281-AAB3-4D21-8F9D-816CDEC1F9FC}"/>
                      </a:ext>
                    </a:extLst>
                  </p14:cNvPr>
                  <p14:cNvContentPartPr/>
                  <p14:nvPr/>
                </p14:nvContentPartPr>
                <p14:xfrm>
                  <a:off x="8693890" y="3719700"/>
                  <a:ext cx="82440" cy="83160"/>
                </p14:xfrm>
              </p:contentPart>
            </mc:Choice>
            <mc:Fallback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52677281-AAB3-4D21-8F9D-816CDEC1F9FC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8685045" y="3710460"/>
                    <a:ext cx="99777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0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6214CD0B-A6F7-4900-BD13-17FEDAE01328}"/>
                      </a:ext>
                    </a:extLst>
                  </p14:cNvPr>
                  <p14:cNvContentPartPr/>
                  <p14:nvPr/>
                </p14:nvContentPartPr>
                <p14:xfrm>
                  <a:off x="8814490" y="3722220"/>
                  <a:ext cx="7560" cy="77760"/>
                </p14:xfrm>
              </p:contentPart>
            </mc:Choice>
            <mc:Fallback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6214CD0B-A6F7-4900-BD13-17FEDAE01328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8805490" y="3713375"/>
                    <a:ext cx="25200" cy="95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2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BDE6F291-D15E-4B84-9222-4A06915E50DE}"/>
                      </a:ext>
                    </a:extLst>
                  </p14:cNvPr>
                  <p14:cNvContentPartPr/>
                  <p14:nvPr/>
                </p14:nvContentPartPr>
                <p14:xfrm>
                  <a:off x="8801170" y="3670020"/>
                  <a:ext cx="31320" cy="20520"/>
                </p14:xfrm>
              </p:contentPart>
            </mc:Choice>
            <mc:Fallback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BDE6F291-D15E-4B84-9222-4A06915E50DE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8792272" y="3661226"/>
                    <a:ext cx="4876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4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E488B3EB-1836-4F6C-996B-8AFDCE9317A7}"/>
                      </a:ext>
                    </a:extLst>
                  </p14:cNvPr>
                  <p14:cNvContentPartPr/>
                  <p14:nvPr/>
                </p14:nvContentPartPr>
                <p14:xfrm>
                  <a:off x="8859850" y="3722580"/>
                  <a:ext cx="76680" cy="98640"/>
                </p14:xfrm>
              </p:contentPart>
            </mc:Choice>
            <mc:Fallback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E488B3EB-1836-4F6C-996B-8AFDCE9317A7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8851016" y="3713344"/>
                    <a:ext cx="93995" cy="116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6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07C8D3FC-5D50-45DB-BB4D-5DC895BD7E84}"/>
                      </a:ext>
                    </a:extLst>
                  </p14:cNvPr>
                  <p14:cNvContentPartPr/>
                  <p14:nvPr/>
                </p14:nvContentPartPr>
                <p14:xfrm>
                  <a:off x="8975770" y="3700260"/>
                  <a:ext cx="20160" cy="27000"/>
                </p14:xfrm>
              </p:contentPart>
            </mc:Choice>
            <mc:Fallback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07C8D3FC-5D50-45DB-BB4D-5DC895BD7E84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8967130" y="3691013"/>
                    <a:ext cx="37800" cy="45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8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96BB9DF7-0AEA-4AA4-987E-10A4F49621FB}"/>
                      </a:ext>
                    </a:extLst>
                  </p14:cNvPr>
                  <p14:cNvContentPartPr/>
                  <p14:nvPr/>
                </p14:nvContentPartPr>
                <p14:xfrm>
                  <a:off x="8978290" y="3789180"/>
                  <a:ext cx="17280" cy="29160"/>
                </p14:xfrm>
              </p:contentPart>
            </mc:Choice>
            <mc:Fallback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96BB9DF7-0AEA-4AA4-987E-10A4F49621FB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8969826" y="3780321"/>
                    <a:ext cx="34560" cy="4724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1D39BE-92B1-48FA-AE40-404F4699DA19}"/>
                    </a:ext>
                  </a:extLst>
                </p14:cNvPr>
                <p14:cNvContentPartPr/>
                <p14:nvPr/>
              </p14:nvContentPartPr>
              <p14:xfrm>
                <a:off x="9000250" y="4667220"/>
                <a:ext cx="59040" cy="190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1D39BE-92B1-48FA-AE40-404F4699DA1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91765" y="4657994"/>
                  <a:ext cx="76363" cy="20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9F557E-944D-416C-A26E-4896D42CF9F3}"/>
                    </a:ext>
                  </a:extLst>
                </p14:cNvPr>
                <p14:cNvContentPartPr/>
                <p14:nvPr/>
              </p14:nvContentPartPr>
              <p14:xfrm>
                <a:off x="8721610" y="2831940"/>
                <a:ext cx="57960" cy="3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9F557E-944D-416C-A26E-4896D42CF9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12775" y="2822940"/>
                  <a:ext cx="75277" cy="21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C806690-ECC1-48AE-9DBC-6D1BC48C86CC}"/>
                </a:ext>
              </a:extLst>
            </p:cNvPr>
            <p:cNvGrpSpPr/>
            <p:nvPr/>
          </p:nvGrpSpPr>
          <p:grpSpPr>
            <a:xfrm>
              <a:off x="8440450" y="2715300"/>
              <a:ext cx="613800" cy="766440"/>
              <a:chOff x="8440450" y="2715300"/>
              <a:chExt cx="613800" cy="766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54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05E62B11-AD90-4EE9-B7DD-CCBD2AE11595}"/>
                      </a:ext>
                    </a:extLst>
                  </p14:cNvPr>
                  <p14:cNvContentPartPr/>
                  <p14:nvPr/>
                </p14:nvContentPartPr>
                <p14:xfrm>
                  <a:off x="8449090" y="2734020"/>
                  <a:ext cx="39240" cy="18288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05E62B11-AD90-4EE9-B7DD-CCBD2AE11595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8440252" y="2725153"/>
                    <a:ext cx="56562" cy="200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6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9BD09AFD-3352-4DB9-AFA2-814FE3D2AE48}"/>
                      </a:ext>
                    </a:extLst>
                  </p14:cNvPr>
                  <p14:cNvContentPartPr/>
                  <p14:nvPr/>
                </p14:nvContentPartPr>
                <p14:xfrm>
                  <a:off x="8987650" y="2715300"/>
                  <a:ext cx="54720" cy="19584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9BD09AFD-3352-4DB9-AFA2-814FE3D2AE48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8979177" y="2706062"/>
                    <a:ext cx="72019" cy="2139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8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128CD91A-A918-4396-A83F-F43FA56C30E9}"/>
                      </a:ext>
                    </a:extLst>
                  </p14:cNvPr>
                  <p14:cNvContentPartPr/>
                  <p14:nvPr/>
                </p14:nvContentPartPr>
                <p14:xfrm>
                  <a:off x="8440810" y="2997540"/>
                  <a:ext cx="43560" cy="21312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128CD91A-A918-4396-A83F-F43FA56C30E9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8431884" y="2988675"/>
                    <a:ext cx="61055" cy="231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0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453BF635-BAB1-4D6C-89E3-AA72E3E4347E}"/>
                      </a:ext>
                    </a:extLst>
                  </p14:cNvPr>
                  <p14:cNvContentPartPr/>
                  <p14:nvPr/>
                </p14:nvContentPartPr>
                <p14:xfrm>
                  <a:off x="8440450" y="3284820"/>
                  <a:ext cx="50400" cy="19692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453BF635-BAB1-4D6C-89E3-AA72E3E4347E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8431932" y="3275953"/>
                    <a:ext cx="67792" cy="215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2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98108B5E-6E76-4CDC-B45D-40B683C76179}"/>
                      </a:ext>
                    </a:extLst>
                  </p14:cNvPr>
                  <p14:cNvContentPartPr/>
                  <p14:nvPr/>
                </p14:nvContentPartPr>
                <p14:xfrm>
                  <a:off x="9007450" y="3007980"/>
                  <a:ext cx="46800" cy="20628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98108B5E-6E76-4CDC-B45D-40B683C76179}"/>
                      </a:ext>
                    </a:extLst>
                  </p:cNvPr>
                  <p:cNvPicPr/>
                  <p:nvPr/>
                </p:nvPicPr>
                <p:blipFill>
                  <a:blip r:embed="rId363"/>
                  <a:stretch>
                    <a:fillRect/>
                  </a:stretch>
                </p:blipFill>
                <p:spPr>
                  <a:xfrm>
                    <a:off x="8998941" y="2998755"/>
                    <a:ext cx="64173" cy="224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4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0AC3BE6F-BC9A-425C-B4B5-4373FCAB65B6}"/>
                      </a:ext>
                    </a:extLst>
                  </p14:cNvPr>
                  <p14:cNvContentPartPr/>
                  <p14:nvPr/>
                </p14:nvContentPartPr>
                <p14:xfrm>
                  <a:off x="8997370" y="3266100"/>
                  <a:ext cx="47160" cy="20844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0AC3BE6F-BC9A-425C-B4B5-4373FCAB65B6}"/>
                      </a:ext>
                    </a:extLst>
                  </p:cNvPr>
                  <p:cNvPicPr/>
                  <p:nvPr/>
                </p:nvPicPr>
                <p:blipFill>
                  <a:blip r:embed="rId365"/>
                  <a:stretch>
                    <a:fillRect/>
                  </a:stretch>
                </p:blipFill>
                <p:spPr>
                  <a:xfrm>
                    <a:off x="8988923" y="3256861"/>
                    <a:ext cx="64405" cy="226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6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6A0D821F-2272-48E1-AE9B-76DB26063F4D}"/>
                      </a:ext>
                    </a:extLst>
                  </p14:cNvPr>
                  <p14:cNvContentPartPr/>
                  <p14:nvPr/>
                </p14:nvContentPartPr>
                <p14:xfrm>
                  <a:off x="8499490" y="2781540"/>
                  <a:ext cx="66960" cy="9540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6A0D821F-2272-48E1-AE9B-76DB26063F4D}"/>
                      </a:ext>
                    </a:extLst>
                  </p:cNvPr>
                  <p:cNvPicPr/>
                  <p:nvPr/>
                </p:nvPicPr>
                <p:blipFill>
                  <a:blip r:embed="rId367"/>
                  <a:stretch>
                    <a:fillRect/>
                  </a:stretch>
                </p:blipFill>
                <p:spPr>
                  <a:xfrm>
                    <a:off x="8490633" y="2772666"/>
                    <a:ext cx="84320" cy="113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8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497E313E-ACEE-45CD-ABC6-80EE0533A9A7}"/>
                      </a:ext>
                    </a:extLst>
                  </p14:cNvPr>
                  <p14:cNvContentPartPr/>
                  <p14:nvPr/>
                </p14:nvContentPartPr>
                <p14:xfrm>
                  <a:off x="8585890" y="2862900"/>
                  <a:ext cx="11520" cy="684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497E313E-ACEE-45CD-ABC6-80EE0533A9A7}"/>
                      </a:ext>
                    </a:extLst>
                  </p:cNvPr>
                  <p:cNvPicPr/>
                  <p:nvPr/>
                </p:nvPicPr>
                <p:blipFill>
                  <a:blip r:embed="rId369"/>
                  <a:stretch>
                    <a:fillRect/>
                  </a:stretch>
                </p:blipFill>
                <p:spPr>
                  <a:xfrm>
                    <a:off x="8576890" y="2854260"/>
                    <a:ext cx="2916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0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86F8CC79-7840-4526-B484-7C638069BA4D}"/>
                      </a:ext>
                    </a:extLst>
                  </p14:cNvPr>
                  <p14:cNvContentPartPr/>
                  <p14:nvPr/>
                </p14:nvContentPartPr>
                <p14:xfrm>
                  <a:off x="8622610" y="2797380"/>
                  <a:ext cx="68760" cy="8964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86F8CC79-7840-4526-B484-7C638069BA4D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8614104" y="2788158"/>
                    <a:ext cx="86127" cy="1077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2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652CBEED-B0B0-4603-9A59-A0D83DF0EEE3}"/>
                      </a:ext>
                    </a:extLst>
                  </p14:cNvPr>
                  <p14:cNvContentPartPr/>
                  <p14:nvPr/>
                </p14:nvContentPartPr>
                <p14:xfrm>
                  <a:off x="8820970" y="2775060"/>
                  <a:ext cx="13680" cy="10620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652CBEED-B0B0-4603-9A59-A0D83DF0EEE3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8812330" y="2766179"/>
                    <a:ext cx="31320" cy="1243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4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7D14120D-1394-4C79-8010-A72FF63A7A80}"/>
                      </a:ext>
                    </a:extLst>
                  </p14:cNvPr>
                  <p14:cNvContentPartPr/>
                  <p14:nvPr/>
                </p14:nvContentPartPr>
                <p14:xfrm>
                  <a:off x="8859850" y="2770740"/>
                  <a:ext cx="58680" cy="11700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7D14120D-1394-4C79-8010-A72FF63A7A80}"/>
                      </a:ext>
                    </a:extLst>
                  </p:cNvPr>
                  <p:cNvPicPr/>
                  <p:nvPr/>
                </p:nvPicPr>
                <p:blipFill>
                  <a:blip r:embed="rId375"/>
                  <a:stretch>
                    <a:fillRect/>
                  </a:stretch>
                </p:blipFill>
                <p:spPr>
                  <a:xfrm>
                    <a:off x="8850959" y="2761882"/>
                    <a:ext cx="76106" cy="135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6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DE0D452F-E611-4384-83DA-826A5130E31F}"/>
                      </a:ext>
                    </a:extLst>
                  </p14:cNvPr>
                  <p14:cNvContentPartPr/>
                  <p14:nvPr/>
                </p14:nvContentPartPr>
                <p14:xfrm>
                  <a:off x="8934010" y="2878380"/>
                  <a:ext cx="17640" cy="1080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DE0D452F-E611-4384-83DA-826A5130E31F}"/>
                      </a:ext>
                    </a:extLst>
                  </p:cNvPr>
                  <p:cNvPicPr/>
                  <p:nvPr/>
                </p:nvPicPr>
                <p:blipFill>
                  <a:blip r:embed="rId377"/>
                  <a:stretch>
                    <a:fillRect/>
                  </a:stretch>
                </p:blipFill>
                <p:spPr>
                  <a:xfrm>
                    <a:off x="8925370" y="2869070"/>
                    <a:ext cx="35280" cy="29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8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167FB25F-0307-4E82-B09B-FB361B0F3E65}"/>
                      </a:ext>
                    </a:extLst>
                  </p14:cNvPr>
                  <p14:cNvContentPartPr/>
                  <p14:nvPr/>
                </p14:nvContentPartPr>
                <p14:xfrm>
                  <a:off x="8969290" y="2786580"/>
                  <a:ext cx="15840" cy="108720"/>
                </p14:xfrm>
              </p:contentPart>
            </mc:Choice>
            <mc:Fallback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167FB25F-0307-4E82-B09B-FB361B0F3E65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8960490" y="2777366"/>
                    <a:ext cx="33088" cy="126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0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97D8C5EC-7E05-48E2-9B0E-DCC06C595324}"/>
                      </a:ext>
                    </a:extLst>
                  </p14:cNvPr>
                  <p14:cNvContentPartPr/>
                  <p14:nvPr/>
                </p14:nvContentPartPr>
                <p14:xfrm>
                  <a:off x="8509210" y="3060180"/>
                  <a:ext cx="71280" cy="9144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97D8C5EC-7E05-48E2-9B0E-DCC06C595324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8500344" y="3050962"/>
                    <a:ext cx="88657" cy="109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2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0FE2F59B-1E01-46F8-B438-B623C03ED02F}"/>
                      </a:ext>
                    </a:extLst>
                  </p14:cNvPr>
                  <p14:cNvContentPartPr/>
                  <p14:nvPr/>
                </p14:nvContentPartPr>
                <p14:xfrm>
                  <a:off x="8598490" y="3135780"/>
                  <a:ext cx="7200" cy="1008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0FE2F59B-1E01-46F8-B438-B623C03ED02F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8589850" y="3126780"/>
                    <a:ext cx="2484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4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CA9BF1B8-60EE-4AC7-BB25-0E49EC029370}"/>
                      </a:ext>
                    </a:extLst>
                  </p14:cNvPr>
                  <p14:cNvContentPartPr/>
                  <p14:nvPr/>
                </p14:nvContentPartPr>
                <p14:xfrm>
                  <a:off x="8626210" y="3051180"/>
                  <a:ext cx="65520" cy="9792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CA9BF1B8-60EE-4AC7-BB25-0E49EC029370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8617356" y="3041977"/>
                    <a:ext cx="82874" cy="115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6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5D7CC4DC-9F2B-4732-A7E1-B0735D0300D5}"/>
                      </a:ext>
                    </a:extLst>
                  </p14:cNvPr>
                  <p14:cNvContentPartPr/>
                  <p14:nvPr/>
                </p14:nvContentPartPr>
                <p14:xfrm>
                  <a:off x="8714410" y="3096540"/>
                  <a:ext cx="42480" cy="756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5D7CC4DC-9F2B-4732-A7E1-B0735D0300D5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8705560" y="3087090"/>
                    <a:ext cx="59826" cy="26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8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BA41F0EF-FBBC-41CF-9718-90CCE9E38A84}"/>
                      </a:ext>
                    </a:extLst>
                  </p14:cNvPr>
                  <p14:cNvContentPartPr/>
                  <p14:nvPr/>
                </p14:nvContentPartPr>
                <p14:xfrm>
                  <a:off x="8792890" y="3039300"/>
                  <a:ext cx="59760" cy="10656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BA41F0EF-FBBC-41CF-9718-90CCE9E38A84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8784353" y="3030082"/>
                    <a:ext cx="77190" cy="1246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0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F03346CB-1FAA-451A-B025-39FFA7E80DA7}"/>
                      </a:ext>
                    </a:extLst>
                  </p14:cNvPr>
                  <p14:cNvContentPartPr/>
                  <p14:nvPr/>
                </p14:nvContentPartPr>
                <p14:xfrm>
                  <a:off x="8878930" y="3130380"/>
                  <a:ext cx="10080" cy="6840"/>
                </p14:xfrm>
              </p:contentPart>
            </mc:Choice>
            <mc:Fallback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F03346CB-1FAA-451A-B025-39FFA7E80DA7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8869930" y="3120880"/>
                    <a:ext cx="27720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2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13A87A05-8344-41AC-840F-6779563E8156}"/>
                      </a:ext>
                    </a:extLst>
                  </p14:cNvPr>
                  <p14:cNvContentPartPr/>
                  <p14:nvPr/>
                </p14:nvContentPartPr>
                <p14:xfrm>
                  <a:off x="8907730" y="3036060"/>
                  <a:ext cx="70920" cy="12168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13A87A05-8344-41AC-840F-6779563E8156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8899220" y="3026814"/>
                    <a:ext cx="88295" cy="139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4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F3887A48-C422-438D-A583-5C2AC75B07DD}"/>
                      </a:ext>
                    </a:extLst>
                  </p14:cNvPr>
                  <p14:cNvContentPartPr/>
                  <p14:nvPr/>
                </p14:nvContentPartPr>
                <p14:xfrm>
                  <a:off x="8502370" y="3332340"/>
                  <a:ext cx="73800" cy="98280"/>
                </p14:xfrm>
              </p:contentPart>
            </mc:Choice>
            <mc:Fallback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F3887A48-C422-438D-A583-5C2AC75B07DD}"/>
                      </a:ext>
                    </a:extLst>
                  </p:cNvPr>
                  <p:cNvPicPr/>
                  <p:nvPr/>
                </p:nvPicPr>
                <p:blipFill>
                  <a:blip r:embed="rId395"/>
                  <a:stretch>
                    <a:fillRect/>
                  </a:stretch>
                </p:blipFill>
                <p:spPr>
                  <a:xfrm>
                    <a:off x="8493855" y="3323473"/>
                    <a:ext cx="91186" cy="116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6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97C55996-D89D-4144-8C4A-839F4962630A}"/>
                      </a:ext>
                    </a:extLst>
                  </p14:cNvPr>
                  <p14:cNvContentPartPr/>
                  <p14:nvPr/>
                </p14:nvContentPartPr>
                <p14:xfrm>
                  <a:off x="8603170" y="3422340"/>
                  <a:ext cx="9720" cy="13680"/>
                </p14:xfrm>
              </p:contentPart>
            </mc:Choice>
            <mc:Fallback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97C55996-D89D-4144-8C4A-839F4962630A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8594839" y="3413097"/>
                    <a:ext cx="26730" cy="31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7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078A38B9-01B4-43C0-82B3-C2CDC20792D6}"/>
                      </a:ext>
                    </a:extLst>
                  </p14:cNvPr>
                  <p14:cNvContentPartPr/>
                  <p14:nvPr/>
                </p14:nvContentPartPr>
                <p14:xfrm>
                  <a:off x="8604610" y="3319020"/>
                  <a:ext cx="77040" cy="123120"/>
                </p14:xfrm>
              </p:contentPart>
            </mc:Choice>
            <mc:Fallback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078A38B9-01B4-43C0-82B3-C2CDC20792D6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8595734" y="3310173"/>
                    <a:ext cx="94436" cy="141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9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0D610146-8ADA-423D-9084-76C167FAE93D}"/>
                      </a:ext>
                    </a:extLst>
                  </p14:cNvPr>
                  <p14:cNvContentPartPr/>
                  <p14:nvPr/>
                </p14:nvContentPartPr>
                <p14:xfrm>
                  <a:off x="8715490" y="3380580"/>
                  <a:ext cx="44280" cy="11520"/>
                </p14:xfrm>
              </p:contentPart>
            </mc:Choice>
            <mc:Fallback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0D610146-8ADA-423D-9084-76C167FAE93D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8706634" y="3371580"/>
                    <a:ext cx="61638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1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CBE441BE-4439-4C8C-999B-67E55519CB1C}"/>
                      </a:ext>
                    </a:extLst>
                  </p14:cNvPr>
                  <p14:cNvContentPartPr/>
                  <p14:nvPr/>
                </p14:nvContentPartPr>
                <p14:xfrm>
                  <a:off x="8783170" y="3342060"/>
                  <a:ext cx="66240" cy="91080"/>
                </p14:xfrm>
              </p:contentPart>
            </mc:Choice>
            <mc:Fallback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CBE441BE-4439-4C8C-999B-67E55519CB1C}"/>
                      </a:ext>
                    </a:extLst>
                  </p:cNvPr>
                  <p:cNvPicPr/>
                  <p:nvPr/>
                </p:nvPicPr>
                <p:blipFill>
                  <a:blip r:embed="rId402"/>
                  <a:stretch>
                    <a:fillRect/>
                  </a:stretch>
                </p:blipFill>
                <p:spPr>
                  <a:xfrm>
                    <a:off x="8774669" y="3333174"/>
                    <a:ext cx="83597" cy="109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3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248C7B46-C15F-410C-89A5-DCFCE09195A8}"/>
                      </a:ext>
                    </a:extLst>
                  </p14:cNvPr>
                  <p14:cNvContentPartPr/>
                  <p14:nvPr/>
                </p14:nvContentPartPr>
                <p14:xfrm>
                  <a:off x="8881090" y="3433860"/>
                  <a:ext cx="3600" cy="2880"/>
                </p14:xfrm>
              </p:contentPart>
            </mc:Choice>
            <mc:Fallback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248C7B46-C15F-410C-89A5-DCFCE09195A8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8872450" y="3425220"/>
                    <a:ext cx="212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5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DD4ED0E8-C7A4-422E-89BC-0012E43B11C8}"/>
                      </a:ext>
                    </a:extLst>
                  </p14:cNvPr>
                  <p14:cNvContentPartPr/>
                  <p14:nvPr/>
                </p14:nvContentPartPr>
                <p14:xfrm>
                  <a:off x="8906650" y="3334860"/>
                  <a:ext cx="72720" cy="94680"/>
                </p14:xfrm>
              </p:contentPart>
            </mc:Choice>
            <mc:Fallback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DD4ED0E8-C7A4-422E-89BC-0012E43B11C8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8897782" y="3325614"/>
                    <a:ext cx="90102" cy="11280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A04314-7FC6-4E24-A2E2-944A8827C0D6}"/>
                    </a:ext>
                  </a:extLst>
                </p14:cNvPr>
                <p14:cNvContentPartPr/>
                <p14:nvPr/>
              </p14:nvContentPartPr>
              <p14:xfrm>
                <a:off x="8478250" y="4492260"/>
                <a:ext cx="52200" cy="162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A04314-7FC6-4E24-A2E2-944A8827C0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69728" y="4483036"/>
                  <a:ext cx="69600" cy="1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A89A902-FEB1-4CF8-9C7D-BFEA266F2E4B}"/>
                    </a:ext>
                  </a:extLst>
                </p14:cNvPr>
                <p14:cNvContentPartPr/>
                <p14:nvPr/>
              </p14:nvContentPartPr>
              <p14:xfrm>
                <a:off x="8997370" y="4466700"/>
                <a:ext cx="45720" cy="175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A89A902-FEB1-4CF8-9C7D-BFEA266F2E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88864" y="4457454"/>
                  <a:ext cx="63087" cy="193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D8CFAE6-05B6-4816-94EE-D817044C4C92}"/>
                    </a:ext>
                  </a:extLst>
                </p14:cNvPr>
                <p14:cNvContentPartPr/>
                <p14:nvPr/>
              </p14:nvContentPartPr>
              <p14:xfrm>
                <a:off x="7307890" y="4266900"/>
                <a:ext cx="94320" cy="167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D8CFAE6-05B6-4816-94EE-D817044C4C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99412" y="4257662"/>
                  <a:ext cx="111630" cy="185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7B47901-5A5E-4BA0-987E-2421EE86BEA7}"/>
                    </a:ext>
                  </a:extLst>
                </p14:cNvPr>
                <p14:cNvContentPartPr/>
                <p14:nvPr/>
              </p14:nvContentPartPr>
              <p14:xfrm>
                <a:off x="7302490" y="4356900"/>
                <a:ext cx="64440" cy="16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7B47901-5A5E-4BA0-987E-2421EE86BE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93945" y="4347700"/>
                  <a:ext cx="81885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BD74DE5-32F5-4122-8A2D-702D32D58D7C}"/>
                    </a:ext>
                  </a:extLst>
                </p14:cNvPr>
                <p14:cNvContentPartPr/>
                <p14:nvPr/>
              </p14:nvContentPartPr>
              <p14:xfrm>
                <a:off x="7411570" y="4342140"/>
                <a:ext cx="56880" cy="91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BD74DE5-32F5-4122-8A2D-702D32D58D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403038" y="4332921"/>
                  <a:ext cx="74300" cy="10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30936A-E8AB-4C39-AE09-E458FD05B877}"/>
                    </a:ext>
                  </a:extLst>
                </p14:cNvPr>
                <p14:cNvContentPartPr/>
                <p14:nvPr/>
              </p14:nvContentPartPr>
              <p14:xfrm>
                <a:off x="7486810" y="4343580"/>
                <a:ext cx="72000" cy="83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30936A-E8AB-4C39-AE09-E458FD05B87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478339" y="4334341"/>
                  <a:ext cx="89294" cy="101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A64C3F-A11B-4B8D-A52B-1BB3F2A860AE}"/>
                    </a:ext>
                  </a:extLst>
                </p14:cNvPr>
                <p14:cNvContentPartPr/>
                <p14:nvPr/>
              </p14:nvContentPartPr>
              <p14:xfrm>
                <a:off x="7551970" y="4351140"/>
                <a:ext cx="82440" cy="83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A64C3F-A11B-4B8D-A52B-1BB3F2A860A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43478" y="4342272"/>
                  <a:ext cx="99777" cy="10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71AD887-0348-4DE1-AB34-389963DC59B3}"/>
                    </a:ext>
                  </a:extLst>
                </p14:cNvPr>
                <p14:cNvContentPartPr/>
                <p14:nvPr/>
              </p14:nvContentPartPr>
              <p14:xfrm>
                <a:off x="7735570" y="4269780"/>
                <a:ext cx="61920" cy="169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71AD887-0348-4DE1-AB34-389963DC59B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727078" y="4260544"/>
                  <a:ext cx="79258" cy="187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2A5A185-8CD1-4530-B1D7-F67C22B12F4C}"/>
                    </a:ext>
                  </a:extLst>
                </p14:cNvPr>
                <p14:cNvContentPartPr/>
                <p14:nvPr/>
              </p14:nvContentPartPr>
              <p14:xfrm>
                <a:off x="7835290" y="4355100"/>
                <a:ext cx="9360" cy="88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2A5A185-8CD1-4530-B1D7-F67C22B12F4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826290" y="4345874"/>
                  <a:ext cx="27000" cy="10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51E4378-B7B5-4755-B56A-C7304AB6B182}"/>
                    </a:ext>
                  </a:extLst>
                </p14:cNvPr>
                <p14:cNvContentPartPr/>
                <p14:nvPr/>
              </p14:nvContentPartPr>
              <p14:xfrm>
                <a:off x="7815490" y="4293540"/>
                <a:ext cx="9360" cy="20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51E4378-B7B5-4755-B56A-C7304AB6B18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06490" y="4284382"/>
                  <a:ext cx="27000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E50E4DD-9998-40AC-9FB6-8BDC70165E24}"/>
                    </a:ext>
                  </a:extLst>
                </p14:cNvPr>
                <p14:cNvContentPartPr/>
                <p14:nvPr/>
              </p14:nvContentPartPr>
              <p14:xfrm>
                <a:off x="7881010" y="4352220"/>
                <a:ext cx="91800" cy="157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E50E4DD-9998-40AC-9FB6-8BDC70165E2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872149" y="4343357"/>
                  <a:ext cx="109168" cy="17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1E7F116-BB33-4018-B4C1-D4D88200E4FB}"/>
                    </a:ext>
                  </a:extLst>
                </p14:cNvPr>
                <p14:cNvContentPartPr/>
                <p14:nvPr/>
              </p14:nvContentPartPr>
              <p14:xfrm>
                <a:off x="7958410" y="4242060"/>
                <a:ext cx="62640" cy="201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1E7F116-BB33-4018-B4C1-D4D88200E4F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949512" y="4233199"/>
                  <a:ext cx="80080" cy="22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6F9BA19-E6BB-42AA-8FE3-50938E3E941D}"/>
                    </a:ext>
                  </a:extLst>
                </p14:cNvPr>
                <p14:cNvContentPartPr/>
                <p14:nvPr/>
              </p14:nvContentPartPr>
              <p14:xfrm>
                <a:off x="8045890" y="4243140"/>
                <a:ext cx="9000" cy="196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6F9BA19-E6BB-42AA-8FE3-50938E3E941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036890" y="4234289"/>
                  <a:ext cx="26640" cy="21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3C0CCDA-B006-4666-B3E7-D607B4B5F34C}"/>
                    </a:ext>
                  </a:extLst>
                </p14:cNvPr>
                <p14:cNvContentPartPr/>
                <p14:nvPr/>
              </p14:nvContentPartPr>
              <p14:xfrm>
                <a:off x="8023570" y="4350420"/>
                <a:ext cx="56160" cy="10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3C0CCDA-B006-4666-B3E7-D607B4B5F34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015039" y="4341482"/>
                  <a:ext cx="73577" cy="2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1F04FFC-7EC9-404D-AFC8-51A3B9A5C72F}"/>
                    </a:ext>
                  </a:extLst>
                </p14:cNvPr>
                <p14:cNvContentPartPr/>
                <p14:nvPr/>
              </p14:nvContentPartPr>
              <p14:xfrm>
                <a:off x="8158570" y="4232700"/>
                <a:ext cx="123840" cy="190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1F04FFC-7EC9-404D-AFC8-51A3B9A5C72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150054" y="4223473"/>
                  <a:ext cx="141227" cy="208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CBFB420-28FA-4BD0-8B9E-21ADB0183F43}"/>
                    </a:ext>
                  </a:extLst>
                </p14:cNvPr>
                <p14:cNvContentPartPr/>
                <p14:nvPr/>
              </p14:nvContentPartPr>
              <p14:xfrm>
                <a:off x="8288530" y="4336380"/>
                <a:ext cx="135720" cy="87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CBFB420-28FA-4BD0-8B9E-21ADB0183F4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280025" y="4327522"/>
                  <a:ext cx="153084" cy="105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D7EAEEF-6A76-404C-A5D6-E26B6FDF8722}"/>
                    </a:ext>
                  </a:extLst>
                </p14:cNvPr>
                <p14:cNvContentPartPr/>
                <p14:nvPr/>
              </p14:nvContentPartPr>
              <p14:xfrm>
                <a:off x="8387530" y="4281660"/>
                <a:ext cx="33120" cy="25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D7EAEEF-6A76-404C-A5D6-E26B6FDF872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78627" y="4272895"/>
                  <a:ext cx="50570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0BDF133-EB1A-436E-A00D-1D8C8F064557}"/>
                    </a:ext>
                  </a:extLst>
                </p14:cNvPr>
                <p14:cNvContentPartPr/>
                <p14:nvPr/>
              </p14:nvContentPartPr>
              <p14:xfrm>
                <a:off x="8435410" y="4330980"/>
                <a:ext cx="75240" cy="107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0BDF133-EB1A-436E-A00D-1D8C8F06455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26579" y="4321733"/>
                  <a:ext cx="92549" cy="125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FE5D94B-81A7-4520-BF87-593741C1AE43}"/>
                    </a:ext>
                  </a:extLst>
                </p14:cNvPr>
                <p14:cNvContentPartPr/>
                <p14:nvPr/>
              </p14:nvContentPartPr>
              <p14:xfrm>
                <a:off x="8521090" y="4330620"/>
                <a:ext cx="60120" cy="110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FE5D94B-81A7-4520-BF87-593741C1AE4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12552" y="4321378"/>
                  <a:ext cx="77551" cy="128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7BA4E78-3A36-46B3-AE46-9C315A2FBC3E}"/>
                    </a:ext>
                  </a:extLst>
                </p14:cNvPr>
                <p14:cNvContentPartPr/>
                <p14:nvPr/>
              </p14:nvContentPartPr>
              <p14:xfrm>
                <a:off x="8626210" y="4330980"/>
                <a:ext cx="25560" cy="24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7BA4E78-3A36-46B3-AE46-9C315A2FBC3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17335" y="4321707"/>
                  <a:ext cx="42955" cy="42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0F21159-CDB9-4889-BAC8-757E2C97D14E}"/>
                    </a:ext>
                  </a:extLst>
                </p14:cNvPr>
                <p14:cNvContentPartPr/>
                <p14:nvPr/>
              </p14:nvContentPartPr>
              <p14:xfrm>
                <a:off x="8635210" y="4402980"/>
                <a:ext cx="25920" cy="28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0F21159-CDB9-4889-BAC8-757E2C97D14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26333" y="4394118"/>
                  <a:ext cx="43318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637B69A-AC87-49B9-98CE-8F276B859D16}"/>
                    </a:ext>
                  </a:extLst>
                </p14:cNvPr>
                <p14:cNvContentPartPr/>
                <p14:nvPr/>
              </p14:nvContentPartPr>
              <p14:xfrm>
                <a:off x="7305370" y="4531140"/>
                <a:ext cx="21240" cy="176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637B69A-AC87-49B9-98CE-8F276B859D1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296874" y="4521895"/>
                  <a:ext cx="38586" cy="1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A6C03E4-1802-4E92-B9F8-6E6B504499E6}"/>
                    </a:ext>
                  </a:extLst>
                </p14:cNvPr>
                <p14:cNvContentPartPr/>
                <p14:nvPr/>
              </p14:nvContentPartPr>
              <p14:xfrm>
                <a:off x="7325170" y="4539780"/>
                <a:ext cx="65880" cy="161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A6C03E4-1802-4E92-B9F8-6E6B504499E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316669" y="4530553"/>
                  <a:ext cx="83235" cy="179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A6DFF4B-3D85-4620-A17B-9FDFDD38D1E4}"/>
                    </a:ext>
                  </a:extLst>
                </p14:cNvPr>
                <p14:cNvContentPartPr/>
                <p14:nvPr/>
              </p14:nvContentPartPr>
              <p14:xfrm>
                <a:off x="7406890" y="4605660"/>
                <a:ext cx="64800" cy="68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A6DFF4B-3D85-4620-A17B-9FDFDD38D1E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98392" y="4596417"/>
                  <a:ext cx="82151" cy="86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7D29250-1D1E-49D7-B3C1-ECD99E40804F}"/>
                    </a:ext>
                  </a:extLst>
                </p14:cNvPr>
                <p14:cNvContentPartPr/>
                <p14:nvPr/>
              </p14:nvContentPartPr>
              <p14:xfrm>
                <a:off x="7490410" y="4592700"/>
                <a:ext cx="57240" cy="141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7D29250-1D1E-49D7-B3C1-ECD99E4080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481522" y="4583465"/>
                  <a:ext cx="74661" cy="159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64FB9FC-75E8-46B4-AE4F-E263073E458E}"/>
                    </a:ext>
                  </a:extLst>
                </p14:cNvPr>
                <p14:cNvContentPartPr/>
                <p14:nvPr/>
              </p14:nvContentPartPr>
              <p14:xfrm>
                <a:off x="7559890" y="4593060"/>
                <a:ext cx="55440" cy="151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64FB9FC-75E8-46B4-AE4F-E263073E458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51415" y="4583819"/>
                  <a:ext cx="72743" cy="169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EDCE6E2-2F0A-4C5E-A225-22AB1C558C00}"/>
                    </a:ext>
                  </a:extLst>
                </p14:cNvPr>
                <p14:cNvContentPartPr/>
                <p14:nvPr/>
              </p14:nvContentPartPr>
              <p14:xfrm>
                <a:off x="7642330" y="4590900"/>
                <a:ext cx="66600" cy="92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EDCE6E2-2F0A-4C5E-A225-22AB1C558C0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33828" y="4581649"/>
                  <a:ext cx="83959" cy="111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72B9FF-CD0A-4D2A-9BE0-9B0E66DB29E3}"/>
                    </a:ext>
                  </a:extLst>
                </p14:cNvPr>
                <p14:cNvContentPartPr/>
                <p14:nvPr/>
              </p14:nvContentPartPr>
              <p14:xfrm>
                <a:off x="7320490" y="4784940"/>
                <a:ext cx="97200" cy="136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72B9FF-CD0A-4D2A-9BE0-9B0E66DB29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11976" y="4775696"/>
                  <a:ext cx="114582" cy="154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AFF9F08-739F-4BB7-B3D5-B7EE83413106}"/>
                    </a:ext>
                  </a:extLst>
                </p14:cNvPr>
                <p14:cNvContentPartPr/>
                <p14:nvPr/>
              </p14:nvContentPartPr>
              <p14:xfrm>
                <a:off x="7432810" y="4827780"/>
                <a:ext cx="83520" cy="70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AFF9F08-739F-4BB7-B3D5-B7EE8341310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424316" y="4818546"/>
                  <a:ext cx="100861" cy="8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0C1446-DCC9-43B4-BEC1-3D8C01A2DB96}"/>
                    </a:ext>
                  </a:extLst>
                </p14:cNvPr>
                <p14:cNvContentPartPr/>
                <p14:nvPr/>
              </p14:nvContentPartPr>
              <p14:xfrm>
                <a:off x="7530370" y="4824180"/>
                <a:ext cx="86760" cy="82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0C1446-DCC9-43B4-BEC1-3D8C01A2DB9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521871" y="4815306"/>
                  <a:ext cx="104112" cy="100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A0C44D1-4930-45C5-813E-31E671969550}"/>
                    </a:ext>
                  </a:extLst>
                </p14:cNvPr>
                <p14:cNvContentPartPr/>
                <p14:nvPr/>
              </p14:nvContentPartPr>
              <p14:xfrm>
                <a:off x="7631170" y="4728780"/>
                <a:ext cx="69840" cy="171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A0C44D1-4930-45C5-813E-31E67196955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22662" y="4719547"/>
                  <a:ext cx="87211" cy="189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E448F05-91BB-429D-99C4-7F781620C142}"/>
                    </a:ext>
                  </a:extLst>
                </p14:cNvPr>
                <p14:cNvContentPartPr/>
                <p14:nvPr/>
              </p14:nvContentPartPr>
              <p14:xfrm>
                <a:off x="7711090" y="4710780"/>
                <a:ext cx="83880" cy="178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E448F05-91BB-429D-99C4-7F781620C14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702560" y="4701926"/>
                  <a:ext cx="101296" cy="196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33BDF4-7240-4873-A094-C11946D1A03A}"/>
                    </a:ext>
                  </a:extLst>
                </p14:cNvPr>
                <p14:cNvContentPartPr/>
                <p14:nvPr/>
              </p14:nvContentPartPr>
              <p14:xfrm>
                <a:off x="7796410" y="4805820"/>
                <a:ext cx="72000" cy="69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33BDF4-7240-4873-A094-C11946D1A03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87939" y="4796950"/>
                  <a:ext cx="89294" cy="87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3221C86-FA3F-44D0-B44D-3C042E85D294}"/>
                    </a:ext>
                  </a:extLst>
                </p14:cNvPr>
                <p14:cNvContentPartPr/>
                <p14:nvPr/>
              </p14:nvContentPartPr>
              <p14:xfrm>
                <a:off x="8504890" y="4692420"/>
                <a:ext cx="44640" cy="152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3221C86-FA3F-44D0-B44D-3C042E85D29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496387" y="4683549"/>
                  <a:ext cx="62000" cy="170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51710C-9AE8-44EA-B592-83F8E45704E3}"/>
                    </a:ext>
                  </a:extLst>
                </p14:cNvPr>
                <p14:cNvContentPartPr/>
                <p14:nvPr/>
              </p14:nvContentPartPr>
              <p14:xfrm>
                <a:off x="7330625" y="4952405"/>
                <a:ext cx="86400" cy="159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51710C-9AE8-44EA-B592-83F8E45704E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322127" y="4943545"/>
                  <a:ext cx="103751" cy="177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9CEF8AE-9CAF-40EB-A158-EFD4FFAD3EEB}"/>
                    </a:ext>
                  </a:extLst>
                </p14:cNvPr>
                <p14:cNvContentPartPr/>
                <p14:nvPr/>
              </p14:nvContentPartPr>
              <p14:xfrm>
                <a:off x="7422065" y="5021885"/>
                <a:ext cx="66240" cy="680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9CEF8AE-9CAF-40EB-A158-EFD4FFAD3EE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413209" y="5013010"/>
                  <a:ext cx="83597" cy="86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6CDC79-37B8-41EF-B03B-B4F3557923E5}"/>
                    </a:ext>
                  </a:extLst>
                </p14:cNvPr>
                <p14:cNvContentPartPr/>
                <p14:nvPr/>
              </p14:nvContentPartPr>
              <p14:xfrm>
                <a:off x="7508825" y="4936565"/>
                <a:ext cx="19440" cy="142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6CDC79-37B8-41EF-B03B-B4F3557923E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00342" y="4927701"/>
                  <a:ext cx="36759" cy="16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17C41FE-51EA-427C-9CB6-039501B4B211}"/>
                    </a:ext>
                  </a:extLst>
                </p14:cNvPr>
                <p14:cNvContentPartPr/>
                <p14:nvPr/>
              </p14:nvContentPartPr>
              <p14:xfrm>
                <a:off x="7486505" y="5010005"/>
                <a:ext cx="64800" cy="12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17C41FE-51EA-427C-9CB6-039501B4B21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478007" y="5001365"/>
                  <a:ext cx="82151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E2A4351-48EE-426B-9DCC-7D1DB925E961}"/>
                    </a:ext>
                  </a:extLst>
                </p14:cNvPr>
                <p14:cNvContentPartPr/>
                <p14:nvPr/>
              </p14:nvContentPartPr>
              <p14:xfrm>
                <a:off x="7564985" y="5006765"/>
                <a:ext cx="21600" cy="64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E2A4351-48EE-426B-9DCC-7D1DB925E96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556487" y="4997560"/>
                  <a:ext cx="38951" cy="8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EC63D8B-018C-4167-A4F2-ED21AEF6EAF9}"/>
                    </a:ext>
                  </a:extLst>
                </p14:cNvPr>
                <p14:cNvContentPartPr/>
                <p14:nvPr/>
              </p14:nvContentPartPr>
              <p14:xfrm>
                <a:off x="7554905" y="4964645"/>
                <a:ext cx="12600" cy="6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EC63D8B-018C-4167-A4F2-ED21AEF6EA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46265" y="4955465"/>
                  <a:ext cx="30240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1EB059-623F-424B-AD1D-BC92299DECD1}"/>
                    </a:ext>
                  </a:extLst>
                </p14:cNvPr>
                <p14:cNvContentPartPr/>
                <p14:nvPr/>
              </p14:nvContentPartPr>
              <p14:xfrm>
                <a:off x="7601345" y="4986245"/>
                <a:ext cx="67320" cy="824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1EB059-623F-424B-AD1D-BC92299DECD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592841" y="4977412"/>
                  <a:ext cx="84681" cy="100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0DCA73-7E60-45D7-A097-BF5860C9E746}"/>
                    </a:ext>
                  </a:extLst>
                </p14:cNvPr>
                <p14:cNvContentPartPr/>
                <p14:nvPr/>
              </p14:nvContentPartPr>
              <p14:xfrm>
                <a:off x="8550970" y="4527900"/>
                <a:ext cx="52920" cy="87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0DCA73-7E60-45D7-A097-BF5860C9E74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42446" y="4518671"/>
                  <a:ext cx="70323" cy="105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DBB7BA7-B2AA-4721-A365-5F0436E4348F}"/>
                    </a:ext>
                  </a:extLst>
                </p14:cNvPr>
                <p14:cNvContentPartPr/>
                <p14:nvPr/>
              </p14:nvContentPartPr>
              <p14:xfrm>
                <a:off x="8642770" y="4582260"/>
                <a:ext cx="9360" cy="16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DBB7BA7-B2AA-4721-A365-5F0436E434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634450" y="4573424"/>
                  <a:ext cx="26347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547AE7F-3F59-4711-AD46-F2EB58664D0F}"/>
                    </a:ext>
                  </a:extLst>
                </p14:cNvPr>
                <p14:cNvContentPartPr/>
                <p14:nvPr/>
              </p14:nvContentPartPr>
              <p14:xfrm>
                <a:off x="8656090" y="4525020"/>
                <a:ext cx="57600" cy="975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547AE7F-3F59-4711-AD46-F2EB58664D0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647256" y="4516151"/>
                  <a:ext cx="74915" cy="115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FD2FDB1-BF6E-47F2-909E-0B55E4CE2BB3}"/>
                    </a:ext>
                  </a:extLst>
                </p14:cNvPr>
                <p14:cNvContentPartPr/>
                <p14:nvPr/>
              </p14:nvContentPartPr>
              <p14:xfrm>
                <a:off x="8740690" y="4569300"/>
                <a:ext cx="54360" cy="11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FD2FDB1-BF6E-47F2-909E-0B55E4CE2BB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31808" y="4560381"/>
                  <a:ext cx="71769" cy="2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74E45D-BF5A-40BB-9C8D-03E41A07E4AF}"/>
                    </a:ext>
                  </a:extLst>
                </p14:cNvPr>
                <p14:cNvContentPartPr/>
                <p14:nvPr/>
              </p14:nvContentPartPr>
              <p14:xfrm>
                <a:off x="8831770" y="4521780"/>
                <a:ext cx="13320" cy="92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74E45D-BF5A-40BB-9C8D-03E41A07E4A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22770" y="4512934"/>
                  <a:ext cx="30960" cy="110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0D59C24-FD05-46DB-B418-9DE1AD0EA880}"/>
                    </a:ext>
                  </a:extLst>
                </p14:cNvPr>
                <p14:cNvContentPartPr/>
                <p14:nvPr/>
              </p14:nvContentPartPr>
              <p14:xfrm>
                <a:off x="8860570" y="4521060"/>
                <a:ext cx="48240" cy="101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0D59C24-FD05-46DB-B418-9DE1AD0EA88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852119" y="4511832"/>
                  <a:ext cx="65494" cy="119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36FA00B-3B70-4D6D-A575-2FECEEB8F2E9}"/>
                    </a:ext>
                  </a:extLst>
                </p14:cNvPr>
                <p14:cNvContentPartPr/>
                <p14:nvPr/>
              </p14:nvContentPartPr>
              <p14:xfrm>
                <a:off x="8926090" y="4584420"/>
                <a:ext cx="9720" cy="15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36FA00B-3B70-4D6D-A575-2FECEEB8F2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17450" y="4575348"/>
                  <a:ext cx="27360" cy="3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23FE9B-8B71-4C94-9C14-C0F7B054AD4D}"/>
                    </a:ext>
                  </a:extLst>
                </p14:cNvPr>
                <p14:cNvContentPartPr/>
                <p14:nvPr/>
              </p14:nvContentPartPr>
              <p14:xfrm>
                <a:off x="8943370" y="4505220"/>
                <a:ext cx="52560" cy="990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23FE9B-8B71-4C94-9C14-C0F7B054AD4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934847" y="4496354"/>
                  <a:ext cx="69962" cy="11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70BDF48-828F-4248-92B6-4E5425751BFC}"/>
                    </a:ext>
                  </a:extLst>
                </p14:cNvPr>
                <p14:cNvContentPartPr/>
                <p14:nvPr/>
              </p14:nvContentPartPr>
              <p14:xfrm>
                <a:off x="8560690" y="4696740"/>
                <a:ext cx="46080" cy="98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70BDF48-828F-4248-92B6-4E5425751BF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552183" y="4687873"/>
                  <a:ext cx="63449" cy="11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E9D7C36-DFDF-49B4-9761-09740D2A02E8}"/>
                    </a:ext>
                  </a:extLst>
                </p14:cNvPr>
                <p14:cNvContentPartPr/>
                <p14:nvPr/>
              </p14:nvContentPartPr>
              <p14:xfrm>
                <a:off x="8640610" y="4776660"/>
                <a:ext cx="4320" cy="4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E9D7C36-DFDF-49B4-9761-09740D2A02E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31610" y="4768020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8FB5DAB-4BE7-4E39-9A91-BB347CED3C37}"/>
                    </a:ext>
                  </a:extLst>
                </p14:cNvPr>
                <p14:cNvContentPartPr/>
                <p14:nvPr/>
              </p14:nvContentPartPr>
              <p14:xfrm>
                <a:off x="8651770" y="4705020"/>
                <a:ext cx="54000" cy="89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8FB5DAB-4BE7-4E39-9A91-BB347CED3C3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643244" y="4695797"/>
                  <a:ext cx="71408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0D11587-E20C-473C-A40F-97D1FD52484B}"/>
                    </a:ext>
                  </a:extLst>
                </p14:cNvPr>
                <p14:cNvContentPartPr/>
                <p14:nvPr/>
              </p14:nvContentPartPr>
              <p14:xfrm>
                <a:off x="8721610" y="4739580"/>
                <a:ext cx="41400" cy="54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0D11587-E20C-473C-A40F-97D1FD52484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12688" y="4730580"/>
                  <a:ext cx="58888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F416567-6F39-4C9F-9EC2-6B8CFE1E14F9}"/>
                    </a:ext>
                  </a:extLst>
                </p14:cNvPr>
                <p14:cNvContentPartPr/>
                <p14:nvPr/>
              </p14:nvContentPartPr>
              <p14:xfrm>
                <a:off x="8794690" y="4705020"/>
                <a:ext cx="66600" cy="867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F416567-6F39-4C9F-9EC2-6B8CFE1E14F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785834" y="4695790"/>
                  <a:ext cx="83959" cy="10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B782669-ECC3-4EC5-BC17-4D9278C262C9}"/>
                    </a:ext>
                  </a:extLst>
                </p14:cNvPr>
                <p14:cNvContentPartPr/>
                <p14:nvPr/>
              </p14:nvContentPartPr>
              <p14:xfrm>
                <a:off x="8882530" y="4698900"/>
                <a:ext cx="42480" cy="89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B782669-ECC3-4EC5-BC17-4D9278C262C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73680" y="4690046"/>
                  <a:ext cx="59826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0A0F0C4-DCCE-4264-8610-97DD47EF5CD0}"/>
                    </a:ext>
                  </a:extLst>
                </p14:cNvPr>
                <p14:cNvContentPartPr/>
                <p14:nvPr/>
              </p14:nvContentPartPr>
              <p14:xfrm>
                <a:off x="8944090" y="4770900"/>
                <a:ext cx="2520" cy="4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0A0F0C4-DCCE-4264-8610-97DD47EF5CD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935450" y="4761082"/>
                  <a:ext cx="20160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1F1F071-3FD9-45D5-96A9-9BD8D0FF9A27}"/>
                    </a:ext>
                  </a:extLst>
                </p14:cNvPr>
                <p14:cNvContentPartPr/>
                <p14:nvPr/>
              </p14:nvContentPartPr>
              <p14:xfrm>
                <a:off x="8948770" y="4714020"/>
                <a:ext cx="60840" cy="88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1F1F071-3FD9-45D5-96A9-9BD8D0FF9A2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940281" y="4704795"/>
                  <a:ext cx="78172" cy="10664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6D7681-3A90-4ABC-A42F-193716374A4A}"/>
                </a:ext>
              </a:extLst>
            </p:cNvPr>
            <p:cNvGrpSpPr/>
            <p:nvPr/>
          </p:nvGrpSpPr>
          <p:grpSpPr>
            <a:xfrm>
              <a:off x="8501345" y="4898045"/>
              <a:ext cx="581040" cy="188640"/>
              <a:chOff x="8501345" y="4898045"/>
              <a:chExt cx="581040" cy="188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11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64EA3CEE-E3BB-4DF4-ACD0-2DB7FC1E7272}"/>
                      </a:ext>
                    </a:extLst>
                  </p14:cNvPr>
                  <p14:cNvContentPartPr/>
                  <p14:nvPr/>
                </p14:nvContentPartPr>
                <p14:xfrm>
                  <a:off x="8501345" y="4918565"/>
                  <a:ext cx="55800" cy="168120"/>
                </p14:xfrm>
              </p:contentPart>
            </mc:Choice>
            <mc:Fallback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64EA3CEE-E3BB-4DF4-ACD0-2DB7FC1E7272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8492516" y="4909328"/>
                    <a:ext cx="73105" cy="1862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3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F7F29F1D-56C7-447B-AA9B-74DCEE759878}"/>
                      </a:ext>
                    </a:extLst>
                  </p14:cNvPr>
                  <p14:cNvContentPartPr/>
                  <p14:nvPr/>
                </p14:nvContentPartPr>
                <p14:xfrm>
                  <a:off x="9027665" y="4898045"/>
                  <a:ext cx="54720" cy="180000"/>
                </p14:xfrm>
              </p:contentPart>
            </mc:Choice>
            <mc:Fallback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F7F29F1D-56C7-447B-AA9B-74DCEE759878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9018782" y="4888805"/>
                    <a:ext cx="72131" cy="19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5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F2A06773-43F6-48BF-A63B-BBCBD642A761}"/>
                      </a:ext>
                    </a:extLst>
                  </p14:cNvPr>
                  <p14:cNvContentPartPr/>
                  <p14:nvPr/>
                </p14:nvContentPartPr>
                <p14:xfrm>
                  <a:off x="8554210" y="4917060"/>
                  <a:ext cx="69840" cy="106920"/>
                </p14:xfrm>
              </p:contentPart>
            </mc:Choice>
            <mc:Fallback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F2A06773-43F6-48BF-A63B-BBCBD642A761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8545702" y="4908181"/>
                    <a:ext cx="87211" cy="125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7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BD480E43-2B8B-4D38-BA61-5EAFE77DDBA5}"/>
                      </a:ext>
                    </a:extLst>
                  </p14:cNvPr>
                  <p14:cNvContentPartPr/>
                  <p14:nvPr/>
                </p14:nvContentPartPr>
                <p14:xfrm>
                  <a:off x="8655370" y="5005260"/>
                  <a:ext cx="11160" cy="7920"/>
                </p14:xfrm>
              </p:contentPart>
            </mc:Choice>
            <mc:Fallback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BD480E43-2B8B-4D38-BA61-5EAFE77DDBA5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8647000" y="4996209"/>
                    <a:ext cx="28249" cy="2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8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7904E071-E26B-4174-8624-BA90BFE0E226}"/>
                      </a:ext>
                    </a:extLst>
                  </p14:cNvPr>
                  <p14:cNvContentPartPr/>
                  <p14:nvPr/>
                </p14:nvContentPartPr>
                <p14:xfrm>
                  <a:off x="8674090" y="4951980"/>
                  <a:ext cx="69840" cy="67680"/>
                </p14:xfrm>
              </p:contentPart>
            </mc:Choice>
            <mc:Fallback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7904E071-E26B-4174-8624-BA90BFE0E226}"/>
                      </a:ext>
                    </a:extLst>
                  </p:cNvPr>
                  <p:cNvPicPr/>
                  <p:nvPr/>
                </p:nvPicPr>
                <p:blipFill>
                  <a:blip r:embed="rId519"/>
                  <a:stretch>
                    <a:fillRect/>
                  </a:stretch>
                </p:blipFill>
                <p:spPr>
                  <a:xfrm>
                    <a:off x="8665227" y="4943104"/>
                    <a:ext cx="87211" cy="8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0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B5CBC428-D067-4395-B50D-AB0A70AE7F0C}"/>
                      </a:ext>
                    </a:extLst>
                  </p14:cNvPr>
                  <p14:cNvContentPartPr/>
                  <p14:nvPr/>
                </p14:nvContentPartPr>
                <p14:xfrm>
                  <a:off x="8757970" y="4905180"/>
                  <a:ext cx="53280" cy="105480"/>
                </p14:xfrm>
              </p:contentPart>
            </mc:Choice>
            <mc:Fallback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B5CBC428-D067-4395-B50D-AB0A70AE7F0C}"/>
                      </a:ext>
                    </a:extLst>
                  </p:cNvPr>
                  <p:cNvPicPr/>
                  <p:nvPr/>
                </p:nvPicPr>
                <p:blipFill>
                  <a:blip r:embed="rId521"/>
                  <a:stretch>
                    <a:fillRect/>
                  </a:stretch>
                </p:blipFill>
                <p:spPr>
                  <a:xfrm>
                    <a:off x="8749445" y="4896329"/>
                    <a:ext cx="70685" cy="123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2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28ED566C-5120-47DE-A2F7-9D3E87B05CAE}"/>
                      </a:ext>
                    </a:extLst>
                  </p14:cNvPr>
                  <p14:cNvContentPartPr/>
                  <p14:nvPr/>
                </p14:nvContentPartPr>
                <p14:xfrm>
                  <a:off x="8836450" y="4981860"/>
                  <a:ext cx="30240" cy="396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28ED566C-5120-47DE-A2F7-9D3E87B05CAE}"/>
                      </a:ext>
                    </a:extLst>
                  </p:cNvPr>
                  <p:cNvPicPr/>
                  <p:nvPr/>
                </p:nvPicPr>
                <p:blipFill>
                  <a:blip r:embed="rId523"/>
                  <a:stretch>
                    <a:fillRect/>
                  </a:stretch>
                </p:blipFill>
                <p:spPr>
                  <a:xfrm>
                    <a:off x="8827659" y="4973220"/>
                    <a:ext cx="4747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4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6161DB41-068B-46B8-934E-85BAC8ECFB25}"/>
                      </a:ext>
                    </a:extLst>
                  </p14:cNvPr>
                  <p14:cNvContentPartPr/>
                  <p14:nvPr/>
                </p14:nvContentPartPr>
                <p14:xfrm>
                  <a:off x="8890810" y="4914180"/>
                  <a:ext cx="11160" cy="11628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6161DB41-068B-46B8-934E-85BAC8ECFB25}"/>
                      </a:ext>
                    </a:extLst>
                  </p:cNvPr>
                  <p:cNvPicPr/>
                  <p:nvPr/>
                </p:nvPicPr>
                <p:blipFill>
                  <a:blip r:embed="rId525"/>
                  <a:stretch>
                    <a:fillRect/>
                  </a:stretch>
                </p:blipFill>
                <p:spPr>
                  <a:xfrm>
                    <a:off x="8881810" y="4904951"/>
                    <a:ext cx="28800" cy="134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6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385E9E8F-506B-4543-B850-DDC303F29D45}"/>
                      </a:ext>
                    </a:extLst>
                  </p14:cNvPr>
                  <p14:cNvContentPartPr/>
                  <p14:nvPr/>
                </p14:nvContentPartPr>
                <p14:xfrm>
                  <a:off x="8922850" y="5020740"/>
                  <a:ext cx="10440" cy="1008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385E9E8F-506B-4543-B850-DDC303F29D45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8914210" y="5011780"/>
                    <a:ext cx="28080" cy="28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7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6B4BA18A-E5FF-4449-8731-40AE7AE7858B}"/>
                      </a:ext>
                    </a:extLst>
                  </p14:cNvPr>
                  <p14:cNvContentPartPr/>
                  <p14:nvPr/>
                </p14:nvContentPartPr>
                <p14:xfrm>
                  <a:off x="8940130" y="4914180"/>
                  <a:ext cx="41760" cy="10512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6B4BA18A-E5FF-4449-8731-40AE7AE7858B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931636" y="4905328"/>
                    <a:ext cx="59101" cy="123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8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7513D5F4-A0B5-48F8-BD96-20A7B6F8783F}"/>
                      </a:ext>
                    </a:extLst>
                  </p14:cNvPr>
                  <p14:cNvContentPartPr/>
                  <p14:nvPr/>
                </p14:nvContentPartPr>
                <p14:xfrm>
                  <a:off x="8990170" y="4926420"/>
                  <a:ext cx="43200" cy="8496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7513D5F4-A0B5-48F8-BD96-20A7B6F8783F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8981672" y="4917185"/>
                    <a:ext cx="60551" cy="1030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45C06D-02F5-45A7-853A-3DC226D5FA9F}"/>
              </a:ext>
            </a:extLst>
          </p:cNvPr>
          <p:cNvGrpSpPr/>
          <p:nvPr/>
        </p:nvGrpSpPr>
        <p:grpSpPr>
          <a:xfrm>
            <a:off x="7904770" y="2745900"/>
            <a:ext cx="149040" cy="153360"/>
            <a:chOff x="7904770" y="2745900"/>
            <a:chExt cx="14904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4A324B9-CC42-4A3E-B8E0-D7D9BCA48410}"/>
                    </a:ext>
                  </a:extLst>
                </p14:cNvPr>
                <p14:cNvContentPartPr/>
                <p14:nvPr/>
              </p14:nvContentPartPr>
              <p14:xfrm>
                <a:off x="7904770" y="2755620"/>
                <a:ext cx="14760" cy="143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4A324B9-CC42-4A3E-B8E0-D7D9BCA4841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896130" y="2746620"/>
                  <a:ext cx="32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5EB66A-AD9F-4F11-8EA9-BB3BD6F563C4}"/>
                    </a:ext>
                  </a:extLst>
                </p14:cNvPr>
                <p14:cNvContentPartPr/>
                <p14:nvPr/>
              </p14:nvContentPartPr>
              <p14:xfrm>
                <a:off x="7970650" y="2745900"/>
                <a:ext cx="83160" cy="149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5EB66A-AD9F-4F11-8EA9-BB3BD6F563C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961650" y="2737260"/>
                  <a:ext cx="10080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2306C4-17D4-4E2A-BF22-448C26EC47BB}"/>
                  </a:ext>
                </a:extLst>
              </p14:cNvPr>
              <p14:cNvContentPartPr/>
              <p14:nvPr/>
            </p14:nvContentPartPr>
            <p14:xfrm>
              <a:off x="8091610" y="2852820"/>
              <a:ext cx="16920" cy="1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2306C4-17D4-4E2A-BF22-448C26EC47BB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082610" y="2844180"/>
                <a:ext cx="34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E47B6F-B1CC-4932-97BA-98AF3C83B2D0}"/>
                  </a:ext>
                </a:extLst>
              </p14:cNvPr>
              <p14:cNvContentPartPr/>
              <p14:nvPr/>
            </p14:nvContentPartPr>
            <p14:xfrm>
              <a:off x="8162170" y="2764260"/>
              <a:ext cx="87120" cy="124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E47B6F-B1CC-4932-97BA-98AF3C83B2D0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153170" y="2755620"/>
                <a:ext cx="10476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2EF49A2-E67E-4445-8E3D-200EAACD0F12}"/>
              </a:ext>
            </a:extLst>
          </p:cNvPr>
          <p:cNvGrpSpPr/>
          <p:nvPr/>
        </p:nvGrpSpPr>
        <p:grpSpPr>
          <a:xfrm>
            <a:off x="7987570" y="3060180"/>
            <a:ext cx="164160" cy="122400"/>
            <a:chOff x="7987570" y="3060180"/>
            <a:chExt cx="16416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E88EB0-7824-4338-A162-E15EFB2ADB7D}"/>
                    </a:ext>
                  </a:extLst>
                </p14:cNvPr>
                <p14:cNvContentPartPr/>
                <p14:nvPr/>
              </p14:nvContentPartPr>
              <p14:xfrm>
                <a:off x="7987570" y="3063060"/>
                <a:ext cx="6840" cy="119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E88EB0-7824-4338-A162-E15EFB2ADB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78930" y="3054060"/>
                  <a:ext cx="24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04C174-554C-4786-B19B-0D83F3162095}"/>
                    </a:ext>
                  </a:extLst>
                </p14:cNvPr>
                <p14:cNvContentPartPr/>
                <p14:nvPr/>
              </p14:nvContentPartPr>
              <p14:xfrm>
                <a:off x="8065330" y="3148740"/>
                <a:ext cx="10800" cy="12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04C174-554C-4786-B19B-0D83F316209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56330" y="3140100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5CA5B63-2D81-4A93-8539-BD760785E9B1}"/>
                    </a:ext>
                  </a:extLst>
                </p14:cNvPr>
                <p14:cNvContentPartPr/>
                <p14:nvPr/>
              </p14:nvContentPartPr>
              <p14:xfrm>
                <a:off x="8143450" y="3060180"/>
                <a:ext cx="8280" cy="119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5CA5B63-2D81-4A93-8539-BD760785E9B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134810" y="3051180"/>
                  <a:ext cx="25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3D8739A-03EE-4993-8AF1-CDF197AEDC75}"/>
              </a:ext>
            </a:extLst>
          </p:cNvPr>
          <p:cNvGrpSpPr/>
          <p:nvPr/>
        </p:nvGrpSpPr>
        <p:grpSpPr>
          <a:xfrm>
            <a:off x="7961290" y="3298860"/>
            <a:ext cx="238320" cy="107640"/>
            <a:chOff x="7961290" y="3298860"/>
            <a:chExt cx="23832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45FB884-8118-45B3-80F9-D0A32F7E3F6D}"/>
                    </a:ext>
                  </a:extLst>
                </p14:cNvPr>
                <p14:cNvContentPartPr/>
                <p14:nvPr/>
              </p14:nvContentPartPr>
              <p14:xfrm>
                <a:off x="7961290" y="3298860"/>
                <a:ext cx="74160" cy="106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45FB884-8118-45B3-80F9-D0A32F7E3F6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52650" y="3290220"/>
                  <a:ext cx="91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FAC8FFC-11CF-4909-8572-2DD9B218AE97}"/>
                    </a:ext>
                  </a:extLst>
                </p14:cNvPr>
                <p14:cNvContentPartPr/>
                <p14:nvPr/>
              </p14:nvContentPartPr>
              <p14:xfrm>
                <a:off x="8063170" y="3376260"/>
                <a:ext cx="6480" cy="27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FAC8FFC-11CF-4909-8572-2DD9B218AE9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54530" y="3367260"/>
                  <a:ext cx="2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FBF977A-FB59-494C-BD2F-07049A9DD44B}"/>
                    </a:ext>
                  </a:extLst>
                </p14:cNvPr>
                <p14:cNvContentPartPr/>
                <p14:nvPr/>
              </p14:nvContentPartPr>
              <p14:xfrm>
                <a:off x="8123650" y="3301380"/>
                <a:ext cx="75960" cy="105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FBF977A-FB59-494C-BD2F-07049A9DD44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114650" y="3292380"/>
                  <a:ext cx="936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F1A5C84-6CAC-4882-B1C0-5E8803C18F32}"/>
              </a:ext>
            </a:extLst>
          </p:cNvPr>
          <p:cNvGrpSpPr/>
          <p:nvPr/>
        </p:nvGrpSpPr>
        <p:grpSpPr>
          <a:xfrm>
            <a:off x="7505170" y="3862260"/>
            <a:ext cx="666000" cy="231120"/>
            <a:chOff x="7505170" y="3862260"/>
            <a:chExt cx="66600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91E1A25-1DAB-4860-A07E-61A9B459D5C0}"/>
                    </a:ext>
                  </a:extLst>
                </p14:cNvPr>
                <p14:cNvContentPartPr/>
                <p14:nvPr/>
              </p14:nvContentPartPr>
              <p14:xfrm>
                <a:off x="7505170" y="3895380"/>
                <a:ext cx="91440" cy="180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91E1A25-1DAB-4860-A07E-61A9B459D5C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496530" y="3886740"/>
                  <a:ext cx="109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7B3FF6C-E6AE-41E4-BDA2-FEEC3779B3E6}"/>
                    </a:ext>
                  </a:extLst>
                </p14:cNvPr>
                <p14:cNvContentPartPr/>
                <p14:nvPr/>
              </p14:nvContentPartPr>
              <p14:xfrm>
                <a:off x="7616770" y="3989700"/>
                <a:ext cx="50400" cy="83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7B3FF6C-E6AE-41E4-BDA2-FEEC3779B3E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07770" y="3980700"/>
                  <a:ext cx="68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E089115-BAB5-4460-8C24-014D815FA0CC}"/>
                    </a:ext>
                  </a:extLst>
                </p14:cNvPr>
                <p14:cNvContentPartPr/>
                <p14:nvPr/>
              </p14:nvContentPartPr>
              <p14:xfrm>
                <a:off x="7687690" y="3993660"/>
                <a:ext cx="79920" cy="91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E089115-BAB5-4460-8C24-014D815FA0C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679050" y="3984660"/>
                  <a:ext cx="97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F09BDB4-B34F-4C3C-9BDE-A060E0971912}"/>
                    </a:ext>
                  </a:extLst>
                </p14:cNvPr>
                <p14:cNvContentPartPr/>
                <p14:nvPr/>
              </p14:nvContentPartPr>
              <p14:xfrm>
                <a:off x="7788490" y="3989700"/>
                <a:ext cx="76680" cy="103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F09BDB4-B34F-4C3C-9BDE-A060E097191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79490" y="3981060"/>
                  <a:ext cx="9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9BDE84A-7809-42FC-8EEF-5BB92A92E79D}"/>
                    </a:ext>
                  </a:extLst>
                </p14:cNvPr>
                <p14:cNvContentPartPr/>
                <p14:nvPr/>
              </p14:nvContentPartPr>
              <p14:xfrm>
                <a:off x="7901170" y="3992940"/>
                <a:ext cx="69840" cy="889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9BDE84A-7809-42FC-8EEF-5BB92A92E79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892530" y="3984300"/>
                  <a:ext cx="87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2F83DD5-BDC2-429D-8B54-FDDE9C2B9AEF}"/>
                    </a:ext>
                  </a:extLst>
                </p14:cNvPr>
                <p14:cNvContentPartPr/>
                <p14:nvPr/>
              </p14:nvContentPartPr>
              <p14:xfrm>
                <a:off x="7988290" y="3990060"/>
                <a:ext cx="59760" cy="91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2F83DD5-BDC2-429D-8B54-FDDE9C2B9AE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979290" y="3981420"/>
                  <a:ext cx="77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257A5C7-9826-4DEF-B628-81E732BE0789}"/>
                    </a:ext>
                  </a:extLst>
                </p14:cNvPr>
                <p14:cNvContentPartPr/>
                <p14:nvPr/>
              </p14:nvContentPartPr>
              <p14:xfrm>
                <a:off x="8089090" y="3862260"/>
                <a:ext cx="28080" cy="216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257A5C7-9826-4DEF-B628-81E732BE078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080090" y="3853260"/>
                  <a:ext cx="45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6AE655-6827-4501-9D0D-1219706B2BF6}"/>
                    </a:ext>
                  </a:extLst>
                </p14:cNvPr>
                <p14:cNvContentPartPr/>
                <p14:nvPr/>
              </p14:nvContentPartPr>
              <p14:xfrm>
                <a:off x="8062810" y="3970620"/>
                <a:ext cx="108360" cy="21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6AE655-6827-4501-9D0D-1219706B2BF6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53810" y="3961980"/>
                  <a:ext cx="126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01744F05-29DD-42C7-861C-7152047E1441}"/>
              </a:ext>
            </a:extLst>
          </p:cNvPr>
          <p:cNvGrpSpPr/>
          <p:nvPr/>
        </p:nvGrpSpPr>
        <p:grpSpPr>
          <a:xfrm>
            <a:off x="8298970" y="3905820"/>
            <a:ext cx="382680" cy="207360"/>
            <a:chOff x="8298970" y="3905820"/>
            <a:chExt cx="3826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4D7439D8-7721-4891-97E6-1D22D84CA5B6}"/>
                    </a:ext>
                  </a:extLst>
                </p14:cNvPr>
                <p14:cNvContentPartPr/>
                <p14:nvPr/>
              </p14:nvContentPartPr>
              <p14:xfrm>
                <a:off x="8331370" y="3905820"/>
                <a:ext cx="7560" cy="14328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4D7439D8-7721-4891-97E6-1D22D84CA5B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322730" y="3896820"/>
                  <a:ext cx="25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050" name="Ink 2049">
                  <a:extLst>
                    <a:ext uri="{FF2B5EF4-FFF2-40B4-BE49-F238E27FC236}">
                      <a16:creationId xmlns:a16="http://schemas.microsoft.com/office/drawing/2014/main" id="{8ED49F4A-94CC-4250-A807-2EEB6575EDB6}"/>
                    </a:ext>
                  </a:extLst>
                </p14:cNvPr>
                <p14:cNvContentPartPr/>
                <p14:nvPr/>
              </p14:nvContentPartPr>
              <p14:xfrm>
                <a:off x="8298970" y="3907620"/>
                <a:ext cx="72360" cy="7920"/>
              </p14:xfrm>
            </p:contentPart>
          </mc:Choice>
          <mc:Fallback>
            <p:pic>
              <p:nvPicPr>
                <p:cNvPr id="2050" name="Ink 2049">
                  <a:extLst>
                    <a:ext uri="{FF2B5EF4-FFF2-40B4-BE49-F238E27FC236}">
                      <a16:creationId xmlns:a16="http://schemas.microsoft.com/office/drawing/2014/main" id="{8ED49F4A-94CC-4250-A807-2EEB6575EDB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90330" y="3898620"/>
                  <a:ext cx="90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6B09583E-BFC7-4BA4-BD6C-A22BD901BF08}"/>
                    </a:ext>
                  </a:extLst>
                </p14:cNvPr>
                <p14:cNvContentPartPr/>
                <p14:nvPr/>
              </p14:nvContentPartPr>
              <p14:xfrm>
                <a:off x="8301490" y="4040820"/>
                <a:ext cx="55080" cy="12600"/>
              </p14:xfrm>
            </p:contentPart>
          </mc:Choice>
          <mc:Fallback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6B09583E-BFC7-4BA4-BD6C-A22BD901BF0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92490" y="4032180"/>
                  <a:ext cx="7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C5C8903E-C19C-4902-94F1-42B7FF348E7B}"/>
                    </a:ext>
                  </a:extLst>
                </p14:cNvPr>
                <p14:cNvContentPartPr/>
                <p14:nvPr/>
              </p14:nvContentPartPr>
              <p14:xfrm>
                <a:off x="8379250" y="3989700"/>
                <a:ext cx="77760" cy="12348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C5C8903E-C19C-4902-94F1-42B7FF348E7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70610" y="3980700"/>
                  <a:ext cx="95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96E63F39-BF06-46CE-8ECD-E17F7D39A130}"/>
                    </a:ext>
                  </a:extLst>
                </p14:cNvPr>
                <p14:cNvContentPartPr/>
                <p14:nvPr/>
              </p14:nvContentPartPr>
              <p14:xfrm>
                <a:off x="8449810" y="3911940"/>
                <a:ext cx="107280" cy="14580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96E63F39-BF06-46CE-8ECD-E17F7D39A13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41170" y="3902940"/>
                  <a:ext cx="12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65CD6EF9-A4B1-4F39-88A1-FCDFE8D9058B}"/>
                    </a:ext>
                  </a:extLst>
                </p14:cNvPr>
                <p14:cNvContentPartPr/>
                <p14:nvPr/>
              </p14:nvContentPartPr>
              <p14:xfrm>
                <a:off x="8590210" y="3912300"/>
                <a:ext cx="11520" cy="147600"/>
              </p14:xfrm>
            </p:contentPart>
          </mc:Choice>
          <mc:Fallback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65CD6EF9-A4B1-4F39-88A1-FCDFE8D9058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581210" y="3903660"/>
                  <a:ext cx="29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21365786-9CCE-41EB-BC65-7F143C32A709}"/>
                    </a:ext>
                  </a:extLst>
                </p14:cNvPr>
                <p14:cNvContentPartPr/>
                <p14:nvPr/>
              </p14:nvContentPartPr>
              <p14:xfrm>
                <a:off x="8599930" y="3908700"/>
                <a:ext cx="81720" cy="155520"/>
              </p14:xfrm>
            </p:contentPart>
          </mc:Choice>
          <mc:Fallback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21365786-9CCE-41EB-BC65-7F143C32A70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590930" y="3899700"/>
                  <a:ext cx="993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78A8BFCF-7D73-4D86-9C5B-BFE73627E16D}"/>
              </a:ext>
            </a:extLst>
          </p:cNvPr>
          <p:cNvGrpSpPr/>
          <p:nvPr/>
        </p:nvGrpSpPr>
        <p:grpSpPr>
          <a:xfrm>
            <a:off x="8777770" y="3911940"/>
            <a:ext cx="359280" cy="215640"/>
            <a:chOff x="8777770" y="3911940"/>
            <a:chExt cx="35928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D3C02E14-A7D0-4C9C-BC8F-341AB20BD25B}"/>
                    </a:ext>
                  </a:extLst>
                </p14:cNvPr>
                <p14:cNvContentPartPr/>
                <p14:nvPr/>
              </p14:nvContentPartPr>
              <p14:xfrm>
                <a:off x="8777770" y="3936780"/>
                <a:ext cx="6480" cy="126720"/>
              </p14:xfrm>
            </p:contentPart>
          </mc:Choice>
          <mc:Fallback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D3C02E14-A7D0-4C9C-BC8F-341AB20BD25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769130" y="3927780"/>
                  <a:ext cx="24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E5ED57DA-2CDC-45AA-9E1C-A7293D6A4D28}"/>
                    </a:ext>
                  </a:extLst>
                </p14:cNvPr>
                <p14:cNvContentPartPr/>
                <p14:nvPr/>
              </p14:nvContentPartPr>
              <p14:xfrm>
                <a:off x="8818090" y="3924900"/>
                <a:ext cx="62640" cy="133920"/>
              </p14:xfrm>
            </p:contentPart>
          </mc:Choice>
          <mc:Fallback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E5ED57DA-2CDC-45AA-9E1C-A7293D6A4D2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809450" y="3916260"/>
                  <a:ext cx="80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75FD4B10-6F8F-4D34-B255-B9107F97351E}"/>
                    </a:ext>
                  </a:extLst>
                </p14:cNvPr>
                <p14:cNvContentPartPr/>
                <p14:nvPr/>
              </p14:nvContentPartPr>
              <p14:xfrm>
                <a:off x="8920690" y="4008060"/>
                <a:ext cx="56160" cy="119520"/>
              </p14:xfrm>
            </p:contentPart>
          </mc:Choice>
          <mc:Fallback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75FD4B10-6F8F-4D34-B255-B9107F97351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911690" y="3999060"/>
                  <a:ext cx="73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CC4D8864-C00A-4ED6-A494-49CB713B5B1C}"/>
                    </a:ext>
                  </a:extLst>
                </p14:cNvPr>
                <p14:cNvContentPartPr/>
                <p14:nvPr/>
              </p14:nvContentPartPr>
              <p14:xfrm>
                <a:off x="9008170" y="3911940"/>
                <a:ext cx="41400" cy="166320"/>
              </p14:xfrm>
            </p:contentPart>
          </mc:Choice>
          <mc:Fallback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CC4D8864-C00A-4ED6-A494-49CB713B5B1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999530" y="3902940"/>
                  <a:ext cx="59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63ABC8ED-4559-42A8-8B71-C7CE0B4B14A5}"/>
                    </a:ext>
                  </a:extLst>
                </p14:cNvPr>
                <p14:cNvContentPartPr/>
                <p14:nvPr/>
              </p14:nvContentPartPr>
              <p14:xfrm>
                <a:off x="9069370" y="3949740"/>
                <a:ext cx="67680" cy="129240"/>
              </p14:xfrm>
            </p:contentPart>
          </mc:Choice>
          <mc:Fallback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63ABC8ED-4559-42A8-8B71-C7CE0B4B14A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060370" y="3940740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2" name="Group 2121">
            <a:extLst>
              <a:ext uri="{FF2B5EF4-FFF2-40B4-BE49-F238E27FC236}">
                <a16:creationId xmlns:a16="http://schemas.microsoft.com/office/drawing/2014/main" id="{11830C3E-AFC4-450E-B44E-82EC6D779DC2}"/>
              </a:ext>
            </a:extLst>
          </p:cNvPr>
          <p:cNvGrpSpPr/>
          <p:nvPr/>
        </p:nvGrpSpPr>
        <p:grpSpPr>
          <a:xfrm>
            <a:off x="8310130" y="2767860"/>
            <a:ext cx="73080" cy="123480"/>
            <a:chOff x="8310130" y="2767860"/>
            <a:chExt cx="7308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BAE45111-E0B7-4AAE-AB2B-8EA4F2735F94}"/>
                    </a:ext>
                  </a:extLst>
                </p14:cNvPr>
                <p14:cNvContentPartPr/>
                <p14:nvPr/>
              </p14:nvContentPartPr>
              <p14:xfrm>
                <a:off x="8310130" y="2767860"/>
                <a:ext cx="73080" cy="123480"/>
              </p14:xfrm>
            </p:contentPart>
          </mc:Choice>
          <mc:Fallback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BAE45111-E0B7-4AAE-AB2B-8EA4F2735F9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301490" y="2759220"/>
                  <a:ext cx="90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D1DE7FAF-F588-40FA-9EA7-FA31DBF8FD15}"/>
                    </a:ext>
                  </a:extLst>
                </p14:cNvPr>
                <p14:cNvContentPartPr/>
                <p14:nvPr/>
              </p14:nvContentPartPr>
              <p14:xfrm>
                <a:off x="8365210" y="2831580"/>
                <a:ext cx="3600" cy="15840"/>
              </p14:xfrm>
            </p:contentPart>
          </mc:Choice>
          <mc:Fallback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D1DE7FAF-F588-40FA-9EA7-FA31DBF8FD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356210" y="2822940"/>
                  <a:ext cx="212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2131" name="Ink 2130">
                <a:extLst>
                  <a:ext uri="{FF2B5EF4-FFF2-40B4-BE49-F238E27FC236}">
                    <a16:creationId xmlns:a16="http://schemas.microsoft.com/office/drawing/2014/main" id="{D0916994-2BC7-4A91-8651-C1EA25E146E6}"/>
                  </a:ext>
                </a:extLst>
              </p14:cNvPr>
              <p14:cNvContentPartPr/>
              <p14:nvPr/>
            </p14:nvContentPartPr>
            <p14:xfrm>
              <a:off x="7476370" y="4104900"/>
              <a:ext cx="678600" cy="21240"/>
            </p14:xfrm>
          </p:contentPart>
        </mc:Choice>
        <mc:Fallback>
          <p:pic>
            <p:nvPicPr>
              <p:cNvPr id="2131" name="Ink 2130">
                <a:extLst>
                  <a:ext uri="{FF2B5EF4-FFF2-40B4-BE49-F238E27FC236}">
                    <a16:creationId xmlns:a16="http://schemas.microsoft.com/office/drawing/2014/main" id="{D0916994-2BC7-4A91-8651-C1EA25E146E6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467730" y="4096260"/>
                <a:ext cx="696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2177" name="Ink 2176">
                <a:extLst>
                  <a:ext uri="{FF2B5EF4-FFF2-40B4-BE49-F238E27FC236}">
                    <a16:creationId xmlns:a16="http://schemas.microsoft.com/office/drawing/2014/main" id="{A8B2EED1-BAA2-4DC8-86A8-7860C50F7467}"/>
                  </a:ext>
                </a:extLst>
              </p14:cNvPr>
              <p14:cNvContentPartPr/>
              <p14:nvPr/>
            </p14:nvContentPartPr>
            <p14:xfrm>
              <a:off x="8327410" y="4463100"/>
              <a:ext cx="61200" cy="104040"/>
            </p14:xfrm>
          </p:contentPart>
        </mc:Choice>
        <mc:Fallback>
          <p:pic>
            <p:nvPicPr>
              <p:cNvPr id="2177" name="Ink 2176">
                <a:extLst>
                  <a:ext uri="{FF2B5EF4-FFF2-40B4-BE49-F238E27FC236}">
                    <a16:creationId xmlns:a16="http://schemas.microsoft.com/office/drawing/2014/main" id="{A8B2EED1-BAA2-4DC8-86A8-7860C50F7467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8318410" y="4454100"/>
                <a:ext cx="78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2179" name="Ink 2178">
                <a:extLst>
                  <a:ext uri="{FF2B5EF4-FFF2-40B4-BE49-F238E27FC236}">
                    <a16:creationId xmlns:a16="http://schemas.microsoft.com/office/drawing/2014/main" id="{E652CECC-B410-4314-9137-902DEB503888}"/>
                  </a:ext>
                </a:extLst>
              </p14:cNvPr>
              <p14:cNvContentPartPr/>
              <p14:nvPr/>
            </p14:nvContentPartPr>
            <p14:xfrm>
              <a:off x="8350090" y="4873860"/>
              <a:ext cx="63360" cy="104400"/>
            </p14:xfrm>
          </p:contentPart>
        </mc:Choice>
        <mc:Fallback>
          <p:pic>
            <p:nvPicPr>
              <p:cNvPr id="2179" name="Ink 2178">
                <a:extLst>
                  <a:ext uri="{FF2B5EF4-FFF2-40B4-BE49-F238E27FC236}">
                    <a16:creationId xmlns:a16="http://schemas.microsoft.com/office/drawing/2014/main" id="{E652CECC-B410-4314-9137-902DEB503888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341090" y="4865220"/>
                <a:ext cx="810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4" name="Group 2193">
            <a:extLst>
              <a:ext uri="{FF2B5EF4-FFF2-40B4-BE49-F238E27FC236}">
                <a16:creationId xmlns:a16="http://schemas.microsoft.com/office/drawing/2014/main" id="{52CB3AAC-A031-4D52-B6C6-DEA0A72E867F}"/>
              </a:ext>
            </a:extLst>
          </p:cNvPr>
          <p:cNvGrpSpPr/>
          <p:nvPr/>
        </p:nvGrpSpPr>
        <p:grpSpPr>
          <a:xfrm>
            <a:off x="7987930" y="4463820"/>
            <a:ext cx="336960" cy="298080"/>
            <a:chOff x="7987930" y="4463820"/>
            <a:chExt cx="3369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181" name="Ink 2180">
                  <a:extLst>
                    <a:ext uri="{FF2B5EF4-FFF2-40B4-BE49-F238E27FC236}">
                      <a16:creationId xmlns:a16="http://schemas.microsoft.com/office/drawing/2014/main" id="{692C1DC9-9687-4AF9-941D-49C03F13E5A5}"/>
                    </a:ext>
                  </a:extLst>
                </p14:cNvPr>
                <p14:cNvContentPartPr/>
                <p14:nvPr/>
              </p14:nvContentPartPr>
              <p14:xfrm>
                <a:off x="7987930" y="4463820"/>
                <a:ext cx="83160" cy="139680"/>
              </p14:xfrm>
            </p:contentPart>
          </mc:Choice>
          <mc:Fallback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692C1DC9-9687-4AF9-941D-49C03F13E5A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979290" y="4454820"/>
                  <a:ext cx="100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182" name="Ink 2181">
                  <a:extLst>
                    <a:ext uri="{FF2B5EF4-FFF2-40B4-BE49-F238E27FC236}">
                      <a16:creationId xmlns:a16="http://schemas.microsoft.com/office/drawing/2014/main" id="{46614706-CBBC-406B-8749-9E2D0FE31C6F}"/>
                    </a:ext>
                  </a:extLst>
                </p14:cNvPr>
                <p14:cNvContentPartPr/>
                <p14:nvPr/>
              </p14:nvContentPartPr>
              <p14:xfrm>
                <a:off x="8108890" y="4484700"/>
                <a:ext cx="20160" cy="99000"/>
              </p14:xfrm>
            </p:contentPart>
          </mc:Choice>
          <mc:Fallback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46614706-CBBC-406B-8749-9E2D0FE31C6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99890" y="4475700"/>
                  <a:ext cx="37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183" name="Ink 2182">
                  <a:extLst>
                    <a:ext uri="{FF2B5EF4-FFF2-40B4-BE49-F238E27FC236}">
                      <a16:creationId xmlns:a16="http://schemas.microsoft.com/office/drawing/2014/main" id="{C1AFD36E-5DEB-499B-BF4F-52D276DB1CA3}"/>
                    </a:ext>
                  </a:extLst>
                </p14:cNvPr>
                <p14:cNvContentPartPr/>
                <p14:nvPr/>
              </p14:nvContentPartPr>
              <p14:xfrm>
                <a:off x="8174770" y="4555980"/>
                <a:ext cx="10080" cy="9000"/>
              </p14:xfrm>
            </p:contentPart>
          </mc:Choice>
          <mc:Fallback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C1AFD36E-5DEB-499B-BF4F-52D276DB1CA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166130" y="4546980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187" name="Ink 2186">
                  <a:extLst>
                    <a:ext uri="{FF2B5EF4-FFF2-40B4-BE49-F238E27FC236}">
                      <a16:creationId xmlns:a16="http://schemas.microsoft.com/office/drawing/2014/main" id="{568003A0-0AC6-4970-BC4A-020F68C88126}"/>
                    </a:ext>
                  </a:extLst>
                </p14:cNvPr>
                <p14:cNvContentPartPr/>
                <p14:nvPr/>
              </p14:nvContentPartPr>
              <p14:xfrm>
                <a:off x="8221210" y="4488300"/>
                <a:ext cx="17280" cy="101880"/>
              </p14:xfrm>
            </p:contentPart>
          </mc:Choice>
          <mc:Fallback>
            <p:pic>
              <p:nvPicPr>
                <p:cNvPr id="2187" name="Ink 2186">
                  <a:extLst>
                    <a:ext uri="{FF2B5EF4-FFF2-40B4-BE49-F238E27FC236}">
                      <a16:creationId xmlns:a16="http://schemas.microsoft.com/office/drawing/2014/main" id="{568003A0-0AC6-4970-BC4A-020F68C8812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212210" y="4479660"/>
                  <a:ext cx="3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189" name="Ink 2188">
                  <a:extLst>
                    <a:ext uri="{FF2B5EF4-FFF2-40B4-BE49-F238E27FC236}">
                      <a16:creationId xmlns:a16="http://schemas.microsoft.com/office/drawing/2014/main" id="{2D57BEAE-B3DB-4A0F-ABDE-6E373C6BE51E}"/>
                    </a:ext>
                  </a:extLst>
                </p14:cNvPr>
                <p14:cNvContentPartPr/>
                <p14:nvPr/>
              </p14:nvContentPartPr>
              <p14:xfrm>
                <a:off x="8063890" y="4655340"/>
                <a:ext cx="18000" cy="106560"/>
              </p14:xfrm>
            </p:contentPart>
          </mc:Choice>
          <mc:Fallback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2D57BEAE-B3DB-4A0F-ABDE-6E373C6BE51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054890" y="4646700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33334FF8-F8CB-46DA-B491-A864E4899B91}"/>
                    </a:ext>
                  </a:extLst>
                </p14:cNvPr>
                <p14:cNvContentPartPr/>
                <p14:nvPr/>
              </p14:nvContentPartPr>
              <p14:xfrm>
                <a:off x="8101690" y="4656780"/>
                <a:ext cx="79560" cy="87840"/>
              </p14:xfrm>
            </p:contentPart>
          </mc:Choice>
          <mc:Fallback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33334FF8-F8CB-46DA-B491-A864E4899B9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093050" y="4647780"/>
                  <a:ext cx="97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192" name="Ink 2191">
                  <a:extLst>
                    <a:ext uri="{FF2B5EF4-FFF2-40B4-BE49-F238E27FC236}">
                      <a16:creationId xmlns:a16="http://schemas.microsoft.com/office/drawing/2014/main" id="{50254EEE-8940-4A41-82BB-17D7F5B63938}"/>
                    </a:ext>
                  </a:extLst>
                </p14:cNvPr>
                <p14:cNvContentPartPr/>
                <p14:nvPr/>
              </p14:nvContentPartPr>
              <p14:xfrm>
                <a:off x="8221570" y="4733820"/>
                <a:ext cx="10440" cy="11160"/>
              </p14:xfrm>
            </p:contentPart>
          </mc:Choice>
          <mc:Fallback>
            <p:pic>
              <p:nvPicPr>
                <p:cNvPr id="2192" name="Ink 2191">
                  <a:extLst>
                    <a:ext uri="{FF2B5EF4-FFF2-40B4-BE49-F238E27FC236}">
                      <a16:creationId xmlns:a16="http://schemas.microsoft.com/office/drawing/2014/main" id="{50254EEE-8940-4A41-82BB-17D7F5B6393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212930" y="4724820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93" name="Ink 2192">
                  <a:extLst>
                    <a:ext uri="{FF2B5EF4-FFF2-40B4-BE49-F238E27FC236}">
                      <a16:creationId xmlns:a16="http://schemas.microsoft.com/office/drawing/2014/main" id="{C52DC958-1B1E-4A62-B80C-64B23A54AD41}"/>
                    </a:ext>
                  </a:extLst>
                </p14:cNvPr>
                <p14:cNvContentPartPr/>
                <p14:nvPr/>
              </p14:nvContentPartPr>
              <p14:xfrm>
                <a:off x="8253250" y="4654980"/>
                <a:ext cx="71640" cy="99000"/>
              </p14:xfrm>
            </p:contentPart>
          </mc:Choice>
          <mc:Fallback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C52DC958-1B1E-4A62-B80C-64B23A54AD4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244250" y="4645980"/>
                  <a:ext cx="892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1" name="Group 2200">
            <a:extLst>
              <a:ext uri="{FF2B5EF4-FFF2-40B4-BE49-F238E27FC236}">
                <a16:creationId xmlns:a16="http://schemas.microsoft.com/office/drawing/2014/main" id="{68E9647C-B644-447C-8707-DC047B98A471}"/>
              </a:ext>
            </a:extLst>
          </p:cNvPr>
          <p:cNvGrpSpPr/>
          <p:nvPr/>
        </p:nvGrpSpPr>
        <p:grpSpPr>
          <a:xfrm>
            <a:off x="7972810" y="4865940"/>
            <a:ext cx="291240" cy="135360"/>
            <a:chOff x="7972810" y="4865940"/>
            <a:chExt cx="29124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195" name="Ink 2194">
                  <a:extLst>
                    <a:ext uri="{FF2B5EF4-FFF2-40B4-BE49-F238E27FC236}">
                      <a16:creationId xmlns:a16="http://schemas.microsoft.com/office/drawing/2014/main" id="{C8F73CCB-5ACF-4738-BEB3-D43FBA4D26B9}"/>
                    </a:ext>
                  </a:extLst>
                </p14:cNvPr>
                <p14:cNvContentPartPr/>
                <p14:nvPr/>
              </p14:nvContentPartPr>
              <p14:xfrm>
                <a:off x="7972810" y="4868460"/>
                <a:ext cx="111600" cy="103320"/>
              </p14:xfrm>
            </p:contentPart>
          </mc:Choice>
          <mc:Fallback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C8F73CCB-5ACF-4738-BEB3-D43FBA4D26B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963810" y="4859460"/>
                  <a:ext cx="12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196" name="Ink 2195">
                  <a:extLst>
                    <a:ext uri="{FF2B5EF4-FFF2-40B4-BE49-F238E27FC236}">
                      <a16:creationId xmlns:a16="http://schemas.microsoft.com/office/drawing/2014/main" id="{7DE697ED-B207-4291-A842-5C2199BA36AB}"/>
                    </a:ext>
                  </a:extLst>
                </p14:cNvPr>
                <p14:cNvContentPartPr/>
                <p14:nvPr/>
              </p14:nvContentPartPr>
              <p14:xfrm>
                <a:off x="8104570" y="4985460"/>
                <a:ext cx="12960" cy="15840"/>
              </p14:xfrm>
            </p:contentPart>
          </mc:Choice>
          <mc:Fallback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7DE697ED-B207-4291-A842-5C2199BA36A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095930" y="4976820"/>
                  <a:ext cx="3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200" name="Ink 2199">
                  <a:extLst>
                    <a:ext uri="{FF2B5EF4-FFF2-40B4-BE49-F238E27FC236}">
                      <a16:creationId xmlns:a16="http://schemas.microsoft.com/office/drawing/2014/main" id="{8A42521B-91A3-4276-8F8B-F6687AA26D8B}"/>
                    </a:ext>
                  </a:extLst>
                </p14:cNvPr>
                <p14:cNvContentPartPr/>
                <p14:nvPr/>
              </p14:nvContentPartPr>
              <p14:xfrm>
                <a:off x="8163610" y="4865940"/>
                <a:ext cx="100440" cy="129960"/>
              </p14:xfrm>
            </p:contentPart>
          </mc:Choice>
          <mc:Fallback>
            <p:pic>
              <p:nvPicPr>
                <p:cNvPr id="2200" name="Ink 2199">
                  <a:extLst>
                    <a:ext uri="{FF2B5EF4-FFF2-40B4-BE49-F238E27FC236}">
                      <a16:creationId xmlns:a16="http://schemas.microsoft.com/office/drawing/2014/main" id="{8A42521B-91A3-4276-8F8B-F6687AA26D8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154610" y="4856940"/>
                  <a:ext cx="1180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2425879A-D2AA-4C83-A816-8023FF35FA0C}"/>
                  </a:ext>
                </a:extLst>
              </p14:cNvPr>
              <p14:cNvContentPartPr/>
              <p14:nvPr/>
            </p14:nvContentPartPr>
            <p14:xfrm>
              <a:off x="7765450" y="2015820"/>
              <a:ext cx="106200" cy="21024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2425879A-D2AA-4C83-A816-8023FF35FA0C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756450" y="2007180"/>
                <a:ext cx="12384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55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63"/>
    </mc:Choice>
    <mc:Fallback>
      <p:transition spd="slow" advTm="780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4740-3901-496C-AF53-C335F608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Free light chain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9A80-4A9C-4DD9-B9F7-3DDB659D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Immuno-assay targeting the exposed epitope of circulating free light chains</a:t>
            </a:r>
          </a:p>
          <a:p>
            <a:r>
              <a:rPr lang="en-CA" dirty="0"/>
              <a:t>Free light chains are either kappa or lambda</a:t>
            </a:r>
          </a:p>
          <a:p>
            <a:r>
              <a:rPr lang="en-CA" dirty="0"/>
              <a:t>In reactive states (inflammation, infection), the free light chains will be elevated but the ratio should not be abnormal</a:t>
            </a:r>
          </a:p>
          <a:p>
            <a:r>
              <a:rPr lang="en-CA" dirty="0"/>
              <a:t>Normal ratio of kappa to lambda is 0.26-1.65</a:t>
            </a:r>
          </a:p>
          <a:p>
            <a:r>
              <a:rPr lang="en-CA" dirty="0"/>
              <a:t>In patients with chronic renal insufficiency EGFR &lt; 20, the accepted normal range is 0.37-3.05</a:t>
            </a:r>
          </a:p>
          <a:p>
            <a:r>
              <a:rPr lang="en-CA" dirty="0"/>
              <a:t>Severely elevated free light chains in multiple myeloma lead to cast nephropathy</a:t>
            </a:r>
          </a:p>
        </p:txBody>
      </p:sp>
    </p:spTree>
    <p:extLst>
      <p:ext uri="{BB962C8B-B14F-4D97-AF65-F5344CB8AC3E}">
        <p14:creationId xmlns:p14="http://schemas.microsoft.com/office/powerpoint/2010/main" val="81778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135"/>
    </mc:Choice>
    <mc:Fallback>
      <p:transition spd="slow" advTm="11213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>
            <a:extLst>
              <a:ext uri="{FF2B5EF4-FFF2-40B4-BE49-F238E27FC236}">
                <a16:creationId xmlns:a16="http://schemas.microsoft.com/office/drawing/2014/main" id="{BA377175-DD17-47B6-81FA-F287C66271AA}"/>
              </a:ext>
            </a:extLst>
          </p:cNvPr>
          <p:cNvSpPr/>
          <p:nvPr/>
        </p:nvSpPr>
        <p:spPr>
          <a:xfrm>
            <a:off x="-44450" y="0"/>
            <a:ext cx="9232900" cy="51367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33548F-DAD5-467F-91ED-D5B0A77C42E7}"/>
                  </a:ext>
                </a:extLst>
              </p14:cNvPr>
              <p14:cNvContentPartPr/>
              <p14:nvPr/>
            </p14:nvContentPartPr>
            <p14:xfrm>
              <a:off x="2067761" y="717062"/>
              <a:ext cx="929610" cy="13041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33548F-DAD5-467F-91ED-D5B0A77C42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8764" y="708063"/>
                <a:ext cx="947245" cy="132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0925AD-1D03-43AA-9C4B-9BCF4CE69B9D}"/>
                  </a:ext>
                </a:extLst>
              </p14:cNvPr>
              <p14:cNvContentPartPr/>
              <p14:nvPr/>
            </p14:nvContentPartPr>
            <p14:xfrm>
              <a:off x="2606951" y="1102622"/>
              <a:ext cx="456300" cy="42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0925AD-1D03-43AA-9C4B-9BCF4CE69B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7962" y="1093622"/>
                <a:ext cx="473919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84103-F2F5-43A5-8BEB-750A6DFADDFE}"/>
                  </a:ext>
                </a:extLst>
              </p14:cNvPr>
              <p14:cNvContentPartPr/>
              <p14:nvPr/>
            </p14:nvContentPartPr>
            <p14:xfrm>
              <a:off x="1856081" y="860162"/>
              <a:ext cx="276750" cy="49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84103-F2F5-43A5-8BEB-750A6DFADD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7072" y="851162"/>
                <a:ext cx="294407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B36F86-B2BC-4E8F-B6FF-A15F69D3D860}"/>
                  </a:ext>
                </a:extLst>
              </p14:cNvPr>
              <p14:cNvContentPartPr/>
              <p14:nvPr/>
            </p14:nvContentPartPr>
            <p14:xfrm>
              <a:off x="2392841" y="3442712"/>
              <a:ext cx="358020" cy="4811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B36F86-B2BC-4E8F-B6FF-A15F69D3D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846" y="3433709"/>
                <a:ext cx="375651" cy="498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ADDDD9-E716-4EA2-A1F5-82C7EBC38C4C}"/>
                  </a:ext>
                </a:extLst>
              </p14:cNvPr>
              <p14:cNvContentPartPr/>
              <p14:nvPr/>
            </p14:nvContentPartPr>
            <p14:xfrm>
              <a:off x="1824491" y="3413822"/>
              <a:ext cx="264600" cy="53055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ADDDD9-E716-4EA2-A1F5-82C7EBC38C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5491" y="3404824"/>
                <a:ext cx="282240" cy="548187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829C2AF-6B17-4D80-A7AD-E9D54E839FC4}"/>
              </a:ext>
            </a:extLst>
          </p:cNvPr>
          <p:cNvGrpSpPr/>
          <p:nvPr/>
        </p:nvGrpSpPr>
        <p:grpSpPr>
          <a:xfrm>
            <a:off x="324636" y="1603889"/>
            <a:ext cx="1702890" cy="1623240"/>
            <a:chOff x="166282" y="2060981"/>
            <a:chExt cx="2270520" cy="21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25815E-9B3A-4D02-B099-BF4D15586053}"/>
                    </a:ext>
                  </a:extLst>
                </p14:cNvPr>
                <p14:cNvContentPartPr/>
                <p14:nvPr/>
              </p14:nvContentPartPr>
              <p14:xfrm>
                <a:off x="334762" y="2944781"/>
                <a:ext cx="756720" cy="81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25815E-9B3A-4D02-B099-BF4D155860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122" y="2935781"/>
                  <a:ext cx="774360" cy="8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8F907F-AA2D-4BC1-A79D-4C40F3CFB47D}"/>
                    </a:ext>
                  </a:extLst>
                </p14:cNvPr>
                <p14:cNvContentPartPr/>
                <p14:nvPr/>
              </p14:nvContentPartPr>
              <p14:xfrm>
                <a:off x="510442" y="3320621"/>
                <a:ext cx="384120" cy="34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8F907F-AA2D-4BC1-A79D-4C40F3CFB4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442" y="3311621"/>
                  <a:ext cx="4017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904F2C-05EC-4D93-A71E-E24288781181}"/>
                    </a:ext>
                  </a:extLst>
                </p14:cNvPr>
                <p14:cNvContentPartPr/>
                <p14:nvPr/>
              </p14:nvContentPartPr>
              <p14:xfrm>
                <a:off x="217402" y="2368061"/>
                <a:ext cx="38160" cy="46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904F2C-05EC-4D93-A71E-E242887811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402" y="2359061"/>
                  <a:ext cx="558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7D50A48-65CB-4496-8B38-A008E7FDF4B0}"/>
                    </a:ext>
                  </a:extLst>
                </p14:cNvPr>
                <p14:cNvContentPartPr/>
                <p14:nvPr/>
              </p14:nvContentPartPr>
              <p14:xfrm>
                <a:off x="338722" y="2645621"/>
                <a:ext cx="158400" cy="27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7D50A48-65CB-4496-8B38-A008E7FDF4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0082" y="2636621"/>
                  <a:ext cx="176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369D87-FE87-4A19-AEC6-ADC06C05AB84}"/>
                    </a:ext>
                  </a:extLst>
                </p14:cNvPr>
                <p14:cNvContentPartPr/>
                <p14:nvPr/>
              </p14:nvContentPartPr>
              <p14:xfrm>
                <a:off x="480202" y="2386061"/>
                <a:ext cx="208080" cy="37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369D87-FE87-4A19-AEC6-ADC06C05AB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562" y="2377061"/>
                  <a:ext cx="225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F17794-61F1-4C31-9B5F-4A3808A12A77}"/>
                    </a:ext>
                  </a:extLst>
                </p14:cNvPr>
                <p14:cNvContentPartPr/>
                <p14:nvPr/>
              </p14:nvContentPartPr>
              <p14:xfrm>
                <a:off x="773602" y="2318021"/>
                <a:ext cx="41400" cy="41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F17794-61F1-4C31-9B5F-4A3808A12A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4602" y="2309381"/>
                  <a:ext cx="59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0358E9-263C-4BFC-B675-6865B78430E1}"/>
                    </a:ext>
                  </a:extLst>
                </p14:cNvPr>
                <p14:cNvContentPartPr/>
                <p14:nvPr/>
              </p14:nvContentPartPr>
              <p14:xfrm>
                <a:off x="821842" y="2290301"/>
                <a:ext cx="164880" cy="45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0358E9-263C-4BFC-B675-6865B78430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2842" y="2281301"/>
                  <a:ext cx="182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C79F52-1C53-4304-8E10-6D8006D5E5F7}"/>
                    </a:ext>
                  </a:extLst>
                </p14:cNvPr>
                <p14:cNvContentPartPr/>
                <p14:nvPr/>
              </p14:nvContentPartPr>
              <p14:xfrm>
                <a:off x="166282" y="3986981"/>
                <a:ext cx="87480" cy="23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C79F52-1C53-4304-8E10-6D8006D5E5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7282" y="3977981"/>
                  <a:ext cx="105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7D8CFA-4627-4685-B988-2E3ED8CF5140}"/>
                    </a:ext>
                  </a:extLst>
                </p14:cNvPr>
                <p14:cNvContentPartPr/>
                <p14:nvPr/>
              </p14:nvContentPartPr>
              <p14:xfrm>
                <a:off x="286162" y="3868541"/>
                <a:ext cx="80640" cy="21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7D8CFA-4627-4685-B988-2E3ED8CF51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162" y="3859541"/>
                  <a:ext cx="98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A9753C-8D60-4A5A-92DC-78525954EDBC}"/>
                    </a:ext>
                  </a:extLst>
                </p14:cNvPr>
                <p14:cNvContentPartPr/>
                <p14:nvPr/>
              </p14:nvContentPartPr>
              <p14:xfrm>
                <a:off x="386602" y="3997421"/>
                <a:ext cx="130320" cy="12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A9753C-8D60-4A5A-92DC-78525954ED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7602" y="3988421"/>
                  <a:ext cx="147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715F93-962C-496D-BA6B-E5509AC20A5E}"/>
                    </a:ext>
                  </a:extLst>
                </p14:cNvPr>
                <p14:cNvContentPartPr/>
                <p14:nvPr/>
              </p14:nvContentPartPr>
              <p14:xfrm>
                <a:off x="506482" y="3954221"/>
                <a:ext cx="73080" cy="14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715F93-962C-496D-BA6B-E5509AC20A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7482" y="3945221"/>
                  <a:ext cx="90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926337-0A51-450A-95B3-11D9440B520D}"/>
                    </a:ext>
                  </a:extLst>
                </p14:cNvPr>
                <p14:cNvContentPartPr/>
                <p14:nvPr/>
              </p14:nvContentPartPr>
              <p14:xfrm>
                <a:off x="611962" y="3949181"/>
                <a:ext cx="188280" cy="146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926337-0A51-450A-95B3-11D9440B52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3322" y="3940541"/>
                  <a:ext cx="205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21F57B-C834-45F8-AD1F-BA93A1DE9FC5}"/>
                    </a:ext>
                  </a:extLst>
                </p14:cNvPr>
                <p14:cNvContentPartPr/>
                <p14:nvPr/>
              </p14:nvContentPartPr>
              <p14:xfrm>
                <a:off x="772882" y="3963941"/>
                <a:ext cx="95400" cy="117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21F57B-C834-45F8-AD1F-BA93A1DE9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4242" y="3954941"/>
                  <a:ext cx="11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264E55-ABFA-4066-9438-762A73223D7C}"/>
                    </a:ext>
                  </a:extLst>
                </p14:cNvPr>
                <p14:cNvContentPartPr/>
                <p14:nvPr/>
              </p14:nvContentPartPr>
              <p14:xfrm>
                <a:off x="995362" y="3928301"/>
                <a:ext cx="116640" cy="15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264E55-ABFA-4066-9438-762A73223D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362" y="3919661"/>
                  <a:ext cx="134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6C0C3E-5C42-4975-B39A-503ED736CB18}"/>
                    </a:ext>
                  </a:extLst>
                </p14:cNvPr>
                <p14:cNvContentPartPr/>
                <p14:nvPr/>
              </p14:nvContentPartPr>
              <p14:xfrm>
                <a:off x="1101562" y="3732821"/>
                <a:ext cx="291960" cy="34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6C0C3E-5C42-4975-B39A-503ED736CB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2922" y="3723821"/>
                  <a:ext cx="309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FFB7AF-2476-44DB-A65A-94E8907D3E94}"/>
                    </a:ext>
                  </a:extLst>
                </p14:cNvPr>
                <p14:cNvContentPartPr/>
                <p14:nvPr/>
              </p14:nvContentPartPr>
              <p14:xfrm>
                <a:off x="1339522" y="2060981"/>
                <a:ext cx="1097280" cy="91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FFB7AF-2476-44DB-A65A-94E8907D3E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30882" y="2052341"/>
                  <a:ext cx="1114920" cy="9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DA0E62-A82B-498D-8072-A4DA28B39BDC}"/>
                    </a:ext>
                  </a:extLst>
                </p14:cNvPr>
                <p14:cNvContentPartPr/>
                <p14:nvPr/>
              </p14:nvContentPartPr>
              <p14:xfrm>
                <a:off x="1394242" y="3238901"/>
                <a:ext cx="840960" cy="88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DA0E62-A82B-498D-8072-A4DA28B39B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85242" y="3229901"/>
                  <a:ext cx="858600" cy="89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EA4597-D2EF-4993-869E-C8A53EA140CE}"/>
              </a:ext>
            </a:extLst>
          </p:cNvPr>
          <p:cNvGrpSpPr/>
          <p:nvPr/>
        </p:nvGrpSpPr>
        <p:grpSpPr>
          <a:xfrm>
            <a:off x="2090711" y="293162"/>
            <a:ext cx="702810" cy="359910"/>
            <a:chOff x="2499802" y="264941"/>
            <a:chExt cx="93708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5A488BE-C671-416B-99A9-61CAEE3E6ADD}"/>
                    </a:ext>
                  </a:extLst>
                </p14:cNvPr>
                <p14:cNvContentPartPr/>
                <p14:nvPr/>
              </p14:nvContentPartPr>
              <p14:xfrm>
                <a:off x="2499802" y="282221"/>
                <a:ext cx="30960" cy="39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5A488BE-C671-416B-99A9-61CAEE3E6AD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90802" y="273581"/>
                  <a:ext cx="486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D4CBEB-E16E-4314-8A30-0D166E141BB5}"/>
                    </a:ext>
                  </a:extLst>
                </p14:cNvPr>
                <p14:cNvContentPartPr/>
                <p14:nvPr/>
              </p14:nvContentPartPr>
              <p14:xfrm>
                <a:off x="2638042" y="448181"/>
                <a:ext cx="189000" cy="29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D4CBEB-E16E-4314-8A30-0D166E141B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9042" y="439181"/>
                  <a:ext cx="206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EB78A8F-0B95-464A-ACA0-924C5D6F4846}"/>
                    </a:ext>
                  </a:extLst>
                </p14:cNvPr>
                <p14:cNvContentPartPr/>
                <p14:nvPr/>
              </p14:nvContentPartPr>
              <p14:xfrm>
                <a:off x="2838562" y="264941"/>
                <a:ext cx="221040" cy="38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EB78A8F-0B95-464A-ACA0-924C5D6F48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29562" y="255941"/>
                  <a:ext cx="2386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846715-3752-4225-8792-5D1497CAEE84}"/>
                    </a:ext>
                  </a:extLst>
                </p14:cNvPr>
                <p14:cNvContentPartPr/>
                <p14:nvPr/>
              </p14:nvContentPartPr>
              <p14:xfrm>
                <a:off x="3182362" y="291221"/>
                <a:ext cx="26640" cy="41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846715-3752-4225-8792-5D1497CAEE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3722" y="282221"/>
                  <a:ext cx="442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C14813-6F51-4004-ACF4-021C752067E1}"/>
                    </a:ext>
                  </a:extLst>
                </p14:cNvPr>
                <p14:cNvContentPartPr/>
                <p14:nvPr/>
              </p14:nvContentPartPr>
              <p14:xfrm>
                <a:off x="3205762" y="301661"/>
                <a:ext cx="231120" cy="44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C14813-6F51-4004-ACF4-021C752067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97122" y="293021"/>
                  <a:ext cx="24876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C21251-AB49-4835-BEBB-F632EF1825A7}"/>
              </a:ext>
            </a:extLst>
          </p:cNvPr>
          <p:cNvGrpSpPr/>
          <p:nvPr/>
        </p:nvGrpSpPr>
        <p:grpSpPr>
          <a:xfrm>
            <a:off x="1404242" y="4001116"/>
            <a:ext cx="1297620" cy="907200"/>
            <a:chOff x="1872322" y="5334821"/>
            <a:chExt cx="1730160" cy="12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4349EE6-48AE-431D-B015-E5921AE591D6}"/>
                    </a:ext>
                  </a:extLst>
                </p14:cNvPr>
                <p14:cNvContentPartPr/>
                <p14:nvPr/>
              </p14:nvContentPartPr>
              <p14:xfrm>
                <a:off x="1872322" y="5334821"/>
                <a:ext cx="38160" cy="60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4349EE6-48AE-431D-B015-E5921AE591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63682" y="5325821"/>
                  <a:ext cx="558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68E7BB-2D89-4930-A037-8B92657313AA}"/>
                    </a:ext>
                  </a:extLst>
                </p14:cNvPr>
                <p14:cNvContentPartPr/>
                <p14:nvPr/>
              </p14:nvContentPartPr>
              <p14:xfrm>
                <a:off x="1877002" y="5389181"/>
                <a:ext cx="169560" cy="504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68E7BB-2D89-4930-A037-8B92657313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68002" y="5380541"/>
                  <a:ext cx="18720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F82906-AFD4-478B-849A-3036823343BA}"/>
                    </a:ext>
                  </a:extLst>
                </p14:cNvPr>
                <p14:cNvContentPartPr/>
                <p14:nvPr/>
              </p14:nvContentPartPr>
              <p14:xfrm>
                <a:off x="2070322" y="5692661"/>
                <a:ext cx="95760" cy="178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F82906-AFD4-478B-849A-3036823343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61322" y="5683661"/>
                  <a:ext cx="113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A4EB0B-4C05-4578-9389-99BFC99AEDDB}"/>
                    </a:ext>
                  </a:extLst>
                </p14:cNvPr>
                <p14:cNvContentPartPr/>
                <p14:nvPr/>
              </p14:nvContentPartPr>
              <p14:xfrm>
                <a:off x="2215042" y="5705621"/>
                <a:ext cx="101160" cy="29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A4EB0B-4C05-4578-9389-99BFC99AED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6402" y="5696621"/>
                  <a:ext cx="118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07122DC-31F4-43B8-B91C-826C751C8C5A}"/>
                    </a:ext>
                  </a:extLst>
                </p14:cNvPr>
                <p14:cNvContentPartPr/>
                <p14:nvPr/>
              </p14:nvContentPartPr>
              <p14:xfrm>
                <a:off x="2351122" y="5690141"/>
                <a:ext cx="112680" cy="316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07122DC-31F4-43B8-B91C-826C751C8C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42482" y="5681501"/>
                  <a:ext cx="130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FD9558-5642-45F0-8A85-EE7C77B68CB0}"/>
                    </a:ext>
                  </a:extLst>
                </p14:cNvPr>
                <p14:cNvContentPartPr/>
                <p14:nvPr/>
              </p14:nvContentPartPr>
              <p14:xfrm>
                <a:off x="2501242" y="5690501"/>
                <a:ext cx="130680" cy="16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FD9558-5642-45F0-8A85-EE7C77B68C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92602" y="5681861"/>
                  <a:ext cx="148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BB0A158-08D7-4B76-9B64-C68A273BA93A}"/>
                    </a:ext>
                  </a:extLst>
                </p14:cNvPr>
                <p14:cNvContentPartPr/>
                <p14:nvPr/>
              </p14:nvContentPartPr>
              <p14:xfrm>
                <a:off x="2878522" y="5393861"/>
                <a:ext cx="168840" cy="39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BB0A158-08D7-4B76-9B64-C68A273BA9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69522" y="5384861"/>
                  <a:ext cx="1864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6A9EF2-FDAD-45F1-9566-41DB4F318517}"/>
                    </a:ext>
                  </a:extLst>
                </p14:cNvPr>
                <p14:cNvContentPartPr/>
                <p14:nvPr/>
              </p14:nvContentPartPr>
              <p14:xfrm>
                <a:off x="2823442" y="5606261"/>
                <a:ext cx="117000" cy="1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6A9EF2-FDAD-45F1-9566-41DB4F3185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14802" y="5597261"/>
                  <a:ext cx="134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0249C3-BE2C-403E-AFD0-9D7215C58BE3}"/>
                    </a:ext>
                  </a:extLst>
                </p14:cNvPr>
                <p14:cNvContentPartPr/>
                <p14:nvPr/>
              </p14:nvContentPartPr>
              <p14:xfrm>
                <a:off x="3000202" y="5615621"/>
                <a:ext cx="69480" cy="19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0249C3-BE2C-403E-AFD0-9D7215C58B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91202" y="5606621"/>
                  <a:ext cx="87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21EDD3-7090-47ED-B82A-B54E18E3F4B6}"/>
                    </a:ext>
                  </a:extLst>
                </p14:cNvPr>
                <p14:cNvContentPartPr/>
                <p14:nvPr/>
              </p14:nvContentPartPr>
              <p14:xfrm>
                <a:off x="3080122" y="5625341"/>
                <a:ext cx="178560" cy="19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21EDD3-7090-47ED-B82A-B54E18E3F4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1482" y="5616341"/>
                  <a:ext cx="196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0DADC2-40B9-4445-A57B-29229715BD2E}"/>
                    </a:ext>
                  </a:extLst>
                </p14:cNvPr>
                <p14:cNvContentPartPr/>
                <p14:nvPr/>
              </p14:nvContentPartPr>
              <p14:xfrm>
                <a:off x="3262282" y="5609501"/>
                <a:ext cx="212400" cy="20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0DADC2-40B9-4445-A57B-29229715BD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53282" y="5600501"/>
                  <a:ext cx="230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5E965F-BFCA-4381-8D60-48550B9D687E}"/>
                    </a:ext>
                  </a:extLst>
                </p14:cNvPr>
                <p14:cNvContentPartPr/>
                <p14:nvPr/>
              </p14:nvContentPartPr>
              <p14:xfrm>
                <a:off x="1922362" y="6072821"/>
                <a:ext cx="257400" cy="36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5E965F-BFCA-4381-8D60-48550B9D68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13722" y="6063821"/>
                  <a:ext cx="275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46CF16-5659-4192-BD54-2CAB877DD909}"/>
                    </a:ext>
                  </a:extLst>
                </p14:cNvPr>
                <p14:cNvContentPartPr/>
                <p14:nvPr/>
              </p14:nvContentPartPr>
              <p14:xfrm>
                <a:off x="2088682" y="6128261"/>
                <a:ext cx="46440" cy="4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46CF16-5659-4192-BD54-2CAB877DD9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0042" y="6119621"/>
                  <a:ext cx="64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00027F-DE62-426D-8CC2-C3452005D3A5}"/>
                    </a:ext>
                  </a:extLst>
                </p14:cNvPr>
                <p14:cNvContentPartPr/>
                <p14:nvPr/>
              </p14:nvContentPartPr>
              <p14:xfrm>
                <a:off x="2247442" y="6043661"/>
                <a:ext cx="352800" cy="50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00027F-DE62-426D-8CC2-C3452005D3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8442" y="6034661"/>
                  <a:ext cx="3704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A89364-4056-4C82-9F05-6A545CEFFA89}"/>
                    </a:ext>
                  </a:extLst>
                </p14:cNvPr>
                <p14:cNvContentPartPr/>
                <p14:nvPr/>
              </p14:nvContentPartPr>
              <p14:xfrm>
                <a:off x="2515642" y="6216821"/>
                <a:ext cx="119520" cy="3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A89364-4056-4C82-9F05-6A545CEFFA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07002" y="6207821"/>
                  <a:ext cx="137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8FFC92-B1E0-4E5A-8936-55CD0E2473E7}"/>
                    </a:ext>
                  </a:extLst>
                </p14:cNvPr>
                <p14:cNvContentPartPr/>
                <p14:nvPr/>
              </p14:nvContentPartPr>
              <p14:xfrm>
                <a:off x="2784562" y="6010901"/>
                <a:ext cx="293760" cy="38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8FFC92-B1E0-4E5A-8936-55CD0E2473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5922" y="6002261"/>
                  <a:ext cx="311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E4FADB-F7C4-4E05-A719-A8BDE5F23391}"/>
                    </a:ext>
                  </a:extLst>
                </p14:cNvPr>
                <p14:cNvContentPartPr/>
                <p14:nvPr/>
              </p14:nvContentPartPr>
              <p14:xfrm>
                <a:off x="3097042" y="6215381"/>
                <a:ext cx="236520" cy="151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E4FADB-F7C4-4E05-A719-A8BDE5F233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8402" y="6206381"/>
                  <a:ext cx="25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00E260-A43D-4E53-87D6-CE47FC47B90E}"/>
                    </a:ext>
                  </a:extLst>
                </p14:cNvPr>
                <p14:cNvContentPartPr/>
                <p14:nvPr/>
              </p14:nvContentPartPr>
              <p14:xfrm>
                <a:off x="3286042" y="6067781"/>
                <a:ext cx="44640" cy="69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00E260-A43D-4E53-87D6-CE47FC47B9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77402" y="6059141"/>
                  <a:ext cx="62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89F1FB-E524-4EF1-BBAC-75F6DE5AB509}"/>
                    </a:ext>
                  </a:extLst>
                </p14:cNvPr>
                <p14:cNvContentPartPr/>
                <p14:nvPr/>
              </p14:nvContentPartPr>
              <p14:xfrm>
                <a:off x="3376042" y="6127181"/>
                <a:ext cx="226440" cy="21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89F1FB-E524-4EF1-BBAC-75F6DE5AB5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67042" y="6118181"/>
                  <a:ext cx="244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E4571C-98A4-414A-B986-51220443E200}"/>
              </a:ext>
            </a:extLst>
          </p:cNvPr>
          <p:cNvGrpSpPr/>
          <p:nvPr/>
        </p:nvGrpSpPr>
        <p:grpSpPr>
          <a:xfrm>
            <a:off x="2022671" y="914972"/>
            <a:ext cx="154710" cy="265950"/>
            <a:chOff x="2409082" y="1094021"/>
            <a:chExt cx="2062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8DD58A-990A-40BE-8E36-726A038D2B22}"/>
                    </a:ext>
                  </a:extLst>
                </p14:cNvPr>
                <p14:cNvContentPartPr/>
                <p14:nvPr/>
              </p14:nvContentPartPr>
              <p14:xfrm>
                <a:off x="2409082" y="1124981"/>
                <a:ext cx="106920" cy="32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8DD58A-990A-40BE-8E36-726A038D2B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00442" y="1116341"/>
                  <a:ext cx="124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72B790-A1FE-4EE3-9830-11D13D584D73}"/>
                    </a:ext>
                  </a:extLst>
                </p14:cNvPr>
                <p14:cNvContentPartPr/>
                <p14:nvPr/>
              </p14:nvContentPartPr>
              <p14:xfrm>
                <a:off x="2512762" y="1094021"/>
                <a:ext cx="102600" cy="32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72B790-A1FE-4EE3-9830-11D13D584D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04122" y="1085021"/>
                  <a:ext cx="12024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DAA83C4-174B-4530-9234-EA497649C6FF}"/>
              </a:ext>
            </a:extLst>
          </p:cNvPr>
          <p:cNvGrpSpPr/>
          <p:nvPr/>
        </p:nvGrpSpPr>
        <p:grpSpPr>
          <a:xfrm>
            <a:off x="2670671" y="1121522"/>
            <a:ext cx="219510" cy="198720"/>
            <a:chOff x="3273082" y="1369421"/>
            <a:chExt cx="2926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E3D928-9C65-4985-93C9-A634C2BBBD31}"/>
                    </a:ext>
                  </a:extLst>
                </p14:cNvPr>
                <p14:cNvContentPartPr/>
                <p14:nvPr/>
              </p14:nvContentPartPr>
              <p14:xfrm>
                <a:off x="3273082" y="1369421"/>
                <a:ext cx="255240" cy="192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E3D928-9C65-4985-93C9-A634C2BBBD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64442" y="1360421"/>
                  <a:ext cx="272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1EE2DC-B078-42EC-B3E7-61F9D1B58139}"/>
                    </a:ext>
                  </a:extLst>
                </p14:cNvPr>
                <p14:cNvContentPartPr/>
                <p14:nvPr/>
              </p14:nvContentPartPr>
              <p14:xfrm>
                <a:off x="3311602" y="1420541"/>
                <a:ext cx="254160" cy="213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1EE2DC-B078-42EC-B3E7-61F9D1B581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02602" y="1411901"/>
                  <a:ext cx="2718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1A571DF-6518-4D72-885B-B3E691888B40}"/>
                  </a:ext>
                </a:extLst>
              </p14:cNvPr>
              <p14:cNvContentPartPr/>
              <p14:nvPr/>
            </p14:nvContentPartPr>
            <p14:xfrm>
              <a:off x="1976501" y="3503462"/>
              <a:ext cx="68040" cy="22653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1A571DF-6518-4D72-885B-B3E691888B4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67501" y="3494473"/>
                <a:ext cx="85680" cy="24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9A31071-AC78-468D-880D-4A579169FE3A}"/>
                  </a:ext>
                </a:extLst>
              </p14:cNvPr>
              <p14:cNvContentPartPr/>
              <p14:nvPr/>
            </p14:nvContentPartPr>
            <p14:xfrm>
              <a:off x="2474921" y="3546392"/>
              <a:ext cx="148500" cy="22275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9A31071-AC78-468D-880D-4A579169FE3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65932" y="3537396"/>
                <a:ext cx="166119" cy="240383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91179F63-2C29-488E-8CB0-03CF84A09567}"/>
              </a:ext>
            </a:extLst>
          </p:cNvPr>
          <p:cNvGrpSpPr/>
          <p:nvPr/>
        </p:nvGrpSpPr>
        <p:grpSpPr>
          <a:xfrm>
            <a:off x="4613462" y="1914612"/>
            <a:ext cx="1023300" cy="1392660"/>
            <a:chOff x="5171362" y="2341061"/>
            <a:chExt cx="1364400" cy="18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292D95-9B0F-4B51-A4B1-B92336F9D3E7}"/>
                    </a:ext>
                  </a:extLst>
                </p14:cNvPr>
                <p14:cNvContentPartPr/>
                <p14:nvPr/>
              </p14:nvContentPartPr>
              <p14:xfrm>
                <a:off x="5452882" y="2838581"/>
                <a:ext cx="791280" cy="90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292D95-9B0F-4B51-A4B1-B92336F9D3E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3882" y="2829941"/>
                  <a:ext cx="80892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13B04A-6A8E-425C-BFC0-A0305A2F7DA6}"/>
                    </a:ext>
                  </a:extLst>
                </p14:cNvPr>
                <p14:cNvContentPartPr/>
                <p14:nvPr/>
              </p14:nvContentPartPr>
              <p14:xfrm>
                <a:off x="5577802" y="3288941"/>
                <a:ext cx="384120" cy="36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13B04A-6A8E-425C-BFC0-A0305A2F7D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68802" y="3280301"/>
                  <a:ext cx="4017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62F89F-BE0A-4781-ADDA-5B15FA548BC0}"/>
                    </a:ext>
                  </a:extLst>
                </p14:cNvPr>
                <p14:cNvContentPartPr/>
                <p14:nvPr/>
              </p14:nvContentPartPr>
              <p14:xfrm>
                <a:off x="5382322" y="2404781"/>
                <a:ext cx="12240" cy="392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62F89F-BE0A-4781-ADDA-5B15FA548B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73682" y="2396141"/>
                  <a:ext cx="29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097C7F-6EA0-4807-8075-200C89259D24}"/>
                    </a:ext>
                  </a:extLst>
                </p14:cNvPr>
                <p14:cNvContentPartPr/>
                <p14:nvPr/>
              </p14:nvContentPartPr>
              <p14:xfrm>
                <a:off x="5466202" y="2648141"/>
                <a:ext cx="119160" cy="247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097C7F-6EA0-4807-8075-200C89259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57562" y="2639501"/>
                  <a:ext cx="136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139607-C717-4B05-99D6-EB7A027F3B54}"/>
                    </a:ext>
                  </a:extLst>
                </p14:cNvPr>
                <p14:cNvContentPartPr/>
                <p14:nvPr/>
              </p14:nvContentPartPr>
              <p14:xfrm>
                <a:off x="5595802" y="2418101"/>
                <a:ext cx="176040" cy="330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139607-C717-4B05-99D6-EB7A027F3B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86802" y="2409461"/>
                  <a:ext cx="193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210230-B7FC-4965-AF7A-D8CCCD63C6D5}"/>
                    </a:ext>
                  </a:extLst>
                </p14:cNvPr>
                <p14:cNvContentPartPr/>
                <p14:nvPr/>
              </p14:nvContentPartPr>
              <p14:xfrm>
                <a:off x="5876242" y="2341061"/>
                <a:ext cx="253080" cy="37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210230-B7FC-4965-AF7A-D8CCCD63C6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7242" y="2332061"/>
                  <a:ext cx="270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BD396B-828B-4E34-9FA7-8066A851B9BF}"/>
                    </a:ext>
                  </a:extLst>
                </p14:cNvPr>
                <p14:cNvContentPartPr/>
                <p14:nvPr/>
              </p14:nvContentPartPr>
              <p14:xfrm>
                <a:off x="5171362" y="3923621"/>
                <a:ext cx="110520" cy="274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BD396B-828B-4E34-9FA7-8066A851B9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62362" y="3914981"/>
                  <a:ext cx="128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A8F42E-7EBF-4190-B234-B7304CAC2972}"/>
                    </a:ext>
                  </a:extLst>
                </p14:cNvPr>
                <p14:cNvContentPartPr/>
                <p14:nvPr/>
              </p14:nvContentPartPr>
              <p14:xfrm>
                <a:off x="5300602" y="3774221"/>
                <a:ext cx="85680" cy="262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A8F42E-7EBF-4190-B234-B7304CAC29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91962" y="3765221"/>
                  <a:ext cx="103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197922-CFA4-4A37-B390-C87312D6C3DA}"/>
                    </a:ext>
                  </a:extLst>
                </p14:cNvPr>
                <p14:cNvContentPartPr/>
                <p14:nvPr/>
              </p14:nvContentPartPr>
              <p14:xfrm>
                <a:off x="5377642" y="3971501"/>
                <a:ext cx="112320" cy="134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197922-CFA4-4A37-B390-C87312D6C3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69002" y="3962861"/>
                  <a:ext cx="129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8C08D0-7668-4F4F-99B1-B859A62F9537}"/>
                    </a:ext>
                  </a:extLst>
                </p14:cNvPr>
                <p14:cNvContentPartPr/>
                <p14:nvPr/>
              </p14:nvContentPartPr>
              <p14:xfrm>
                <a:off x="5529202" y="3955661"/>
                <a:ext cx="267480" cy="148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8C08D0-7668-4F4F-99B1-B859A62F95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0562" y="3947021"/>
                  <a:ext cx="285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48D360-1805-4B81-BBBD-A979F619E723}"/>
                    </a:ext>
                  </a:extLst>
                </p14:cNvPr>
                <p14:cNvContentPartPr/>
                <p14:nvPr/>
              </p14:nvContentPartPr>
              <p14:xfrm>
                <a:off x="5848882" y="3952781"/>
                <a:ext cx="121680" cy="10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48D360-1805-4B81-BBBD-A979F619E7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39882" y="3944141"/>
                  <a:ext cx="139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7AD50D-D0B4-4327-8D39-6B4E83339700}"/>
                    </a:ext>
                  </a:extLst>
                </p14:cNvPr>
                <p14:cNvContentPartPr/>
                <p14:nvPr/>
              </p14:nvContentPartPr>
              <p14:xfrm>
                <a:off x="6092962" y="3936941"/>
                <a:ext cx="96480" cy="13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7AD50D-D0B4-4327-8D39-6B4E833397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3962" y="3928301"/>
                  <a:ext cx="11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D7A1B9-674D-43F4-8C37-5693C91359AF}"/>
                    </a:ext>
                  </a:extLst>
                </p14:cNvPr>
                <p14:cNvContentPartPr/>
                <p14:nvPr/>
              </p14:nvContentPartPr>
              <p14:xfrm>
                <a:off x="6203482" y="3735701"/>
                <a:ext cx="332280" cy="334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D7A1B9-674D-43F4-8C37-5693C91359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94842" y="3726701"/>
                  <a:ext cx="34992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2AB00DC-3781-4145-B18A-0CFAD9E1BBEE}"/>
                  </a:ext>
                </a:extLst>
              </p14:cNvPr>
              <p14:cNvContentPartPr/>
              <p14:nvPr/>
            </p14:nvContentPartPr>
            <p14:xfrm>
              <a:off x="5599502" y="1782852"/>
              <a:ext cx="621000" cy="67959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2AB00DC-3781-4145-B18A-0CFAD9E1BBE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90502" y="1773848"/>
                <a:ext cx="638640" cy="697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BBCB6B0-BA3B-4F90-AEE7-3F104C0A0275}"/>
                  </a:ext>
                </a:extLst>
              </p14:cNvPr>
              <p14:cNvContentPartPr/>
              <p14:nvPr/>
            </p14:nvContentPartPr>
            <p14:xfrm>
              <a:off x="5631362" y="2700042"/>
              <a:ext cx="645300" cy="556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BBCB6B0-BA3B-4F90-AEE7-3F104C0A02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22365" y="2691042"/>
                <a:ext cx="662935" cy="57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7A3E0A9-684E-4FF5-8238-2D1655343CE7}"/>
              </a:ext>
            </a:extLst>
          </p:cNvPr>
          <p:cNvGrpSpPr/>
          <p:nvPr/>
        </p:nvGrpSpPr>
        <p:grpSpPr>
          <a:xfrm>
            <a:off x="6579872" y="904002"/>
            <a:ext cx="888300" cy="1048950"/>
            <a:chOff x="7793242" y="993581"/>
            <a:chExt cx="1184400" cy="13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405E04-3CB3-4CC8-885C-85C753725C1D}"/>
                    </a:ext>
                  </a:extLst>
                </p14:cNvPr>
                <p14:cNvContentPartPr/>
                <p14:nvPr/>
              </p14:nvContentPartPr>
              <p14:xfrm>
                <a:off x="7890442" y="993581"/>
                <a:ext cx="1045080" cy="1398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405E04-3CB3-4CC8-885C-85C753725C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81802" y="984941"/>
                  <a:ext cx="1062720" cy="14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AE7FF0-74D2-496C-BE22-4F7E6D38F994}"/>
                    </a:ext>
                  </a:extLst>
                </p14:cNvPr>
                <p14:cNvContentPartPr/>
                <p14:nvPr/>
              </p14:nvContentPartPr>
              <p14:xfrm>
                <a:off x="7793242" y="1191581"/>
                <a:ext cx="244440" cy="416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AE7FF0-74D2-496C-BE22-4F7E6D38F9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84242" y="1182581"/>
                  <a:ext cx="2620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4B060E-CA2A-44B4-AC22-4FF542F37517}"/>
                    </a:ext>
                  </a:extLst>
                </p14:cNvPr>
                <p14:cNvContentPartPr/>
                <p14:nvPr/>
              </p14:nvContentPartPr>
              <p14:xfrm>
                <a:off x="8471842" y="1583621"/>
                <a:ext cx="505800" cy="29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4B060E-CA2A-44B4-AC22-4FF542F375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63202" y="1574621"/>
                  <a:ext cx="5234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9F45C44-5EFF-4DB5-970C-CB838E12F0DD}"/>
              </a:ext>
            </a:extLst>
          </p:cNvPr>
          <p:cNvGrpSpPr/>
          <p:nvPr/>
        </p:nvGrpSpPr>
        <p:grpSpPr>
          <a:xfrm>
            <a:off x="6702722" y="436362"/>
            <a:ext cx="786240" cy="387180"/>
            <a:chOff x="7957042" y="370061"/>
            <a:chExt cx="104832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1235BC-A7EE-4BFA-8B87-2DB1FB00873C}"/>
                    </a:ext>
                  </a:extLst>
                </p14:cNvPr>
                <p14:cNvContentPartPr/>
                <p14:nvPr/>
              </p14:nvContentPartPr>
              <p14:xfrm>
                <a:off x="7957042" y="394541"/>
                <a:ext cx="79200" cy="316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1235BC-A7EE-4BFA-8B87-2DB1FB0087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48402" y="385901"/>
                  <a:ext cx="96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E68CE8-F9B8-43C8-A4B8-B972E2DC0971}"/>
                    </a:ext>
                  </a:extLst>
                </p14:cNvPr>
                <p14:cNvContentPartPr/>
                <p14:nvPr/>
              </p14:nvContentPartPr>
              <p14:xfrm>
                <a:off x="8151802" y="594701"/>
                <a:ext cx="125280" cy="29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E68CE8-F9B8-43C8-A4B8-B972E2DC09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43162" y="585701"/>
                  <a:ext cx="142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DE678E-AE3E-496E-A7E2-AA1F44C01CCF}"/>
                    </a:ext>
                  </a:extLst>
                </p14:cNvPr>
                <p14:cNvContentPartPr/>
                <p14:nvPr/>
              </p14:nvContentPartPr>
              <p14:xfrm>
                <a:off x="8326402" y="413981"/>
                <a:ext cx="239400" cy="34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DE678E-AE3E-496E-A7E2-AA1F44C01C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17762" y="404981"/>
                  <a:ext cx="2570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61726C-6D19-47D7-B72E-115C261B5419}"/>
                    </a:ext>
                  </a:extLst>
                </p14:cNvPr>
                <p14:cNvContentPartPr/>
                <p14:nvPr/>
              </p14:nvContentPartPr>
              <p14:xfrm>
                <a:off x="8717362" y="370061"/>
                <a:ext cx="288000" cy="37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61726C-6D19-47D7-B72E-115C261B54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08362" y="361421"/>
                  <a:ext cx="30564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CD6CDE6-8403-4B86-BA76-6612FA0BA2A6}"/>
              </a:ext>
            </a:extLst>
          </p:cNvPr>
          <p:cNvGrpSpPr/>
          <p:nvPr/>
        </p:nvGrpSpPr>
        <p:grpSpPr>
          <a:xfrm>
            <a:off x="6579062" y="3174702"/>
            <a:ext cx="552690" cy="555660"/>
            <a:chOff x="7792162" y="4021181"/>
            <a:chExt cx="73692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6A9A77-B91D-4D96-B1B7-1779BD3FE8C0}"/>
                    </a:ext>
                  </a:extLst>
                </p14:cNvPr>
                <p14:cNvContentPartPr/>
                <p14:nvPr/>
              </p14:nvContentPartPr>
              <p14:xfrm>
                <a:off x="7792162" y="4021181"/>
                <a:ext cx="541800" cy="569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6A9A77-B91D-4D96-B1B7-1779BD3FE8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83162" y="4012541"/>
                  <a:ext cx="5594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FE94D90-99F6-455F-A77D-2E69337D553C}"/>
                    </a:ext>
                  </a:extLst>
                </p14:cNvPr>
                <p14:cNvContentPartPr/>
                <p14:nvPr/>
              </p14:nvContentPartPr>
              <p14:xfrm>
                <a:off x="8023642" y="4245461"/>
                <a:ext cx="505440" cy="51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FE94D90-99F6-455F-A77D-2E69337D55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5002" y="4236821"/>
                  <a:ext cx="523080" cy="53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1D0FF6F-EC23-4104-9FD6-F9FA4E129A38}"/>
              </a:ext>
            </a:extLst>
          </p:cNvPr>
          <p:cNvGrpSpPr/>
          <p:nvPr/>
        </p:nvGrpSpPr>
        <p:grpSpPr>
          <a:xfrm>
            <a:off x="2809322" y="4177156"/>
            <a:ext cx="1004940" cy="389340"/>
            <a:chOff x="3745762" y="5569541"/>
            <a:chExt cx="133992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C1B9161-3150-4516-BC5F-529E6C016BF9}"/>
                    </a:ext>
                  </a:extLst>
                </p14:cNvPr>
                <p14:cNvContentPartPr/>
                <p14:nvPr/>
              </p14:nvContentPartPr>
              <p14:xfrm>
                <a:off x="3745762" y="5607701"/>
                <a:ext cx="130320" cy="480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C1B9161-3150-4516-BC5F-529E6C016B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37122" y="5599061"/>
                  <a:ext cx="1479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D5A579-816F-488C-8A94-81F430AEB4C0}"/>
                    </a:ext>
                  </a:extLst>
                </p14:cNvPr>
                <p14:cNvContentPartPr/>
                <p14:nvPr/>
              </p14:nvContentPartPr>
              <p14:xfrm>
                <a:off x="3893722" y="5794541"/>
                <a:ext cx="141480" cy="18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D5A579-816F-488C-8A94-81F430AEB4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84722" y="5785901"/>
                  <a:ext cx="159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9A350B5-614C-4740-BE55-6ACB6CD8D32A}"/>
                    </a:ext>
                  </a:extLst>
                </p14:cNvPr>
                <p14:cNvContentPartPr/>
                <p14:nvPr/>
              </p14:nvContentPartPr>
              <p14:xfrm>
                <a:off x="4035922" y="5781581"/>
                <a:ext cx="132480" cy="197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9A350B5-614C-4740-BE55-6ACB6CD8D3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27282" y="5772941"/>
                  <a:ext cx="150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FBC5E7-0320-40E5-A6B0-2548510B2968}"/>
                    </a:ext>
                  </a:extLst>
                </p14:cNvPr>
                <p14:cNvContentPartPr/>
                <p14:nvPr/>
              </p14:nvContentPartPr>
              <p14:xfrm>
                <a:off x="4187482" y="5816141"/>
                <a:ext cx="106560" cy="142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FBC5E7-0320-40E5-A6B0-2548510B29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78482" y="5807141"/>
                  <a:ext cx="124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BA6AB2A-84C7-41CB-B799-698D4295E726}"/>
                    </a:ext>
                  </a:extLst>
                </p14:cNvPr>
                <p14:cNvContentPartPr/>
                <p14:nvPr/>
              </p14:nvContentPartPr>
              <p14:xfrm>
                <a:off x="4310962" y="5817581"/>
                <a:ext cx="118440" cy="145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BA6AB2A-84C7-41CB-B799-698D4295E7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02322" y="5808941"/>
                  <a:ext cx="136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94C329-6484-4A8E-8676-E40E449664F9}"/>
                    </a:ext>
                  </a:extLst>
                </p14:cNvPr>
                <p14:cNvContentPartPr/>
                <p14:nvPr/>
              </p14:nvContentPartPr>
              <p14:xfrm>
                <a:off x="4448482" y="5822261"/>
                <a:ext cx="80640" cy="123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94C329-6484-4A8E-8676-E40E449664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39842" y="5813621"/>
                  <a:ext cx="98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948F32C-E305-46BF-86F5-E1974541038C}"/>
                    </a:ext>
                  </a:extLst>
                </p14:cNvPr>
                <p14:cNvContentPartPr/>
                <p14:nvPr/>
              </p14:nvContentPartPr>
              <p14:xfrm>
                <a:off x="4556842" y="5784821"/>
                <a:ext cx="368640" cy="172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948F32C-E305-46BF-86F5-E197454103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47842" y="5776181"/>
                  <a:ext cx="386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569E4D-6322-4805-92C4-817A135EE3A4}"/>
                    </a:ext>
                  </a:extLst>
                </p14:cNvPr>
                <p14:cNvContentPartPr/>
                <p14:nvPr/>
              </p14:nvContentPartPr>
              <p14:xfrm>
                <a:off x="4893802" y="5569541"/>
                <a:ext cx="191880" cy="49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569E4D-6322-4805-92C4-817A135EE3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5162" y="5560541"/>
                  <a:ext cx="20952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DC3ADDE-C3AD-48E0-BB82-731A4A06F75B}"/>
              </a:ext>
            </a:extLst>
          </p:cNvPr>
          <p:cNvGrpSpPr/>
          <p:nvPr/>
        </p:nvGrpSpPr>
        <p:grpSpPr>
          <a:xfrm>
            <a:off x="5466932" y="3927946"/>
            <a:ext cx="1168560" cy="667440"/>
            <a:chOff x="7289242" y="5237261"/>
            <a:chExt cx="1558080" cy="8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8D9C13-1836-49EE-B497-6E38C220FD49}"/>
                    </a:ext>
                  </a:extLst>
                </p14:cNvPr>
                <p14:cNvContentPartPr/>
                <p14:nvPr/>
              </p14:nvContentPartPr>
              <p14:xfrm>
                <a:off x="7333882" y="5237261"/>
                <a:ext cx="194760" cy="37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8D9C13-1836-49EE-B497-6E38C220FD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4882" y="5228621"/>
                  <a:ext cx="2124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105E4B-6944-4874-8553-E90115EECFD6}"/>
                    </a:ext>
                  </a:extLst>
                </p14:cNvPr>
                <p14:cNvContentPartPr/>
                <p14:nvPr/>
              </p14:nvContentPartPr>
              <p14:xfrm>
                <a:off x="7573282" y="5453981"/>
                <a:ext cx="342360" cy="142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1105E4B-6944-4874-8553-E90115EECF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64642" y="5445341"/>
                  <a:ext cx="360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4EFDF9-08F2-4F56-8974-C9F99CCA704F}"/>
                    </a:ext>
                  </a:extLst>
                </p14:cNvPr>
                <p14:cNvContentPartPr/>
                <p14:nvPr/>
              </p14:nvContentPartPr>
              <p14:xfrm>
                <a:off x="7928242" y="5263901"/>
                <a:ext cx="130320" cy="34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4EFDF9-08F2-4F56-8974-C9F99CCA70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19242" y="5254901"/>
                  <a:ext cx="147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FD86627-0B81-41F7-8CE0-77EEA781632E}"/>
                    </a:ext>
                  </a:extLst>
                </p14:cNvPr>
                <p14:cNvContentPartPr/>
                <p14:nvPr/>
              </p14:nvContentPartPr>
              <p14:xfrm>
                <a:off x="8089522" y="5468021"/>
                <a:ext cx="113760" cy="10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FD86627-0B81-41F7-8CE0-77EEA781632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80522" y="5459381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E68D6A-680C-47C2-AC09-EFF219D39F59}"/>
                    </a:ext>
                  </a:extLst>
                </p14:cNvPr>
                <p14:cNvContentPartPr/>
                <p14:nvPr/>
              </p14:nvContentPartPr>
              <p14:xfrm>
                <a:off x="8458522" y="5245541"/>
                <a:ext cx="147960" cy="345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E68D6A-680C-47C2-AC09-EFF219D39F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49522" y="5236541"/>
                  <a:ext cx="165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74A7D8-0CFC-4DF8-B004-58202A4160A9}"/>
                    </a:ext>
                  </a:extLst>
                </p14:cNvPr>
                <p14:cNvContentPartPr/>
                <p14:nvPr/>
              </p14:nvContentPartPr>
              <p14:xfrm>
                <a:off x="8417482" y="5372981"/>
                <a:ext cx="156240" cy="24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74A7D8-0CFC-4DF8-B004-58202A4160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8482" y="5363981"/>
                  <a:ext cx="173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F60D78-F74D-4169-AC06-0AFFA3B84C3C}"/>
                    </a:ext>
                  </a:extLst>
                </p14:cNvPr>
                <p14:cNvContentPartPr/>
                <p14:nvPr/>
              </p14:nvContentPartPr>
              <p14:xfrm>
                <a:off x="8568682" y="5441381"/>
                <a:ext cx="278640" cy="14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F60D78-F74D-4169-AC06-0AFFA3B84C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60042" y="5432741"/>
                  <a:ext cx="296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CC2CC7-7CCC-4344-A3A6-34BA92B1E899}"/>
                    </a:ext>
                  </a:extLst>
                </p14:cNvPr>
                <p14:cNvContentPartPr/>
                <p14:nvPr/>
              </p14:nvContentPartPr>
              <p14:xfrm>
                <a:off x="7289242" y="5782661"/>
                <a:ext cx="226440" cy="30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CC2CC7-7CCC-4344-A3A6-34BA92B1E8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80602" y="5773661"/>
                  <a:ext cx="244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7F3457-A44C-4548-A942-FCA8C91FED5A}"/>
                    </a:ext>
                  </a:extLst>
                </p14:cNvPr>
                <p14:cNvContentPartPr/>
                <p14:nvPr/>
              </p14:nvContentPartPr>
              <p14:xfrm>
                <a:off x="7472842" y="5798861"/>
                <a:ext cx="14040" cy="45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7F3457-A44C-4548-A942-FCA8C91FED5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64202" y="5790221"/>
                  <a:ext cx="31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61A453C-978A-48DE-8CD6-AE06FDE34381}"/>
                    </a:ext>
                  </a:extLst>
                </p14:cNvPr>
                <p14:cNvContentPartPr/>
                <p14:nvPr/>
              </p14:nvContentPartPr>
              <p14:xfrm>
                <a:off x="7534402" y="5736221"/>
                <a:ext cx="251640" cy="390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61A453C-978A-48DE-8CD6-AE06FDE343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25762" y="5727221"/>
                  <a:ext cx="2692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43D958-4086-4170-A4E3-B2E4F4F68DCB}"/>
                    </a:ext>
                  </a:extLst>
                </p14:cNvPr>
                <p14:cNvContentPartPr/>
                <p14:nvPr/>
              </p14:nvContentPartPr>
              <p14:xfrm>
                <a:off x="7742122" y="5876981"/>
                <a:ext cx="95760" cy="49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43D958-4086-4170-A4E3-B2E4F4F68D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33122" y="5868341"/>
                  <a:ext cx="113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48521BE-8B75-404E-B76F-E8E27A83E39F}"/>
                    </a:ext>
                  </a:extLst>
                </p14:cNvPr>
                <p14:cNvContentPartPr/>
                <p14:nvPr/>
              </p14:nvContentPartPr>
              <p14:xfrm>
                <a:off x="7977202" y="5714981"/>
                <a:ext cx="267480" cy="306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48521BE-8B75-404E-B76F-E8E27A83E39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68562" y="5705981"/>
                  <a:ext cx="2851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1B419D-CE1E-441B-9699-B7AEA69B6950}"/>
                    </a:ext>
                  </a:extLst>
                </p14:cNvPr>
                <p14:cNvContentPartPr/>
                <p14:nvPr/>
              </p14:nvContentPartPr>
              <p14:xfrm>
                <a:off x="8241802" y="5883821"/>
                <a:ext cx="167400" cy="11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1B419D-CE1E-441B-9699-B7AEA69B69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33162" y="5875181"/>
                  <a:ext cx="185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047BD1D-F361-4AC4-ADDD-3C2D93ABC006}"/>
                    </a:ext>
                  </a:extLst>
                </p14:cNvPr>
                <p14:cNvContentPartPr/>
                <p14:nvPr/>
              </p14:nvContentPartPr>
              <p14:xfrm>
                <a:off x="8373562" y="5759261"/>
                <a:ext cx="4680" cy="50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047BD1D-F361-4AC4-ADDD-3C2D93ABC00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64562" y="5750261"/>
                  <a:ext cx="22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832617-AC15-46A2-B1EC-BEADB2AF2D46}"/>
                    </a:ext>
                  </a:extLst>
                </p14:cNvPr>
                <p14:cNvContentPartPr/>
                <p14:nvPr/>
              </p14:nvContentPartPr>
              <p14:xfrm>
                <a:off x="8434042" y="5838461"/>
                <a:ext cx="122400" cy="140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832617-AC15-46A2-B1EC-BEADB2AF2D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25042" y="5829461"/>
                  <a:ext cx="1400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906E14-015C-4F8B-A48E-E3F33880F86E}"/>
              </a:ext>
            </a:extLst>
          </p:cNvPr>
          <p:cNvGrpSpPr/>
          <p:nvPr/>
        </p:nvGrpSpPr>
        <p:grpSpPr>
          <a:xfrm>
            <a:off x="6836642" y="4004086"/>
            <a:ext cx="890460" cy="481950"/>
            <a:chOff x="9115522" y="5338781"/>
            <a:chExt cx="118728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AF6088-8E2F-4F03-B607-5B81FC306C38}"/>
                    </a:ext>
                  </a:extLst>
                </p14:cNvPr>
                <p14:cNvContentPartPr/>
                <p14:nvPr/>
              </p14:nvContentPartPr>
              <p14:xfrm>
                <a:off x="9115522" y="5338781"/>
                <a:ext cx="181080" cy="64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AF6088-8E2F-4F03-B607-5B81FC306C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06882" y="5329781"/>
                  <a:ext cx="1987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B11511E-C391-49FE-9272-C45BDE9AD72F}"/>
                    </a:ext>
                  </a:extLst>
                </p14:cNvPr>
                <p14:cNvContentPartPr/>
                <p14:nvPr/>
              </p14:nvContentPartPr>
              <p14:xfrm>
                <a:off x="9337282" y="5485661"/>
                <a:ext cx="242280" cy="366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B11511E-C391-49FE-9272-C45BDE9AD7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28282" y="5477021"/>
                  <a:ext cx="259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702575-EAF5-40E7-8A81-A0AE8ED43215}"/>
                    </a:ext>
                  </a:extLst>
                </p14:cNvPr>
                <p14:cNvContentPartPr/>
                <p14:nvPr/>
              </p14:nvContentPartPr>
              <p14:xfrm>
                <a:off x="9641842" y="5709941"/>
                <a:ext cx="25560" cy="128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702575-EAF5-40E7-8A81-A0AE8ED432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32842" y="5700941"/>
                  <a:ext cx="43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F63067-7920-46F3-9CCA-DD02BA815BC3}"/>
                    </a:ext>
                  </a:extLst>
                </p14:cNvPr>
                <p14:cNvContentPartPr/>
                <p14:nvPr/>
              </p14:nvContentPartPr>
              <p14:xfrm>
                <a:off x="9645082" y="5563781"/>
                <a:ext cx="17640" cy="5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F63067-7920-46F3-9CCA-DD02BA815B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36082" y="5555141"/>
                  <a:ext cx="3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492F03-7353-4B8E-9EFA-372922893EBF}"/>
                    </a:ext>
                  </a:extLst>
                </p14:cNvPr>
                <p14:cNvContentPartPr/>
                <p14:nvPr/>
              </p14:nvContentPartPr>
              <p14:xfrm>
                <a:off x="9712402" y="5627501"/>
                <a:ext cx="522360" cy="194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492F03-7353-4B8E-9EFA-372922893E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03402" y="5618501"/>
                  <a:ext cx="540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41FA3A-A8DB-471D-8895-770D084E2560}"/>
                    </a:ext>
                  </a:extLst>
                </p14:cNvPr>
                <p14:cNvContentPartPr/>
                <p14:nvPr/>
              </p14:nvContentPartPr>
              <p14:xfrm>
                <a:off x="10056922" y="5341661"/>
                <a:ext cx="245880" cy="54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41FA3A-A8DB-471D-8895-770D084E25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47922" y="5332661"/>
                  <a:ext cx="263520" cy="56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53C4D2A-91C0-4BF3-8061-1305387945EB}"/>
              </a:ext>
            </a:extLst>
          </p:cNvPr>
          <p:cNvGrpSpPr/>
          <p:nvPr/>
        </p:nvGrpSpPr>
        <p:grpSpPr>
          <a:xfrm>
            <a:off x="6680312" y="1091382"/>
            <a:ext cx="95580" cy="182250"/>
            <a:chOff x="7927162" y="1243421"/>
            <a:chExt cx="1274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63A25E0-286C-4AA0-AEE6-0E8DF6F3AAEA}"/>
                    </a:ext>
                  </a:extLst>
                </p14:cNvPr>
                <p14:cNvContentPartPr/>
                <p14:nvPr/>
              </p14:nvContentPartPr>
              <p14:xfrm>
                <a:off x="7927162" y="1243421"/>
                <a:ext cx="83160" cy="243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63A25E0-286C-4AA0-AEE6-0E8DF6F3AAE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18162" y="1234421"/>
                  <a:ext cx="100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4AB7CD-9885-4503-A63A-D1B8C14F0FF7}"/>
                    </a:ext>
                  </a:extLst>
                </p14:cNvPr>
                <p14:cNvContentPartPr/>
                <p14:nvPr/>
              </p14:nvContentPartPr>
              <p14:xfrm>
                <a:off x="7968562" y="1245941"/>
                <a:ext cx="86040" cy="198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4AB7CD-9885-4503-A63A-D1B8C14F0F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59922" y="1237301"/>
                  <a:ext cx="1036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763AA51-9C5B-49E2-B287-FF8F572ED6BB}"/>
              </a:ext>
            </a:extLst>
          </p:cNvPr>
          <p:cNvGrpSpPr/>
          <p:nvPr/>
        </p:nvGrpSpPr>
        <p:grpSpPr>
          <a:xfrm>
            <a:off x="7161452" y="1341402"/>
            <a:ext cx="241110" cy="96930"/>
            <a:chOff x="8568682" y="1576781"/>
            <a:chExt cx="3214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03039E2-D069-4FCC-AF1D-1081E73D5369}"/>
                    </a:ext>
                  </a:extLst>
                </p14:cNvPr>
                <p14:cNvContentPartPr/>
                <p14:nvPr/>
              </p14:nvContentPartPr>
              <p14:xfrm>
                <a:off x="8568682" y="1576781"/>
                <a:ext cx="221760" cy="110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03039E2-D069-4FCC-AF1D-1081E73D536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60042" y="1567781"/>
                  <a:ext cx="239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C607BD-F070-487F-8527-87FF54F80262}"/>
                    </a:ext>
                  </a:extLst>
                </p14:cNvPr>
                <p14:cNvContentPartPr/>
                <p14:nvPr/>
              </p14:nvContentPartPr>
              <p14:xfrm>
                <a:off x="8620162" y="1608461"/>
                <a:ext cx="270000" cy="9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C607BD-F070-487F-8527-87FF54F802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11522" y="1599461"/>
                  <a:ext cx="2876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7B43840-1D05-441D-8B75-2BCD01D99817}"/>
              </a:ext>
            </a:extLst>
          </p:cNvPr>
          <p:cNvGrpSpPr/>
          <p:nvPr/>
        </p:nvGrpSpPr>
        <p:grpSpPr>
          <a:xfrm>
            <a:off x="6709202" y="3327522"/>
            <a:ext cx="296190" cy="267030"/>
            <a:chOff x="7965682" y="4224941"/>
            <a:chExt cx="3949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288CDE8-3BC1-4CE6-9E45-AB5FA8E6BABE}"/>
                    </a:ext>
                  </a:extLst>
                </p14:cNvPr>
                <p14:cNvContentPartPr/>
                <p14:nvPr/>
              </p14:nvContentPartPr>
              <p14:xfrm>
                <a:off x="8042722" y="4317821"/>
                <a:ext cx="13680" cy="22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288CDE8-3BC1-4CE6-9E45-AB5FA8E6BA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34082" y="4309181"/>
                  <a:ext cx="31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DB5D169-6392-49C9-960E-708AB775AEAF}"/>
                    </a:ext>
                  </a:extLst>
                </p14:cNvPr>
                <p14:cNvContentPartPr/>
                <p14:nvPr/>
              </p14:nvContentPartPr>
              <p14:xfrm>
                <a:off x="7965682" y="4224941"/>
                <a:ext cx="204840" cy="202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DB5D169-6392-49C9-960E-708AB775AE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56682" y="4215941"/>
                  <a:ext cx="22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BE4ECE-837D-4FBA-BB72-E36814028873}"/>
                    </a:ext>
                  </a:extLst>
                </p14:cNvPr>
                <p14:cNvContentPartPr/>
                <p14:nvPr/>
              </p14:nvContentPartPr>
              <p14:xfrm>
                <a:off x="8168002" y="4370021"/>
                <a:ext cx="192600" cy="210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BE4ECE-837D-4FBA-BB72-E368140288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59362" y="4361381"/>
                  <a:ext cx="21024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AD0F193-42D3-4BF2-802F-EEBEACC4B28A}"/>
              </a:ext>
            </a:extLst>
          </p:cNvPr>
          <p:cNvGrpSpPr/>
          <p:nvPr/>
        </p:nvGrpSpPr>
        <p:grpSpPr>
          <a:xfrm>
            <a:off x="2431181" y="2549552"/>
            <a:ext cx="1283850" cy="994950"/>
            <a:chOff x="2953762" y="3273461"/>
            <a:chExt cx="171180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A86CC1-596E-4675-9F67-DEB1C6B08E89}"/>
                    </a:ext>
                  </a:extLst>
                </p14:cNvPr>
                <p14:cNvContentPartPr/>
                <p14:nvPr/>
              </p14:nvContentPartPr>
              <p14:xfrm>
                <a:off x="2953762" y="4501061"/>
                <a:ext cx="104400" cy="99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A86CC1-596E-4675-9F67-DEB1C6B08E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45122" y="4492061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C76AF02-3BEC-4C03-B802-2FC5A5D52B31}"/>
                    </a:ext>
                  </a:extLst>
                </p14:cNvPr>
                <p14:cNvContentPartPr/>
                <p14:nvPr/>
              </p14:nvContentPartPr>
              <p14:xfrm>
                <a:off x="2997682" y="3837581"/>
                <a:ext cx="437040" cy="729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C76AF02-3BEC-4C03-B802-2FC5A5D52B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89042" y="3828581"/>
                  <a:ext cx="45468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9F4D40-EC19-409D-915B-29ADBC13A1C7}"/>
                    </a:ext>
                  </a:extLst>
                </p14:cNvPr>
                <p14:cNvContentPartPr/>
                <p14:nvPr/>
              </p14:nvContentPartPr>
              <p14:xfrm>
                <a:off x="3556402" y="3425021"/>
                <a:ext cx="23760" cy="264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9F4D40-EC19-409D-915B-29ADBC13A1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47402" y="3416021"/>
                  <a:ext cx="41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31365EB-11A6-44FF-848F-10DE6E43AD26}"/>
                    </a:ext>
                  </a:extLst>
                </p14:cNvPr>
                <p14:cNvContentPartPr/>
                <p14:nvPr/>
              </p14:nvContentPartPr>
              <p14:xfrm>
                <a:off x="3502762" y="3504941"/>
                <a:ext cx="155880" cy="1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31365EB-11A6-44FF-848F-10DE6E43AD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494122" y="3496301"/>
                  <a:ext cx="173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F499B6E-86E5-4D66-8EFD-21DC533782A9}"/>
                    </a:ext>
                  </a:extLst>
                </p14:cNvPr>
                <p14:cNvContentPartPr/>
                <p14:nvPr/>
              </p14:nvContentPartPr>
              <p14:xfrm>
                <a:off x="3655762" y="3473261"/>
                <a:ext cx="230040" cy="150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F499B6E-86E5-4D66-8EFD-21DC533782A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46762" y="3464621"/>
                  <a:ext cx="247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23C9AE-0455-468A-8768-C8B8D25C4F1E}"/>
                    </a:ext>
                  </a:extLst>
                </p14:cNvPr>
                <p14:cNvContentPartPr/>
                <p14:nvPr/>
              </p14:nvContentPartPr>
              <p14:xfrm>
                <a:off x="3900202" y="3290381"/>
                <a:ext cx="309600" cy="442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23C9AE-0455-468A-8768-C8B8D25C4F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91562" y="3281381"/>
                  <a:ext cx="327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AFD9F44-83A3-4FFE-B9EC-39B2C80158D0}"/>
                    </a:ext>
                  </a:extLst>
                </p14:cNvPr>
                <p14:cNvContentPartPr/>
                <p14:nvPr/>
              </p14:nvContentPartPr>
              <p14:xfrm>
                <a:off x="4144282" y="3453821"/>
                <a:ext cx="93600" cy="43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AFD9F44-83A3-4FFE-B9EC-39B2C80158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35642" y="3444821"/>
                  <a:ext cx="111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8A59FF-8E4F-4DC6-AE8E-B8809CE00C72}"/>
                    </a:ext>
                  </a:extLst>
                </p14:cNvPr>
                <p14:cNvContentPartPr/>
                <p14:nvPr/>
              </p14:nvContentPartPr>
              <p14:xfrm>
                <a:off x="3548122" y="3273461"/>
                <a:ext cx="32400" cy="238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8A59FF-8E4F-4DC6-AE8E-B8809CE00C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39122" y="3264821"/>
                  <a:ext cx="50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7A4E87A-B834-4073-978E-1E94FA63D471}"/>
                    </a:ext>
                  </a:extLst>
                </p14:cNvPr>
                <p14:cNvContentPartPr/>
                <p14:nvPr/>
              </p14:nvContentPartPr>
              <p14:xfrm>
                <a:off x="4399882" y="3477581"/>
                <a:ext cx="107280" cy="143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7A4E87A-B834-4073-978E-1E94FA63D4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91242" y="3468581"/>
                  <a:ext cx="124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2AFE69-A81E-47C9-9E29-B87969D3F9FE}"/>
                    </a:ext>
                  </a:extLst>
                </p14:cNvPr>
                <p14:cNvContentPartPr/>
                <p14:nvPr/>
              </p14:nvContentPartPr>
              <p14:xfrm>
                <a:off x="4559722" y="3301541"/>
                <a:ext cx="105840" cy="31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2AFE69-A81E-47C9-9E29-B87969D3F9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50722" y="3292901"/>
                  <a:ext cx="123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1F7738-E48B-4124-8D30-938BD49B0CBA}"/>
                    </a:ext>
                  </a:extLst>
                </p14:cNvPr>
                <p14:cNvContentPartPr/>
                <p14:nvPr/>
              </p14:nvContentPartPr>
              <p14:xfrm>
                <a:off x="4503562" y="3408101"/>
                <a:ext cx="106200" cy="12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1F7738-E48B-4124-8D30-938BD49B0CB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94562" y="3399101"/>
                  <a:ext cx="12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E05DDB-F574-4337-93A3-F0D8CFC1A0E6}"/>
                    </a:ext>
                  </a:extLst>
                </p14:cNvPr>
                <p14:cNvContentPartPr/>
                <p14:nvPr/>
              </p14:nvContentPartPr>
              <p14:xfrm>
                <a:off x="3572242" y="3820661"/>
                <a:ext cx="20880" cy="273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E05DDB-F574-4337-93A3-F0D8CFC1A0E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63242" y="3811661"/>
                  <a:ext cx="38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C92A6F-EBD4-4F5F-8EFA-EE04ACC7930E}"/>
                    </a:ext>
                  </a:extLst>
                </p14:cNvPr>
                <p14:cNvContentPartPr/>
                <p14:nvPr/>
              </p14:nvContentPartPr>
              <p14:xfrm>
                <a:off x="3575122" y="3810221"/>
                <a:ext cx="126360" cy="27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C92A6F-EBD4-4F5F-8EFA-EE04ACC7930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66482" y="3801581"/>
                  <a:ext cx="144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BD7C20C-DC81-4E54-8593-B77D8AF6ADDA}"/>
                    </a:ext>
                  </a:extLst>
                </p14:cNvPr>
                <p14:cNvContentPartPr/>
                <p14:nvPr/>
              </p14:nvContentPartPr>
              <p14:xfrm>
                <a:off x="3763402" y="3825341"/>
                <a:ext cx="144360" cy="266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BD7C20C-DC81-4E54-8593-B77D8AF6ADD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54762" y="3816701"/>
                  <a:ext cx="162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370F257-42B6-4CA3-8CBC-6B7C7C8C5DA9}"/>
                    </a:ext>
                  </a:extLst>
                </p14:cNvPr>
                <p14:cNvContentPartPr/>
                <p14:nvPr/>
              </p14:nvContentPartPr>
              <p14:xfrm>
                <a:off x="3756562" y="3944861"/>
                <a:ext cx="105840" cy="1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370F257-42B6-4CA3-8CBC-6B7C7C8C5DA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47562" y="3935861"/>
                  <a:ext cx="12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66C8DB-601D-4AE8-AD12-0844970651FE}"/>
                    </a:ext>
                  </a:extLst>
                </p14:cNvPr>
                <p14:cNvContentPartPr/>
                <p14:nvPr/>
              </p14:nvContentPartPr>
              <p14:xfrm>
                <a:off x="3941962" y="3830741"/>
                <a:ext cx="177840" cy="219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66C8DB-601D-4AE8-AD12-0844970651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33322" y="3822101"/>
                  <a:ext cx="195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2714349-B64C-4240-BF73-C36095F5636F}"/>
                    </a:ext>
                  </a:extLst>
                </p14:cNvPr>
                <p14:cNvContentPartPr/>
                <p14:nvPr/>
              </p14:nvContentPartPr>
              <p14:xfrm>
                <a:off x="4140322" y="3798341"/>
                <a:ext cx="197280" cy="221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2714349-B64C-4240-BF73-C36095F563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31322" y="3789701"/>
                  <a:ext cx="2149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567C40F-6EAA-49C2-9C95-9E013F52661D}"/>
              </a:ext>
            </a:extLst>
          </p:cNvPr>
          <p:cNvGrpSpPr/>
          <p:nvPr/>
        </p:nvGrpSpPr>
        <p:grpSpPr>
          <a:xfrm>
            <a:off x="7079912" y="2638212"/>
            <a:ext cx="1469070" cy="693360"/>
            <a:chOff x="8459962" y="3305861"/>
            <a:chExt cx="1958760" cy="92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C28A05D-6866-4468-BD1C-B5F6A13F9A66}"/>
                    </a:ext>
                  </a:extLst>
                </p14:cNvPr>
                <p14:cNvContentPartPr/>
                <p14:nvPr/>
              </p14:nvContentPartPr>
              <p14:xfrm>
                <a:off x="8459962" y="4078061"/>
                <a:ext cx="115560" cy="152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C28A05D-6866-4468-BD1C-B5F6A13F9A6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51322" y="4069421"/>
                  <a:ext cx="133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891B375-2524-4193-808F-059DEF03868F}"/>
                    </a:ext>
                  </a:extLst>
                </p14:cNvPr>
                <p14:cNvContentPartPr/>
                <p14:nvPr/>
              </p14:nvContentPartPr>
              <p14:xfrm>
                <a:off x="8498122" y="3749381"/>
                <a:ext cx="642960" cy="455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891B375-2524-4193-808F-059DEF0386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89482" y="3740381"/>
                  <a:ext cx="6606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B934D0A-57F0-4559-B5E7-3D9DBD1F45CF}"/>
                    </a:ext>
                  </a:extLst>
                </p14:cNvPr>
                <p14:cNvContentPartPr/>
                <p14:nvPr/>
              </p14:nvContentPartPr>
              <p14:xfrm>
                <a:off x="9232522" y="3328901"/>
                <a:ext cx="32760" cy="331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B934D0A-57F0-4559-B5E7-3D9DBD1F45C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23882" y="3320261"/>
                  <a:ext cx="50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DA0BFBC-173D-46C0-88BD-E2BDC1E2FE2B}"/>
                    </a:ext>
                  </a:extLst>
                </p14:cNvPr>
                <p14:cNvContentPartPr/>
                <p14:nvPr/>
              </p14:nvContentPartPr>
              <p14:xfrm>
                <a:off x="9191842" y="3537341"/>
                <a:ext cx="154800" cy="31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DA0BFBC-173D-46C0-88BD-E2BDC1E2FE2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82842" y="3528341"/>
                  <a:ext cx="172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108F066-380E-41A3-BEB4-79A7A0B75D84}"/>
                    </a:ext>
                  </a:extLst>
                </p14:cNvPr>
                <p14:cNvContentPartPr/>
                <p14:nvPr/>
              </p14:nvContentPartPr>
              <p14:xfrm>
                <a:off x="9348802" y="3358781"/>
                <a:ext cx="565200" cy="465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108F066-380E-41A3-BEB4-79A7A0B75D8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40162" y="3350141"/>
                  <a:ext cx="5828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F0778D6-DDD1-47FC-BAE1-D70159261230}"/>
                    </a:ext>
                  </a:extLst>
                </p14:cNvPr>
                <p14:cNvContentPartPr/>
                <p14:nvPr/>
              </p14:nvContentPartPr>
              <p14:xfrm>
                <a:off x="9845602" y="3470741"/>
                <a:ext cx="132840" cy="45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F0778D6-DDD1-47FC-BAE1-D7015926123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36962" y="3461741"/>
                  <a:ext cx="150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F7DB85-6609-4213-99E0-5C7E4395D026}"/>
                    </a:ext>
                  </a:extLst>
                </p14:cNvPr>
                <p14:cNvContentPartPr/>
                <p14:nvPr/>
              </p14:nvContentPartPr>
              <p14:xfrm>
                <a:off x="10114882" y="3502781"/>
                <a:ext cx="123120" cy="122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F7DB85-6609-4213-99E0-5C7E4395D0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05882" y="3493781"/>
                  <a:ext cx="140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9F56BBE-C053-48D6-9A12-2DE01400FD36}"/>
                    </a:ext>
                  </a:extLst>
                </p14:cNvPr>
                <p14:cNvContentPartPr/>
                <p14:nvPr/>
              </p14:nvContentPartPr>
              <p14:xfrm>
                <a:off x="10276522" y="3305861"/>
                <a:ext cx="142200" cy="307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9F56BBE-C053-48D6-9A12-2DE01400FD3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67522" y="3297221"/>
                  <a:ext cx="159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E92D30-4CF0-4291-9817-3E880D8AB871}"/>
                    </a:ext>
                  </a:extLst>
                </p14:cNvPr>
                <p14:cNvContentPartPr/>
                <p14:nvPr/>
              </p14:nvContentPartPr>
              <p14:xfrm>
                <a:off x="10213882" y="3442661"/>
                <a:ext cx="142200" cy="2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E92D30-4CF0-4291-9817-3E880D8AB87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05242" y="3434021"/>
                  <a:ext cx="1598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970CCB3-3933-4C4B-99C9-413D3CC14166}"/>
              </a:ext>
            </a:extLst>
          </p:cNvPr>
          <p:cNvGrpSpPr/>
          <p:nvPr/>
        </p:nvGrpSpPr>
        <p:grpSpPr>
          <a:xfrm>
            <a:off x="7672562" y="3012432"/>
            <a:ext cx="604260" cy="226800"/>
            <a:chOff x="9250162" y="3804821"/>
            <a:chExt cx="8056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2F0DD6-DFD5-4027-96E9-DA5F8C384E76}"/>
                    </a:ext>
                  </a:extLst>
                </p14:cNvPr>
                <p14:cNvContentPartPr/>
                <p14:nvPr/>
              </p14:nvContentPartPr>
              <p14:xfrm>
                <a:off x="9250162" y="3804821"/>
                <a:ext cx="203400" cy="283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2F0DD6-DFD5-4027-96E9-DA5F8C384E7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41522" y="3796181"/>
                  <a:ext cx="221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4D941AC-08FE-4FBA-BA9F-0071C69824FD}"/>
                    </a:ext>
                  </a:extLst>
                </p14:cNvPr>
                <p14:cNvContentPartPr/>
                <p14:nvPr/>
              </p14:nvContentPartPr>
              <p14:xfrm>
                <a:off x="9495682" y="3849821"/>
                <a:ext cx="141840" cy="257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4D941AC-08FE-4FBA-BA9F-0071C69824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87042" y="3840821"/>
                  <a:ext cx="159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06CBB14-75EE-47C1-8E66-B46E3A1AC2E3}"/>
                    </a:ext>
                  </a:extLst>
                </p14:cNvPr>
                <p14:cNvContentPartPr/>
                <p14:nvPr/>
              </p14:nvContentPartPr>
              <p14:xfrm>
                <a:off x="9480562" y="3949541"/>
                <a:ext cx="124920" cy="18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06CBB14-75EE-47C1-8E66-B46E3A1AC2E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71562" y="3940541"/>
                  <a:ext cx="142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3467AF0-4294-4307-A6AE-AAAC2B373266}"/>
                    </a:ext>
                  </a:extLst>
                </p14:cNvPr>
                <p14:cNvContentPartPr/>
                <p14:nvPr/>
              </p14:nvContentPartPr>
              <p14:xfrm>
                <a:off x="9700882" y="3877181"/>
                <a:ext cx="153360" cy="191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3467AF0-4294-4307-A6AE-AAAC2B37326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92242" y="3868541"/>
                  <a:ext cx="171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77B5E0C-589C-4BC5-809B-3A2A50665A13}"/>
                    </a:ext>
                  </a:extLst>
                </p14:cNvPr>
                <p14:cNvContentPartPr/>
                <p14:nvPr/>
              </p14:nvContentPartPr>
              <p14:xfrm>
                <a:off x="9863242" y="3834701"/>
                <a:ext cx="192600" cy="21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77B5E0C-589C-4BC5-809B-3A2A50665A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54602" y="3826061"/>
                  <a:ext cx="2102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2A06A0-6F2D-49D8-A3F2-48FA51C8CDFF}"/>
              </a:ext>
            </a:extLst>
          </p:cNvPr>
          <p:cNvGrpSpPr/>
          <p:nvPr/>
        </p:nvGrpSpPr>
        <p:grpSpPr>
          <a:xfrm>
            <a:off x="2928349" y="3217996"/>
            <a:ext cx="1133640" cy="261720"/>
            <a:chOff x="2712490" y="3123540"/>
            <a:chExt cx="113364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7D4E2B-6449-4EBD-8831-F297F5A158F6}"/>
                    </a:ext>
                  </a:extLst>
                </p14:cNvPr>
                <p14:cNvContentPartPr/>
                <p14:nvPr/>
              </p14:nvContentPartPr>
              <p14:xfrm>
                <a:off x="2729050" y="3200580"/>
                <a:ext cx="20880" cy="95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7D4E2B-6449-4EBD-8831-F297F5A158F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20050" y="3191940"/>
                  <a:ext cx="3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825405-3EC5-41A3-A93A-3C50BB0D1767}"/>
                    </a:ext>
                  </a:extLst>
                </p14:cNvPr>
                <p14:cNvContentPartPr/>
                <p14:nvPr/>
              </p14:nvContentPartPr>
              <p14:xfrm>
                <a:off x="2712490" y="3130020"/>
                <a:ext cx="22320" cy="25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825405-3EC5-41A3-A93A-3C50BB0D17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03850" y="3121020"/>
                  <a:ext cx="39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3BCD9D-C5FE-4CE7-BF1B-6B483DEC63EF}"/>
                    </a:ext>
                  </a:extLst>
                </p14:cNvPr>
                <p14:cNvContentPartPr/>
                <p14:nvPr/>
              </p14:nvContentPartPr>
              <p14:xfrm>
                <a:off x="2770810" y="3200220"/>
                <a:ext cx="110880" cy="100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3BCD9D-C5FE-4CE7-BF1B-6B483DEC63E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62170" y="3191580"/>
                  <a:ext cx="12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A7E6B5-9E43-40C9-8CE8-9AAA74D698E9}"/>
                    </a:ext>
                  </a:extLst>
                </p14:cNvPr>
                <p14:cNvContentPartPr/>
                <p14:nvPr/>
              </p14:nvContentPartPr>
              <p14:xfrm>
                <a:off x="2889250" y="3189060"/>
                <a:ext cx="130680" cy="103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A7E6B5-9E43-40C9-8CE8-9AAA74D698E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80250" y="3180060"/>
                  <a:ext cx="148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D5C1A2-D975-4774-BFE6-4AF2B91036C2}"/>
                    </a:ext>
                  </a:extLst>
                </p14:cNvPr>
                <p14:cNvContentPartPr/>
                <p14:nvPr/>
              </p14:nvContentPartPr>
              <p14:xfrm>
                <a:off x="3027850" y="3185820"/>
                <a:ext cx="98640" cy="99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D5C1A2-D975-4774-BFE6-4AF2B91036C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18850" y="3177180"/>
                  <a:ext cx="116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456F4C-77E0-402F-9DFE-6A964AC8F6C9}"/>
                    </a:ext>
                  </a:extLst>
                </p14:cNvPr>
                <p14:cNvContentPartPr/>
                <p14:nvPr/>
              </p14:nvContentPartPr>
              <p14:xfrm>
                <a:off x="3135850" y="3178980"/>
                <a:ext cx="83880" cy="11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456F4C-77E0-402F-9DFE-6A964AC8F6C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26850" y="3170340"/>
                  <a:ext cx="10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8B1E68-DA98-4C1C-B3E6-AB6A7DB9BD34}"/>
                    </a:ext>
                  </a:extLst>
                </p14:cNvPr>
                <p14:cNvContentPartPr/>
                <p14:nvPr/>
              </p14:nvContentPartPr>
              <p14:xfrm>
                <a:off x="3240970" y="3198060"/>
                <a:ext cx="77760" cy="8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8B1E68-DA98-4C1C-B3E6-AB6A7DB9BD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31970" y="3189060"/>
                  <a:ext cx="95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03EDA8-06A7-479E-8960-F00EB44FD0A1}"/>
                    </a:ext>
                  </a:extLst>
                </p14:cNvPr>
                <p14:cNvContentPartPr/>
                <p14:nvPr/>
              </p14:nvContentPartPr>
              <p14:xfrm>
                <a:off x="3346450" y="3184380"/>
                <a:ext cx="81000" cy="10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03EDA8-06A7-479E-8960-F00EB44FD0A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37810" y="3175380"/>
                  <a:ext cx="98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734AEE-E822-408A-BFEF-261FB320C945}"/>
                    </a:ext>
                  </a:extLst>
                </p14:cNvPr>
                <p14:cNvContentPartPr/>
                <p14:nvPr/>
              </p14:nvContentPartPr>
              <p14:xfrm>
                <a:off x="3459850" y="3162420"/>
                <a:ext cx="65520" cy="116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734AEE-E822-408A-BFEF-261FB320C9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50850" y="3153420"/>
                  <a:ext cx="83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D34536-986F-4C0E-A40E-FCFDE3538B0E}"/>
                    </a:ext>
                  </a:extLst>
                </p14:cNvPr>
                <p14:cNvContentPartPr/>
                <p14:nvPr/>
              </p14:nvContentPartPr>
              <p14:xfrm>
                <a:off x="3549130" y="3144780"/>
                <a:ext cx="72720" cy="12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D34536-986F-4C0E-A40E-FCFDE3538B0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40490" y="3135780"/>
                  <a:ext cx="90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05BA27-47C8-4AC4-B967-5FEF5DFCBDDD}"/>
                    </a:ext>
                  </a:extLst>
                </p14:cNvPr>
                <p14:cNvContentPartPr/>
                <p14:nvPr/>
              </p14:nvContentPartPr>
              <p14:xfrm>
                <a:off x="3642370" y="3153060"/>
                <a:ext cx="71280" cy="9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05BA27-47C8-4AC4-B967-5FEF5DFCBDD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33730" y="3144060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F34F30-4248-4E11-87CF-BB7109787A4D}"/>
                    </a:ext>
                  </a:extLst>
                </p14:cNvPr>
                <p14:cNvContentPartPr/>
                <p14:nvPr/>
              </p14:nvContentPartPr>
              <p14:xfrm>
                <a:off x="3733810" y="3123540"/>
                <a:ext cx="112320" cy="26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F34F30-4248-4E11-87CF-BB7109787A4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24810" y="3114900"/>
                  <a:ext cx="1299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AED890F-4C9E-4A0F-9478-1FDBB8F410A0}"/>
              </a:ext>
            </a:extLst>
          </p:cNvPr>
          <p:cNvGrpSpPr/>
          <p:nvPr/>
        </p:nvGrpSpPr>
        <p:grpSpPr>
          <a:xfrm>
            <a:off x="7649170" y="3310380"/>
            <a:ext cx="1128600" cy="289080"/>
            <a:chOff x="7649170" y="3310380"/>
            <a:chExt cx="11286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57A476-C408-41AB-AFCE-6F90FCA083F7}"/>
                    </a:ext>
                  </a:extLst>
                </p14:cNvPr>
                <p14:cNvContentPartPr/>
                <p14:nvPr/>
              </p14:nvContentPartPr>
              <p14:xfrm>
                <a:off x="7657090" y="3377700"/>
                <a:ext cx="7560" cy="136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57A476-C408-41AB-AFCE-6F90FCA083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48090" y="3369060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C7ED49-C325-4E67-92F2-7367391452A6}"/>
                    </a:ext>
                  </a:extLst>
                </p14:cNvPr>
                <p14:cNvContentPartPr/>
                <p14:nvPr/>
              </p14:nvContentPartPr>
              <p14:xfrm>
                <a:off x="7649170" y="3310380"/>
                <a:ext cx="34200" cy="21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C7ED49-C325-4E67-92F2-7367391452A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40530" y="3301380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FB3D23-0B6B-4D9A-ACED-E9196B20AEB9}"/>
                    </a:ext>
                  </a:extLst>
                </p14:cNvPr>
                <p14:cNvContentPartPr/>
                <p14:nvPr/>
              </p14:nvContentPartPr>
              <p14:xfrm>
                <a:off x="7698130" y="3396780"/>
                <a:ext cx="87480" cy="10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FB3D23-0B6B-4D9A-ACED-E9196B20AEB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689490" y="3387780"/>
                  <a:ext cx="105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39BB6E-6C83-4AB4-8658-C4BB78A8A09F}"/>
                    </a:ext>
                  </a:extLst>
                </p14:cNvPr>
                <p14:cNvContentPartPr/>
                <p14:nvPr/>
              </p14:nvContentPartPr>
              <p14:xfrm>
                <a:off x="7807210" y="3379140"/>
                <a:ext cx="124200" cy="136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39BB6E-6C83-4AB4-8658-C4BB78A8A09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98210" y="3370500"/>
                  <a:ext cx="141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EAA3AAD-1D40-4FC8-8432-3690D1043171}"/>
                    </a:ext>
                  </a:extLst>
                </p14:cNvPr>
                <p14:cNvContentPartPr/>
                <p14:nvPr/>
              </p14:nvContentPartPr>
              <p14:xfrm>
                <a:off x="7950850" y="3379500"/>
                <a:ext cx="92880" cy="106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EAA3AAD-1D40-4FC8-8432-3690D10431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42210" y="3370500"/>
                  <a:ext cx="11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D6A0BFD-D29D-448F-988C-ADAAD8837490}"/>
                    </a:ext>
                  </a:extLst>
                </p14:cNvPr>
                <p14:cNvContentPartPr/>
                <p14:nvPr/>
              </p14:nvContentPartPr>
              <p14:xfrm>
                <a:off x="8043010" y="3389580"/>
                <a:ext cx="67680" cy="112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D6A0BFD-D29D-448F-988C-ADAAD883749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34010" y="3380580"/>
                  <a:ext cx="85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5EC79C-D604-4B60-86EE-0BDEA828F007}"/>
                    </a:ext>
                  </a:extLst>
                </p14:cNvPr>
                <p14:cNvContentPartPr/>
                <p14:nvPr/>
              </p14:nvContentPartPr>
              <p14:xfrm>
                <a:off x="8143450" y="3377340"/>
                <a:ext cx="90000" cy="117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5EC79C-D604-4B60-86EE-0BDEA828F00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34450" y="3368340"/>
                  <a:ext cx="107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480DFB-AA50-495C-A13C-CAAE62C61982}"/>
                    </a:ext>
                  </a:extLst>
                </p14:cNvPr>
                <p14:cNvContentPartPr/>
                <p14:nvPr/>
              </p14:nvContentPartPr>
              <p14:xfrm>
                <a:off x="8250370" y="3382740"/>
                <a:ext cx="96120" cy="101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480DFB-AA50-495C-A13C-CAAE62C6198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41370" y="3373740"/>
                  <a:ext cx="113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AF85285-FD42-47BE-8CCC-A3CCDCDD98CE}"/>
                    </a:ext>
                  </a:extLst>
                </p14:cNvPr>
                <p14:cNvContentPartPr/>
                <p14:nvPr/>
              </p14:nvContentPartPr>
              <p14:xfrm>
                <a:off x="8376730" y="3370500"/>
                <a:ext cx="68040" cy="113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AF85285-FD42-47BE-8CCC-A3CCDCDD98C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67730" y="3361500"/>
                  <a:ext cx="85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C1D591B-920F-4D0F-8669-82417BA2CF73}"/>
                    </a:ext>
                  </a:extLst>
                </p14:cNvPr>
                <p14:cNvContentPartPr/>
                <p14:nvPr/>
              </p14:nvContentPartPr>
              <p14:xfrm>
                <a:off x="8459530" y="3373020"/>
                <a:ext cx="61560" cy="105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C1D591B-920F-4D0F-8669-82417BA2CF7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0530" y="3364020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7984C1C-8360-4F08-8272-59EE92BD64A4}"/>
                    </a:ext>
                  </a:extLst>
                </p14:cNvPr>
                <p14:cNvContentPartPr/>
                <p14:nvPr/>
              </p14:nvContentPartPr>
              <p14:xfrm>
                <a:off x="8559970" y="3377340"/>
                <a:ext cx="78840" cy="100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7984C1C-8360-4F08-8272-59EE92BD64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51330" y="3368700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AF4F8C-C710-40C0-B364-F74E390D9169}"/>
                    </a:ext>
                  </a:extLst>
                </p14:cNvPr>
                <p14:cNvContentPartPr/>
                <p14:nvPr/>
              </p14:nvContentPartPr>
              <p14:xfrm>
                <a:off x="8669770" y="3372660"/>
                <a:ext cx="108000" cy="226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AF4F8C-C710-40C0-B364-F74E390D916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60770" y="3363660"/>
                  <a:ext cx="12564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16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49"/>
    </mc:Choice>
    <mc:Fallback>
      <p:transition spd="slow" advTm="1744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7F25-4BEE-4335-A10E-3E96D1E5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Light chain secretory multiple myeloma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1A85-EBE4-448F-8D30-D1EFF36A9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Malignant cell with deranged immune function</a:t>
            </a:r>
          </a:p>
          <a:p>
            <a:r>
              <a:rPr lang="en-CA" dirty="0"/>
              <a:t>Secretes free light chain (committed to either kappa or lambda) without secreting a viable heavy chain immunoglobulin into circulation</a:t>
            </a:r>
          </a:p>
          <a:p>
            <a:r>
              <a:rPr lang="en-CA" dirty="0"/>
              <a:t>Clonal proliferation of a light chain secretory clone will result in abnormality of the free light chain ratio, but with no detectable </a:t>
            </a:r>
            <a:r>
              <a:rPr lang="en-CA" dirty="0" err="1"/>
              <a:t>abnornmality</a:t>
            </a:r>
            <a:r>
              <a:rPr lang="en-CA" dirty="0"/>
              <a:t> in the SPEP</a:t>
            </a:r>
          </a:p>
          <a:p>
            <a:r>
              <a:rPr lang="en-CA" dirty="0"/>
              <a:t>Light chain myeloma seen in 10-15% of cases</a:t>
            </a:r>
          </a:p>
        </p:txBody>
      </p:sp>
    </p:spTree>
    <p:extLst>
      <p:ext uri="{BB962C8B-B14F-4D97-AF65-F5344CB8AC3E}">
        <p14:creationId xmlns:p14="http://schemas.microsoft.com/office/powerpoint/2010/main" val="11446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70"/>
    </mc:Choice>
    <mc:Fallback>
      <p:transition spd="slow" advTm="468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6D1BB29F-811B-4C25-8477-F96767A341B0}"/>
              </a:ext>
            </a:extLst>
          </p:cNvPr>
          <p:cNvSpPr/>
          <p:nvPr/>
        </p:nvSpPr>
        <p:spPr>
          <a:xfrm>
            <a:off x="-44450" y="0"/>
            <a:ext cx="9232900" cy="51367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14:cNvPr>
              <p14:cNvContentPartPr/>
              <p14:nvPr/>
            </p14:nvContentPartPr>
            <p14:xfrm>
              <a:off x="1096982" y="2145676"/>
              <a:ext cx="203580" cy="87291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ACF4BA-1F0E-4CB6-90B6-9A794B4786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7990" y="2136673"/>
                <a:ext cx="221204" cy="89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14:cNvPr>
              <p14:cNvContentPartPr/>
              <p14:nvPr/>
            </p14:nvContentPartPr>
            <p14:xfrm>
              <a:off x="1684232" y="1299226"/>
              <a:ext cx="1384020" cy="25493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EE801A-64BB-47F6-B9F3-81CA23971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233" y="1290225"/>
                <a:ext cx="1401658" cy="2566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14:cNvPr>
              <p14:cNvContentPartPr/>
              <p14:nvPr/>
            </p14:nvContentPartPr>
            <p14:xfrm>
              <a:off x="103112" y="1305706"/>
              <a:ext cx="1264140" cy="13794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27AAF1-5051-4BBA-8FCE-EBE2038AB0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111" y="1296707"/>
                <a:ext cx="1281783" cy="139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14:cNvPr>
              <p14:cNvContentPartPr/>
              <p14:nvPr/>
            </p14:nvContentPartPr>
            <p14:xfrm>
              <a:off x="386342" y="2495056"/>
              <a:ext cx="1008990" cy="13257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3C7A3E-7023-4DBF-9D2A-FD6F9D4D22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343" y="2486055"/>
                <a:ext cx="1026628" cy="1343342"/>
              </a:xfrm>
              <a:prstGeom prst="rect">
                <a:avLst/>
              </a:prstGeom>
            </p:spPr>
          </p:pic>
        </mc:Fallback>
      </mc:AlternateContent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F6AF903F-4D98-42A5-8AA9-8BB0BEAAF1EB}"/>
              </a:ext>
            </a:extLst>
          </p:cNvPr>
          <p:cNvGrpSpPr/>
          <p:nvPr/>
        </p:nvGrpSpPr>
        <p:grpSpPr>
          <a:xfrm>
            <a:off x="851012" y="1737436"/>
            <a:ext cx="1387530" cy="1996110"/>
            <a:chOff x="1134682" y="2316581"/>
            <a:chExt cx="1850040" cy="26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14:cNvPr>
                <p14:cNvContentPartPr/>
                <p14:nvPr/>
              </p14:nvContentPartPr>
              <p14:xfrm>
                <a:off x="1691242" y="2702501"/>
                <a:ext cx="979920" cy="211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62C9A0-C4DB-48B7-B2D5-B9B5EF8647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2242" y="2693861"/>
                  <a:ext cx="997560" cy="21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14:cNvPr>
                <p14:cNvContentPartPr/>
                <p14:nvPr/>
              </p14:nvContentPartPr>
              <p14:xfrm>
                <a:off x="1658842" y="2693141"/>
                <a:ext cx="199440" cy="20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B2A384-DCAA-4972-99B7-A0B332451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0202" y="2684501"/>
                  <a:ext cx="217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14:cNvPr>
                <p14:cNvContentPartPr/>
                <p14:nvPr/>
              </p14:nvContentPartPr>
              <p14:xfrm>
                <a:off x="1143682" y="3395501"/>
                <a:ext cx="612360" cy="10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555BCB-FAE8-46EB-8909-249E1D34C3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5042" y="3386501"/>
                  <a:ext cx="63000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14:cNvPr>
                <p14:cNvContentPartPr/>
                <p14:nvPr/>
              </p14:nvContentPartPr>
              <p14:xfrm>
                <a:off x="1721482" y="4449581"/>
                <a:ext cx="95400" cy="11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CBD110-FE04-4798-9031-8254C2D163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2842" y="4440581"/>
                  <a:ext cx="113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14:cNvPr>
                <p14:cNvContentPartPr/>
                <p14:nvPr/>
              </p14:nvContentPartPr>
              <p14:xfrm>
                <a:off x="1134682" y="4495301"/>
                <a:ext cx="550800" cy="48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4A4A4E-5E25-4552-9F2C-63914EA2C1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6042" y="4486301"/>
                  <a:ext cx="5684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14:cNvPr>
                <p14:cNvContentPartPr/>
                <p14:nvPr/>
              </p14:nvContentPartPr>
              <p14:xfrm>
                <a:off x="2515642" y="4466501"/>
                <a:ext cx="469080" cy="45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7C14BC-FC86-474F-AC34-8FB315EBAD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6642" y="4457501"/>
                  <a:ext cx="4867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14:cNvPr>
                <p14:cNvContentPartPr/>
                <p14:nvPr/>
              </p14:nvContentPartPr>
              <p14:xfrm>
                <a:off x="2257522" y="2345381"/>
                <a:ext cx="235800" cy="20088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B71BBF74-ADB7-49B4-95DB-492A890658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8882" y="2336381"/>
                  <a:ext cx="253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14:cNvPr>
                <p14:cNvContentPartPr/>
                <p14:nvPr/>
              </p14:nvContentPartPr>
              <p14:xfrm>
                <a:off x="1813282" y="2316581"/>
                <a:ext cx="486000" cy="16704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CA5C4A64-F864-4017-A8CD-20AC2686CD9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04282" y="2307581"/>
                  <a:ext cx="503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A70E7DA-745B-4652-82E9-4191836DCFC0}"/>
              </a:ext>
            </a:extLst>
          </p:cNvPr>
          <p:cNvGrpSpPr/>
          <p:nvPr/>
        </p:nvGrpSpPr>
        <p:grpSpPr>
          <a:xfrm>
            <a:off x="1361582" y="568066"/>
            <a:ext cx="317250" cy="1049760"/>
            <a:chOff x="1815442" y="757421"/>
            <a:chExt cx="4230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14:cNvPr>
                <p14:cNvContentPartPr/>
                <p14:nvPr/>
              </p14:nvContentPartPr>
              <p14:xfrm>
                <a:off x="1817602" y="1799981"/>
                <a:ext cx="420840" cy="3571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ADF5B0D5-5360-44BB-8DB6-573BE61F31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8962" y="1791341"/>
                  <a:ext cx="4384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14:cNvPr>
                <p14:cNvContentPartPr/>
                <p14:nvPr/>
              </p14:nvContentPartPr>
              <p14:xfrm>
                <a:off x="1821562" y="1277621"/>
                <a:ext cx="374040" cy="3952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34D1F2B0-7E21-428E-B276-4043BE695F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2562" y="1268621"/>
                  <a:ext cx="391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14:cNvPr>
                <p14:cNvContentPartPr/>
                <p14:nvPr/>
              </p14:nvContentPartPr>
              <p14:xfrm>
                <a:off x="1815442" y="757421"/>
                <a:ext cx="349920" cy="3600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C7E7213-287E-49A6-82C4-9A0D1CF859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6802" y="748421"/>
                  <a:ext cx="3675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CD626B84-EFC6-469F-B436-609B621B53B0}"/>
              </a:ext>
            </a:extLst>
          </p:cNvPr>
          <p:cNvGrpSpPr/>
          <p:nvPr/>
        </p:nvGrpSpPr>
        <p:grpSpPr>
          <a:xfrm>
            <a:off x="2549852" y="2085736"/>
            <a:ext cx="4383990" cy="3051000"/>
            <a:chOff x="3399802" y="2780981"/>
            <a:chExt cx="5845320" cy="40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14:cNvPr>
                <p14:cNvContentPartPr/>
                <p14:nvPr/>
              </p14:nvContentPartPr>
              <p14:xfrm>
                <a:off x="3399802" y="2780981"/>
                <a:ext cx="537480" cy="5828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EBBAB109-D40A-47A4-BA14-1736F1C709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0802" y="2772341"/>
                  <a:ext cx="5551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14:cNvPr>
                <p14:cNvContentPartPr/>
                <p14:nvPr/>
              </p14:nvContentPartPr>
              <p14:xfrm>
                <a:off x="3867802" y="3229181"/>
                <a:ext cx="633240" cy="38556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0933E97-5EBB-4DD6-AC8B-D28EED84D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802" y="3220541"/>
                  <a:ext cx="650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14:cNvPr>
                <p14:cNvContentPartPr/>
                <p14:nvPr/>
              </p14:nvContentPartPr>
              <p14:xfrm>
                <a:off x="3800122" y="3519341"/>
                <a:ext cx="5445000" cy="33296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14CF61D3-C691-455A-9AF5-42C816446B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91482" y="3510341"/>
                  <a:ext cx="5462640" cy="334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2B563874-355E-4C83-BC46-CABF1997AC1D}"/>
              </a:ext>
            </a:extLst>
          </p:cNvPr>
          <p:cNvGrpSpPr/>
          <p:nvPr/>
        </p:nvGrpSpPr>
        <p:grpSpPr>
          <a:xfrm>
            <a:off x="5097032" y="2778319"/>
            <a:ext cx="863190" cy="2473243"/>
            <a:chOff x="6796042" y="3704425"/>
            <a:chExt cx="1150920" cy="32976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14:cNvPr>
                <p14:cNvContentPartPr/>
                <p14:nvPr/>
              </p14:nvContentPartPr>
              <p14:xfrm>
                <a:off x="7437922" y="3915802"/>
                <a:ext cx="509040" cy="308628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ED9E06CF-9ABC-4552-8F0A-17286EE129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29282" y="3906802"/>
                  <a:ext cx="526680" cy="31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14:cNvPr>
                <p14:cNvContentPartPr/>
                <p14:nvPr/>
              </p14:nvContentPartPr>
              <p14:xfrm>
                <a:off x="6796042" y="3704425"/>
                <a:ext cx="703440" cy="326628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F0C432C2-3B3D-491C-84B4-6FFFB3A2CF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87042" y="3695785"/>
                  <a:ext cx="721080" cy="328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207672D6-72AD-44FC-9DE0-E84DD1840836}"/>
              </a:ext>
            </a:extLst>
          </p:cNvPr>
          <p:cNvGrpSpPr/>
          <p:nvPr/>
        </p:nvGrpSpPr>
        <p:grpSpPr>
          <a:xfrm>
            <a:off x="3300722" y="2108719"/>
            <a:ext cx="639900" cy="2463750"/>
            <a:chOff x="4400962" y="2811625"/>
            <a:chExt cx="853200" cy="32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14:cNvPr>
                <p14:cNvContentPartPr/>
                <p14:nvPr/>
              </p14:nvContentPartPr>
              <p14:xfrm>
                <a:off x="4552522" y="5716105"/>
                <a:ext cx="165600" cy="20124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A4DDF910-E07A-4352-B69A-E54E30CD52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43522" y="5707105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14:cNvPr>
                <p14:cNvContentPartPr/>
                <p14:nvPr/>
              </p14:nvContentPartPr>
              <p14:xfrm>
                <a:off x="4400962" y="5559865"/>
                <a:ext cx="458280" cy="53676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91407615-4A7F-448C-9E9A-E909A6D7BD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2322" y="5551225"/>
                  <a:ext cx="4759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14:cNvPr>
                <p14:cNvContentPartPr/>
                <p14:nvPr/>
              </p14:nvContentPartPr>
              <p14:xfrm>
                <a:off x="4412842" y="2811625"/>
                <a:ext cx="841320" cy="272952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C3E33048-2984-46D1-9A93-584BE7E917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4202" y="2802985"/>
                  <a:ext cx="858960" cy="27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8" name="Group 2127">
            <a:extLst>
              <a:ext uri="{FF2B5EF4-FFF2-40B4-BE49-F238E27FC236}">
                <a16:creationId xmlns:a16="http://schemas.microsoft.com/office/drawing/2014/main" id="{F7CA0BED-0FED-4F3A-B057-AEE8036D9723}"/>
              </a:ext>
            </a:extLst>
          </p:cNvPr>
          <p:cNvGrpSpPr/>
          <p:nvPr/>
        </p:nvGrpSpPr>
        <p:grpSpPr>
          <a:xfrm>
            <a:off x="3522662" y="2156779"/>
            <a:ext cx="977130" cy="1428030"/>
            <a:chOff x="4696882" y="2875705"/>
            <a:chExt cx="1302840" cy="19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14:cNvPr>
                <p14:cNvContentPartPr/>
                <p14:nvPr/>
              </p14:nvContentPartPr>
              <p14:xfrm>
                <a:off x="4958602" y="4412905"/>
                <a:ext cx="216720" cy="2620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0411BA45-3799-48E0-BCDB-9FA23CF40E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49962" y="4404265"/>
                  <a:ext cx="23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14:cNvPr>
                <p14:cNvContentPartPr/>
                <p14:nvPr/>
              </p14:nvContentPartPr>
              <p14:xfrm>
                <a:off x="4696882" y="4234705"/>
                <a:ext cx="602640" cy="54504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611D4665-5FED-4921-8B3E-5F328D77FC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87882" y="4225705"/>
                  <a:ext cx="620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14:cNvPr>
                <p14:cNvContentPartPr/>
                <p14:nvPr/>
              </p14:nvContentPartPr>
              <p14:xfrm>
                <a:off x="5179642" y="2875705"/>
                <a:ext cx="820080" cy="135864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B5315F9F-539C-489F-BFCE-6822CA92F7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0642" y="2867065"/>
                  <a:ext cx="837720" cy="137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9" name="Group 2138">
            <a:extLst>
              <a:ext uri="{FF2B5EF4-FFF2-40B4-BE49-F238E27FC236}">
                <a16:creationId xmlns:a16="http://schemas.microsoft.com/office/drawing/2014/main" id="{E226C1A0-DD27-43EC-B4C1-FF7CAD3D1FC7}"/>
              </a:ext>
            </a:extLst>
          </p:cNvPr>
          <p:cNvGrpSpPr/>
          <p:nvPr/>
        </p:nvGrpSpPr>
        <p:grpSpPr>
          <a:xfrm>
            <a:off x="3758372" y="2201869"/>
            <a:ext cx="1169100" cy="2123010"/>
            <a:chOff x="5011162" y="2935825"/>
            <a:chExt cx="1558800" cy="28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14:cNvPr>
                <p14:cNvContentPartPr/>
                <p14:nvPr/>
              </p14:nvContentPartPr>
              <p14:xfrm>
                <a:off x="5176042" y="5412265"/>
                <a:ext cx="223200" cy="23148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2355AF3E-EE46-4D78-86C2-98C955B58E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7042" y="5403625"/>
                  <a:ext cx="24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14:cNvPr>
                <p14:cNvContentPartPr/>
                <p14:nvPr/>
              </p14:nvContentPartPr>
              <p14:xfrm>
                <a:off x="5011162" y="5279425"/>
                <a:ext cx="523080" cy="48708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3335026D-20BC-4ABB-8CE1-769C65B964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02522" y="5270785"/>
                  <a:ext cx="5407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14:cNvPr>
                <p14:cNvContentPartPr/>
                <p14:nvPr/>
              </p14:nvContentPartPr>
              <p14:xfrm>
                <a:off x="5393482" y="2935825"/>
                <a:ext cx="1176480" cy="224064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1B4E0FFB-69BD-493C-988A-78D6CA99A4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84482" y="2926825"/>
                  <a:ext cx="1194120" cy="22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14:cNvPr>
              <p14:cNvContentPartPr/>
              <p14:nvPr/>
            </p14:nvContentPartPr>
            <p14:xfrm>
              <a:off x="4884272" y="2231569"/>
              <a:ext cx="58050" cy="85590"/>
            </p14:xfrm>
          </p:contentPart>
        </mc:Choice>
        <mc:Fallback xmlns="">
          <p:pic>
            <p:nvPicPr>
              <p:cNvPr id="2140" name="Ink 2139">
                <a:extLst>
                  <a:ext uri="{FF2B5EF4-FFF2-40B4-BE49-F238E27FC236}">
                    <a16:creationId xmlns:a16="http://schemas.microsoft.com/office/drawing/2014/main" id="{572845E9-FF5E-4694-B870-B1D61A66D3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75314" y="2222578"/>
                <a:ext cx="75608" cy="103211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" name="Group 2150">
            <a:extLst>
              <a:ext uri="{FF2B5EF4-FFF2-40B4-BE49-F238E27FC236}">
                <a16:creationId xmlns:a16="http://schemas.microsoft.com/office/drawing/2014/main" id="{5805E02C-463E-4E4D-B85A-597F2E6AB302}"/>
              </a:ext>
            </a:extLst>
          </p:cNvPr>
          <p:cNvGrpSpPr/>
          <p:nvPr/>
        </p:nvGrpSpPr>
        <p:grpSpPr>
          <a:xfrm>
            <a:off x="4458482" y="2168389"/>
            <a:ext cx="768420" cy="1495530"/>
            <a:chOff x="5944642" y="2891185"/>
            <a:chExt cx="1024560" cy="19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14:cNvPr>
                <p14:cNvContentPartPr/>
                <p14:nvPr/>
              </p14:nvContentPartPr>
              <p14:xfrm>
                <a:off x="6095842" y="4511185"/>
                <a:ext cx="209520" cy="20124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3716EC90-7687-43EB-B188-038560C266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87202" y="4502545"/>
                  <a:ext cx="227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14:cNvPr>
                <p14:cNvContentPartPr/>
                <p14:nvPr/>
              </p14:nvContentPartPr>
              <p14:xfrm>
                <a:off x="5944642" y="4442065"/>
                <a:ext cx="469440" cy="44316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A65A4216-FEFE-49E8-AED4-30F28E0E64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35642" y="4433065"/>
                  <a:ext cx="4870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14:cNvPr>
                <p14:cNvContentPartPr/>
                <p14:nvPr/>
              </p14:nvContentPartPr>
              <p14:xfrm>
                <a:off x="6306802" y="2891185"/>
                <a:ext cx="662400" cy="145116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DE59F34C-3A6B-45A6-A497-EC0DD0010F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8162" y="2882185"/>
                  <a:ext cx="680040" cy="14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1" name="Group 2160">
            <a:extLst>
              <a:ext uri="{FF2B5EF4-FFF2-40B4-BE49-F238E27FC236}">
                <a16:creationId xmlns:a16="http://schemas.microsoft.com/office/drawing/2014/main" id="{866E211D-027F-4D51-9C4D-CB958BCB87A3}"/>
              </a:ext>
            </a:extLst>
          </p:cNvPr>
          <p:cNvGrpSpPr/>
          <p:nvPr/>
        </p:nvGrpSpPr>
        <p:grpSpPr>
          <a:xfrm>
            <a:off x="4496012" y="2201059"/>
            <a:ext cx="1132380" cy="2133540"/>
            <a:chOff x="5994682" y="2934745"/>
            <a:chExt cx="1509840" cy="28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14:cNvPr>
                <p14:cNvContentPartPr/>
                <p14:nvPr/>
              </p14:nvContentPartPr>
              <p14:xfrm>
                <a:off x="6108082" y="5414065"/>
                <a:ext cx="217440" cy="18864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6640FC51-B3EE-47FF-9043-746B21B875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99082" y="5405065"/>
                  <a:ext cx="23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14:cNvPr>
                <p14:cNvContentPartPr/>
                <p14:nvPr/>
              </p14:nvContentPartPr>
              <p14:xfrm>
                <a:off x="5994682" y="5311105"/>
                <a:ext cx="443880" cy="46836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3FF4CC84-0FDB-442A-B9DE-AA7031DC15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86042" y="5302105"/>
                  <a:ext cx="4615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14:cNvPr>
                <p14:cNvContentPartPr/>
                <p14:nvPr/>
              </p14:nvContentPartPr>
              <p14:xfrm>
                <a:off x="6397522" y="2934745"/>
                <a:ext cx="1107000" cy="2385000"/>
              </p14:xfrm>
            </p:contentPart>
          </mc:Choice>
          <mc:Fallback xmlns="">
            <p:pic>
              <p:nvPicPr>
                <p:cNvPr id="2160" name="Ink 2159">
                  <a:extLst>
                    <a:ext uri="{FF2B5EF4-FFF2-40B4-BE49-F238E27FC236}">
                      <a16:creationId xmlns:a16="http://schemas.microsoft.com/office/drawing/2014/main" id="{23357D2B-7B52-4F9E-92E9-990317F797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88522" y="2925745"/>
                  <a:ext cx="1124640" cy="240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5" name="Group 2164">
            <a:extLst>
              <a:ext uri="{FF2B5EF4-FFF2-40B4-BE49-F238E27FC236}">
                <a16:creationId xmlns:a16="http://schemas.microsoft.com/office/drawing/2014/main" id="{E9D40F3B-0B54-44EC-929B-D4A207AD077D}"/>
              </a:ext>
            </a:extLst>
          </p:cNvPr>
          <p:cNvGrpSpPr/>
          <p:nvPr/>
        </p:nvGrpSpPr>
        <p:grpSpPr>
          <a:xfrm>
            <a:off x="5371622" y="971749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39EEAAE6-8B24-4188-A3EF-E4BCC4D9EFC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889BF155-9E6C-465F-BBBC-1539E476F5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21927B81-0D80-4ABF-A25E-7D19D8E52F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E534016F-22AB-4586-8750-699D049C31BC}"/>
              </a:ext>
            </a:extLst>
          </p:cNvPr>
          <p:cNvGrpSpPr/>
          <p:nvPr/>
        </p:nvGrpSpPr>
        <p:grpSpPr>
          <a:xfrm>
            <a:off x="5453702" y="1507159"/>
            <a:ext cx="266760" cy="306990"/>
            <a:chOff x="7271602" y="2009545"/>
            <a:chExt cx="3556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14:cNvPr>
                <p14:cNvContentPartPr/>
                <p14:nvPr/>
              </p14:nvContentPartPr>
              <p14:xfrm>
                <a:off x="7318762" y="2009545"/>
                <a:ext cx="293400" cy="40932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3B5C48C3-C20F-4E6D-BB06-8DE91F0491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10122" y="2000545"/>
                  <a:ext cx="311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14:cNvPr>
                <p14:cNvContentPartPr/>
                <p14:nvPr/>
              </p14:nvContentPartPr>
              <p14:xfrm>
                <a:off x="7490482" y="2231305"/>
                <a:ext cx="136800" cy="5940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5F320AEE-FEB3-4B39-BC2B-E7C839475A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81482" y="2222665"/>
                  <a:ext cx="15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14:cNvPr>
                <p14:cNvContentPartPr/>
                <p14:nvPr/>
              </p14:nvContentPartPr>
              <p14:xfrm>
                <a:off x="7271602" y="2037985"/>
                <a:ext cx="74880" cy="16488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1884BDDE-9970-415A-8DBD-EEEBD16470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62602" y="2028985"/>
                  <a:ext cx="925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14:cNvPr>
              <p14:cNvContentPartPr/>
              <p14:nvPr/>
            </p14:nvContentPartPr>
            <p14:xfrm>
              <a:off x="5966162" y="1653229"/>
              <a:ext cx="363690" cy="128250"/>
            </p14:xfrm>
          </p:contentPart>
        </mc:Choice>
        <mc:Fallback xmlns="">
          <p:pic>
            <p:nvPicPr>
              <p:cNvPr id="2170" name="Ink 2169">
                <a:extLst>
                  <a:ext uri="{FF2B5EF4-FFF2-40B4-BE49-F238E27FC236}">
                    <a16:creationId xmlns:a16="http://schemas.microsoft.com/office/drawing/2014/main" id="{E7830D14-F3BD-420D-8EEC-2B6BC00D92E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57169" y="1644248"/>
                <a:ext cx="381317" cy="145853"/>
              </a:xfrm>
              <a:prstGeom prst="rect">
                <a:avLst/>
              </a:prstGeom>
            </p:spPr>
          </p:pic>
        </mc:Fallback>
      </mc:AlternateContent>
      <p:grpSp>
        <p:nvGrpSpPr>
          <p:cNvPr id="2184" name="Group 2183">
            <a:extLst>
              <a:ext uri="{FF2B5EF4-FFF2-40B4-BE49-F238E27FC236}">
                <a16:creationId xmlns:a16="http://schemas.microsoft.com/office/drawing/2014/main" id="{2CFA18E7-7453-4A71-94A4-98F6D2B8897F}"/>
              </a:ext>
            </a:extLst>
          </p:cNvPr>
          <p:cNvGrpSpPr/>
          <p:nvPr/>
        </p:nvGrpSpPr>
        <p:grpSpPr>
          <a:xfrm>
            <a:off x="6432992" y="1822519"/>
            <a:ext cx="2299050" cy="164970"/>
            <a:chOff x="8577322" y="2430025"/>
            <a:chExt cx="30654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14:cNvPr>
                <p14:cNvContentPartPr/>
                <p14:nvPr/>
              </p14:nvContentPartPr>
              <p14:xfrm>
                <a:off x="8577322" y="2472865"/>
                <a:ext cx="147600" cy="17712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D96C4417-F545-4EA4-B17D-869F697FD5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68682" y="2464225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14:cNvPr>
                <p14:cNvContentPartPr/>
                <p14:nvPr/>
              </p14:nvContentPartPr>
              <p14:xfrm>
                <a:off x="8652922" y="2534065"/>
                <a:ext cx="8640" cy="5400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754FEA98-177F-4208-9C4B-B5AF986E335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43922" y="2525065"/>
                  <a:ext cx="2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14:cNvPr>
                <p14:cNvContentPartPr/>
                <p14:nvPr/>
              </p14:nvContentPartPr>
              <p14:xfrm>
                <a:off x="8635642" y="2553505"/>
                <a:ext cx="51120" cy="792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CEA92256-902B-4D78-9B9D-B753F78046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26642" y="2544505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14:cNvPr>
                <p14:cNvContentPartPr/>
                <p14:nvPr/>
              </p14:nvContentPartPr>
              <p14:xfrm>
                <a:off x="11513122" y="2518585"/>
                <a:ext cx="93600" cy="432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B4A51E2F-4887-45A2-A51B-50D979D0FF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04122" y="250994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14:cNvPr>
                <p14:cNvContentPartPr/>
                <p14:nvPr/>
              </p14:nvContentPartPr>
              <p14:xfrm>
                <a:off x="11453002" y="2430025"/>
                <a:ext cx="189720" cy="16992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744A7C57-4D2A-48F9-8126-57B7232F13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44002" y="2421385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14:cNvPr>
              <p14:cNvContentPartPr/>
              <p14:nvPr/>
            </p14:nvContentPartPr>
            <p14:xfrm>
              <a:off x="3596642" y="1788499"/>
              <a:ext cx="142830" cy="21195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C1AE343-C1AE-4B14-9D74-430859BDFF1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87625" y="1779503"/>
                <a:ext cx="160503" cy="229583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DFB6A3C-CCEC-4486-BA16-E9F9BB59AA19}"/>
              </a:ext>
            </a:extLst>
          </p:cNvPr>
          <p:cNvGrpSpPr/>
          <p:nvPr/>
        </p:nvGrpSpPr>
        <p:grpSpPr>
          <a:xfrm>
            <a:off x="3127382" y="1363924"/>
            <a:ext cx="769500" cy="751680"/>
            <a:chOff x="4664122" y="1689145"/>
            <a:chExt cx="1026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14:cNvPr>
                <p14:cNvContentPartPr/>
                <p14:nvPr/>
              </p14:nvContentPartPr>
              <p14:xfrm>
                <a:off x="4665562" y="1689145"/>
                <a:ext cx="402840" cy="533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108A02-EA7F-4B98-86AD-14F768A1C3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6922" y="1680505"/>
                  <a:ext cx="4204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14:cNvPr>
                <p14:cNvContentPartPr/>
                <p14:nvPr/>
              </p14:nvContentPartPr>
              <p14:xfrm>
                <a:off x="4664122" y="1935025"/>
                <a:ext cx="180720" cy="136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9F75A5-6695-4D2F-BEB9-611192FE2E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55482" y="1926025"/>
                  <a:ext cx="19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14:cNvPr>
                <p14:cNvContentPartPr/>
                <p14:nvPr/>
              </p14:nvContentPartPr>
              <p14:xfrm>
                <a:off x="5026642" y="1775545"/>
                <a:ext cx="143280" cy="217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D045BC-D444-49F9-8DFA-2FE9C7CB56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18002" y="1766905"/>
                  <a:ext cx="160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14:cNvPr>
                <p14:cNvContentPartPr/>
                <p14:nvPr/>
              </p14:nvContentPartPr>
              <p14:xfrm>
                <a:off x="5412562" y="2304385"/>
                <a:ext cx="255960" cy="38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8942BF-743B-4BD4-B266-6A86C2EAB2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3562" y="2295745"/>
                  <a:ext cx="2736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14:cNvPr>
                <p14:cNvContentPartPr/>
                <p14:nvPr/>
              </p14:nvContentPartPr>
              <p14:xfrm>
                <a:off x="5248402" y="2396545"/>
                <a:ext cx="118800" cy="159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CA9AAD0-CFA7-4D03-BC7B-2A124A7996B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39402" y="2387545"/>
                  <a:ext cx="13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14:cNvPr>
                <p14:cNvContentPartPr/>
                <p14:nvPr/>
              </p14:nvContentPartPr>
              <p14:xfrm>
                <a:off x="5514802" y="2437585"/>
                <a:ext cx="175320" cy="14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263CE3-2555-4840-A78F-69540BDFD3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05802" y="2428585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E70D418-6790-42AC-A22D-D6E0CEC620B9}"/>
              </a:ext>
            </a:extLst>
          </p:cNvPr>
          <p:cNvGrpSpPr/>
          <p:nvPr/>
        </p:nvGrpSpPr>
        <p:grpSpPr>
          <a:xfrm>
            <a:off x="5638292" y="1170974"/>
            <a:ext cx="335610" cy="342900"/>
            <a:chOff x="7162162" y="1295665"/>
            <a:chExt cx="4474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14:cNvPr>
                <p14:cNvContentPartPr/>
                <p14:nvPr/>
              </p14:nvContentPartPr>
              <p14:xfrm>
                <a:off x="7227682" y="1295665"/>
                <a:ext cx="331920" cy="45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609FC9-0C13-425D-BFB9-0F63C5964D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8682" y="1287025"/>
                  <a:ext cx="349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14:cNvPr>
                <p14:cNvContentPartPr/>
                <p14:nvPr/>
              </p14:nvContentPartPr>
              <p14:xfrm>
                <a:off x="7464562" y="1427065"/>
                <a:ext cx="145080" cy="130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B13776-EB59-4A98-982A-C48DEBCCD9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5922" y="1418065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14:cNvPr>
                <p14:cNvContentPartPr/>
                <p14:nvPr/>
              </p14:nvContentPartPr>
              <p14:xfrm>
                <a:off x="7162162" y="1377385"/>
                <a:ext cx="129240" cy="172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BAC17A9-3C14-483B-BE76-72A289C0F0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53522" y="1368745"/>
                  <a:ext cx="1468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4" name="Group 2173">
            <a:extLst>
              <a:ext uri="{FF2B5EF4-FFF2-40B4-BE49-F238E27FC236}">
                <a16:creationId xmlns:a16="http://schemas.microsoft.com/office/drawing/2014/main" id="{57672C88-25A9-46E4-AC58-F7D34EA9209E}"/>
              </a:ext>
            </a:extLst>
          </p:cNvPr>
          <p:cNvGrpSpPr/>
          <p:nvPr/>
        </p:nvGrpSpPr>
        <p:grpSpPr>
          <a:xfrm>
            <a:off x="2596697" y="203059"/>
            <a:ext cx="3129840" cy="944460"/>
            <a:chOff x="3489442" y="160225"/>
            <a:chExt cx="417312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5834D7-4EC8-481E-89A5-571D09825379}"/>
                    </a:ext>
                  </a:extLst>
                </p14:cNvPr>
                <p14:cNvContentPartPr/>
                <p14:nvPr/>
              </p14:nvContentPartPr>
              <p14:xfrm>
                <a:off x="3489442" y="210265"/>
                <a:ext cx="441360" cy="51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5834D7-4EC8-481E-89A5-571D098253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80802" y="201625"/>
                  <a:ext cx="459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2824A9-C4F4-4DA9-B95C-9B7A3789DC8C}"/>
                    </a:ext>
                  </a:extLst>
                </p14:cNvPr>
                <p14:cNvContentPartPr/>
                <p14:nvPr/>
              </p14:nvContentPartPr>
              <p14:xfrm>
                <a:off x="3984442" y="543985"/>
                <a:ext cx="121680" cy="13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2824A9-C4F4-4DA9-B95C-9B7A3789DC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75802" y="535345"/>
                  <a:ext cx="13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AB5E608B-47AB-4750-8AD0-52268DD82354}"/>
                    </a:ext>
                  </a:extLst>
                </p14:cNvPr>
                <p14:cNvContentPartPr/>
                <p14:nvPr/>
              </p14:nvContentPartPr>
              <p14:xfrm>
                <a:off x="4152562" y="504745"/>
                <a:ext cx="133920" cy="17820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AB5E608B-47AB-4750-8AD0-52268DD823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43922" y="496105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C9E5E3AB-424A-4909-8B81-9280E3FD1BA2}"/>
                    </a:ext>
                  </a:extLst>
                </p14:cNvPr>
                <p14:cNvContentPartPr/>
                <p14:nvPr/>
              </p14:nvContentPartPr>
              <p14:xfrm>
                <a:off x="4308082" y="504385"/>
                <a:ext cx="124200" cy="15192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C9E5E3AB-424A-4909-8B81-9280E3FD1B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99082" y="495385"/>
                  <a:ext cx="14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48583AC0-18B8-4BF0-86B9-BEED61D7C08D}"/>
                    </a:ext>
                  </a:extLst>
                </p14:cNvPr>
                <p14:cNvContentPartPr/>
                <p14:nvPr/>
              </p14:nvContentPartPr>
              <p14:xfrm>
                <a:off x="4476922" y="294145"/>
                <a:ext cx="241560" cy="36216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48583AC0-18B8-4BF0-86B9-BEED61D7C0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67922" y="285505"/>
                  <a:ext cx="259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921029B1-54E8-465F-8AB4-7FC0FF41C291}"/>
                    </a:ext>
                  </a:extLst>
                </p14:cNvPr>
                <p14:cNvContentPartPr/>
                <p14:nvPr/>
              </p14:nvContentPartPr>
              <p14:xfrm>
                <a:off x="4748362" y="514105"/>
                <a:ext cx="147600" cy="15444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921029B1-54E8-465F-8AB4-7FC0FF41C29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39722" y="505105"/>
                  <a:ext cx="165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185ECE0D-2C68-481F-9778-2615397B5A04}"/>
                    </a:ext>
                  </a:extLst>
                </p14:cNvPr>
                <p14:cNvContentPartPr/>
                <p14:nvPr/>
              </p14:nvContentPartPr>
              <p14:xfrm>
                <a:off x="4906042" y="481345"/>
                <a:ext cx="164880" cy="18576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185ECE0D-2C68-481F-9778-2615397B5A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97402" y="472705"/>
                  <a:ext cx="182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0D136B0F-760A-45E9-A58D-D772CE03E916}"/>
                    </a:ext>
                  </a:extLst>
                </p14:cNvPr>
                <p14:cNvContentPartPr/>
                <p14:nvPr/>
              </p14:nvContentPartPr>
              <p14:xfrm>
                <a:off x="5082442" y="234025"/>
                <a:ext cx="340200" cy="42120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0D136B0F-760A-45E9-A58D-D772CE03E91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73442" y="225025"/>
                  <a:ext cx="357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CBA69494-FAE3-4DDB-92B9-93C17873453F}"/>
                    </a:ext>
                  </a:extLst>
                </p14:cNvPr>
                <p14:cNvContentPartPr/>
                <p14:nvPr/>
              </p14:nvContentPartPr>
              <p14:xfrm>
                <a:off x="5615602" y="202345"/>
                <a:ext cx="290520" cy="39024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CBA69494-FAE3-4DDB-92B9-93C1787345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06602" y="193705"/>
                  <a:ext cx="3081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BF0EF21C-B665-4732-BE98-7C13F0724645}"/>
                    </a:ext>
                  </a:extLst>
                </p14:cNvPr>
                <p14:cNvContentPartPr/>
                <p14:nvPr/>
              </p14:nvContentPartPr>
              <p14:xfrm>
                <a:off x="5885962" y="428065"/>
                <a:ext cx="160200" cy="14724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BF0EF21C-B665-4732-BE98-7C13F07246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77322" y="419065"/>
                  <a:ext cx="177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8FC06831-C9BC-4999-A30D-EA98F6187513}"/>
                    </a:ext>
                  </a:extLst>
                </p14:cNvPr>
                <p14:cNvContentPartPr/>
                <p14:nvPr/>
              </p14:nvContentPartPr>
              <p14:xfrm>
                <a:off x="6062722" y="418705"/>
                <a:ext cx="234000" cy="16452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8FC06831-C9BC-4999-A30D-EA98F61875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53722" y="409705"/>
                  <a:ext cx="251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24472905-EE27-4B07-8B76-627982F527DE}"/>
                    </a:ext>
                  </a:extLst>
                </p14:cNvPr>
                <p14:cNvContentPartPr/>
                <p14:nvPr/>
              </p14:nvContentPartPr>
              <p14:xfrm>
                <a:off x="6320122" y="385945"/>
                <a:ext cx="264240" cy="2008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24472905-EE27-4B07-8B76-627982F527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11482" y="376945"/>
                  <a:ext cx="281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F3001725-4EEE-4970-BE72-C05F1DA18676}"/>
                    </a:ext>
                  </a:extLst>
                </p14:cNvPr>
                <p14:cNvContentPartPr/>
                <p14:nvPr/>
              </p14:nvContentPartPr>
              <p14:xfrm>
                <a:off x="6581842" y="384505"/>
                <a:ext cx="124920" cy="16524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F3001725-4EEE-4970-BE72-C05F1DA186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73202" y="375505"/>
                  <a:ext cx="142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2883421B-400C-41D7-9545-6BD8B23A7295}"/>
                    </a:ext>
                  </a:extLst>
                </p14:cNvPr>
                <p14:cNvContentPartPr/>
                <p14:nvPr/>
              </p14:nvContentPartPr>
              <p14:xfrm>
                <a:off x="6741682" y="361465"/>
                <a:ext cx="105840" cy="34884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2883421B-400C-41D7-9545-6BD8B23A72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32682" y="352465"/>
                  <a:ext cx="123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92" name="Ink 2091">
                  <a:extLst>
                    <a:ext uri="{FF2B5EF4-FFF2-40B4-BE49-F238E27FC236}">
                      <a16:creationId xmlns:a16="http://schemas.microsoft.com/office/drawing/2014/main" id="{9AF44D0E-F0AA-4812-8C56-300F8F72C861}"/>
                    </a:ext>
                  </a:extLst>
                </p14:cNvPr>
                <p14:cNvContentPartPr/>
                <p14:nvPr/>
              </p14:nvContentPartPr>
              <p14:xfrm>
                <a:off x="6884962" y="397465"/>
                <a:ext cx="125280" cy="132840"/>
              </p14:xfrm>
            </p:contentPart>
          </mc:Choice>
          <mc:Fallback xmlns="">
            <p:pic>
              <p:nvPicPr>
                <p:cNvPr id="2092" name="Ink 2091">
                  <a:extLst>
                    <a:ext uri="{FF2B5EF4-FFF2-40B4-BE49-F238E27FC236}">
                      <a16:creationId xmlns:a16="http://schemas.microsoft.com/office/drawing/2014/main" id="{9AF44D0E-F0AA-4812-8C56-300F8F72C8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75962" y="388825"/>
                  <a:ext cx="142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45795AB9-7835-41CE-98BD-6E70B4AC0147}"/>
                    </a:ext>
                  </a:extLst>
                </p14:cNvPr>
                <p14:cNvContentPartPr/>
                <p14:nvPr/>
              </p14:nvContentPartPr>
              <p14:xfrm>
                <a:off x="7082602" y="167425"/>
                <a:ext cx="43920" cy="372240"/>
              </p14:xfrm>
            </p:contentPart>
          </mc:Choice>
          <mc:Fallback xmlns=""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45795AB9-7835-41CE-98BD-6E70B4AC01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73962" y="158425"/>
                  <a:ext cx="61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8108459F-312A-4B34-AE2F-F2727E6E0393}"/>
                    </a:ext>
                  </a:extLst>
                </p14:cNvPr>
                <p14:cNvContentPartPr/>
                <p14:nvPr/>
              </p14:nvContentPartPr>
              <p14:xfrm>
                <a:off x="7016002" y="356425"/>
                <a:ext cx="177840" cy="4248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8108459F-312A-4B34-AE2F-F2727E6E039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07002" y="347785"/>
                  <a:ext cx="195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96" name="Ink 2095">
                  <a:extLst>
                    <a:ext uri="{FF2B5EF4-FFF2-40B4-BE49-F238E27FC236}">
                      <a16:creationId xmlns:a16="http://schemas.microsoft.com/office/drawing/2014/main" id="{5115952D-9F3F-4D06-856D-6791D61E6C26}"/>
                    </a:ext>
                  </a:extLst>
                </p14:cNvPr>
                <p14:cNvContentPartPr/>
                <p14:nvPr/>
              </p14:nvContentPartPr>
              <p14:xfrm>
                <a:off x="7175122" y="160225"/>
                <a:ext cx="132120" cy="395640"/>
              </p14:xfrm>
            </p:contentPart>
          </mc:Choice>
          <mc:Fallback xmlns="">
            <p:pic>
              <p:nvPicPr>
                <p:cNvPr id="2096" name="Ink 2095">
                  <a:extLst>
                    <a:ext uri="{FF2B5EF4-FFF2-40B4-BE49-F238E27FC236}">
                      <a16:creationId xmlns:a16="http://schemas.microsoft.com/office/drawing/2014/main" id="{5115952D-9F3F-4D06-856D-6791D61E6C2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66122" y="151225"/>
                  <a:ext cx="149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97" name="Ink 2096">
                  <a:extLst>
                    <a:ext uri="{FF2B5EF4-FFF2-40B4-BE49-F238E27FC236}">
                      <a16:creationId xmlns:a16="http://schemas.microsoft.com/office/drawing/2014/main" id="{684B0E59-BCEA-4EB3-B6ED-32FBFEC41C19}"/>
                    </a:ext>
                  </a:extLst>
                </p14:cNvPr>
                <p14:cNvContentPartPr/>
                <p14:nvPr/>
              </p14:nvContentPartPr>
              <p14:xfrm>
                <a:off x="7343242" y="384505"/>
                <a:ext cx="319320" cy="359280"/>
              </p14:xfrm>
            </p:contentPart>
          </mc:Choice>
          <mc:Fallback xmlns="">
            <p:pic>
              <p:nvPicPr>
                <p:cNvPr id="2097" name="Ink 2096">
                  <a:extLst>
                    <a:ext uri="{FF2B5EF4-FFF2-40B4-BE49-F238E27FC236}">
                      <a16:creationId xmlns:a16="http://schemas.microsoft.com/office/drawing/2014/main" id="{684B0E59-BCEA-4EB3-B6ED-32FBFEC41C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34602" y="375505"/>
                  <a:ext cx="336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D1B9C11C-6338-42D1-B312-402F8DF03D63}"/>
                    </a:ext>
                  </a:extLst>
                </p14:cNvPr>
                <p14:cNvContentPartPr/>
                <p14:nvPr/>
              </p14:nvContentPartPr>
              <p14:xfrm>
                <a:off x="4030882" y="810745"/>
                <a:ext cx="198360" cy="60876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D1B9C11C-6338-42D1-B312-402F8DF03D6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22242" y="801745"/>
                  <a:ext cx="2160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94EAD769-9E41-4BF5-8230-3409A3E54F11}"/>
                    </a:ext>
                  </a:extLst>
                </p14:cNvPr>
                <p14:cNvContentPartPr/>
                <p14:nvPr/>
              </p14:nvContentPartPr>
              <p14:xfrm>
                <a:off x="4218082" y="909385"/>
                <a:ext cx="341280" cy="45648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94EAD769-9E41-4BF5-8230-3409A3E54F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09082" y="900745"/>
                  <a:ext cx="3589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05" name="Ink 2104">
                  <a:extLst>
                    <a:ext uri="{FF2B5EF4-FFF2-40B4-BE49-F238E27FC236}">
                      <a16:creationId xmlns:a16="http://schemas.microsoft.com/office/drawing/2014/main" id="{E8CEC4AE-7062-49DB-AC49-6EAD74E2202D}"/>
                    </a:ext>
                  </a:extLst>
                </p14:cNvPr>
                <p14:cNvContentPartPr/>
                <p14:nvPr/>
              </p14:nvContentPartPr>
              <p14:xfrm>
                <a:off x="4591402" y="917305"/>
                <a:ext cx="318960" cy="342000"/>
              </p14:xfrm>
            </p:contentPart>
          </mc:Choice>
          <mc:Fallback xmlns="">
            <p:pic>
              <p:nvPicPr>
                <p:cNvPr id="2105" name="Ink 2104">
                  <a:extLst>
                    <a:ext uri="{FF2B5EF4-FFF2-40B4-BE49-F238E27FC236}">
                      <a16:creationId xmlns:a16="http://schemas.microsoft.com/office/drawing/2014/main" id="{E8CEC4AE-7062-49DB-AC49-6EAD74E220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82402" y="908305"/>
                  <a:ext cx="3366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08" name="Ink 2107">
                  <a:extLst>
                    <a:ext uri="{FF2B5EF4-FFF2-40B4-BE49-F238E27FC236}">
                      <a16:creationId xmlns:a16="http://schemas.microsoft.com/office/drawing/2014/main" id="{2CA5BA65-25F7-46BE-94E7-26FE5DD30B68}"/>
                    </a:ext>
                  </a:extLst>
                </p14:cNvPr>
                <p14:cNvContentPartPr/>
                <p14:nvPr/>
              </p14:nvContentPartPr>
              <p14:xfrm>
                <a:off x="4884082" y="946465"/>
                <a:ext cx="15480" cy="47160"/>
              </p14:xfrm>
            </p:contentPart>
          </mc:Choice>
          <mc:Fallback xmlns="">
            <p:pic>
              <p:nvPicPr>
                <p:cNvPr id="2108" name="Ink 2107">
                  <a:extLst>
                    <a:ext uri="{FF2B5EF4-FFF2-40B4-BE49-F238E27FC236}">
                      <a16:creationId xmlns:a16="http://schemas.microsoft.com/office/drawing/2014/main" id="{2CA5BA65-25F7-46BE-94E7-26FE5DD30B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75082" y="937825"/>
                  <a:ext cx="33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82C705DD-A9D0-43D9-A47B-ABF6A97D53CF}"/>
                    </a:ext>
                  </a:extLst>
                </p14:cNvPr>
                <p14:cNvContentPartPr/>
                <p14:nvPr/>
              </p14:nvContentPartPr>
              <p14:xfrm>
                <a:off x="4957882" y="1021345"/>
                <a:ext cx="310680" cy="28368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82C705DD-A9D0-43D9-A47B-ABF6A97D53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49242" y="1012705"/>
                  <a:ext cx="328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008B0ADE-EEC2-4746-B83E-41030E90DE01}"/>
                    </a:ext>
                  </a:extLst>
                </p14:cNvPr>
                <p14:cNvContentPartPr/>
                <p14:nvPr/>
              </p14:nvContentPartPr>
              <p14:xfrm>
                <a:off x="5307442" y="785545"/>
                <a:ext cx="372600" cy="38160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008B0ADE-EEC2-4746-B83E-41030E90DE0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98442" y="776905"/>
                  <a:ext cx="390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C80533F8-487F-47C5-9C11-9495E5109CB7}"/>
                    </a:ext>
                  </a:extLst>
                </p14:cNvPr>
                <p14:cNvContentPartPr/>
                <p14:nvPr/>
              </p14:nvContentPartPr>
              <p14:xfrm>
                <a:off x="5566282" y="880225"/>
                <a:ext cx="191160" cy="7956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C80533F8-487F-47C5-9C11-9495E5109C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57282" y="871585"/>
                  <a:ext cx="208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0FEF743E-7551-403A-AC2F-FC72E44787EC}"/>
                    </a:ext>
                  </a:extLst>
                </p14:cNvPr>
                <p14:cNvContentPartPr/>
                <p14:nvPr/>
              </p14:nvContentPartPr>
              <p14:xfrm>
                <a:off x="5724682" y="676465"/>
                <a:ext cx="141480" cy="60372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0FEF743E-7551-403A-AC2F-FC72E44787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15682" y="667465"/>
                  <a:ext cx="159120" cy="62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00735A-9A34-42AC-AEFF-FBEF96D19DFC}"/>
              </a:ext>
            </a:extLst>
          </p:cNvPr>
          <p:cNvGrpSpPr/>
          <p:nvPr/>
        </p:nvGrpSpPr>
        <p:grpSpPr>
          <a:xfrm>
            <a:off x="3875012" y="4322989"/>
            <a:ext cx="944190" cy="327780"/>
            <a:chOff x="5166682" y="5763985"/>
            <a:chExt cx="12589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9ACF77-1855-435A-9BA8-225242F26EE2}"/>
                    </a:ext>
                  </a:extLst>
                </p14:cNvPr>
                <p14:cNvContentPartPr/>
                <p14:nvPr/>
              </p14:nvContentPartPr>
              <p14:xfrm>
                <a:off x="5166682" y="5868745"/>
                <a:ext cx="141120" cy="238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9ACF77-1855-435A-9BA8-225242F26E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58042" y="5860105"/>
                  <a:ext cx="158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59BD35-C4F1-4FE8-BE9F-5EC6C3E9000F}"/>
                    </a:ext>
                  </a:extLst>
                </p14:cNvPr>
                <p14:cNvContentPartPr/>
                <p14:nvPr/>
              </p14:nvContentPartPr>
              <p14:xfrm>
                <a:off x="5352442" y="5981425"/>
                <a:ext cx="26640" cy="11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59BD35-C4F1-4FE8-BE9F-5EC6C3E900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43802" y="5972425"/>
                  <a:ext cx="4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101636-A2CD-4140-9BC9-502AE0A8AAD4}"/>
                    </a:ext>
                  </a:extLst>
                </p14:cNvPr>
                <p14:cNvContentPartPr/>
                <p14:nvPr/>
              </p14:nvContentPartPr>
              <p14:xfrm>
                <a:off x="5313202" y="5867665"/>
                <a:ext cx="49320" cy="67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101636-A2CD-4140-9BC9-502AE0A8AAD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04202" y="5859025"/>
                  <a:ext cx="66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C64227-93DD-4D72-88F3-E2DB3D45155B}"/>
                    </a:ext>
                  </a:extLst>
                </p14:cNvPr>
                <p14:cNvContentPartPr/>
                <p14:nvPr/>
              </p14:nvContentPartPr>
              <p14:xfrm>
                <a:off x="5416882" y="5763985"/>
                <a:ext cx="290520" cy="437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C64227-93DD-4D72-88F3-E2DB3D4515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08242" y="5755345"/>
                  <a:ext cx="308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9D1519-C2C9-4A74-945C-2E2B75738167}"/>
                    </a:ext>
                  </a:extLst>
                </p14:cNvPr>
                <p14:cNvContentPartPr/>
                <p14:nvPr/>
              </p14:nvContentPartPr>
              <p14:xfrm>
                <a:off x="5634322" y="5924185"/>
                <a:ext cx="142920" cy="36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9D1519-C2C9-4A74-945C-2E2B7573816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25682" y="5915185"/>
                  <a:ext cx="160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139190-5446-470B-B51B-D8EDCDF5C499}"/>
                    </a:ext>
                  </a:extLst>
                </p14:cNvPr>
                <p14:cNvContentPartPr/>
                <p14:nvPr/>
              </p14:nvContentPartPr>
              <p14:xfrm>
                <a:off x="5905762" y="5846425"/>
                <a:ext cx="202320" cy="24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139190-5446-470B-B51B-D8EDCDF5C4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97122" y="5837425"/>
                  <a:ext cx="219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A11BC30-B32E-4692-9F43-9EDF550FCF90}"/>
                    </a:ext>
                  </a:extLst>
                </p14:cNvPr>
                <p14:cNvContentPartPr/>
                <p14:nvPr/>
              </p14:nvContentPartPr>
              <p14:xfrm>
                <a:off x="6103402" y="5947585"/>
                <a:ext cx="182880" cy="10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A11BC30-B32E-4692-9F43-9EDF550FCF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94402" y="5938945"/>
                  <a:ext cx="200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D228C8-5FB9-4A36-95F0-CF7330C6961A}"/>
                    </a:ext>
                  </a:extLst>
                </p14:cNvPr>
                <p14:cNvContentPartPr/>
                <p14:nvPr/>
              </p14:nvContentPartPr>
              <p14:xfrm>
                <a:off x="6256762" y="5852905"/>
                <a:ext cx="5400" cy="2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D228C8-5FB9-4A36-95F0-CF7330C6961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47762" y="5844265"/>
                  <a:ext cx="2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7B9D88-C56F-4F9E-80EE-9293EA273283}"/>
                    </a:ext>
                  </a:extLst>
                </p14:cNvPr>
                <p14:cNvContentPartPr/>
                <p14:nvPr/>
              </p14:nvContentPartPr>
              <p14:xfrm>
                <a:off x="6299602" y="5911225"/>
                <a:ext cx="126000" cy="11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7B9D88-C56F-4F9E-80EE-9293EA27328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90962" y="5902585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725AC73A-EBC7-4031-A20C-A59814AA99C1}"/>
              </a:ext>
            </a:extLst>
          </p:cNvPr>
          <p:cNvGrpSpPr/>
          <p:nvPr/>
        </p:nvGrpSpPr>
        <p:grpSpPr>
          <a:xfrm>
            <a:off x="3456782" y="4712329"/>
            <a:ext cx="797580" cy="255690"/>
            <a:chOff x="4609042" y="6283105"/>
            <a:chExt cx="10634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313EC1-94D2-47FB-9235-5680AD006228}"/>
                    </a:ext>
                  </a:extLst>
                </p14:cNvPr>
                <p14:cNvContentPartPr/>
                <p14:nvPr/>
              </p14:nvContentPartPr>
              <p14:xfrm>
                <a:off x="4609042" y="6369505"/>
                <a:ext cx="87480" cy="18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313EC1-94D2-47FB-9235-5680AD00622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00042" y="6360505"/>
                  <a:ext cx="105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F93439-C98B-4862-AE7F-F174EEEA58CC}"/>
                    </a:ext>
                  </a:extLst>
                </p14:cNvPr>
                <p14:cNvContentPartPr/>
                <p14:nvPr/>
              </p14:nvContentPartPr>
              <p14:xfrm>
                <a:off x="4709842" y="6412705"/>
                <a:ext cx="149760" cy="14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F93439-C98B-4862-AE7F-F174EEEA58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00842" y="6403705"/>
                  <a:ext cx="167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42F6EF-4127-4A6E-AEFE-D3391BF108FA}"/>
                    </a:ext>
                  </a:extLst>
                </p14:cNvPr>
                <p14:cNvContentPartPr/>
                <p14:nvPr/>
              </p14:nvContentPartPr>
              <p14:xfrm>
                <a:off x="4885162" y="6283105"/>
                <a:ext cx="342000" cy="28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42F6EF-4127-4A6E-AEFE-D3391BF108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76522" y="6274105"/>
                  <a:ext cx="359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ADD943-D7A9-4E46-96CF-0176AC68ADCA}"/>
                    </a:ext>
                  </a:extLst>
                </p14:cNvPr>
                <p14:cNvContentPartPr/>
                <p14:nvPr/>
              </p14:nvContentPartPr>
              <p14:xfrm>
                <a:off x="5136442" y="6401545"/>
                <a:ext cx="143640" cy="2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ADD943-D7A9-4E46-96CF-0176AC68AD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27442" y="6392545"/>
                  <a:ext cx="16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74FFCD-2255-4E60-B298-AC738A052671}"/>
                    </a:ext>
                  </a:extLst>
                </p14:cNvPr>
                <p14:cNvContentPartPr/>
                <p14:nvPr/>
              </p14:nvContentPartPr>
              <p14:xfrm>
                <a:off x="5311042" y="6420625"/>
                <a:ext cx="361440" cy="20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74FFCD-2255-4E60-B298-AC738A05267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02042" y="6411985"/>
                  <a:ext cx="3790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26FAD9B1-73C5-4107-8F0F-61A86251B50F}"/>
              </a:ext>
            </a:extLst>
          </p:cNvPr>
          <p:cNvGrpSpPr/>
          <p:nvPr/>
        </p:nvGrpSpPr>
        <p:grpSpPr>
          <a:xfrm>
            <a:off x="4390982" y="4676419"/>
            <a:ext cx="515970" cy="232200"/>
            <a:chOff x="5854642" y="6235225"/>
            <a:chExt cx="6879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B45FF6-CFFF-448A-865F-4D0996525BD2}"/>
                    </a:ext>
                  </a:extLst>
                </p14:cNvPr>
                <p14:cNvContentPartPr/>
                <p14:nvPr/>
              </p14:nvContentPartPr>
              <p14:xfrm>
                <a:off x="5854642" y="6235225"/>
                <a:ext cx="189360" cy="30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B45FF6-CFFF-448A-865F-4D0996525BD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45642" y="6226585"/>
                  <a:ext cx="207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6AFF7A-FDED-4A9B-B8B8-5E9106E384E7}"/>
                    </a:ext>
                  </a:extLst>
                </p14:cNvPr>
                <p14:cNvContentPartPr/>
                <p14:nvPr/>
              </p14:nvContentPartPr>
              <p14:xfrm>
                <a:off x="6077122" y="6394705"/>
                <a:ext cx="122040" cy="11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6AFF7A-FDED-4A9B-B8B8-5E9106E384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68482" y="6386065"/>
                  <a:ext cx="1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D95612-DCE5-4CD5-B584-D7B452615B06}"/>
                    </a:ext>
                  </a:extLst>
                </p14:cNvPr>
                <p14:cNvContentPartPr/>
                <p14:nvPr/>
              </p14:nvContentPartPr>
              <p14:xfrm>
                <a:off x="6240202" y="6391825"/>
                <a:ext cx="126360" cy="12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D95612-DCE5-4CD5-B584-D7B452615B0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31562" y="6382825"/>
                  <a:ext cx="14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B946BFC1-0276-49DF-A6AC-86465A2C03F8}"/>
                    </a:ext>
                  </a:extLst>
                </p14:cNvPr>
                <p14:cNvContentPartPr/>
                <p14:nvPr/>
              </p14:nvContentPartPr>
              <p14:xfrm>
                <a:off x="6391042" y="6402265"/>
                <a:ext cx="151560" cy="14256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B946BFC1-0276-49DF-A6AC-86465A2C03F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82402" y="6393265"/>
                  <a:ext cx="1692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06375938-50BF-4C56-979C-5C854EBC25F9}"/>
                  </a:ext>
                </a:extLst>
              </p14:cNvPr>
              <p14:cNvContentPartPr/>
              <p14:nvPr/>
            </p14:nvContentPartPr>
            <p14:xfrm>
              <a:off x="4257602" y="1874629"/>
              <a:ext cx="89910" cy="9342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06375938-50BF-4C56-979C-5C854EBC25F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248611" y="1865646"/>
                <a:ext cx="107532" cy="11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4D980338-5E98-4014-8B46-2FED6E7345EE}"/>
                  </a:ext>
                </a:extLst>
              </p14:cNvPr>
              <p14:cNvContentPartPr/>
              <p14:nvPr/>
            </p14:nvContentPartPr>
            <p14:xfrm>
              <a:off x="4460912" y="1696699"/>
              <a:ext cx="89100" cy="73440"/>
            </p14:xfrm>
          </p:contentPart>
        </mc:Choice>
        <mc:Fallback xmlns=""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4D980338-5E98-4014-8B46-2FED6E7345E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451930" y="1687699"/>
                <a:ext cx="106704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2CDF86D7-DDC2-44CC-900C-0DECBF161D0C}"/>
                  </a:ext>
                </a:extLst>
              </p14:cNvPr>
              <p14:cNvContentPartPr/>
              <p14:nvPr/>
            </p14:nvContentPartPr>
            <p14:xfrm>
              <a:off x="4715792" y="1504189"/>
              <a:ext cx="59940" cy="130680"/>
            </p14:xfrm>
          </p:contentPart>
        </mc:Choice>
        <mc:Fallback xmlns=""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2CDF86D7-DDC2-44CC-900C-0DECBF161D0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706819" y="1495189"/>
                <a:ext cx="77527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080" name="Ink 2079">
                <a:extLst>
                  <a:ext uri="{FF2B5EF4-FFF2-40B4-BE49-F238E27FC236}">
                    <a16:creationId xmlns:a16="http://schemas.microsoft.com/office/drawing/2014/main" id="{02776C4B-EC15-4A04-813B-EC17A54C3A3E}"/>
                  </a:ext>
                </a:extLst>
              </p14:cNvPr>
              <p14:cNvContentPartPr/>
              <p14:nvPr/>
            </p14:nvContentPartPr>
            <p14:xfrm>
              <a:off x="4916942" y="1664299"/>
              <a:ext cx="56160" cy="133650"/>
            </p14:xfrm>
          </p:contentPart>
        </mc:Choice>
        <mc:Fallback xmlns="">
          <p:pic>
            <p:nvPicPr>
              <p:cNvPr id="2080" name="Ink 2079">
                <a:extLst>
                  <a:ext uri="{FF2B5EF4-FFF2-40B4-BE49-F238E27FC236}">
                    <a16:creationId xmlns:a16="http://schemas.microsoft.com/office/drawing/2014/main" id="{02776C4B-EC15-4A04-813B-EC17A54C3A3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907942" y="1655317"/>
                <a:ext cx="73800" cy="15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081" name="Ink 2080">
                <a:extLst>
                  <a:ext uri="{FF2B5EF4-FFF2-40B4-BE49-F238E27FC236}">
                    <a16:creationId xmlns:a16="http://schemas.microsoft.com/office/drawing/2014/main" id="{A677AB60-F339-459D-B66E-C2E904FEF7F1}"/>
                  </a:ext>
                </a:extLst>
              </p14:cNvPr>
              <p14:cNvContentPartPr/>
              <p14:nvPr/>
            </p14:nvContentPartPr>
            <p14:xfrm>
              <a:off x="4617512" y="1866529"/>
              <a:ext cx="147420" cy="97470"/>
            </p14:xfrm>
          </p:contentPart>
        </mc:Choice>
        <mc:Fallback xmlns="">
          <p:pic>
            <p:nvPicPr>
              <p:cNvPr id="2081" name="Ink 2080">
                <a:extLst>
                  <a:ext uri="{FF2B5EF4-FFF2-40B4-BE49-F238E27FC236}">
                    <a16:creationId xmlns:a16="http://schemas.microsoft.com/office/drawing/2014/main" id="{A677AB60-F339-459D-B66E-C2E904FEF7F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08523" y="1857504"/>
                <a:ext cx="165038" cy="115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82" name="Ink 2081">
                <a:extLst>
                  <a:ext uri="{FF2B5EF4-FFF2-40B4-BE49-F238E27FC236}">
                    <a16:creationId xmlns:a16="http://schemas.microsoft.com/office/drawing/2014/main" id="{215737D3-9F6C-4171-8C45-8EB14E6EE646}"/>
                  </a:ext>
                </a:extLst>
              </p14:cNvPr>
              <p14:cNvContentPartPr/>
              <p14:nvPr/>
            </p14:nvContentPartPr>
            <p14:xfrm>
              <a:off x="4453082" y="1390249"/>
              <a:ext cx="125550" cy="60750"/>
            </p14:xfrm>
          </p:contentPart>
        </mc:Choice>
        <mc:Fallback xmlns="">
          <p:pic>
            <p:nvPicPr>
              <p:cNvPr id="2082" name="Ink 2081">
                <a:extLst>
                  <a:ext uri="{FF2B5EF4-FFF2-40B4-BE49-F238E27FC236}">
                    <a16:creationId xmlns:a16="http://schemas.microsoft.com/office/drawing/2014/main" id="{215737D3-9F6C-4171-8C45-8EB14E6EE64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444088" y="1381262"/>
                <a:ext cx="143177" cy="78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83" name="Ink 2082">
                <a:extLst>
                  <a:ext uri="{FF2B5EF4-FFF2-40B4-BE49-F238E27FC236}">
                    <a16:creationId xmlns:a16="http://schemas.microsoft.com/office/drawing/2014/main" id="{36F70B40-781D-419A-B95F-AA68F081D0FA}"/>
                  </a:ext>
                </a:extLst>
              </p14:cNvPr>
              <p14:cNvContentPartPr/>
              <p14:nvPr/>
            </p14:nvContentPartPr>
            <p14:xfrm>
              <a:off x="4088312" y="1484209"/>
              <a:ext cx="84780" cy="94230"/>
            </p14:xfrm>
          </p:contentPart>
        </mc:Choice>
        <mc:Fallback xmlns="">
          <p:pic>
            <p:nvPicPr>
              <p:cNvPr id="2083" name="Ink 2082">
                <a:extLst>
                  <a:ext uri="{FF2B5EF4-FFF2-40B4-BE49-F238E27FC236}">
                    <a16:creationId xmlns:a16="http://schemas.microsoft.com/office/drawing/2014/main" id="{36F70B40-781D-419A-B95F-AA68F081D0F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079369" y="1475183"/>
                <a:ext cx="102308" cy="111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84" name="Ink 2083">
                <a:extLst>
                  <a:ext uri="{FF2B5EF4-FFF2-40B4-BE49-F238E27FC236}">
                    <a16:creationId xmlns:a16="http://schemas.microsoft.com/office/drawing/2014/main" id="{0B1973F6-D624-446B-81C4-FE7D98492820}"/>
                  </a:ext>
                </a:extLst>
              </p14:cNvPr>
              <p14:cNvContentPartPr/>
              <p14:nvPr/>
            </p14:nvContentPartPr>
            <p14:xfrm>
              <a:off x="3988412" y="1298719"/>
              <a:ext cx="100710" cy="44820"/>
            </p14:xfrm>
          </p:contentPart>
        </mc:Choice>
        <mc:Fallback xmlns="">
          <p:pic>
            <p:nvPicPr>
              <p:cNvPr id="2084" name="Ink 2083">
                <a:extLst>
                  <a:ext uri="{FF2B5EF4-FFF2-40B4-BE49-F238E27FC236}">
                    <a16:creationId xmlns:a16="http://schemas.microsoft.com/office/drawing/2014/main" id="{0B1973F6-D624-446B-81C4-FE7D9849282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979420" y="1289755"/>
                <a:ext cx="118334" cy="6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85" name="Ink 2084">
                <a:extLst>
                  <a:ext uri="{FF2B5EF4-FFF2-40B4-BE49-F238E27FC236}">
                    <a16:creationId xmlns:a16="http://schemas.microsoft.com/office/drawing/2014/main" id="{398479DD-F561-4C97-9FCC-DD64CB9BD852}"/>
                  </a:ext>
                </a:extLst>
              </p14:cNvPr>
              <p14:cNvContentPartPr/>
              <p14:nvPr/>
            </p14:nvContentPartPr>
            <p14:xfrm>
              <a:off x="4324022" y="1127809"/>
              <a:ext cx="52110" cy="129330"/>
            </p14:xfrm>
          </p:contentPart>
        </mc:Choice>
        <mc:Fallback xmlns="">
          <p:pic>
            <p:nvPicPr>
              <p:cNvPr id="2085" name="Ink 2084">
                <a:extLst>
                  <a:ext uri="{FF2B5EF4-FFF2-40B4-BE49-F238E27FC236}">
                    <a16:creationId xmlns:a16="http://schemas.microsoft.com/office/drawing/2014/main" id="{398479DD-F561-4C97-9FCC-DD64CB9BD85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315038" y="1118828"/>
                <a:ext cx="69720" cy="146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086" name="Ink 2085">
                <a:extLst>
                  <a:ext uri="{FF2B5EF4-FFF2-40B4-BE49-F238E27FC236}">
                    <a16:creationId xmlns:a16="http://schemas.microsoft.com/office/drawing/2014/main" id="{87752423-8D5D-424B-AFF8-36D9AB7AFDF8}"/>
                  </a:ext>
                </a:extLst>
              </p14:cNvPr>
              <p14:cNvContentPartPr/>
              <p14:nvPr/>
            </p14:nvContentPartPr>
            <p14:xfrm>
              <a:off x="4694192" y="1211239"/>
              <a:ext cx="124740" cy="58590"/>
            </p14:xfrm>
          </p:contentPart>
        </mc:Choice>
        <mc:Fallback xmlns="">
          <p:pic>
            <p:nvPicPr>
              <p:cNvPr id="2086" name="Ink 2085">
                <a:extLst>
                  <a:ext uri="{FF2B5EF4-FFF2-40B4-BE49-F238E27FC236}">
                    <a16:creationId xmlns:a16="http://schemas.microsoft.com/office/drawing/2014/main" id="{87752423-8D5D-424B-AFF8-36D9AB7AFDF8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685205" y="1202253"/>
                <a:ext cx="142355" cy="76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087" name="Ink 2086">
                <a:extLst>
                  <a:ext uri="{FF2B5EF4-FFF2-40B4-BE49-F238E27FC236}">
                    <a16:creationId xmlns:a16="http://schemas.microsoft.com/office/drawing/2014/main" id="{5C6ACD23-5ABF-444B-94C4-6D1CB1E3D865}"/>
                  </a:ext>
                </a:extLst>
              </p14:cNvPr>
              <p14:cNvContentPartPr/>
              <p14:nvPr/>
            </p14:nvContentPartPr>
            <p14:xfrm>
              <a:off x="4922342" y="1390249"/>
              <a:ext cx="123660" cy="52380"/>
            </p14:xfrm>
          </p:contentPart>
        </mc:Choice>
        <mc:Fallback xmlns="">
          <p:pic>
            <p:nvPicPr>
              <p:cNvPr id="2087" name="Ink 2086">
                <a:extLst>
                  <a:ext uri="{FF2B5EF4-FFF2-40B4-BE49-F238E27FC236}">
                    <a16:creationId xmlns:a16="http://schemas.microsoft.com/office/drawing/2014/main" id="{5C6ACD23-5ABF-444B-94C4-6D1CB1E3D86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913355" y="1381280"/>
                <a:ext cx="141274" cy="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088" name="Ink 2087">
                <a:extLst>
                  <a:ext uri="{FF2B5EF4-FFF2-40B4-BE49-F238E27FC236}">
                    <a16:creationId xmlns:a16="http://schemas.microsoft.com/office/drawing/2014/main" id="{74886C7F-432E-47B0-9C2B-5F98FE83C13A}"/>
                  </a:ext>
                </a:extLst>
              </p14:cNvPr>
              <p14:cNvContentPartPr/>
              <p14:nvPr/>
            </p14:nvContentPartPr>
            <p14:xfrm>
              <a:off x="4895342" y="2005039"/>
              <a:ext cx="109350" cy="68580"/>
            </p14:xfrm>
          </p:contentPart>
        </mc:Choice>
        <mc:Fallback xmlns="">
          <p:pic>
            <p:nvPicPr>
              <p:cNvPr id="2088" name="Ink 2087">
                <a:extLst>
                  <a:ext uri="{FF2B5EF4-FFF2-40B4-BE49-F238E27FC236}">
                    <a16:creationId xmlns:a16="http://schemas.microsoft.com/office/drawing/2014/main" id="{74886C7F-432E-47B0-9C2B-5F98FE83C13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886349" y="1996063"/>
                <a:ext cx="126975" cy="86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089" name="Ink 2088">
                <a:extLst>
                  <a:ext uri="{FF2B5EF4-FFF2-40B4-BE49-F238E27FC236}">
                    <a16:creationId xmlns:a16="http://schemas.microsoft.com/office/drawing/2014/main" id="{62DB61A0-7E30-4290-A49E-3F8F1225D928}"/>
                  </a:ext>
                </a:extLst>
              </p14:cNvPr>
              <p14:cNvContentPartPr/>
              <p14:nvPr/>
            </p14:nvContentPartPr>
            <p14:xfrm>
              <a:off x="4139882" y="1690489"/>
              <a:ext cx="43470" cy="93960"/>
            </p14:xfrm>
          </p:contentPart>
        </mc:Choice>
        <mc:Fallback xmlns="">
          <p:pic>
            <p:nvPicPr>
              <p:cNvPr id="2089" name="Ink 2088">
                <a:extLst>
                  <a:ext uri="{FF2B5EF4-FFF2-40B4-BE49-F238E27FC236}">
                    <a16:creationId xmlns:a16="http://schemas.microsoft.com/office/drawing/2014/main" id="{62DB61A0-7E30-4290-A49E-3F8F1225D92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130826" y="1681489"/>
                <a:ext cx="612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090" name="Ink 2089">
                <a:extLst>
                  <a:ext uri="{FF2B5EF4-FFF2-40B4-BE49-F238E27FC236}">
                    <a16:creationId xmlns:a16="http://schemas.microsoft.com/office/drawing/2014/main" id="{36C1AD85-5762-4C57-AA66-371BAC5B3785}"/>
                  </a:ext>
                </a:extLst>
              </p14:cNvPr>
              <p14:cNvContentPartPr/>
              <p14:nvPr/>
            </p14:nvContentPartPr>
            <p14:xfrm>
              <a:off x="4728212" y="1034119"/>
              <a:ext cx="110430" cy="44280"/>
            </p14:xfrm>
          </p:contentPart>
        </mc:Choice>
        <mc:Fallback xmlns="">
          <p:pic>
            <p:nvPicPr>
              <p:cNvPr id="2090" name="Ink 2089">
                <a:extLst>
                  <a:ext uri="{FF2B5EF4-FFF2-40B4-BE49-F238E27FC236}">
                    <a16:creationId xmlns:a16="http://schemas.microsoft.com/office/drawing/2014/main" id="{36C1AD85-5762-4C57-AA66-371BAC5B378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719219" y="1025119"/>
                <a:ext cx="128056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38AF4C0-74EC-4FAF-A304-82FC68FCAC07}"/>
              </a:ext>
            </a:extLst>
          </p:cNvPr>
          <p:cNvGrpSpPr/>
          <p:nvPr/>
        </p:nvGrpSpPr>
        <p:grpSpPr>
          <a:xfrm>
            <a:off x="6432992" y="989839"/>
            <a:ext cx="2299050" cy="997650"/>
            <a:chOff x="8577322" y="1319785"/>
            <a:chExt cx="3065400" cy="13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02D09C2-C1E3-4562-9697-4BF032F681DF}"/>
                    </a:ext>
                  </a:extLst>
                </p14:cNvPr>
                <p14:cNvContentPartPr/>
                <p14:nvPr/>
              </p14:nvContentPartPr>
              <p14:xfrm>
                <a:off x="8577322" y="2472865"/>
                <a:ext cx="147600" cy="177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02D09C2-C1E3-4562-9697-4BF032F681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68682" y="2464225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8F9883-6883-4413-AEB0-C85B572EC46F}"/>
                    </a:ext>
                  </a:extLst>
                </p14:cNvPr>
                <p14:cNvContentPartPr/>
                <p14:nvPr/>
              </p14:nvContentPartPr>
              <p14:xfrm>
                <a:off x="8652922" y="2534065"/>
                <a:ext cx="8640" cy="5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8F9883-6883-4413-AEB0-C85B572EC4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43922" y="2525065"/>
                  <a:ext cx="26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84499F1-70FA-4970-81D6-9A0B98258504}"/>
                    </a:ext>
                  </a:extLst>
                </p14:cNvPr>
                <p14:cNvContentPartPr/>
                <p14:nvPr/>
              </p14:nvContentPartPr>
              <p14:xfrm>
                <a:off x="8635642" y="2553505"/>
                <a:ext cx="51120" cy="7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84499F1-70FA-4970-81D6-9A0B982585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26642" y="2544505"/>
                  <a:ext cx="6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2AB49E-8E9F-4E48-AD45-9088206E64F7}"/>
                    </a:ext>
                  </a:extLst>
                </p14:cNvPr>
                <p14:cNvContentPartPr/>
                <p14:nvPr/>
              </p14:nvContentPartPr>
              <p14:xfrm>
                <a:off x="11513122" y="2518585"/>
                <a:ext cx="93600" cy="4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2AB49E-8E9F-4E48-AD45-9088206E64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04122" y="2509945"/>
                  <a:ext cx="11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07CD750-44A5-4F12-A783-8927D0AAE34D}"/>
                    </a:ext>
                  </a:extLst>
                </p14:cNvPr>
                <p14:cNvContentPartPr/>
                <p14:nvPr/>
              </p14:nvContentPartPr>
              <p14:xfrm>
                <a:off x="11453002" y="2430025"/>
                <a:ext cx="189720" cy="169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07CD750-44A5-4F12-A783-8927D0AAE3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44002" y="2421385"/>
                  <a:ext cx="20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80FB2E3-27C5-4883-8B57-CD451B97F5A7}"/>
                    </a:ext>
                  </a:extLst>
                </p14:cNvPr>
                <p14:cNvContentPartPr/>
                <p14:nvPr/>
              </p14:nvContentPartPr>
              <p14:xfrm>
                <a:off x="8805202" y="1319785"/>
                <a:ext cx="2647440" cy="1227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80FB2E3-27C5-4883-8B57-CD451B97F5A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96562" y="1310785"/>
                  <a:ext cx="2665080" cy="12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7FD20C-7616-4EA2-A669-FA54CF4A1A6E}"/>
              </a:ext>
            </a:extLst>
          </p:cNvPr>
          <p:cNvGrpSpPr/>
          <p:nvPr/>
        </p:nvGrpSpPr>
        <p:grpSpPr>
          <a:xfrm>
            <a:off x="7340101" y="443745"/>
            <a:ext cx="739800" cy="570780"/>
            <a:chOff x="9515122" y="2885785"/>
            <a:chExt cx="98640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C4A18D1C-C6BF-4111-8FC3-36EFBF8BEA3C}"/>
                    </a:ext>
                  </a:extLst>
                </p14:cNvPr>
                <p14:cNvContentPartPr/>
                <p14:nvPr/>
              </p14:nvContentPartPr>
              <p14:xfrm>
                <a:off x="9515122" y="2953825"/>
                <a:ext cx="144360" cy="305280"/>
              </p14:xfrm>
            </p:contentPart>
          </mc:Choice>
          <mc:Fallback xmlns=""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C4A18D1C-C6BF-4111-8FC3-36EFBF8BEA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06122" y="2945185"/>
                  <a:ext cx="162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93" name="Ink 2092">
                  <a:extLst>
                    <a:ext uri="{FF2B5EF4-FFF2-40B4-BE49-F238E27FC236}">
                      <a16:creationId xmlns:a16="http://schemas.microsoft.com/office/drawing/2014/main" id="{41C01197-9FC6-4EBD-8DDD-14293F3FBD5C}"/>
                    </a:ext>
                  </a:extLst>
                </p14:cNvPr>
                <p14:cNvContentPartPr/>
                <p14:nvPr/>
              </p14:nvContentPartPr>
              <p14:xfrm>
                <a:off x="9695842" y="3099625"/>
                <a:ext cx="120240" cy="92520"/>
              </p14:xfrm>
            </p:contentPart>
          </mc:Choice>
          <mc:Fallback xmlns="">
            <p:pic>
              <p:nvPicPr>
                <p:cNvPr id="2093" name="Ink 2092">
                  <a:extLst>
                    <a:ext uri="{FF2B5EF4-FFF2-40B4-BE49-F238E27FC236}">
                      <a16:creationId xmlns:a16="http://schemas.microsoft.com/office/drawing/2014/main" id="{41C01197-9FC6-4EBD-8DDD-14293F3FBD5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87202" y="3090625"/>
                  <a:ext cx="137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98" name="Ink 2097">
                  <a:extLst>
                    <a:ext uri="{FF2B5EF4-FFF2-40B4-BE49-F238E27FC236}">
                      <a16:creationId xmlns:a16="http://schemas.microsoft.com/office/drawing/2014/main" id="{3E475314-4603-4EFB-BE30-EBA646FCE599}"/>
                    </a:ext>
                  </a:extLst>
                </p14:cNvPr>
                <p14:cNvContentPartPr/>
                <p14:nvPr/>
              </p14:nvContentPartPr>
              <p14:xfrm>
                <a:off x="9844162" y="3041665"/>
                <a:ext cx="117720" cy="153000"/>
              </p14:xfrm>
            </p:contentPart>
          </mc:Choice>
          <mc:Fallback xmlns="">
            <p:pic>
              <p:nvPicPr>
                <p:cNvPr id="2098" name="Ink 2097">
                  <a:extLst>
                    <a:ext uri="{FF2B5EF4-FFF2-40B4-BE49-F238E27FC236}">
                      <a16:creationId xmlns:a16="http://schemas.microsoft.com/office/drawing/2014/main" id="{3E475314-4603-4EFB-BE30-EBA646FCE5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35522" y="3033025"/>
                  <a:ext cx="135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F63E4458-F449-427B-801E-E0429FE97BE5}"/>
                    </a:ext>
                  </a:extLst>
                </p14:cNvPr>
                <p14:cNvContentPartPr/>
                <p14:nvPr/>
              </p14:nvContentPartPr>
              <p14:xfrm>
                <a:off x="9982402" y="3060025"/>
                <a:ext cx="185040" cy="118800"/>
              </p14:xfrm>
            </p:contentPart>
          </mc:Choice>
          <mc:Fallback xmlns=""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F63E4458-F449-427B-801E-E0429FE97BE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73402" y="3051385"/>
                  <a:ext cx="202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8CF37422-FB7E-4A7D-BF29-3B3173BDC18C}"/>
                    </a:ext>
                  </a:extLst>
                </p14:cNvPr>
                <p14:cNvContentPartPr/>
                <p14:nvPr/>
              </p14:nvContentPartPr>
              <p14:xfrm>
                <a:off x="10165282" y="2885785"/>
                <a:ext cx="295200" cy="261000"/>
              </p14:xfrm>
            </p:contentPart>
          </mc:Choice>
          <mc:Fallback xmlns=""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8CF37422-FB7E-4A7D-BF29-3B3173BDC1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56642" y="2877145"/>
                  <a:ext cx="312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C3022A8-B24F-4683-AE7E-C59DC8303B83}"/>
                    </a:ext>
                  </a:extLst>
                </p14:cNvPr>
                <p14:cNvContentPartPr/>
                <p14:nvPr/>
              </p14:nvContentPartPr>
              <p14:xfrm>
                <a:off x="9611602" y="3320665"/>
                <a:ext cx="198360" cy="326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C3022A8-B24F-4683-AE7E-C59DC8303B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02602" y="3311665"/>
                  <a:ext cx="216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07D1CD5-72BD-4C6F-939A-7D05551E2D4C}"/>
                    </a:ext>
                  </a:extLst>
                </p14:cNvPr>
                <p14:cNvContentPartPr/>
                <p14:nvPr/>
              </p14:nvContentPartPr>
              <p14:xfrm>
                <a:off x="9877642" y="3316705"/>
                <a:ext cx="172800" cy="31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07D1CD5-72BD-4C6F-939A-7D05551E2D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68642" y="3307705"/>
                  <a:ext cx="190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5C814F-A20C-489C-897E-34A95D6A606E}"/>
                    </a:ext>
                  </a:extLst>
                </p14:cNvPr>
                <p14:cNvContentPartPr/>
                <p14:nvPr/>
              </p14:nvContentPartPr>
              <p14:xfrm>
                <a:off x="10081042" y="3307345"/>
                <a:ext cx="195120" cy="291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5C814F-A20C-489C-897E-34A95D6A60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72402" y="3298705"/>
                  <a:ext cx="212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D5F75E-FC4F-4C14-8EA9-68BFC50ED8B3}"/>
                    </a:ext>
                  </a:extLst>
                </p14:cNvPr>
                <p14:cNvContentPartPr/>
                <p14:nvPr/>
              </p14:nvContentPartPr>
              <p14:xfrm>
                <a:off x="10090402" y="3395185"/>
                <a:ext cx="139680" cy="25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D5F75E-FC4F-4C14-8EA9-68BFC50ED8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81762" y="3386185"/>
                  <a:ext cx="157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31A56B3-7569-4D8D-8A59-78F9A61435CA}"/>
                    </a:ext>
                  </a:extLst>
                </p14:cNvPr>
                <p14:cNvContentPartPr/>
                <p14:nvPr/>
              </p14:nvContentPartPr>
              <p14:xfrm>
                <a:off x="10311802" y="3282505"/>
                <a:ext cx="189720" cy="306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31A56B3-7569-4D8D-8A59-78F9A61435C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02802" y="3273505"/>
                  <a:ext cx="2073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4F4E6DD-D55C-48A0-9BE7-09016E4DA041}"/>
                  </a:ext>
                </a:extLst>
              </p14:cNvPr>
              <p14:cNvContentPartPr/>
              <p14:nvPr/>
            </p14:nvContentPartPr>
            <p14:xfrm>
              <a:off x="6073082" y="567019"/>
              <a:ext cx="12690" cy="621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4F4E6DD-D55C-48A0-9BE7-09016E4DA04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064269" y="558394"/>
                <a:ext cx="29963" cy="23115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495A8F8-FC94-4BDF-BFC3-3742A66B89A4}"/>
              </a:ext>
            </a:extLst>
          </p:cNvPr>
          <p:cNvGrpSpPr/>
          <p:nvPr/>
        </p:nvGrpSpPr>
        <p:grpSpPr>
          <a:xfrm>
            <a:off x="4542452" y="654499"/>
            <a:ext cx="1065420" cy="278640"/>
            <a:chOff x="6056602" y="872665"/>
            <a:chExt cx="14205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B1F01FE-813A-4F51-A41A-8FA6E8D04FF7}"/>
                    </a:ext>
                  </a:extLst>
                </p14:cNvPr>
                <p14:cNvContentPartPr/>
                <p14:nvPr/>
              </p14:nvContentPartPr>
              <p14:xfrm>
                <a:off x="6056602" y="872665"/>
                <a:ext cx="86040" cy="354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B1F01FE-813A-4F51-A41A-8FA6E8D04F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47602" y="863665"/>
                  <a:ext cx="103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B8A69EC-1B8C-49F2-A5C6-57E5A90C07B5}"/>
                    </a:ext>
                  </a:extLst>
                </p14:cNvPr>
                <p14:cNvContentPartPr/>
                <p14:nvPr/>
              </p14:nvContentPartPr>
              <p14:xfrm>
                <a:off x="6234442" y="996865"/>
                <a:ext cx="9360" cy="12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B8A69EC-1B8C-49F2-A5C6-57E5A90C07B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25802" y="988225"/>
                  <a:ext cx="27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3A249E-D657-4D81-A4D8-A6A161596426}"/>
                    </a:ext>
                  </a:extLst>
                </p14:cNvPr>
                <p14:cNvContentPartPr/>
                <p14:nvPr/>
              </p14:nvContentPartPr>
              <p14:xfrm>
                <a:off x="6209602" y="908665"/>
                <a:ext cx="2304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3A249E-D657-4D81-A4D8-A6A1615964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00602" y="899665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332AE6-E23A-4DE7-803F-DA353F8A09B0}"/>
                    </a:ext>
                  </a:extLst>
                </p14:cNvPr>
                <p14:cNvContentPartPr/>
                <p14:nvPr/>
              </p14:nvContentPartPr>
              <p14:xfrm>
                <a:off x="6273682" y="875185"/>
                <a:ext cx="275040" cy="36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332AE6-E23A-4DE7-803F-DA353F8A09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64682" y="866185"/>
                  <a:ext cx="2926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A90BD1-E8D3-4698-94C8-61D98FD72CE4}"/>
                    </a:ext>
                  </a:extLst>
                </p14:cNvPr>
                <p14:cNvContentPartPr/>
                <p14:nvPr/>
              </p14:nvContentPartPr>
              <p14:xfrm>
                <a:off x="6501202" y="999745"/>
                <a:ext cx="102960" cy="32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A90BD1-E8D3-4698-94C8-61D98FD72C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92202" y="990745"/>
                  <a:ext cx="12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120DD6F-D667-4CCC-8623-07CD3A555FA2}"/>
                    </a:ext>
                  </a:extLst>
                </p14:cNvPr>
                <p14:cNvContentPartPr/>
                <p14:nvPr/>
              </p14:nvContentPartPr>
              <p14:xfrm>
                <a:off x="6722242" y="873745"/>
                <a:ext cx="259920" cy="271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120DD6F-D667-4CCC-8623-07CD3A555FA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13242" y="864745"/>
                  <a:ext cx="277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69817CA-FCA3-4EDB-A02A-5E80AB1F85FA}"/>
                    </a:ext>
                  </a:extLst>
                </p14:cNvPr>
                <p14:cNvContentPartPr/>
                <p14:nvPr/>
              </p14:nvContentPartPr>
              <p14:xfrm>
                <a:off x="6986842" y="1006225"/>
                <a:ext cx="212040" cy="117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69817CA-FCA3-4EDB-A02A-5E80AB1F85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77842" y="997225"/>
                  <a:ext cx="22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840B34-7AB5-4825-AE70-196FCD37140F}"/>
                    </a:ext>
                  </a:extLst>
                </p14:cNvPr>
                <p14:cNvContentPartPr/>
                <p14:nvPr/>
              </p14:nvContentPartPr>
              <p14:xfrm>
                <a:off x="7147402" y="898585"/>
                <a:ext cx="42480" cy="38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840B34-7AB5-4825-AE70-196FCD3714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38762" y="889945"/>
                  <a:ext cx="60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03E3224-52D3-4115-8096-BD0CC0A8177B}"/>
                    </a:ext>
                  </a:extLst>
                </p14:cNvPr>
                <p14:cNvContentPartPr/>
                <p14:nvPr/>
              </p14:nvContentPartPr>
              <p14:xfrm>
                <a:off x="7239202" y="997945"/>
                <a:ext cx="97920" cy="138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03E3224-52D3-4115-8096-BD0CC0A8177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30202" y="988945"/>
                  <a:ext cx="115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C05A42-A5B3-4EE4-BA4C-D15CC879F691}"/>
                    </a:ext>
                  </a:extLst>
                </p14:cNvPr>
                <p14:cNvContentPartPr/>
                <p14:nvPr/>
              </p14:nvContentPartPr>
              <p14:xfrm>
                <a:off x="7356922" y="969505"/>
                <a:ext cx="120240" cy="15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C05A42-A5B3-4EE4-BA4C-D15CC879F6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48282" y="960865"/>
                  <a:ext cx="1378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12A0601-225B-42FC-8436-D5F7D37E1050}"/>
                  </a:ext>
                </a:extLst>
              </p14:cNvPr>
              <p14:cNvContentPartPr/>
              <p14:nvPr/>
            </p14:nvContentPartPr>
            <p14:xfrm>
              <a:off x="7202410" y="2347020"/>
              <a:ext cx="21240" cy="28245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12A0601-225B-42FC-8436-D5F7D37E105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193770" y="2338020"/>
                <a:ext cx="38880" cy="28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8BB6C7D-4688-4C86-9F04-68284566BC0F}"/>
                  </a:ext>
                </a:extLst>
              </p14:cNvPr>
              <p14:cNvContentPartPr/>
              <p14:nvPr/>
            </p14:nvContentPartPr>
            <p14:xfrm>
              <a:off x="7204570" y="2284380"/>
              <a:ext cx="2064240" cy="604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8BB6C7D-4688-4C86-9F04-68284566BC0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195930" y="2275380"/>
                <a:ext cx="208188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64217DA-9B98-4A00-B682-5F5576429B22}"/>
              </a:ext>
            </a:extLst>
          </p:cNvPr>
          <p:cNvGrpSpPr/>
          <p:nvPr/>
        </p:nvGrpSpPr>
        <p:grpSpPr>
          <a:xfrm>
            <a:off x="7287370" y="2357100"/>
            <a:ext cx="1823893" cy="2684799"/>
            <a:chOff x="7287370" y="2357100"/>
            <a:chExt cx="1795015" cy="2754785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CE5E9AA3-09BB-40DF-81CE-A8624F44A099}"/>
                </a:ext>
              </a:extLst>
            </p:cNvPr>
            <p:cNvGrpSpPr/>
            <p:nvPr/>
          </p:nvGrpSpPr>
          <p:grpSpPr>
            <a:xfrm>
              <a:off x="7332370" y="2357100"/>
              <a:ext cx="1468800" cy="315720"/>
              <a:chOff x="7332370" y="2357100"/>
              <a:chExt cx="1468800" cy="315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6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65E3DDD7-DD12-49B7-8743-6FB4774FD102}"/>
                      </a:ext>
                    </a:extLst>
                  </p14:cNvPr>
                  <p14:cNvContentPartPr/>
                  <p14:nvPr/>
                </p14:nvContentPartPr>
                <p14:xfrm>
                  <a:off x="7332370" y="2422980"/>
                  <a:ext cx="128880" cy="183600"/>
                </p14:xfrm>
              </p:contentPart>
            </mc:Choice>
            <mc:Fallback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65E3DDD7-DD12-49B7-8743-6FB4774FD102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7323849" y="2413745"/>
                    <a:ext cx="146277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8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698F6D6D-D11D-4982-8A3B-1A00F44055AA}"/>
                      </a:ext>
                    </a:extLst>
                  </p14:cNvPr>
                  <p14:cNvContentPartPr/>
                  <p14:nvPr/>
                </p14:nvContentPartPr>
                <p14:xfrm>
                  <a:off x="7407970" y="2557980"/>
                  <a:ext cx="56520" cy="50760"/>
                </p14:xfrm>
              </p:contentPart>
            </mc:Choice>
            <mc:Fallback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698F6D6D-D11D-4982-8A3B-1A00F44055AA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7399439" y="2549152"/>
                    <a:ext cx="73938" cy="68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0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1505B4AC-EEE8-4A8F-8C64-8C23904D5F4A}"/>
                      </a:ext>
                    </a:extLst>
                  </p14:cNvPr>
                  <p14:cNvContentPartPr/>
                  <p14:nvPr/>
                </p14:nvContentPartPr>
                <p14:xfrm>
                  <a:off x="7484650" y="2540700"/>
                  <a:ext cx="64800" cy="61200"/>
                </p14:xfrm>
              </p:contentPart>
            </mc:Choice>
            <mc:Fallback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1505B4AC-EEE8-4A8F-8C64-8C23904D5F4A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7475798" y="2531852"/>
                    <a:ext cx="82151" cy="79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2">
                <p14:nvContentPartPr>
                  <p14:cNvPr id="324" name="Ink 323">
                    <a:extLst>
                      <a:ext uri="{FF2B5EF4-FFF2-40B4-BE49-F238E27FC236}">
                        <a16:creationId xmlns:a16="http://schemas.microsoft.com/office/drawing/2014/main" id="{A0D13BD4-CC2B-48AE-B74C-C0DF470DFDD0}"/>
                      </a:ext>
                    </a:extLst>
                  </p14:cNvPr>
                  <p14:cNvContentPartPr/>
                  <p14:nvPr/>
                </p14:nvContentPartPr>
                <p14:xfrm>
                  <a:off x="7556290" y="2537100"/>
                  <a:ext cx="72360" cy="55800"/>
                </p14:xfrm>
              </p:contentPart>
            </mc:Choice>
            <mc:Fallback>
              <p:pic>
                <p:nvPicPr>
                  <p:cNvPr id="324" name="Ink 323">
                    <a:extLst>
                      <a:ext uri="{FF2B5EF4-FFF2-40B4-BE49-F238E27FC236}">
                        <a16:creationId xmlns:a16="http://schemas.microsoft.com/office/drawing/2014/main" id="{A0D13BD4-CC2B-48AE-B74C-C0DF470DFDD0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7547466" y="2527862"/>
                    <a:ext cx="89656" cy="73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4">
                <p14:nvContentPartPr>
                  <p14:cNvPr id="325" name="Ink 324">
                    <a:extLst>
                      <a:ext uri="{FF2B5EF4-FFF2-40B4-BE49-F238E27FC236}">
                        <a16:creationId xmlns:a16="http://schemas.microsoft.com/office/drawing/2014/main" id="{D3D7AE4B-8B8B-456C-A439-6F10B337F4DD}"/>
                      </a:ext>
                    </a:extLst>
                  </p14:cNvPr>
                  <p14:cNvContentPartPr/>
                  <p14:nvPr/>
                </p14:nvContentPartPr>
                <p14:xfrm>
                  <a:off x="7644490" y="2523420"/>
                  <a:ext cx="59400" cy="78840"/>
                </p14:xfrm>
              </p:contentPart>
            </mc:Choice>
            <mc:Fallback>
              <p:pic>
                <p:nvPicPr>
                  <p:cNvPr id="325" name="Ink 324">
                    <a:extLst>
                      <a:ext uri="{FF2B5EF4-FFF2-40B4-BE49-F238E27FC236}">
                        <a16:creationId xmlns:a16="http://schemas.microsoft.com/office/drawing/2014/main" id="{D3D7AE4B-8B8B-456C-A439-6F10B337F4DD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7636004" y="2514537"/>
                    <a:ext cx="76725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6">
                <p14:nvContentPartPr>
                  <p14:cNvPr id="326" name="Ink 325">
                    <a:extLst>
                      <a:ext uri="{FF2B5EF4-FFF2-40B4-BE49-F238E27FC236}">
                        <a16:creationId xmlns:a16="http://schemas.microsoft.com/office/drawing/2014/main" id="{DAC07422-D408-4763-8B78-A60D97E0D9C4}"/>
                      </a:ext>
                    </a:extLst>
                  </p14:cNvPr>
                  <p14:cNvContentPartPr/>
                  <p14:nvPr/>
                </p14:nvContentPartPr>
                <p14:xfrm>
                  <a:off x="7719370" y="2388780"/>
                  <a:ext cx="24480" cy="203400"/>
                </p14:xfrm>
              </p:contentPart>
            </mc:Choice>
            <mc:Fallback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DAC07422-D408-4763-8B78-A60D97E0D9C4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7710855" y="2379535"/>
                    <a:ext cx="41864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8">
                <p14:nvContentPartPr>
                  <p14:cNvPr id="327" name="Ink 326">
                    <a:extLst>
                      <a:ext uri="{FF2B5EF4-FFF2-40B4-BE49-F238E27FC236}">
                        <a16:creationId xmlns:a16="http://schemas.microsoft.com/office/drawing/2014/main" id="{7D513335-D980-4BF4-B204-3CB6D408ACFF}"/>
                      </a:ext>
                    </a:extLst>
                  </p14:cNvPr>
                  <p14:cNvContentPartPr/>
                  <p14:nvPr/>
                </p14:nvContentPartPr>
                <p14:xfrm>
                  <a:off x="7701370" y="2498580"/>
                  <a:ext cx="69840" cy="16920"/>
                </p14:xfrm>
              </p:contentPart>
            </mc:Choice>
            <mc:Fallback>
              <p:pic>
                <p:nvPicPr>
                  <p:cNvPr id="327" name="Ink 326">
                    <a:extLst>
                      <a:ext uri="{FF2B5EF4-FFF2-40B4-BE49-F238E27FC236}">
                        <a16:creationId xmlns:a16="http://schemas.microsoft.com/office/drawing/2014/main" id="{7D513335-D980-4BF4-B204-3CB6D408ACFF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7692862" y="2489752"/>
                    <a:ext cx="87211" cy="34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0">
                <p14:nvContentPartPr>
                  <p14:cNvPr id="328" name="Ink 327">
                    <a:extLst>
                      <a:ext uri="{FF2B5EF4-FFF2-40B4-BE49-F238E27FC236}">
                        <a16:creationId xmlns:a16="http://schemas.microsoft.com/office/drawing/2014/main" id="{087AD14E-365F-4C58-A4C2-83A7531B0661}"/>
                      </a:ext>
                    </a:extLst>
                  </p14:cNvPr>
                  <p14:cNvContentPartPr/>
                  <p14:nvPr/>
                </p14:nvContentPartPr>
                <p14:xfrm>
                  <a:off x="7791010" y="2524140"/>
                  <a:ext cx="11160" cy="61560"/>
                </p14:xfrm>
              </p:contentPart>
            </mc:Choice>
            <mc:Fallback>
              <p:pic>
                <p:nvPicPr>
                  <p:cNvPr id="328" name="Ink 327">
                    <a:extLst>
                      <a:ext uri="{FF2B5EF4-FFF2-40B4-BE49-F238E27FC236}">
                        <a16:creationId xmlns:a16="http://schemas.microsoft.com/office/drawing/2014/main" id="{087AD14E-365F-4C58-A4C2-83A7531B0661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7782010" y="2515293"/>
                    <a:ext cx="28800" cy="796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2">
                <p14:nvContentPartPr>
                  <p14:cNvPr id="329" name="Ink 328">
                    <a:extLst>
                      <a:ext uri="{FF2B5EF4-FFF2-40B4-BE49-F238E27FC236}">
                        <a16:creationId xmlns:a16="http://schemas.microsoft.com/office/drawing/2014/main" id="{85546758-BAD3-478E-BB95-3705895C93C2}"/>
                      </a:ext>
                    </a:extLst>
                  </p14:cNvPr>
                  <p14:cNvContentPartPr/>
                  <p14:nvPr/>
                </p14:nvContentPartPr>
                <p14:xfrm>
                  <a:off x="7778050" y="2442060"/>
                  <a:ext cx="21240" cy="25920"/>
                </p14:xfrm>
              </p:contentPart>
            </mc:Choice>
            <mc:Fallback>
              <p:pic>
                <p:nvPicPr>
                  <p:cNvPr id="329" name="Ink 328">
                    <a:extLst>
                      <a:ext uri="{FF2B5EF4-FFF2-40B4-BE49-F238E27FC236}">
                        <a16:creationId xmlns:a16="http://schemas.microsoft.com/office/drawing/2014/main" id="{85546758-BAD3-478E-BB95-3705895C93C2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7769200" y="2433173"/>
                    <a:ext cx="38586" cy="44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4">
                <p14:nvContentPartPr>
                  <p14:cNvPr id="330" name="Ink 329">
                    <a:extLst>
                      <a:ext uri="{FF2B5EF4-FFF2-40B4-BE49-F238E27FC236}">
                        <a16:creationId xmlns:a16="http://schemas.microsoft.com/office/drawing/2014/main" id="{6C102710-DC5A-4C43-832D-DA5CBB67B635}"/>
                      </a:ext>
                    </a:extLst>
                  </p14:cNvPr>
                  <p14:cNvContentPartPr/>
                  <p14:nvPr/>
                </p14:nvContentPartPr>
                <p14:xfrm>
                  <a:off x="7844290" y="2392740"/>
                  <a:ext cx="16560" cy="175680"/>
                </p14:xfrm>
              </p:contentPart>
            </mc:Choice>
            <mc:Fallback>
              <p:pic>
                <p:nvPicPr>
                  <p:cNvPr id="330" name="Ink 329">
                    <a:extLst>
                      <a:ext uri="{FF2B5EF4-FFF2-40B4-BE49-F238E27FC236}">
                        <a16:creationId xmlns:a16="http://schemas.microsoft.com/office/drawing/2014/main" id="{6C102710-DC5A-4C43-832D-DA5CBB67B635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7835481" y="2383882"/>
                    <a:ext cx="33825" cy="19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6">
                <p14:nvContentPartPr>
                  <p14:cNvPr id="331" name="Ink 330">
                    <a:extLst>
                      <a:ext uri="{FF2B5EF4-FFF2-40B4-BE49-F238E27FC236}">
                        <a16:creationId xmlns:a16="http://schemas.microsoft.com/office/drawing/2014/main" id="{2C013512-B511-4F81-8E7C-FD124974CA49}"/>
                      </a:ext>
                    </a:extLst>
                  </p14:cNvPr>
                  <p14:cNvContentPartPr/>
                  <p14:nvPr/>
                </p14:nvContentPartPr>
                <p14:xfrm>
                  <a:off x="7823770" y="2495340"/>
                  <a:ext cx="74160" cy="16200"/>
                </p14:xfrm>
              </p:contentPart>
            </mc:Choice>
            <mc:Fallback>
              <p:pic>
                <p:nvPicPr>
                  <p:cNvPr id="331" name="Ink 330">
                    <a:extLst>
                      <a:ext uri="{FF2B5EF4-FFF2-40B4-BE49-F238E27FC236}">
                        <a16:creationId xmlns:a16="http://schemas.microsoft.com/office/drawing/2014/main" id="{2C013512-B511-4F81-8E7C-FD124974CA49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7815295" y="2486135"/>
                    <a:ext cx="91464" cy="342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8">
                <p14:nvContentPartPr>
                  <p14:cNvPr id="332" name="Ink 331">
                    <a:extLst>
                      <a:ext uri="{FF2B5EF4-FFF2-40B4-BE49-F238E27FC236}">
                        <a16:creationId xmlns:a16="http://schemas.microsoft.com/office/drawing/2014/main" id="{F75D6DBF-52E1-477A-AC5C-2C01A13B2D7E}"/>
                      </a:ext>
                    </a:extLst>
                  </p14:cNvPr>
                  <p14:cNvContentPartPr/>
                  <p14:nvPr/>
                </p14:nvContentPartPr>
                <p14:xfrm>
                  <a:off x="7895050" y="2485980"/>
                  <a:ext cx="80640" cy="70200"/>
                </p14:xfrm>
              </p:contentPart>
            </mc:Choice>
            <mc:Fallback>
              <p:pic>
                <p:nvPicPr>
                  <p:cNvPr id="332" name="Ink 331">
                    <a:extLst>
                      <a:ext uri="{FF2B5EF4-FFF2-40B4-BE49-F238E27FC236}">
                        <a16:creationId xmlns:a16="http://schemas.microsoft.com/office/drawing/2014/main" id="{F75D6DBF-52E1-477A-AC5C-2C01A13B2D7E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7886169" y="2477113"/>
                    <a:ext cx="98047" cy="883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0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D8ABFF7D-DA38-4240-87FC-54D9FFB410B3}"/>
                      </a:ext>
                    </a:extLst>
                  </p14:cNvPr>
                  <p14:cNvContentPartPr/>
                  <p14:nvPr/>
                </p14:nvContentPartPr>
                <p14:xfrm>
                  <a:off x="7984690" y="2357100"/>
                  <a:ext cx="21960" cy="203760"/>
                </p14:xfrm>
              </p:contentPart>
            </mc:Choice>
            <mc:Fallback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D8ABFF7D-DA38-4240-87FC-54D9FFB410B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7975835" y="2348241"/>
                    <a:ext cx="39315" cy="221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2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8828FDCA-5FC2-4FE8-B27A-833E714F7F1B}"/>
                      </a:ext>
                    </a:extLst>
                  </p14:cNvPr>
                  <p14:cNvContentPartPr/>
                  <p14:nvPr/>
                </p14:nvContentPartPr>
                <p14:xfrm>
                  <a:off x="7958410" y="2493180"/>
                  <a:ext cx="78120" cy="15480"/>
                </p14:xfrm>
              </p:contentPart>
            </mc:Choice>
            <mc:Fallback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8828FDCA-5FC2-4FE8-B27A-833E714F7F1B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7949573" y="2483966"/>
                    <a:ext cx="95441" cy="33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4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D8130A7B-205A-4AB3-8064-80B838AED0DC}"/>
                      </a:ext>
                    </a:extLst>
                  </p14:cNvPr>
                  <p14:cNvContentPartPr/>
                  <p14:nvPr/>
                </p14:nvContentPartPr>
                <p14:xfrm>
                  <a:off x="8063170" y="2503620"/>
                  <a:ext cx="10440" cy="59400"/>
                </p14:xfrm>
              </p:contentPart>
            </mc:Choice>
            <mc:Fallback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D8130A7B-205A-4AB3-8064-80B838AED0D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8054818" y="2494396"/>
                    <a:ext cx="27492" cy="774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6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5F659708-F9A5-4625-9E37-D8B5B1DB946C}"/>
                      </a:ext>
                    </a:extLst>
                  </p14:cNvPr>
                  <p14:cNvContentPartPr/>
                  <p14:nvPr/>
                </p14:nvContentPartPr>
                <p14:xfrm>
                  <a:off x="8060290" y="2425860"/>
                  <a:ext cx="3240" cy="12600"/>
                </p14:xfrm>
              </p:contentPart>
            </mc:Choice>
            <mc:Fallback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5F659708-F9A5-4625-9E37-D8B5B1DB946C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8051290" y="2416860"/>
                    <a:ext cx="2088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8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119FCD53-8ACD-4694-9F8B-099454469B84}"/>
                      </a:ext>
                    </a:extLst>
                  </p14:cNvPr>
                  <p14:cNvContentPartPr/>
                  <p14:nvPr/>
                </p14:nvContentPartPr>
                <p14:xfrm>
                  <a:off x="8107810" y="2461860"/>
                  <a:ext cx="69840" cy="109080"/>
                </p14:xfrm>
              </p:contentPart>
            </mc:Choice>
            <mc:Fallback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119FCD53-8ACD-4694-9F8B-099454469B84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8098947" y="2452986"/>
                    <a:ext cx="87211" cy="127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0">
                <p14:nvContentPartPr>
                  <p14:cNvPr id="338" name="Ink 337">
                    <a:extLst>
                      <a:ext uri="{FF2B5EF4-FFF2-40B4-BE49-F238E27FC236}">
                        <a16:creationId xmlns:a16="http://schemas.microsoft.com/office/drawing/2014/main" id="{F8A31548-CFBD-4B06-BE06-280B1A1A78A7}"/>
                      </a:ext>
                    </a:extLst>
                  </p14:cNvPr>
                  <p14:cNvContentPartPr/>
                  <p14:nvPr/>
                </p14:nvContentPartPr>
                <p14:xfrm>
                  <a:off x="8194930" y="2484540"/>
                  <a:ext cx="94320" cy="83160"/>
                </p14:xfrm>
              </p:contentPart>
            </mc:Choice>
            <mc:Fallback>
              <p:pic>
                <p:nvPicPr>
                  <p:cNvPr id="338" name="Ink 337">
                    <a:extLst>
                      <a:ext uri="{FF2B5EF4-FFF2-40B4-BE49-F238E27FC236}">
                        <a16:creationId xmlns:a16="http://schemas.microsoft.com/office/drawing/2014/main" id="{F8A31548-CFBD-4B06-BE06-280B1A1A78A7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8186099" y="2475670"/>
                    <a:ext cx="111630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1">
                <p14:nvContentPartPr>
                  <p14:cNvPr id="339" name="Ink 338">
                    <a:extLst>
                      <a:ext uri="{FF2B5EF4-FFF2-40B4-BE49-F238E27FC236}">
                        <a16:creationId xmlns:a16="http://schemas.microsoft.com/office/drawing/2014/main" id="{DC495504-A5A9-403B-AF80-23829F2C7610}"/>
                      </a:ext>
                    </a:extLst>
                  </p14:cNvPr>
                  <p14:cNvContentPartPr/>
                  <p14:nvPr/>
                </p14:nvContentPartPr>
                <p14:xfrm>
                  <a:off x="8510290" y="2366460"/>
                  <a:ext cx="7560" cy="195120"/>
                </p14:xfrm>
              </p:contentPart>
            </mc:Choice>
            <mc:Fallback>
              <p:pic>
                <p:nvPicPr>
                  <p:cNvPr id="339" name="Ink 338">
                    <a:extLst>
                      <a:ext uri="{FF2B5EF4-FFF2-40B4-BE49-F238E27FC236}">
                        <a16:creationId xmlns:a16="http://schemas.microsoft.com/office/drawing/2014/main" id="{DC495504-A5A9-403B-AF80-23829F2C761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501290" y="2357221"/>
                    <a:ext cx="25200" cy="2132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2">
                <p14:nvContentPartPr>
                  <p14:cNvPr id="340" name="Ink 339">
                    <a:extLst>
                      <a:ext uri="{FF2B5EF4-FFF2-40B4-BE49-F238E27FC236}">
                        <a16:creationId xmlns:a16="http://schemas.microsoft.com/office/drawing/2014/main" id="{3823ED83-2BEC-4FD2-881A-0061BA5D5E57}"/>
                      </a:ext>
                    </a:extLst>
                  </p14:cNvPr>
                  <p14:cNvContentPartPr/>
                  <p14:nvPr/>
                </p14:nvContentPartPr>
                <p14:xfrm>
                  <a:off x="8449090" y="2359620"/>
                  <a:ext cx="113760" cy="6840"/>
                </p14:xfrm>
              </p:contentPart>
            </mc:Choice>
            <mc:Fallback>
              <p:pic>
                <p:nvPicPr>
                  <p:cNvPr id="340" name="Ink 339">
                    <a:extLst>
                      <a:ext uri="{FF2B5EF4-FFF2-40B4-BE49-F238E27FC236}">
                        <a16:creationId xmlns:a16="http://schemas.microsoft.com/office/drawing/2014/main" id="{3823ED83-2BEC-4FD2-881A-0061BA5D5E57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440230" y="2350120"/>
                    <a:ext cx="131125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3">
                <p14:nvContentPartPr>
                  <p14:cNvPr id="341" name="Ink 340">
                    <a:extLst>
                      <a:ext uri="{FF2B5EF4-FFF2-40B4-BE49-F238E27FC236}">
                        <a16:creationId xmlns:a16="http://schemas.microsoft.com/office/drawing/2014/main" id="{A6B5D5EB-7D7A-44C3-B255-BB56ACCCA903}"/>
                      </a:ext>
                    </a:extLst>
                  </p14:cNvPr>
                  <p14:cNvContentPartPr/>
                  <p14:nvPr/>
                </p14:nvContentPartPr>
                <p14:xfrm>
                  <a:off x="8474290" y="2550420"/>
                  <a:ext cx="91080" cy="19080"/>
                </p14:xfrm>
              </p:contentPart>
            </mc:Choice>
            <mc:Fallback>
              <p:pic>
                <p:nvPicPr>
                  <p:cNvPr id="341" name="Ink 340">
                    <a:extLst>
                      <a:ext uri="{FF2B5EF4-FFF2-40B4-BE49-F238E27FC236}">
                        <a16:creationId xmlns:a16="http://schemas.microsoft.com/office/drawing/2014/main" id="{A6B5D5EB-7D7A-44C3-B255-BB56ACCCA903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8465430" y="2541614"/>
                    <a:ext cx="108445" cy="37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4">
                <p14:nvContentPartPr>
                  <p14:cNvPr id="342" name="Ink 341">
                    <a:extLst>
                      <a:ext uri="{FF2B5EF4-FFF2-40B4-BE49-F238E27FC236}">
                        <a16:creationId xmlns:a16="http://schemas.microsoft.com/office/drawing/2014/main" id="{F8C4CB1F-D28F-45DD-865C-318BB5A43CB6}"/>
                      </a:ext>
                    </a:extLst>
                  </p14:cNvPr>
                  <p14:cNvContentPartPr/>
                  <p14:nvPr/>
                </p14:nvContentPartPr>
                <p14:xfrm>
                  <a:off x="8603530" y="2456820"/>
                  <a:ext cx="91440" cy="216000"/>
                </p14:xfrm>
              </p:contentPart>
            </mc:Choice>
            <mc:Fallback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F8C4CB1F-D28F-45DD-865C-318BB5A43CB6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8594670" y="2447589"/>
                    <a:ext cx="108807" cy="234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5">
                <p14:nvContentPartPr>
                  <p14:cNvPr id="343" name="Ink 342">
                    <a:extLst>
                      <a:ext uri="{FF2B5EF4-FFF2-40B4-BE49-F238E27FC236}">
                        <a16:creationId xmlns:a16="http://schemas.microsoft.com/office/drawing/2014/main" id="{769A406E-3610-4CC2-90F3-BC4652297159}"/>
                      </a:ext>
                    </a:extLst>
                  </p14:cNvPr>
                  <p14:cNvContentPartPr/>
                  <p14:nvPr/>
                </p14:nvContentPartPr>
                <p14:xfrm>
                  <a:off x="8771290" y="2461140"/>
                  <a:ext cx="27720" cy="19800"/>
                </p14:xfrm>
              </p:contentPart>
            </mc:Choice>
            <mc:Fallback>
              <p:pic>
                <p:nvPicPr>
                  <p:cNvPr id="343" name="Ink 342">
                    <a:extLst>
                      <a:ext uri="{FF2B5EF4-FFF2-40B4-BE49-F238E27FC236}">
                        <a16:creationId xmlns:a16="http://schemas.microsoft.com/office/drawing/2014/main" id="{769A406E-3610-4CC2-90F3-BC4652297159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8762405" y="2451800"/>
                    <a:ext cx="45134" cy="381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6">
                <p14:nvContentPartPr>
                  <p14:cNvPr id="344" name="Ink 343">
                    <a:extLst>
                      <a:ext uri="{FF2B5EF4-FFF2-40B4-BE49-F238E27FC236}">
                        <a16:creationId xmlns:a16="http://schemas.microsoft.com/office/drawing/2014/main" id="{D7524F58-EFDF-46BE-ABD7-EB1362C93922}"/>
                      </a:ext>
                    </a:extLst>
                  </p14:cNvPr>
                  <p14:cNvContentPartPr/>
                  <p14:nvPr/>
                </p14:nvContentPartPr>
                <p14:xfrm>
                  <a:off x="8777050" y="2548980"/>
                  <a:ext cx="24120" cy="24840"/>
                </p14:xfrm>
              </p:contentPart>
            </mc:Choice>
            <mc:Fallback>
              <p:pic>
                <p:nvPicPr>
                  <p:cNvPr id="344" name="Ink 343">
                    <a:extLst>
                      <a:ext uri="{FF2B5EF4-FFF2-40B4-BE49-F238E27FC236}">
                        <a16:creationId xmlns:a16="http://schemas.microsoft.com/office/drawing/2014/main" id="{D7524F58-EFDF-46BE-ABD7-EB1362C93922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8768182" y="2540082"/>
                    <a:ext cx="41501" cy="430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0918E2-732F-4AFD-918A-36B8A8FDBE1E}"/>
                    </a:ext>
                  </a:extLst>
                </p14:cNvPr>
                <p14:cNvContentPartPr/>
                <p14:nvPr/>
              </p14:nvContentPartPr>
              <p14:xfrm>
                <a:off x="7287370" y="3659940"/>
                <a:ext cx="199080" cy="181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0918E2-732F-4AFD-918A-36B8A8FDBE1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78868" y="3651072"/>
                  <a:ext cx="216438" cy="1999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68C45AF-D31B-4060-8351-97D98CB7E053}"/>
                </a:ext>
              </a:extLst>
            </p:cNvPr>
            <p:cNvGrpSpPr/>
            <p:nvPr/>
          </p:nvGrpSpPr>
          <p:grpSpPr>
            <a:xfrm>
              <a:off x="7301770" y="2728980"/>
              <a:ext cx="917280" cy="1142640"/>
              <a:chOff x="7301770" y="2728980"/>
              <a:chExt cx="917280" cy="1142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28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5BA819DD-3C9F-45D6-84CC-CDBF718930C1}"/>
                      </a:ext>
                    </a:extLst>
                  </p14:cNvPr>
                  <p14:cNvContentPartPr/>
                  <p14:nvPr/>
                </p14:nvContentPartPr>
                <p14:xfrm>
                  <a:off x="7419490" y="2745540"/>
                  <a:ext cx="14040" cy="162000"/>
                </p14:xfrm>
              </p:contentPart>
            </mc:Choice>
            <mc:Fallback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5BA819DD-3C9F-45D6-84CC-CDBF718930C1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7410850" y="2736314"/>
                    <a:ext cx="31680" cy="180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0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02049735-A219-4FC0-9808-34A504A5A56D}"/>
                      </a:ext>
                    </a:extLst>
                  </p14:cNvPr>
                  <p14:cNvContentPartPr/>
                  <p14:nvPr/>
                </p14:nvContentPartPr>
                <p14:xfrm>
                  <a:off x="7364410" y="2728980"/>
                  <a:ext cx="108360" cy="15840"/>
                </p14:xfrm>
              </p:contentPart>
            </mc:Choice>
            <mc:Fallback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02049735-A219-4FC0-9808-34A504A5A56D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7355557" y="2719771"/>
                    <a:ext cx="12571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2">
                <p14:nvContentPartPr>
                  <p14:cNvPr id="298" name="Ink 297">
                    <a:extLst>
                      <a:ext uri="{FF2B5EF4-FFF2-40B4-BE49-F238E27FC236}">
                        <a16:creationId xmlns:a16="http://schemas.microsoft.com/office/drawing/2014/main" id="{30A29BD7-A08C-47CB-BC66-EDBDD299CDB5}"/>
                      </a:ext>
                    </a:extLst>
                  </p14:cNvPr>
                  <p14:cNvContentPartPr/>
                  <p14:nvPr/>
                </p14:nvContentPartPr>
                <p14:xfrm>
                  <a:off x="7369090" y="2899980"/>
                  <a:ext cx="105480" cy="15840"/>
                </p14:xfrm>
              </p:contentPart>
            </mc:Choice>
            <mc:Fallback>
              <p:pic>
                <p:nvPicPr>
                  <p:cNvPr id="298" name="Ink 297">
                    <a:extLst>
                      <a:ext uri="{FF2B5EF4-FFF2-40B4-BE49-F238E27FC236}">
                        <a16:creationId xmlns:a16="http://schemas.microsoft.com/office/drawing/2014/main" id="{30A29BD7-A08C-47CB-BC66-EDBDD299CDB5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7360566" y="2890771"/>
                    <a:ext cx="122882" cy="33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4">
                <p14:nvContentPartPr>
                  <p14:cNvPr id="299" name="Ink 298">
                    <a:extLst>
                      <a:ext uri="{FF2B5EF4-FFF2-40B4-BE49-F238E27FC236}">
                        <a16:creationId xmlns:a16="http://schemas.microsoft.com/office/drawing/2014/main" id="{069FCAE4-2D4D-4F0C-B65B-68681BCA9857}"/>
                      </a:ext>
                    </a:extLst>
                  </p14:cNvPr>
                  <p14:cNvContentPartPr/>
                  <p14:nvPr/>
                </p14:nvContentPartPr>
                <p14:xfrm>
                  <a:off x="7499410" y="2831580"/>
                  <a:ext cx="73440" cy="167040"/>
                </p14:xfrm>
              </p:contentPart>
            </mc:Choice>
            <mc:Fallback>
              <p:pic>
                <p:nvPicPr>
                  <p:cNvPr id="299" name="Ink 298">
                    <a:extLst>
                      <a:ext uri="{FF2B5EF4-FFF2-40B4-BE49-F238E27FC236}">
                        <a16:creationId xmlns:a16="http://schemas.microsoft.com/office/drawing/2014/main" id="{069FCAE4-2D4D-4F0C-B65B-68681BCA9857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7490583" y="2822711"/>
                    <a:ext cx="90741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6">
                <p14:nvContentPartPr>
                  <p14:cNvPr id="300" name="Ink 299">
                    <a:extLst>
                      <a:ext uri="{FF2B5EF4-FFF2-40B4-BE49-F238E27FC236}">
                        <a16:creationId xmlns:a16="http://schemas.microsoft.com/office/drawing/2014/main" id="{77C61DCC-6B7E-4B8B-B6AD-527C384CE170}"/>
                      </a:ext>
                    </a:extLst>
                  </p14:cNvPr>
                  <p14:cNvContentPartPr/>
                  <p14:nvPr/>
                </p14:nvContentPartPr>
                <p14:xfrm>
                  <a:off x="7578610" y="2743020"/>
                  <a:ext cx="126000" cy="169560"/>
                </p14:xfrm>
              </p:contentPart>
            </mc:Choice>
            <mc:Fallback>
              <p:pic>
                <p:nvPicPr>
                  <p:cNvPr id="300" name="Ink 299">
                    <a:extLst>
                      <a:ext uri="{FF2B5EF4-FFF2-40B4-BE49-F238E27FC236}">
                        <a16:creationId xmlns:a16="http://schemas.microsoft.com/office/drawing/2014/main" id="{77C61DCC-6B7E-4B8B-B6AD-527C384CE17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7569762" y="2734154"/>
                    <a:ext cx="143343" cy="1876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8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9C0D4E11-6D7A-45AD-B31B-B72F775BE658}"/>
                      </a:ext>
                    </a:extLst>
                  </p14:cNvPr>
                  <p14:cNvContentPartPr/>
                  <p14:nvPr/>
                </p14:nvContentPartPr>
                <p14:xfrm>
                  <a:off x="7424170" y="3049020"/>
                  <a:ext cx="6480" cy="147240"/>
                </p14:xfrm>
              </p:contentPart>
            </mc:Choice>
            <mc:Fallback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9C0D4E11-6D7A-45AD-B31B-B72F775BE658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7415530" y="3040163"/>
                    <a:ext cx="24120" cy="16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0">
                <p14:nvContentPartPr>
                  <p14:cNvPr id="302" name="Ink 301">
                    <a:extLst>
                      <a:ext uri="{FF2B5EF4-FFF2-40B4-BE49-F238E27FC236}">
                        <a16:creationId xmlns:a16="http://schemas.microsoft.com/office/drawing/2014/main" id="{57BF9DF2-76A8-4196-95DC-F3CBF56E73BC}"/>
                      </a:ext>
                    </a:extLst>
                  </p14:cNvPr>
                  <p14:cNvContentPartPr/>
                  <p14:nvPr/>
                </p14:nvContentPartPr>
                <p14:xfrm>
                  <a:off x="7386010" y="3038220"/>
                  <a:ext cx="71280" cy="14760"/>
                </p14:xfrm>
              </p:contentPart>
            </mc:Choice>
            <mc:Fallback>
              <p:pic>
                <p:nvPicPr>
                  <p:cNvPr id="302" name="Ink 301">
                    <a:extLst>
                      <a:ext uri="{FF2B5EF4-FFF2-40B4-BE49-F238E27FC236}">
                        <a16:creationId xmlns:a16="http://schemas.microsoft.com/office/drawing/2014/main" id="{57BF9DF2-76A8-4196-95DC-F3CBF56E73B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7377144" y="3028995"/>
                    <a:ext cx="88657" cy="32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2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D88EECA2-1069-42BD-BB18-38E37DD1370A}"/>
                      </a:ext>
                    </a:extLst>
                  </p14:cNvPr>
                  <p14:cNvContentPartPr/>
                  <p14:nvPr/>
                </p14:nvContentPartPr>
                <p14:xfrm>
                  <a:off x="7397890" y="3183300"/>
                  <a:ext cx="79560" cy="21960"/>
                </p14:xfrm>
              </p:contentPart>
            </mc:Choice>
            <mc:Fallback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D88EECA2-1069-42BD-BB18-38E37DD1370A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389404" y="3174367"/>
                    <a:ext cx="96886" cy="40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4">
                <p14:nvContentPartPr>
                  <p14:cNvPr id="304" name="Ink 303">
                    <a:extLst>
                      <a:ext uri="{FF2B5EF4-FFF2-40B4-BE49-F238E27FC236}">
                        <a16:creationId xmlns:a16="http://schemas.microsoft.com/office/drawing/2014/main" id="{073FD0C4-61BA-4414-AAA0-459869C683BB}"/>
                      </a:ext>
                    </a:extLst>
                  </p14:cNvPr>
                  <p14:cNvContentPartPr/>
                  <p14:nvPr/>
                </p14:nvContentPartPr>
                <p14:xfrm>
                  <a:off x="7495090" y="3135420"/>
                  <a:ext cx="79920" cy="183600"/>
                </p14:xfrm>
              </p:contentPart>
            </mc:Choice>
            <mc:Fallback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073FD0C4-61BA-4414-AAA0-459869C683BB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486603" y="3126185"/>
                    <a:ext cx="97248" cy="201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6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00263A91-0011-42B2-ABAB-4F763CAAAC87}"/>
                      </a:ext>
                    </a:extLst>
                  </p14:cNvPr>
                  <p14:cNvContentPartPr/>
                  <p14:nvPr/>
                </p14:nvContentPartPr>
                <p14:xfrm>
                  <a:off x="7606690" y="2998620"/>
                  <a:ext cx="102240" cy="200880"/>
                </p14:xfrm>
              </p:contentPart>
            </mc:Choice>
            <mc:Fallback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00263A91-0011-42B2-ABAB-4F763CAAAC87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598170" y="2989758"/>
                    <a:ext cx="119635" cy="2189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8">
                <p14:nvContentPartPr>
                  <p14:cNvPr id="306" name="Ink 305">
                    <a:extLst>
                      <a:ext uri="{FF2B5EF4-FFF2-40B4-BE49-F238E27FC236}">
                        <a16:creationId xmlns:a16="http://schemas.microsoft.com/office/drawing/2014/main" id="{54FF8B7C-177D-46D7-9005-FDD063568F46}"/>
                      </a:ext>
                    </a:extLst>
                  </p14:cNvPr>
                  <p14:cNvContentPartPr/>
                  <p14:nvPr/>
                </p14:nvContentPartPr>
                <p14:xfrm>
                  <a:off x="7615690" y="3101940"/>
                  <a:ext cx="77760" cy="18720"/>
                </p14:xfrm>
              </p:contentPart>
            </mc:Choice>
            <mc:Fallback>
              <p:pic>
                <p:nvPicPr>
                  <p:cNvPr id="306" name="Ink 305">
                    <a:extLst>
                      <a:ext uri="{FF2B5EF4-FFF2-40B4-BE49-F238E27FC236}">
                        <a16:creationId xmlns:a16="http://schemas.microsoft.com/office/drawing/2014/main" id="{54FF8B7C-177D-46D7-9005-FDD063568F46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7607168" y="3092764"/>
                    <a:ext cx="95158" cy="36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0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63BCD8E1-567A-49CB-9E90-B926AB07C292}"/>
                      </a:ext>
                    </a:extLst>
                  </p14:cNvPr>
                  <p14:cNvContentPartPr/>
                  <p14:nvPr/>
                </p14:nvContentPartPr>
                <p14:xfrm>
                  <a:off x="7443610" y="3334140"/>
                  <a:ext cx="6480" cy="149400"/>
                </p14:xfrm>
              </p:contentPart>
            </mc:Choice>
            <mc:Fallback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63BCD8E1-567A-49CB-9E90-B926AB07C292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7435425" y="3324918"/>
                    <a:ext cx="23192" cy="167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2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738CA7DF-D056-4EFA-8CE4-51C5BA3A7A92}"/>
                      </a:ext>
                    </a:extLst>
                  </p14:cNvPr>
                  <p14:cNvContentPartPr/>
                  <p14:nvPr/>
                </p14:nvContentPartPr>
                <p14:xfrm>
                  <a:off x="7395010" y="3327660"/>
                  <a:ext cx="75600" cy="20520"/>
                </p14:xfrm>
              </p:contentPart>
            </mc:Choice>
            <mc:Fallback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738CA7DF-D056-4EFA-8CE4-51C5BA3A7A92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7386178" y="3318866"/>
                    <a:ext cx="9291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4">
                <p14:nvContentPartPr>
                  <p14:cNvPr id="309" name="Ink 308">
                    <a:extLst>
                      <a:ext uri="{FF2B5EF4-FFF2-40B4-BE49-F238E27FC236}">
                        <a16:creationId xmlns:a16="http://schemas.microsoft.com/office/drawing/2014/main" id="{49385C53-D09D-4DAE-BBD2-EA127A16FC55}"/>
                      </a:ext>
                    </a:extLst>
                  </p14:cNvPr>
                  <p14:cNvContentPartPr/>
                  <p14:nvPr/>
                </p14:nvContentPartPr>
                <p14:xfrm>
                  <a:off x="7407970" y="3489660"/>
                  <a:ext cx="74160" cy="8280"/>
                </p14:xfrm>
              </p:contentPart>
            </mc:Choice>
            <mc:Fallback>
              <p:pic>
                <p:nvPicPr>
                  <p:cNvPr id="309" name="Ink 308">
                    <a:extLst>
                      <a:ext uri="{FF2B5EF4-FFF2-40B4-BE49-F238E27FC236}">
                        <a16:creationId xmlns:a16="http://schemas.microsoft.com/office/drawing/2014/main" id="{49385C53-D09D-4DAE-BBD2-EA127A16FC55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7399454" y="3480660"/>
                    <a:ext cx="91547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6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7E1823CD-8C4F-478F-9C09-3F6D4C4D166A}"/>
                      </a:ext>
                    </a:extLst>
                  </p14:cNvPr>
                  <p14:cNvContentPartPr/>
                  <p14:nvPr/>
                </p14:nvContentPartPr>
                <p14:xfrm>
                  <a:off x="7506970" y="3438900"/>
                  <a:ext cx="83880" cy="158400"/>
                </p14:xfrm>
              </p:contentPart>
            </mc:Choice>
            <mc:Fallback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7E1823CD-8C4F-478F-9C09-3F6D4C4D166A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7498122" y="3429669"/>
                    <a:ext cx="101222" cy="176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8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AE54E839-A2E6-41A3-A7E1-1585BE2C5A6F}"/>
                      </a:ext>
                    </a:extLst>
                  </p14:cNvPr>
                  <p14:cNvContentPartPr/>
                  <p14:nvPr/>
                </p14:nvContentPartPr>
                <p14:xfrm>
                  <a:off x="7610290" y="3301740"/>
                  <a:ext cx="168480" cy="167040"/>
                </p14:xfrm>
              </p:contentPart>
            </mc:Choice>
            <mc:Fallback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AE54E839-A2E6-41A3-A7E1-1585BE2C5A6F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7601777" y="3292871"/>
                    <a:ext cx="185860" cy="185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0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D14DBA2B-163A-467A-B5BC-9E9A033C0581}"/>
                      </a:ext>
                    </a:extLst>
                  </p14:cNvPr>
                  <p14:cNvContentPartPr/>
                  <p14:nvPr/>
                </p14:nvContentPartPr>
                <p14:xfrm>
                  <a:off x="7301770" y="3782700"/>
                  <a:ext cx="3240" cy="88920"/>
                </p14:xfrm>
              </p:contentPart>
            </mc:Choice>
            <mc:Fallback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D14DBA2B-163A-467A-B5BC-9E9A033C0581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7293130" y="3773845"/>
                    <a:ext cx="20880" cy="106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2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E3FCBB77-5DBE-47FC-A908-EA1A43061426}"/>
                      </a:ext>
                    </a:extLst>
                  </p14:cNvPr>
                  <p14:cNvContentPartPr/>
                  <p14:nvPr/>
                </p14:nvContentPartPr>
                <p14:xfrm>
                  <a:off x="7511650" y="3757860"/>
                  <a:ext cx="52560" cy="79200"/>
                </p14:xfrm>
              </p:contentPart>
            </mc:Choice>
            <mc:Fallback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E3FCBB77-5DBE-47FC-A908-EA1A43061426}"/>
                      </a:ext>
                    </a:extLst>
                  </p:cNvPr>
                  <p:cNvPicPr/>
                  <p:nvPr/>
                </p:nvPicPr>
                <p:blipFill>
                  <a:blip r:embed="rId363"/>
                  <a:stretch>
                    <a:fillRect/>
                  </a:stretch>
                </p:blipFill>
                <p:spPr>
                  <a:xfrm>
                    <a:off x="7503127" y="3748978"/>
                    <a:ext cx="69962" cy="97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4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FAB7F806-9E9B-4FB8-884F-6CA0445F1097}"/>
                      </a:ext>
                    </a:extLst>
                  </p14:cNvPr>
                  <p14:cNvContentPartPr/>
                  <p14:nvPr/>
                </p14:nvContentPartPr>
                <p14:xfrm>
                  <a:off x="7574290" y="3753900"/>
                  <a:ext cx="64080" cy="84600"/>
                </p14:xfrm>
              </p:contentPart>
            </mc:Choice>
            <mc:Fallback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FAB7F806-9E9B-4FB8-884F-6CA0445F1097}"/>
                      </a:ext>
                    </a:extLst>
                  </p:cNvPr>
                  <p:cNvPicPr/>
                  <p:nvPr/>
                </p:nvPicPr>
                <p:blipFill>
                  <a:blip r:embed="rId365"/>
                  <a:stretch>
                    <a:fillRect/>
                  </a:stretch>
                </p:blipFill>
                <p:spPr>
                  <a:xfrm>
                    <a:off x="7565746" y="3744664"/>
                    <a:ext cx="81524" cy="102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6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98D414F6-BD92-4EAB-AEC5-ED71700A03BA}"/>
                      </a:ext>
                    </a:extLst>
                  </p14:cNvPr>
                  <p14:cNvContentPartPr/>
                  <p14:nvPr/>
                </p14:nvContentPartPr>
                <p14:xfrm>
                  <a:off x="7656010" y="3749220"/>
                  <a:ext cx="65880" cy="83160"/>
                </p14:xfrm>
              </p:contentPart>
            </mc:Choice>
            <mc:Fallback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98D414F6-BD92-4EAB-AEC5-ED71700A03BA}"/>
                      </a:ext>
                    </a:extLst>
                  </p:cNvPr>
                  <p:cNvPicPr/>
                  <p:nvPr/>
                </p:nvPicPr>
                <p:blipFill>
                  <a:blip r:embed="rId367"/>
                  <a:stretch>
                    <a:fillRect/>
                  </a:stretch>
                </p:blipFill>
                <p:spPr>
                  <a:xfrm>
                    <a:off x="7647155" y="3740350"/>
                    <a:ext cx="83235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8">
                <p14:nvContentPartPr>
                  <p14:cNvPr id="316" name="Ink 315">
                    <a:extLst>
                      <a:ext uri="{FF2B5EF4-FFF2-40B4-BE49-F238E27FC236}">
                        <a16:creationId xmlns:a16="http://schemas.microsoft.com/office/drawing/2014/main" id="{2991D34A-A411-4ADF-88B1-366954F2A23D}"/>
                      </a:ext>
                    </a:extLst>
                  </p14:cNvPr>
                  <p14:cNvContentPartPr/>
                  <p14:nvPr/>
                </p14:nvContentPartPr>
                <p14:xfrm>
                  <a:off x="7734490" y="3754620"/>
                  <a:ext cx="72720" cy="70920"/>
                </p14:xfrm>
              </p:contentPart>
            </mc:Choice>
            <mc:Fallback>
              <p:pic>
                <p:nvPicPr>
                  <p:cNvPr id="316" name="Ink 315">
                    <a:extLst>
                      <a:ext uri="{FF2B5EF4-FFF2-40B4-BE49-F238E27FC236}">
                        <a16:creationId xmlns:a16="http://schemas.microsoft.com/office/drawing/2014/main" id="{2991D34A-A411-4ADF-88B1-366954F2A23D}"/>
                      </a:ext>
                    </a:extLst>
                  </p:cNvPr>
                  <p:cNvPicPr/>
                  <p:nvPr/>
                </p:nvPicPr>
                <p:blipFill>
                  <a:blip r:embed="rId369"/>
                  <a:stretch>
                    <a:fillRect/>
                  </a:stretch>
                </p:blipFill>
                <p:spPr>
                  <a:xfrm>
                    <a:off x="7725976" y="3745755"/>
                    <a:ext cx="90102" cy="89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0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95EBA193-A850-47A3-86EC-9FA16C09E47D}"/>
                      </a:ext>
                    </a:extLst>
                  </p14:cNvPr>
                  <p14:cNvContentPartPr/>
                  <p14:nvPr/>
                </p14:nvContentPartPr>
                <p14:xfrm>
                  <a:off x="7805410" y="3630420"/>
                  <a:ext cx="61560" cy="203400"/>
                </p14:xfrm>
              </p:contentPart>
            </mc:Choice>
            <mc:Fallback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95EBA193-A850-47A3-86EC-9FA16C09E47D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7796565" y="3621544"/>
                    <a:ext cx="78896" cy="221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2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AE668B45-8CC7-4ABF-8ED5-F5FDB2C4361C}"/>
                      </a:ext>
                    </a:extLst>
                  </p14:cNvPr>
                  <p14:cNvContentPartPr/>
                  <p14:nvPr/>
                </p14:nvContentPartPr>
                <p14:xfrm>
                  <a:off x="7879210" y="3754620"/>
                  <a:ext cx="75600" cy="65520"/>
                </p14:xfrm>
              </p:contentPart>
            </mc:Choice>
            <mc:Fallback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AE668B45-8CC7-4ABF-8ED5-F5FDB2C4361C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7870337" y="3745786"/>
                    <a:ext cx="92992" cy="835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4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F91BD830-8658-4DF0-B571-8D3BACBABEBD}"/>
                      </a:ext>
                    </a:extLst>
                  </p14:cNvPr>
                  <p14:cNvContentPartPr/>
                  <p14:nvPr/>
                </p14:nvContentPartPr>
                <p14:xfrm>
                  <a:off x="7967410" y="3747060"/>
                  <a:ext cx="68760" cy="94680"/>
                </p14:xfrm>
              </p:contentPart>
            </mc:Choice>
            <mc:Fallback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F91BD830-8658-4DF0-B571-8D3BACBABEBD}"/>
                      </a:ext>
                    </a:extLst>
                  </p:cNvPr>
                  <p:cNvPicPr/>
                  <p:nvPr/>
                </p:nvPicPr>
                <p:blipFill>
                  <a:blip r:embed="rId375"/>
                  <a:stretch>
                    <a:fillRect/>
                  </a:stretch>
                </p:blipFill>
                <p:spPr>
                  <a:xfrm>
                    <a:off x="7958549" y="3738184"/>
                    <a:ext cx="86127" cy="112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6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AB6BE42B-92F3-4285-9E0C-36DBBFA708B6}"/>
                      </a:ext>
                    </a:extLst>
                  </p14:cNvPr>
                  <p14:cNvContentPartPr/>
                  <p14:nvPr/>
                </p14:nvContentPartPr>
                <p14:xfrm>
                  <a:off x="8052730" y="3595500"/>
                  <a:ext cx="166320" cy="235440"/>
                </p14:xfrm>
              </p:contentPart>
            </mc:Choice>
            <mc:Fallback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AB6BE42B-92F3-4285-9E0C-36DBBFA708B6}"/>
                      </a:ext>
                    </a:extLst>
                  </p:cNvPr>
                  <p:cNvPicPr/>
                  <p:nvPr/>
                </p:nvPicPr>
                <p:blipFill>
                  <a:blip r:embed="rId377"/>
                  <a:stretch>
                    <a:fillRect/>
                  </a:stretch>
                </p:blipFill>
                <p:spPr>
                  <a:xfrm>
                    <a:off x="8043883" y="3586629"/>
                    <a:ext cx="183660" cy="2535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086E59F-39E8-42C8-A0FE-C0EDB0BB7B5A}"/>
                </a:ext>
              </a:extLst>
            </p:cNvPr>
            <p:cNvGrpSpPr/>
            <p:nvPr/>
          </p:nvGrpSpPr>
          <p:grpSpPr>
            <a:xfrm>
              <a:off x="8388610" y="3611340"/>
              <a:ext cx="607320" cy="209880"/>
              <a:chOff x="8388610" y="3611340"/>
              <a:chExt cx="607320" cy="209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78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A05641AD-52B5-4476-81DA-C6BCE08100F1}"/>
                      </a:ext>
                    </a:extLst>
                  </p14:cNvPr>
                  <p14:cNvContentPartPr/>
                  <p14:nvPr/>
                </p14:nvContentPartPr>
                <p14:xfrm>
                  <a:off x="8388610" y="3611340"/>
                  <a:ext cx="103680" cy="194760"/>
                </p14:xfrm>
              </p:contentPart>
            </mc:Choice>
            <mc:Fallback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A05641AD-52B5-4476-81DA-C6BCE08100F1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8379764" y="3602487"/>
                    <a:ext cx="121019" cy="212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0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826BAEC0-A4D5-46C6-8469-20E7824CF90E}"/>
                      </a:ext>
                    </a:extLst>
                  </p14:cNvPr>
                  <p14:cNvContentPartPr/>
                  <p14:nvPr/>
                </p14:nvContentPartPr>
                <p14:xfrm>
                  <a:off x="8489410" y="3726180"/>
                  <a:ext cx="42840" cy="78840"/>
                </p14:xfrm>
              </p:contentPart>
            </mc:Choice>
            <mc:Fallback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826BAEC0-A4D5-46C6-8469-20E7824CF90E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8480559" y="3716926"/>
                    <a:ext cx="60188" cy="96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2">
                <p14:nvContentPartPr>
                  <p14:cNvPr id="287" name="Ink 286">
                    <a:extLst>
                      <a:ext uri="{FF2B5EF4-FFF2-40B4-BE49-F238E27FC236}">
                        <a16:creationId xmlns:a16="http://schemas.microsoft.com/office/drawing/2014/main" id="{71A2F17C-ED92-44E9-925C-15E363F5BD17}"/>
                      </a:ext>
                    </a:extLst>
                  </p14:cNvPr>
                  <p14:cNvContentPartPr/>
                  <p14:nvPr/>
                </p14:nvContentPartPr>
                <p14:xfrm>
                  <a:off x="8542330" y="3721140"/>
                  <a:ext cx="65880" cy="79560"/>
                </p14:xfrm>
              </p:contentPart>
            </mc:Choice>
            <mc:Fallback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71A2F17C-ED92-44E9-925C-15E363F5BD17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8533783" y="3711932"/>
                    <a:ext cx="83329" cy="97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4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2E18C437-C9A9-4D7F-865C-888B4BB54723}"/>
                      </a:ext>
                    </a:extLst>
                  </p14:cNvPr>
                  <p14:cNvContentPartPr/>
                  <p14:nvPr/>
                </p14:nvContentPartPr>
                <p14:xfrm>
                  <a:off x="8626570" y="3622500"/>
                  <a:ext cx="29520" cy="176040"/>
                </p14:xfrm>
              </p:contentPart>
            </mc:Choice>
            <mc:Fallback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2E18C437-C9A9-4D7F-865C-888B4BB54723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8618034" y="3613274"/>
                    <a:ext cx="46947" cy="194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6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B7530845-7948-4A9E-9076-7797340DFA44}"/>
                      </a:ext>
                    </a:extLst>
                  </p14:cNvPr>
                  <p14:cNvContentPartPr/>
                  <p14:nvPr/>
                </p14:nvContentPartPr>
                <p14:xfrm>
                  <a:off x="8613610" y="3721860"/>
                  <a:ext cx="85680" cy="10440"/>
                </p14:xfrm>
              </p:contentPart>
            </mc:Choice>
            <mc:Fallback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B7530845-7948-4A9E-9076-7797340DFA44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8604722" y="3712860"/>
                    <a:ext cx="10310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8">
                <p14:nvContentPartPr>
                  <p14:cNvPr id="290" name="Ink 289">
                    <a:extLst>
                      <a:ext uri="{FF2B5EF4-FFF2-40B4-BE49-F238E27FC236}">
                        <a16:creationId xmlns:a16="http://schemas.microsoft.com/office/drawing/2014/main" id="{E47A0391-40FA-4105-BBE2-E3C85F949277}"/>
                      </a:ext>
                    </a:extLst>
                  </p14:cNvPr>
                  <p14:cNvContentPartPr/>
                  <p14:nvPr/>
                </p14:nvContentPartPr>
                <p14:xfrm>
                  <a:off x="8693890" y="3719700"/>
                  <a:ext cx="82440" cy="83160"/>
                </p14:xfrm>
              </p:contentPart>
            </mc:Choice>
            <mc:Fallback>
              <p:pic>
                <p:nvPicPr>
                  <p:cNvPr id="290" name="Ink 289">
                    <a:extLst>
                      <a:ext uri="{FF2B5EF4-FFF2-40B4-BE49-F238E27FC236}">
                        <a16:creationId xmlns:a16="http://schemas.microsoft.com/office/drawing/2014/main" id="{E47A0391-40FA-4105-BBE2-E3C85F949277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8685045" y="3710460"/>
                    <a:ext cx="99777" cy="1012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0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9C2B7ED4-1A6B-4764-AA62-1208F893902F}"/>
                      </a:ext>
                    </a:extLst>
                  </p14:cNvPr>
                  <p14:cNvContentPartPr/>
                  <p14:nvPr/>
                </p14:nvContentPartPr>
                <p14:xfrm>
                  <a:off x="8814490" y="3722220"/>
                  <a:ext cx="7560" cy="77760"/>
                </p14:xfrm>
              </p:contentPart>
            </mc:Choice>
            <mc:Fallback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9C2B7ED4-1A6B-4764-AA62-1208F893902F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8805490" y="3713375"/>
                    <a:ext cx="25200" cy="958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2">
                <p14:nvContentPartPr>
                  <p14:cNvPr id="292" name="Ink 291">
                    <a:extLst>
                      <a:ext uri="{FF2B5EF4-FFF2-40B4-BE49-F238E27FC236}">
                        <a16:creationId xmlns:a16="http://schemas.microsoft.com/office/drawing/2014/main" id="{DB65CABC-E5B6-4725-B114-B41DFD3F315F}"/>
                      </a:ext>
                    </a:extLst>
                  </p14:cNvPr>
                  <p14:cNvContentPartPr/>
                  <p14:nvPr/>
                </p14:nvContentPartPr>
                <p14:xfrm>
                  <a:off x="8801170" y="3670020"/>
                  <a:ext cx="31320" cy="20520"/>
                </p14:xfrm>
              </p:contentPart>
            </mc:Choice>
            <mc:Fallback>
              <p:pic>
                <p:nvPicPr>
                  <p:cNvPr id="292" name="Ink 291">
                    <a:extLst>
                      <a:ext uri="{FF2B5EF4-FFF2-40B4-BE49-F238E27FC236}">
                        <a16:creationId xmlns:a16="http://schemas.microsoft.com/office/drawing/2014/main" id="{DB65CABC-E5B6-4725-B114-B41DFD3F315F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8792272" y="3661226"/>
                    <a:ext cx="48760" cy="38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4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61DC25EB-D273-4190-880F-3E9A5373417B}"/>
                      </a:ext>
                    </a:extLst>
                  </p14:cNvPr>
                  <p14:cNvContentPartPr/>
                  <p14:nvPr/>
                </p14:nvContentPartPr>
                <p14:xfrm>
                  <a:off x="8859850" y="3722580"/>
                  <a:ext cx="76680" cy="98640"/>
                </p14:xfrm>
              </p:contentPart>
            </mc:Choice>
            <mc:Fallback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61DC25EB-D273-4190-880F-3E9A5373417B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851016" y="3713344"/>
                    <a:ext cx="93995" cy="116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5">
                <p14:nvContentPartPr>
                  <p14:cNvPr id="294" name="Ink 293">
                    <a:extLst>
                      <a:ext uri="{FF2B5EF4-FFF2-40B4-BE49-F238E27FC236}">
                        <a16:creationId xmlns:a16="http://schemas.microsoft.com/office/drawing/2014/main" id="{EEC9BA61-8F08-487C-A132-D04A2CC66753}"/>
                      </a:ext>
                    </a:extLst>
                  </p14:cNvPr>
                  <p14:cNvContentPartPr/>
                  <p14:nvPr/>
                </p14:nvContentPartPr>
                <p14:xfrm>
                  <a:off x="8975770" y="3700260"/>
                  <a:ext cx="20160" cy="27000"/>
                </p14:xfrm>
              </p:contentPart>
            </mc:Choice>
            <mc:Fallback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EEC9BA61-8F08-487C-A132-D04A2CC66753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8967130" y="3691013"/>
                    <a:ext cx="37800" cy="45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7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8E839B10-0F10-4E1E-96DD-18D36ABB9CEA}"/>
                      </a:ext>
                    </a:extLst>
                  </p14:cNvPr>
                  <p14:cNvContentPartPr/>
                  <p14:nvPr/>
                </p14:nvContentPartPr>
                <p14:xfrm>
                  <a:off x="8978290" y="3789180"/>
                  <a:ext cx="17280" cy="29160"/>
                </p14:xfrm>
              </p:contentPart>
            </mc:Choice>
            <mc:Fallback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8E839B10-0F10-4E1E-96DD-18D36ABB9CEA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8969826" y="3780321"/>
                    <a:ext cx="34560" cy="4724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417186-F18C-474E-B827-FC0F10386BE8}"/>
                    </a:ext>
                  </a:extLst>
                </p14:cNvPr>
                <p14:cNvContentPartPr/>
                <p14:nvPr/>
              </p14:nvContentPartPr>
              <p14:xfrm>
                <a:off x="9000250" y="4667220"/>
                <a:ext cx="59040" cy="190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417186-F18C-474E-B827-FC0F10386BE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91765" y="4657994"/>
                  <a:ext cx="76363" cy="20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676295-E08A-4A88-AB31-016586CB9059}"/>
                    </a:ext>
                  </a:extLst>
                </p14:cNvPr>
                <p14:cNvContentPartPr/>
                <p14:nvPr/>
              </p14:nvContentPartPr>
              <p14:xfrm>
                <a:off x="8721610" y="2831940"/>
                <a:ext cx="57960" cy="3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676295-E08A-4A88-AB31-016586CB905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712775" y="2822940"/>
                  <a:ext cx="75277" cy="21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C6BF53E1-5B19-4E39-ABE6-5F6E5C220E20}"/>
                </a:ext>
              </a:extLst>
            </p:cNvPr>
            <p:cNvGrpSpPr/>
            <p:nvPr/>
          </p:nvGrpSpPr>
          <p:grpSpPr>
            <a:xfrm>
              <a:off x="8440450" y="2715300"/>
              <a:ext cx="613800" cy="766440"/>
              <a:chOff x="8440450" y="2715300"/>
              <a:chExt cx="613800" cy="766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03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9F775297-FDE6-435A-A9DF-3B9DD4E5687D}"/>
                      </a:ext>
                    </a:extLst>
                  </p14:cNvPr>
                  <p14:cNvContentPartPr/>
                  <p14:nvPr/>
                </p14:nvContentPartPr>
                <p14:xfrm>
                  <a:off x="8449090" y="2734020"/>
                  <a:ext cx="39240" cy="18288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9F775297-FDE6-435A-A9DF-3B9DD4E5687D}"/>
                      </a:ext>
                    </a:extLst>
                  </p:cNvPr>
                  <p:cNvPicPr/>
                  <p:nvPr/>
                </p:nvPicPr>
                <p:blipFill>
                  <a:blip r:embed="rId404"/>
                  <a:stretch>
                    <a:fillRect/>
                  </a:stretch>
                </p:blipFill>
                <p:spPr>
                  <a:xfrm>
                    <a:off x="8440252" y="2725153"/>
                    <a:ext cx="56562" cy="200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5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B12EEEA5-C5ED-410B-9029-23DB215ABEA2}"/>
                      </a:ext>
                    </a:extLst>
                  </p14:cNvPr>
                  <p14:cNvContentPartPr/>
                  <p14:nvPr/>
                </p14:nvContentPartPr>
                <p14:xfrm>
                  <a:off x="8987650" y="2715300"/>
                  <a:ext cx="54720" cy="19584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B12EEEA5-C5ED-410B-9029-23DB215ABEA2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8979177" y="2706062"/>
                    <a:ext cx="72019" cy="2139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7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4251E359-D5B4-4373-A003-0DE6AA948C94}"/>
                      </a:ext>
                    </a:extLst>
                  </p14:cNvPr>
                  <p14:cNvContentPartPr/>
                  <p14:nvPr/>
                </p14:nvContentPartPr>
                <p14:xfrm>
                  <a:off x="8440810" y="2997540"/>
                  <a:ext cx="43560" cy="21312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4251E359-D5B4-4373-A003-0DE6AA948C94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8431884" y="2988675"/>
                    <a:ext cx="61055" cy="231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9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4E2D5036-0D39-4F73-907A-1DB4C084E2B8}"/>
                      </a:ext>
                    </a:extLst>
                  </p14:cNvPr>
                  <p14:cNvContentPartPr/>
                  <p14:nvPr/>
                </p14:nvContentPartPr>
                <p14:xfrm>
                  <a:off x="8440450" y="3284820"/>
                  <a:ext cx="50400" cy="19692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4E2D5036-0D39-4F73-907A-1DB4C084E2B8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8431932" y="3275953"/>
                    <a:ext cx="67792" cy="215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1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C81CB87A-C2A2-46A2-A2F9-BF114587F824}"/>
                      </a:ext>
                    </a:extLst>
                  </p14:cNvPr>
                  <p14:cNvContentPartPr/>
                  <p14:nvPr/>
                </p14:nvContentPartPr>
                <p14:xfrm>
                  <a:off x="9007450" y="3007980"/>
                  <a:ext cx="46800" cy="20628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C81CB87A-C2A2-46A2-A2F9-BF114587F824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8998941" y="2998755"/>
                    <a:ext cx="64173" cy="224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3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A4EB95E9-2740-4AA2-8B23-A43FC07CBF36}"/>
                      </a:ext>
                    </a:extLst>
                  </p14:cNvPr>
                  <p14:cNvContentPartPr/>
                  <p14:nvPr/>
                </p14:nvContentPartPr>
                <p14:xfrm>
                  <a:off x="8997370" y="3266100"/>
                  <a:ext cx="47160" cy="20844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A4EB95E9-2740-4AA2-8B23-A43FC07CBF36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8988923" y="3256861"/>
                    <a:ext cx="64405" cy="226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5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90EB5CBB-BD5F-454D-849F-090827C15A5C}"/>
                      </a:ext>
                    </a:extLst>
                  </p14:cNvPr>
                  <p14:cNvContentPartPr/>
                  <p14:nvPr/>
                </p14:nvContentPartPr>
                <p14:xfrm>
                  <a:off x="8499490" y="2781540"/>
                  <a:ext cx="66960" cy="9540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90EB5CBB-BD5F-454D-849F-090827C15A5C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8490633" y="2772666"/>
                    <a:ext cx="84320" cy="113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7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8605B794-B870-4677-84A2-67FF25368778}"/>
                      </a:ext>
                    </a:extLst>
                  </p14:cNvPr>
                  <p14:cNvContentPartPr/>
                  <p14:nvPr/>
                </p14:nvContentPartPr>
                <p14:xfrm>
                  <a:off x="8585890" y="2862900"/>
                  <a:ext cx="11520" cy="684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8605B794-B870-4677-84A2-67FF25368778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8576890" y="2854260"/>
                    <a:ext cx="2916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9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CF39C300-2CFB-4940-8D05-250F15A0FAD3}"/>
                      </a:ext>
                    </a:extLst>
                  </p14:cNvPr>
                  <p14:cNvContentPartPr/>
                  <p14:nvPr/>
                </p14:nvContentPartPr>
                <p14:xfrm>
                  <a:off x="8622610" y="2797380"/>
                  <a:ext cx="68760" cy="89640"/>
                </p14:xfrm>
              </p:contentPart>
            </mc:Choice>
            <mc:Fallback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CF39C300-2CFB-4940-8D05-250F15A0FAD3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8614104" y="2788158"/>
                    <a:ext cx="86127" cy="1077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1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530E23F9-8E45-4E7E-A037-F0E305502015}"/>
                      </a:ext>
                    </a:extLst>
                  </p14:cNvPr>
                  <p14:cNvContentPartPr/>
                  <p14:nvPr/>
                </p14:nvContentPartPr>
                <p14:xfrm>
                  <a:off x="8820970" y="2775060"/>
                  <a:ext cx="13680" cy="10620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530E23F9-8E45-4E7E-A037-F0E305502015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8812330" y="2766179"/>
                    <a:ext cx="31320" cy="1243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3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EC4F1461-C31B-4CF0-839F-1F332F1DA3FA}"/>
                      </a:ext>
                    </a:extLst>
                  </p14:cNvPr>
                  <p14:cNvContentPartPr/>
                  <p14:nvPr/>
                </p14:nvContentPartPr>
                <p14:xfrm>
                  <a:off x="8859850" y="2770740"/>
                  <a:ext cx="58680" cy="11700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EC4F1461-C31B-4CF0-839F-1F332F1DA3FA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8850959" y="2761882"/>
                    <a:ext cx="76106" cy="135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5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6F504DBD-03E3-4BD7-A7C2-37B94190067A}"/>
                      </a:ext>
                    </a:extLst>
                  </p14:cNvPr>
                  <p14:cNvContentPartPr/>
                  <p14:nvPr/>
                </p14:nvContentPartPr>
                <p14:xfrm>
                  <a:off x="8934010" y="2878380"/>
                  <a:ext cx="17640" cy="1080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6F504DBD-03E3-4BD7-A7C2-37B94190067A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8925370" y="2869070"/>
                    <a:ext cx="35280" cy="29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7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4179C080-B2E8-4D25-8E2A-4190D1C39211}"/>
                      </a:ext>
                    </a:extLst>
                  </p14:cNvPr>
                  <p14:cNvContentPartPr/>
                  <p14:nvPr/>
                </p14:nvContentPartPr>
                <p14:xfrm>
                  <a:off x="8969290" y="2786580"/>
                  <a:ext cx="15840" cy="10872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4179C080-B2E8-4D25-8E2A-4190D1C39211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8960490" y="2777366"/>
                    <a:ext cx="33088" cy="126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9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A876A6CD-6898-45A7-A46D-4EE0A322AC3D}"/>
                      </a:ext>
                    </a:extLst>
                  </p14:cNvPr>
                  <p14:cNvContentPartPr/>
                  <p14:nvPr/>
                </p14:nvContentPartPr>
                <p14:xfrm>
                  <a:off x="8509210" y="3060180"/>
                  <a:ext cx="71280" cy="9144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A876A6CD-6898-45A7-A46D-4EE0A322AC3D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8500344" y="3050962"/>
                    <a:ext cx="88657" cy="1095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1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45E57261-B0C3-43E7-A13F-F04F038305E9}"/>
                      </a:ext>
                    </a:extLst>
                  </p14:cNvPr>
                  <p14:cNvContentPartPr/>
                  <p14:nvPr/>
                </p14:nvContentPartPr>
                <p14:xfrm>
                  <a:off x="8598490" y="3135780"/>
                  <a:ext cx="7200" cy="10080"/>
                </p14:xfrm>
              </p:contentPart>
            </mc:Choice>
            <mc:Fallback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45E57261-B0C3-43E7-A13F-F04F038305E9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8589850" y="3126780"/>
                    <a:ext cx="2484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3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B8FAF3E2-7EBC-495A-8B82-F7051913B18D}"/>
                      </a:ext>
                    </a:extLst>
                  </p14:cNvPr>
                  <p14:cNvContentPartPr/>
                  <p14:nvPr/>
                </p14:nvContentPartPr>
                <p14:xfrm>
                  <a:off x="8626210" y="3051180"/>
                  <a:ext cx="65520" cy="97920"/>
                </p14:xfrm>
              </p:contentPart>
            </mc:Choice>
            <mc:Fallback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B8FAF3E2-7EBC-495A-8B82-F7051913B18D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8617356" y="3041977"/>
                    <a:ext cx="82874" cy="115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5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464808D1-8700-4675-9C63-F43EDDEE7D00}"/>
                      </a:ext>
                    </a:extLst>
                  </p14:cNvPr>
                  <p14:cNvContentPartPr/>
                  <p14:nvPr/>
                </p14:nvContentPartPr>
                <p14:xfrm>
                  <a:off x="8714410" y="3096540"/>
                  <a:ext cx="42480" cy="7560"/>
                </p14:xfrm>
              </p:contentPart>
            </mc:Choice>
            <mc:Fallback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464808D1-8700-4675-9C63-F43EDDEE7D00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8705560" y="3087090"/>
                    <a:ext cx="59826" cy="26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7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3904A377-727D-45FB-93C6-A6AE7A8FE9E1}"/>
                      </a:ext>
                    </a:extLst>
                  </p14:cNvPr>
                  <p14:cNvContentPartPr/>
                  <p14:nvPr/>
                </p14:nvContentPartPr>
                <p14:xfrm>
                  <a:off x="8792890" y="3039300"/>
                  <a:ext cx="59760" cy="106560"/>
                </p14:xfrm>
              </p:contentPart>
            </mc:Choice>
            <mc:Fallback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3904A377-727D-45FB-93C6-A6AE7A8FE9E1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8784353" y="3030082"/>
                    <a:ext cx="77190" cy="1246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9">
                <p14:nvContentPartPr>
                  <p14:cNvPr id="276" name="Ink 275">
                    <a:extLst>
                      <a:ext uri="{FF2B5EF4-FFF2-40B4-BE49-F238E27FC236}">
                        <a16:creationId xmlns:a16="http://schemas.microsoft.com/office/drawing/2014/main" id="{31C53B8C-349C-4604-A028-D4F032D181AF}"/>
                      </a:ext>
                    </a:extLst>
                  </p14:cNvPr>
                  <p14:cNvContentPartPr/>
                  <p14:nvPr/>
                </p14:nvContentPartPr>
                <p14:xfrm>
                  <a:off x="8878930" y="3130380"/>
                  <a:ext cx="10080" cy="6840"/>
                </p14:xfrm>
              </p:contentPart>
            </mc:Choice>
            <mc:Fallback>
              <p:pic>
                <p:nvPicPr>
                  <p:cNvPr id="276" name="Ink 275">
                    <a:extLst>
                      <a:ext uri="{FF2B5EF4-FFF2-40B4-BE49-F238E27FC236}">
                        <a16:creationId xmlns:a16="http://schemas.microsoft.com/office/drawing/2014/main" id="{31C53B8C-349C-4604-A028-D4F032D181AF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8869930" y="3120880"/>
                    <a:ext cx="27720" cy="25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1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3A021C5B-9840-4B67-9F7B-FE45A12BAD58}"/>
                      </a:ext>
                    </a:extLst>
                  </p14:cNvPr>
                  <p14:cNvContentPartPr/>
                  <p14:nvPr/>
                </p14:nvContentPartPr>
                <p14:xfrm>
                  <a:off x="8907730" y="3036060"/>
                  <a:ext cx="70920" cy="121680"/>
                </p14:xfrm>
              </p:contentPart>
            </mc:Choice>
            <mc:Fallback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3A021C5B-9840-4B67-9F7B-FE45A12BAD58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8899220" y="3026814"/>
                    <a:ext cx="88295" cy="139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3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F6904856-D1B1-47A1-9AA2-D490E74C2E61}"/>
                      </a:ext>
                    </a:extLst>
                  </p14:cNvPr>
                  <p14:cNvContentPartPr/>
                  <p14:nvPr/>
                </p14:nvContentPartPr>
                <p14:xfrm>
                  <a:off x="8502370" y="3332340"/>
                  <a:ext cx="73800" cy="98280"/>
                </p14:xfrm>
              </p:contentPart>
            </mc:Choice>
            <mc:Fallback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F6904856-D1B1-47A1-9AA2-D490E74C2E61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8493855" y="3323473"/>
                    <a:ext cx="91186" cy="116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5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81AC81D2-60BE-49B3-980B-6EDB03AC806B}"/>
                      </a:ext>
                    </a:extLst>
                  </p14:cNvPr>
                  <p14:cNvContentPartPr/>
                  <p14:nvPr/>
                </p14:nvContentPartPr>
                <p14:xfrm>
                  <a:off x="8603170" y="3422340"/>
                  <a:ext cx="9720" cy="13680"/>
                </p14:xfrm>
              </p:contentPart>
            </mc:Choice>
            <mc:Fallback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81AC81D2-60BE-49B3-980B-6EDB03AC806B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8594839" y="3413097"/>
                    <a:ext cx="26730" cy="31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6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344581E0-E665-43BC-A09B-9D2F2C1A7F76}"/>
                      </a:ext>
                    </a:extLst>
                  </p14:cNvPr>
                  <p14:cNvContentPartPr/>
                  <p14:nvPr/>
                </p14:nvContentPartPr>
                <p14:xfrm>
                  <a:off x="8604610" y="3319020"/>
                  <a:ext cx="77040" cy="123120"/>
                </p14:xfrm>
              </p:contentPart>
            </mc:Choice>
            <mc:Fallback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344581E0-E665-43BC-A09B-9D2F2C1A7F76}"/>
                      </a:ext>
                    </a:extLst>
                  </p:cNvPr>
                  <p:cNvPicPr/>
                  <p:nvPr/>
                </p:nvPicPr>
                <p:blipFill>
                  <a:blip r:embed="rId447"/>
                  <a:stretch>
                    <a:fillRect/>
                  </a:stretch>
                </p:blipFill>
                <p:spPr>
                  <a:xfrm>
                    <a:off x="8595734" y="3310173"/>
                    <a:ext cx="94436" cy="141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8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94674EDE-888B-4831-9BBC-DF7BEEA41582}"/>
                      </a:ext>
                    </a:extLst>
                  </p14:cNvPr>
                  <p14:cNvContentPartPr/>
                  <p14:nvPr/>
                </p14:nvContentPartPr>
                <p14:xfrm>
                  <a:off x="8715490" y="3380580"/>
                  <a:ext cx="44280" cy="11520"/>
                </p14:xfrm>
              </p:contentPart>
            </mc:Choice>
            <mc:Fallback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94674EDE-888B-4831-9BBC-DF7BEEA41582}"/>
                      </a:ext>
                    </a:extLst>
                  </p:cNvPr>
                  <p:cNvPicPr/>
                  <p:nvPr/>
                </p:nvPicPr>
                <p:blipFill>
                  <a:blip r:embed="rId449"/>
                  <a:stretch>
                    <a:fillRect/>
                  </a:stretch>
                </p:blipFill>
                <p:spPr>
                  <a:xfrm>
                    <a:off x="8706634" y="3371580"/>
                    <a:ext cx="61638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0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1C8CCE98-5782-442B-AC78-2DFA0127C6A4}"/>
                      </a:ext>
                    </a:extLst>
                  </p14:cNvPr>
                  <p14:cNvContentPartPr/>
                  <p14:nvPr/>
                </p14:nvContentPartPr>
                <p14:xfrm>
                  <a:off x="8783170" y="3342060"/>
                  <a:ext cx="66240" cy="91080"/>
                </p14:xfrm>
              </p:contentPart>
            </mc:Choice>
            <mc:Fallback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1C8CCE98-5782-442B-AC78-2DFA0127C6A4}"/>
                      </a:ext>
                    </a:extLst>
                  </p:cNvPr>
                  <p:cNvPicPr/>
                  <p:nvPr/>
                </p:nvPicPr>
                <p:blipFill>
                  <a:blip r:embed="rId451"/>
                  <a:stretch>
                    <a:fillRect/>
                  </a:stretch>
                </p:blipFill>
                <p:spPr>
                  <a:xfrm>
                    <a:off x="8774669" y="3333174"/>
                    <a:ext cx="83597" cy="109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2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82CECEF1-3561-45C7-B994-BAAB27263B8C}"/>
                      </a:ext>
                    </a:extLst>
                  </p14:cNvPr>
                  <p14:cNvContentPartPr/>
                  <p14:nvPr/>
                </p14:nvContentPartPr>
                <p14:xfrm>
                  <a:off x="8881090" y="3433860"/>
                  <a:ext cx="3600" cy="2880"/>
                </p14:xfrm>
              </p:contentPart>
            </mc:Choice>
            <mc:Fallback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82CECEF1-3561-45C7-B994-BAAB27263B8C}"/>
                      </a:ext>
                    </a:extLst>
                  </p:cNvPr>
                  <p:cNvPicPr/>
                  <p:nvPr/>
                </p:nvPicPr>
                <p:blipFill>
                  <a:blip r:embed="rId453"/>
                  <a:stretch>
                    <a:fillRect/>
                  </a:stretch>
                </p:blipFill>
                <p:spPr>
                  <a:xfrm>
                    <a:off x="8872450" y="3425220"/>
                    <a:ext cx="212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4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B05A43B6-42EB-4371-A99A-0FC6BA8C63E2}"/>
                      </a:ext>
                    </a:extLst>
                  </p14:cNvPr>
                  <p14:cNvContentPartPr/>
                  <p14:nvPr/>
                </p14:nvContentPartPr>
                <p14:xfrm>
                  <a:off x="8906650" y="3334860"/>
                  <a:ext cx="72720" cy="94680"/>
                </p14:xfrm>
              </p:contentPart>
            </mc:Choice>
            <mc:Fallback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B05A43B6-42EB-4371-A99A-0FC6BA8C63E2}"/>
                      </a:ext>
                    </a:extLst>
                  </p:cNvPr>
                  <p:cNvPicPr/>
                  <p:nvPr/>
                </p:nvPicPr>
                <p:blipFill>
                  <a:blip r:embed="rId455"/>
                  <a:stretch>
                    <a:fillRect/>
                  </a:stretch>
                </p:blipFill>
                <p:spPr>
                  <a:xfrm>
                    <a:off x="8897782" y="3325614"/>
                    <a:ext cx="90102" cy="11280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154678-33EF-4784-8A7C-EBFA3C73DB83}"/>
                    </a:ext>
                  </a:extLst>
                </p14:cNvPr>
                <p14:cNvContentPartPr/>
                <p14:nvPr/>
              </p14:nvContentPartPr>
              <p14:xfrm>
                <a:off x="8478250" y="4492260"/>
                <a:ext cx="52200" cy="162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154678-33EF-4784-8A7C-EBFA3C73DB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69728" y="4483036"/>
                  <a:ext cx="69600" cy="1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9DF4C4C-FC8E-473E-A094-472CD5400C62}"/>
                    </a:ext>
                  </a:extLst>
                </p14:cNvPr>
                <p14:cNvContentPartPr/>
                <p14:nvPr/>
              </p14:nvContentPartPr>
              <p14:xfrm>
                <a:off x="8997370" y="4466700"/>
                <a:ext cx="45720" cy="175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9DF4C4C-FC8E-473E-A094-472CD5400C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88864" y="4457454"/>
                  <a:ext cx="63087" cy="193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B4C3C4-6BD0-4908-A9B5-8F2E563E9087}"/>
                    </a:ext>
                  </a:extLst>
                </p14:cNvPr>
                <p14:cNvContentPartPr/>
                <p14:nvPr/>
              </p14:nvContentPartPr>
              <p14:xfrm>
                <a:off x="7307890" y="4266900"/>
                <a:ext cx="94320" cy="167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B4C3C4-6BD0-4908-A9B5-8F2E563E908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99412" y="4257662"/>
                  <a:ext cx="111630" cy="185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37B7225-35C7-4186-BD02-86950E373861}"/>
                    </a:ext>
                  </a:extLst>
                </p14:cNvPr>
                <p14:cNvContentPartPr/>
                <p14:nvPr/>
              </p14:nvContentPartPr>
              <p14:xfrm>
                <a:off x="7302490" y="4356900"/>
                <a:ext cx="64440" cy="16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37B7225-35C7-4186-BD02-86950E3738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93945" y="4347700"/>
                  <a:ext cx="81885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5A89313-A5A8-47DD-9665-76AC201CE50A}"/>
                    </a:ext>
                  </a:extLst>
                </p14:cNvPr>
                <p14:cNvContentPartPr/>
                <p14:nvPr/>
              </p14:nvContentPartPr>
              <p14:xfrm>
                <a:off x="7411570" y="4342140"/>
                <a:ext cx="56880" cy="91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5A89313-A5A8-47DD-9665-76AC201CE50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03038" y="4332921"/>
                  <a:ext cx="74300" cy="109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912D79-2373-416C-8209-00B6928DAD53}"/>
                    </a:ext>
                  </a:extLst>
                </p14:cNvPr>
                <p14:cNvContentPartPr/>
                <p14:nvPr/>
              </p14:nvContentPartPr>
              <p14:xfrm>
                <a:off x="7486810" y="4343580"/>
                <a:ext cx="72000" cy="83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912D79-2373-416C-8209-00B6928DAD5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78339" y="4334341"/>
                  <a:ext cx="89294" cy="101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346AEA-698A-498E-8BC5-76536AEDE38B}"/>
                    </a:ext>
                  </a:extLst>
                </p14:cNvPr>
                <p14:cNvContentPartPr/>
                <p14:nvPr/>
              </p14:nvContentPartPr>
              <p14:xfrm>
                <a:off x="7551970" y="4351140"/>
                <a:ext cx="82440" cy="83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346AEA-698A-498E-8BC5-76536AEDE38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43478" y="4342272"/>
                  <a:ext cx="99777" cy="10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E7B067-5786-4B07-8895-8BD546FAC485}"/>
                    </a:ext>
                  </a:extLst>
                </p14:cNvPr>
                <p14:cNvContentPartPr/>
                <p14:nvPr/>
              </p14:nvContentPartPr>
              <p14:xfrm>
                <a:off x="7735570" y="4269780"/>
                <a:ext cx="61920" cy="169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E7B067-5786-4B07-8895-8BD546FAC48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27078" y="4260544"/>
                  <a:ext cx="79258" cy="187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AC9BC84-A2AD-4FA8-944E-CF3512B3F14A}"/>
                    </a:ext>
                  </a:extLst>
                </p14:cNvPr>
                <p14:cNvContentPartPr/>
                <p14:nvPr/>
              </p14:nvContentPartPr>
              <p14:xfrm>
                <a:off x="7835290" y="4355100"/>
                <a:ext cx="9360" cy="88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AC9BC84-A2AD-4FA8-944E-CF3512B3F14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826290" y="4345874"/>
                  <a:ext cx="27000" cy="10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E695E6E-4191-430F-9F62-861C1F148BB0}"/>
                    </a:ext>
                  </a:extLst>
                </p14:cNvPr>
                <p14:cNvContentPartPr/>
                <p14:nvPr/>
              </p14:nvContentPartPr>
              <p14:xfrm>
                <a:off x="7815490" y="4293540"/>
                <a:ext cx="9360" cy="20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E695E6E-4191-430F-9F62-861C1F148B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806490" y="4284382"/>
                  <a:ext cx="27000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59E8C30-32EC-4DAA-88EB-6F89C630D4BE}"/>
                    </a:ext>
                  </a:extLst>
                </p14:cNvPr>
                <p14:cNvContentPartPr/>
                <p14:nvPr/>
              </p14:nvContentPartPr>
              <p14:xfrm>
                <a:off x="7881010" y="4352220"/>
                <a:ext cx="91800" cy="157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59E8C30-32EC-4DAA-88EB-6F89C630D4B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872149" y="4343357"/>
                  <a:ext cx="109168" cy="17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5D23F9B-9B8E-45FB-9CAE-05764D264BE1}"/>
                    </a:ext>
                  </a:extLst>
                </p14:cNvPr>
                <p14:cNvContentPartPr/>
                <p14:nvPr/>
              </p14:nvContentPartPr>
              <p14:xfrm>
                <a:off x="7958410" y="4242060"/>
                <a:ext cx="62640" cy="201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5D23F9B-9B8E-45FB-9CAE-05764D264BE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949512" y="4233199"/>
                  <a:ext cx="80080" cy="22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CAF5D04-676B-4026-852E-F0730A47D3F4}"/>
                    </a:ext>
                  </a:extLst>
                </p14:cNvPr>
                <p14:cNvContentPartPr/>
                <p14:nvPr/>
              </p14:nvContentPartPr>
              <p14:xfrm>
                <a:off x="8045890" y="4243140"/>
                <a:ext cx="9000" cy="196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CAF5D04-676B-4026-852E-F0730A47D3F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036890" y="4234289"/>
                  <a:ext cx="26640" cy="21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586FBCD-6DAF-45FC-B0A5-6AF5D39F184D}"/>
                    </a:ext>
                  </a:extLst>
                </p14:cNvPr>
                <p14:cNvContentPartPr/>
                <p14:nvPr/>
              </p14:nvContentPartPr>
              <p14:xfrm>
                <a:off x="8023570" y="4350420"/>
                <a:ext cx="56160" cy="10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586FBCD-6DAF-45FC-B0A5-6AF5D39F184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015039" y="4341482"/>
                  <a:ext cx="73577" cy="29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A7FEC72-A395-4A7F-B6E4-25A9C77CDFA9}"/>
                    </a:ext>
                  </a:extLst>
                </p14:cNvPr>
                <p14:cNvContentPartPr/>
                <p14:nvPr/>
              </p14:nvContentPartPr>
              <p14:xfrm>
                <a:off x="8158570" y="4232700"/>
                <a:ext cx="123840" cy="190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A7FEC72-A395-4A7F-B6E4-25A9C77CDFA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150054" y="4223473"/>
                  <a:ext cx="141227" cy="208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43274C-3DE8-41E4-8C4C-850160E03601}"/>
                    </a:ext>
                  </a:extLst>
                </p14:cNvPr>
                <p14:cNvContentPartPr/>
                <p14:nvPr/>
              </p14:nvContentPartPr>
              <p14:xfrm>
                <a:off x="8288530" y="4336380"/>
                <a:ext cx="135720" cy="87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43274C-3DE8-41E4-8C4C-850160E0360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80025" y="4327522"/>
                  <a:ext cx="153084" cy="105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3E7D5E1-5267-453C-8361-E3B2C7FAB051}"/>
                    </a:ext>
                  </a:extLst>
                </p14:cNvPr>
                <p14:cNvContentPartPr/>
                <p14:nvPr/>
              </p14:nvContentPartPr>
              <p14:xfrm>
                <a:off x="8387530" y="4281660"/>
                <a:ext cx="33120" cy="25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3E7D5E1-5267-453C-8361-E3B2C7FAB05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78627" y="4272895"/>
                  <a:ext cx="50570" cy="4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2CFDBF8-83C4-416C-A02A-C7345F1E708A}"/>
                    </a:ext>
                  </a:extLst>
                </p14:cNvPr>
                <p14:cNvContentPartPr/>
                <p14:nvPr/>
              </p14:nvContentPartPr>
              <p14:xfrm>
                <a:off x="8435410" y="4330980"/>
                <a:ext cx="75240" cy="107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2CFDBF8-83C4-416C-A02A-C7345F1E708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26579" y="4321733"/>
                  <a:ext cx="92549" cy="125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586391-E9EF-4D45-85DE-463B93ADF77C}"/>
                    </a:ext>
                  </a:extLst>
                </p14:cNvPr>
                <p14:cNvContentPartPr/>
                <p14:nvPr/>
              </p14:nvContentPartPr>
              <p14:xfrm>
                <a:off x="8521090" y="4330620"/>
                <a:ext cx="60120" cy="110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586391-E9EF-4D45-85DE-463B93ADF77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12552" y="4321378"/>
                  <a:ext cx="77551" cy="128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566030A-433F-4A7F-8BD5-6EE6EEFD7428}"/>
                    </a:ext>
                  </a:extLst>
                </p14:cNvPr>
                <p14:cNvContentPartPr/>
                <p14:nvPr/>
              </p14:nvContentPartPr>
              <p14:xfrm>
                <a:off x="8626210" y="4330980"/>
                <a:ext cx="25560" cy="24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566030A-433F-4A7F-8BD5-6EE6EEFD742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17335" y="4321707"/>
                  <a:ext cx="42955" cy="42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3B130BA-4A7A-4204-8DB0-4B6C6B31955D}"/>
                    </a:ext>
                  </a:extLst>
                </p14:cNvPr>
                <p14:cNvContentPartPr/>
                <p14:nvPr/>
              </p14:nvContentPartPr>
              <p14:xfrm>
                <a:off x="8635210" y="4402980"/>
                <a:ext cx="25920" cy="28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3B130BA-4A7A-4204-8DB0-4B6C6B31955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626333" y="4394118"/>
                  <a:ext cx="43318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AA0F14D-E2D8-4922-A97D-6C367D2C3BF5}"/>
                    </a:ext>
                  </a:extLst>
                </p14:cNvPr>
                <p14:cNvContentPartPr/>
                <p14:nvPr/>
              </p14:nvContentPartPr>
              <p14:xfrm>
                <a:off x="7305370" y="4531140"/>
                <a:ext cx="21240" cy="176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AA0F14D-E2D8-4922-A97D-6C367D2C3BF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96874" y="4521895"/>
                  <a:ext cx="38586" cy="1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D49FF4F-3CE4-432B-B414-29EC3265C897}"/>
                    </a:ext>
                  </a:extLst>
                </p14:cNvPr>
                <p14:cNvContentPartPr/>
                <p14:nvPr/>
              </p14:nvContentPartPr>
              <p14:xfrm>
                <a:off x="7325170" y="4539780"/>
                <a:ext cx="65880" cy="161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D49FF4F-3CE4-432B-B414-29EC3265C89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316669" y="4530553"/>
                  <a:ext cx="83235" cy="179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82A831-60E3-42AE-BD95-1019038CBED1}"/>
                    </a:ext>
                  </a:extLst>
                </p14:cNvPr>
                <p14:cNvContentPartPr/>
                <p14:nvPr/>
              </p14:nvContentPartPr>
              <p14:xfrm>
                <a:off x="7406890" y="4605660"/>
                <a:ext cx="64800" cy="68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82A831-60E3-42AE-BD95-1019038CBED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398392" y="4596417"/>
                  <a:ext cx="82151" cy="86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E09BBAF-0068-4EDC-919B-E54448D0B071}"/>
                    </a:ext>
                  </a:extLst>
                </p14:cNvPr>
                <p14:cNvContentPartPr/>
                <p14:nvPr/>
              </p14:nvContentPartPr>
              <p14:xfrm>
                <a:off x="7490410" y="4592700"/>
                <a:ext cx="57240" cy="141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E09BBAF-0068-4EDC-919B-E54448D0B07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481522" y="4583465"/>
                  <a:ext cx="74661" cy="159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C7B390F-49CF-40F6-B77C-1454C3DD9A8D}"/>
                    </a:ext>
                  </a:extLst>
                </p14:cNvPr>
                <p14:cNvContentPartPr/>
                <p14:nvPr/>
              </p14:nvContentPartPr>
              <p14:xfrm>
                <a:off x="7559890" y="4593060"/>
                <a:ext cx="55440" cy="151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C7B390F-49CF-40F6-B77C-1454C3DD9A8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551415" y="4583819"/>
                  <a:ext cx="72743" cy="169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06F9424-CD01-40E7-AEFF-D6B2EDCEDF24}"/>
                    </a:ext>
                  </a:extLst>
                </p14:cNvPr>
                <p14:cNvContentPartPr/>
                <p14:nvPr/>
              </p14:nvContentPartPr>
              <p14:xfrm>
                <a:off x="7642330" y="4590900"/>
                <a:ext cx="66600" cy="92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06F9424-CD01-40E7-AEFF-D6B2EDCEDF2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633828" y="4581649"/>
                  <a:ext cx="83959" cy="111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8E79AF5-4206-4483-8A96-B73C72228F0E}"/>
                    </a:ext>
                  </a:extLst>
                </p14:cNvPr>
                <p14:cNvContentPartPr/>
                <p14:nvPr/>
              </p14:nvContentPartPr>
              <p14:xfrm>
                <a:off x="7320490" y="4784940"/>
                <a:ext cx="97200" cy="136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8E79AF5-4206-4483-8A96-B73C72228F0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311976" y="4775696"/>
                  <a:ext cx="114582" cy="154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7AC00C0-CE74-46FE-B582-37EEA624EFE2}"/>
                    </a:ext>
                  </a:extLst>
                </p14:cNvPr>
                <p14:cNvContentPartPr/>
                <p14:nvPr/>
              </p14:nvContentPartPr>
              <p14:xfrm>
                <a:off x="7432810" y="4827780"/>
                <a:ext cx="83520" cy="70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7AC00C0-CE74-46FE-B582-37EEA624EFE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424316" y="4818546"/>
                  <a:ext cx="100861" cy="8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8DF2092-81D9-4FDC-948D-95BE1780D45E}"/>
                    </a:ext>
                  </a:extLst>
                </p14:cNvPr>
                <p14:cNvContentPartPr/>
                <p14:nvPr/>
              </p14:nvContentPartPr>
              <p14:xfrm>
                <a:off x="7530370" y="4824180"/>
                <a:ext cx="86760" cy="82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8DF2092-81D9-4FDC-948D-95BE1780D45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521871" y="4815306"/>
                  <a:ext cx="104112" cy="100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9039032-D3E0-4102-BE8F-941AAE56DD84}"/>
                    </a:ext>
                  </a:extLst>
                </p14:cNvPr>
                <p14:cNvContentPartPr/>
                <p14:nvPr/>
              </p14:nvContentPartPr>
              <p14:xfrm>
                <a:off x="7631170" y="4728780"/>
                <a:ext cx="69840" cy="171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9039032-D3E0-4102-BE8F-941AAE56DD8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622662" y="4719547"/>
                  <a:ext cx="87211" cy="189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D38BE48-8BAB-4C52-87AC-492D67C619E3}"/>
                    </a:ext>
                  </a:extLst>
                </p14:cNvPr>
                <p14:cNvContentPartPr/>
                <p14:nvPr/>
              </p14:nvContentPartPr>
              <p14:xfrm>
                <a:off x="7711090" y="4710780"/>
                <a:ext cx="83880" cy="178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D38BE48-8BAB-4C52-87AC-492D67C619E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702560" y="4701926"/>
                  <a:ext cx="101296" cy="196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D41B7BF-2E83-454A-8433-F50B813CA1E8}"/>
                    </a:ext>
                  </a:extLst>
                </p14:cNvPr>
                <p14:cNvContentPartPr/>
                <p14:nvPr/>
              </p14:nvContentPartPr>
              <p14:xfrm>
                <a:off x="7796410" y="4805820"/>
                <a:ext cx="72000" cy="694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D41B7BF-2E83-454A-8433-F50B813CA1E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787939" y="4796950"/>
                  <a:ext cx="89294" cy="87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76FF935-095B-4BC1-969A-4AD4C6F72143}"/>
                    </a:ext>
                  </a:extLst>
                </p14:cNvPr>
                <p14:cNvContentPartPr/>
                <p14:nvPr/>
              </p14:nvContentPartPr>
              <p14:xfrm>
                <a:off x="8504890" y="4692420"/>
                <a:ext cx="44640" cy="152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76FF935-095B-4BC1-969A-4AD4C6F7214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96387" y="4683549"/>
                  <a:ext cx="62000" cy="170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3BED30A-7237-4E66-BA94-65AC9294E0A5}"/>
                    </a:ext>
                  </a:extLst>
                </p14:cNvPr>
                <p14:cNvContentPartPr/>
                <p14:nvPr/>
              </p14:nvContentPartPr>
              <p14:xfrm>
                <a:off x="7330625" y="4952405"/>
                <a:ext cx="86400" cy="1594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3BED30A-7237-4E66-BA94-65AC9294E0A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322127" y="4943545"/>
                  <a:ext cx="103751" cy="177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047A77C-DA53-4D11-A7CB-737B4AA8DDEE}"/>
                    </a:ext>
                  </a:extLst>
                </p14:cNvPr>
                <p14:cNvContentPartPr/>
                <p14:nvPr/>
              </p14:nvContentPartPr>
              <p14:xfrm>
                <a:off x="7422065" y="5021885"/>
                <a:ext cx="66240" cy="68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047A77C-DA53-4D11-A7CB-737B4AA8DDE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413209" y="5013010"/>
                  <a:ext cx="83597" cy="86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7BEE3C7-9474-4988-9CD0-638196F2DA97}"/>
                    </a:ext>
                  </a:extLst>
                </p14:cNvPr>
                <p14:cNvContentPartPr/>
                <p14:nvPr/>
              </p14:nvContentPartPr>
              <p14:xfrm>
                <a:off x="7508825" y="4936565"/>
                <a:ext cx="19440" cy="142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7BEE3C7-9474-4988-9CD0-638196F2DA9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00342" y="4927701"/>
                  <a:ext cx="36759" cy="16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1E2DB50-3FAF-45F3-A2FF-FE896DA57BE0}"/>
                    </a:ext>
                  </a:extLst>
                </p14:cNvPr>
                <p14:cNvContentPartPr/>
                <p14:nvPr/>
              </p14:nvContentPartPr>
              <p14:xfrm>
                <a:off x="7486505" y="5010005"/>
                <a:ext cx="64800" cy="12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1E2DB50-3FAF-45F3-A2FF-FE896DA57BE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478007" y="5001365"/>
                  <a:ext cx="82151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00FB942-E666-4084-90BB-DBDC54240765}"/>
                    </a:ext>
                  </a:extLst>
                </p14:cNvPr>
                <p14:cNvContentPartPr/>
                <p14:nvPr/>
              </p14:nvContentPartPr>
              <p14:xfrm>
                <a:off x="7564985" y="5006765"/>
                <a:ext cx="21600" cy="648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00FB942-E666-4084-90BB-DBDC5424076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556487" y="4997560"/>
                  <a:ext cx="38951" cy="8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C5D1F70-7F1A-43F5-9E29-F7B2326656F4}"/>
                    </a:ext>
                  </a:extLst>
                </p14:cNvPr>
                <p14:cNvContentPartPr/>
                <p14:nvPr/>
              </p14:nvContentPartPr>
              <p14:xfrm>
                <a:off x="7554905" y="4964645"/>
                <a:ext cx="12600" cy="6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C5D1F70-7F1A-43F5-9E29-F7B2326656F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46265" y="4955465"/>
                  <a:ext cx="30240" cy="24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67AEB2A-743F-43FE-AE05-544574D06B2B}"/>
                    </a:ext>
                  </a:extLst>
                </p14:cNvPr>
                <p14:cNvContentPartPr/>
                <p14:nvPr/>
              </p14:nvContentPartPr>
              <p14:xfrm>
                <a:off x="7601345" y="4986245"/>
                <a:ext cx="67320" cy="82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67AEB2A-743F-43FE-AE05-544574D06B2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92841" y="4977412"/>
                  <a:ext cx="84681" cy="100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44E05BA-25CA-4250-A1DB-93CD171DB96D}"/>
                    </a:ext>
                  </a:extLst>
                </p14:cNvPr>
                <p14:cNvContentPartPr/>
                <p14:nvPr/>
              </p14:nvContentPartPr>
              <p14:xfrm>
                <a:off x="8550970" y="4527900"/>
                <a:ext cx="52920" cy="87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44E05BA-25CA-4250-A1DB-93CD171DB9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42446" y="4518671"/>
                  <a:ext cx="70323" cy="105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0420DE8-EA8F-4C7B-87B3-82967948B670}"/>
                    </a:ext>
                  </a:extLst>
                </p14:cNvPr>
                <p14:cNvContentPartPr/>
                <p14:nvPr/>
              </p14:nvContentPartPr>
              <p14:xfrm>
                <a:off x="8642770" y="4582260"/>
                <a:ext cx="9360" cy="16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0420DE8-EA8F-4C7B-87B3-82967948B67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634450" y="4573424"/>
                  <a:ext cx="26347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8EFFBB7-0078-41F9-8CE7-4511A12FC6C9}"/>
                    </a:ext>
                  </a:extLst>
                </p14:cNvPr>
                <p14:cNvContentPartPr/>
                <p14:nvPr/>
              </p14:nvContentPartPr>
              <p14:xfrm>
                <a:off x="8656090" y="4525020"/>
                <a:ext cx="57600" cy="97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8EFFBB7-0078-41F9-8CE7-4511A12FC6C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647256" y="4516151"/>
                  <a:ext cx="74915" cy="115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5A950AF-9263-4443-B92E-176CB17D1633}"/>
                    </a:ext>
                  </a:extLst>
                </p14:cNvPr>
                <p14:cNvContentPartPr/>
                <p14:nvPr/>
              </p14:nvContentPartPr>
              <p14:xfrm>
                <a:off x="8740690" y="4569300"/>
                <a:ext cx="54360" cy="11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5A950AF-9263-4443-B92E-176CB17D163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731808" y="4560381"/>
                  <a:ext cx="71769" cy="2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F9F5F6D-79E0-433C-A440-DE90840ACE83}"/>
                    </a:ext>
                  </a:extLst>
                </p14:cNvPr>
                <p14:cNvContentPartPr/>
                <p14:nvPr/>
              </p14:nvContentPartPr>
              <p14:xfrm>
                <a:off x="8831770" y="4521780"/>
                <a:ext cx="13320" cy="92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F9F5F6D-79E0-433C-A440-DE90840ACE8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22770" y="4512934"/>
                  <a:ext cx="30960" cy="110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8F7027B-AAFB-4A0B-8E99-B7E64F6E1BA9}"/>
                    </a:ext>
                  </a:extLst>
                </p14:cNvPr>
                <p14:cNvContentPartPr/>
                <p14:nvPr/>
              </p14:nvContentPartPr>
              <p14:xfrm>
                <a:off x="8860570" y="4521060"/>
                <a:ext cx="48240" cy="101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8F7027B-AAFB-4A0B-8E99-B7E64F6E1BA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852119" y="4511832"/>
                  <a:ext cx="65494" cy="119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116EDED-EF0A-4ED9-BF91-E06C8326F839}"/>
                    </a:ext>
                  </a:extLst>
                </p14:cNvPr>
                <p14:cNvContentPartPr/>
                <p14:nvPr/>
              </p14:nvContentPartPr>
              <p14:xfrm>
                <a:off x="8926090" y="4584420"/>
                <a:ext cx="9720" cy="15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116EDED-EF0A-4ED9-BF91-E06C8326F83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17450" y="4575348"/>
                  <a:ext cx="27360" cy="3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C442637-B2E3-436D-B6EE-6A79DF9308A0}"/>
                    </a:ext>
                  </a:extLst>
                </p14:cNvPr>
                <p14:cNvContentPartPr/>
                <p14:nvPr/>
              </p14:nvContentPartPr>
              <p14:xfrm>
                <a:off x="8943370" y="4505220"/>
                <a:ext cx="52560" cy="99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C442637-B2E3-436D-B6EE-6A79DF9308A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934847" y="4496354"/>
                  <a:ext cx="69962" cy="11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1B55761-DE86-4973-9CA6-E9E360DBFFD3}"/>
                    </a:ext>
                  </a:extLst>
                </p14:cNvPr>
                <p14:cNvContentPartPr/>
                <p14:nvPr/>
              </p14:nvContentPartPr>
              <p14:xfrm>
                <a:off x="8560690" y="4696740"/>
                <a:ext cx="46080" cy="98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1B55761-DE86-4973-9CA6-E9E360DBFFD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552183" y="4687873"/>
                  <a:ext cx="63449" cy="11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C48439-7DE7-4AE6-B01A-ECB2EB67F5FF}"/>
                    </a:ext>
                  </a:extLst>
                </p14:cNvPr>
                <p14:cNvContentPartPr/>
                <p14:nvPr/>
              </p14:nvContentPartPr>
              <p14:xfrm>
                <a:off x="8640610" y="4776660"/>
                <a:ext cx="4320" cy="4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C48439-7DE7-4AE6-B01A-ECB2EB67F5F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31610" y="4768020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261C304-70D7-460A-95AD-1B7C27B12EC5}"/>
                    </a:ext>
                  </a:extLst>
                </p14:cNvPr>
                <p14:cNvContentPartPr/>
                <p14:nvPr/>
              </p14:nvContentPartPr>
              <p14:xfrm>
                <a:off x="8651770" y="4705020"/>
                <a:ext cx="54000" cy="89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261C304-70D7-460A-95AD-1B7C27B12EC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643244" y="4695797"/>
                  <a:ext cx="71408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5C254B1-3E1D-4D3F-BAAF-C52B94D011F1}"/>
                    </a:ext>
                  </a:extLst>
                </p14:cNvPr>
                <p14:cNvContentPartPr/>
                <p14:nvPr/>
              </p14:nvContentPartPr>
              <p14:xfrm>
                <a:off x="8721610" y="4739580"/>
                <a:ext cx="41400" cy="5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5C254B1-3E1D-4D3F-BAAF-C52B94D011F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712688" y="4730580"/>
                  <a:ext cx="58888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552936-1C9F-4647-AB6E-D08C1CC0D226}"/>
                    </a:ext>
                  </a:extLst>
                </p14:cNvPr>
                <p14:cNvContentPartPr/>
                <p14:nvPr/>
              </p14:nvContentPartPr>
              <p14:xfrm>
                <a:off x="8794690" y="4705020"/>
                <a:ext cx="66600" cy="86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552936-1C9F-4647-AB6E-D08C1CC0D22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785834" y="4695790"/>
                  <a:ext cx="83959" cy="10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D762A21-C138-486D-A3D1-2D64666D51D8}"/>
                    </a:ext>
                  </a:extLst>
                </p14:cNvPr>
                <p14:cNvContentPartPr/>
                <p14:nvPr/>
              </p14:nvContentPartPr>
              <p14:xfrm>
                <a:off x="8882530" y="4698900"/>
                <a:ext cx="42480" cy="89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D762A21-C138-486D-A3D1-2D64666D51D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873680" y="4690046"/>
                  <a:ext cx="59826" cy="10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F62F2C-DC71-45C3-A95A-923FF0C71FA8}"/>
                    </a:ext>
                  </a:extLst>
                </p14:cNvPr>
                <p14:cNvContentPartPr/>
                <p14:nvPr/>
              </p14:nvContentPartPr>
              <p14:xfrm>
                <a:off x="8944090" y="4770900"/>
                <a:ext cx="2520" cy="4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F62F2C-DC71-45C3-A95A-923FF0C71FA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935450" y="4761082"/>
                  <a:ext cx="20160" cy="2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4B9B6D2-6E7C-45D8-8A3F-4204F6CA5334}"/>
                    </a:ext>
                  </a:extLst>
                </p14:cNvPr>
                <p14:cNvContentPartPr/>
                <p14:nvPr/>
              </p14:nvContentPartPr>
              <p14:xfrm>
                <a:off x="8948770" y="4714020"/>
                <a:ext cx="60840" cy="885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4B9B6D2-6E7C-45D8-8A3F-4204F6CA533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940281" y="4704795"/>
                  <a:ext cx="78172" cy="10664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A915A8FC-6869-4AFF-B0BE-3C77DBA9D62F}"/>
                </a:ext>
              </a:extLst>
            </p:cNvPr>
            <p:cNvGrpSpPr/>
            <p:nvPr/>
          </p:nvGrpSpPr>
          <p:grpSpPr>
            <a:xfrm>
              <a:off x="8501345" y="4898045"/>
              <a:ext cx="581040" cy="188640"/>
              <a:chOff x="8501345" y="4898045"/>
              <a:chExt cx="581040" cy="188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59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93094235-624E-4474-A6E6-3112BAB28B1D}"/>
                      </a:ext>
                    </a:extLst>
                  </p14:cNvPr>
                  <p14:cNvContentPartPr/>
                  <p14:nvPr/>
                </p14:nvContentPartPr>
                <p14:xfrm>
                  <a:off x="8501345" y="4918565"/>
                  <a:ext cx="55800" cy="168120"/>
                </p14:xfrm>
              </p:contentPart>
            </mc:Choice>
            <mc:Fallback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93094235-624E-4474-A6E6-3112BAB28B1D}"/>
                      </a:ext>
                    </a:extLst>
                  </p:cNvPr>
                  <p:cNvPicPr/>
                  <p:nvPr/>
                </p:nvPicPr>
                <p:blipFill>
                  <a:blip r:embed="rId560"/>
                  <a:stretch>
                    <a:fillRect/>
                  </a:stretch>
                </p:blipFill>
                <p:spPr>
                  <a:xfrm>
                    <a:off x="8492516" y="4909328"/>
                    <a:ext cx="73105" cy="1862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1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D8FB109E-6B7E-492C-BE2B-A8FB06089E16}"/>
                      </a:ext>
                    </a:extLst>
                  </p14:cNvPr>
                  <p14:cNvContentPartPr/>
                  <p14:nvPr/>
                </p14:nvContentPartPr>
                <p14:xfrm>
                  <a:off x="9027665" y="4898045"/>
                  <a:ext cx="54720" cy="180000"/>
                </p14:xfrm>
              </p:contentPart>
            </mc:Choice>
            <mc:Fallback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D8FB109E-6B7E-492C-BE2B-A8FB06089E16}"/>
                      </a:ext>
                    </a:extLst>
                  </p:cNvPr>
                  <p:cNvPicPr/>
                  <p:nvPr/>
                </p:nvPicPr>
                <p:blipFill>
                  <a:blip r:embed="rId562"/>
                  <a:stretch>
                    <a:fillRect/>
                  </a:stretch>
                </p:blipFill>
                <p:spPr>
                  <a:xfrm>
                    <a:off x="9018782" y="4888805"/>
                    <a:ext cx="72131" cy="1981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3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B9AC8FC0-C28B-48F8-B2FE-42FD54007591}"/>
                      </a:ext>
                    </a:extLst>
                  </p14:cNvPr>
                  <p14:cNvContentPartPr/>
                  <p14:nvPr/>
                </p14:nvContentPartPr>
                <p14:xfrm>
                  <a:off x="8554210" y="4917060"/>
                  <a:ext cx="69840" cy="10692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B9AC8FC0-C28B-48F8-B2FE-42FD54007591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545702" y="4908181"/>
                    <a:ext cx="87211" cy="125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4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E3EB9CEE-AE54-49F3-B3CA-2E606955B284}"/>
                      </a:ext>
                    </a:extLst>
                  </p14:cNvPr>
                  <p14:cNvContentPartPr/>
                  <p14:nvPr/>
                </p14:nvContentPartPr>
                <p14:xfrm>
                  <a:off x="8655370" y="5005260"/>
                  <a:ext cx="11160" cy="792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E3EB9CEE-AE54-49F3-B3CA-2E606955B284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8647000" y="4996209"/>
                    <a:ext cx="28249" cy="2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5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A6FED919-802E-4F75-B832-BF6E8F273A62}"/>
                      </a:ext>
                    </a:extLst>
                  </p14:cNvPr>
                  <p14:cNvContentPartPr/>
                  <p14:nvPr/>
                </p14:nvContentPartPr>
                <p14:xfrm>
                  <a:off x="8674090" y="4951980"/>
                  <a:ext cx="69840" cy="6768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A6FED919-802E-4F75-B832-BF6E8F273A62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665227" y="4943104"/>
                    <a:ext cx="87211" cy="8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6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793CBD3E-39AB-4B49-B922-735213F6783E}"/>
                      </a:ext>
                    </a:extLst>
                  </p14:cNvPr>
                  <p14:cNvContentPartPr/>
                  <p14:nvPr/>
                </p14:nvContentPartPr>
                <p14:xfrm>
                  <a:off x="8757970" y="4905180"/>
                  <a:ext cx="53280" cy="10548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793CBD3E-39AB-4B49-B922-735213F6783E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8749445" y="4896329"/>
                    <a:ext cx="70685" cy="123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7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14BC5A53-B79B-4BBF-BB51-3336084656F2}"/>
                      </a:ext>
                    </a:extLst>
                  </p14:cNvPr>
                  <p14:cNvContentPartPr/>
                  <p14:nvPr/>
                </p14:nvContentPartPr>
                <p14:xfrm>
                  <a:off x="8836450" y="4981860"/>
                  <a:ext cx="30240" cy="396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14BC5A53-B79B-4BBF-BB51-3336084656F2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8827659" y="4973220"/>
                    <a:ext cx="4747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8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7AB9FE42-8740-4A57-9B5B-7EF50D9E2232}"/>
                      </a:ext>
                    </a:extLst>
                  </p14:cNvPr>
                  <p14:cNvContentPartPr/>
                  <p14:nvPr/>
                </p14:nvContentPartPr>
                <p14:xfrm>
                  <a:off x="8890810" y="4914180"/>
                  <a:ext cx="11160" cy="11628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7AB9FE42-8740-4A57-9B5B-7EF50D9E2232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8881810" y="4904951"/>
                    <a:ext cx="28800" cy="134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9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5D881292-1DF6-404C-B493-67CE5AFD12E7}"/>
                      </a:ext>
                    </a:extLst>
                  </p14:cNvPr>
                  <p14:cNvContentPartPr/>
                  <p14:nvPr/>
                </p14:nvContentPartPr>
                <p14:xfrm>
                  <a:off x="8922850" y="5020740"/>
                  <a:ext cx="10440" cy="1008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5D881292-1DF6-404C-B493-67CE5AFD12E7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8914210" y="5011780"/>
                    <a:ext cx="28080" cy="28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0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ABAC44DA-3EDD-4BA6-89A7-506244D748D8}"/>
                      </a:ext>
                    </a:extLst>
                  </p14:cNvPr>
                  <p14:cNvContentPartPr/>
                  <p14:nvPr/>
                </p14:nvContentPartPr>
                <p14:xfrm>
                  <a:off x="8940130" y="4914180"/>
                  <a:ext cx="41760" cy="10512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ABAC44DA-3EDD-4BA6-89A7-506244D748D8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8931636" y="4905328"/>
                    <a:ext cx="59101" cy="123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1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BF4BA6C1-FA38-4D1F-A59D-02A00313F5EA}"/>
                      </a:ext>
                    </a:extLst>
                  </p14:cNvPr>
                  <p14:cNvContentPartPr/>
                  <p14:nvPr/>
                </p14:nvContentPartPr>
                <p14:xfrm>
                  <a:off x="8990170" y="4926420"/>
                  <a:ext cx="43200" cy="8496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BF4BA6C1-FA38-4D1F-A59D-02A00313F5EA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981672" y="4917185"/>
                    <a:ext cx="60551" cy="1030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19F52862-8929-48A3-8507-6F6DD0945CED}"/>
                  </a:ext>
                </a:extLst>
              </p14:cNvPr>
              <p14:cNvContentPartPr/>
              <p14:nvPr/>
            </p14:nvContentPartPr>
            <p14:xfrm>
              <a:off x="7765450" y="2015820"/>
              <a:ext cx="106200" cy="21024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19F52862-8929-48A3-8507-6F6DD0945CE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756450" y="2007180"/>
                <a:ext cx="12384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oup 373">
            <a:extLst>
              <a:ext uri="{FF2B5EF4-FFF2-40B4-BE49-F238E27FC236}">
                <a16:creationId xmlns:a16="http://schemas.microsoft.com/office/drawing/2014/main" id="{0CA9D742-82F6-4267-8A22-0F9223D30FBA}"/>
              </a:ext>
            </a:extLst>
          </p:cNvPr>
          <p:cNvGrpSpPr/>
          <p:nvPr/>
        </p:nvGrpSpPr>
        <p:grpSpPr>
          <a:xfrm>
            <a:off x="7880650" y="2742660"/>
            <a:ext cx="181800" cy="124200"/>
            <a:chOff x="7880650" y="2742660"/>
            <a:chExt cx="18180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7766BAA-AB5B-43FB-B662-64783D498FFA}"/>
                    </a:ext>
                  </a:extLst>
                </p14:cNvPr>
                <p14:cNvContentPartPr/>
                <p14:nvPr/>
              </p14:nvContentPartPr>
              <p14:xfrm>
                <a:off x="7935370" y="2760300"/>
                <a:ext cx="10440" cy="28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7766BAA-AB5B-43FB-B662-64783D498F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26730" y="2751300"/>
                  <a:ext cx="28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E0EF4A1-BDFB-4A99-885F-FFF60D02F0DF}"/>
                    </a:ext>
                  </a:extLst>
                </p14:cNvPr>
                <p14:cNvContentPartPr/>
                <p14:nvPr/>
              </p14:nvContentPartPr>
              <p14:xfrm>
                <a:off x="7880650" y="2749140"/>
                <a:ext cx="63000" cy="1177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E0EF4A1-BDFB-4A99-885F-FFF60D02F0D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2010" y="2740500"/>
                  <a:ext cx="8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84E2D4D-1185-4AC9-91EF-778F0FD2A523}"/>
                    </a:ext>
                  </a:extLst>
                </p14:cNvPr>
                <p14:cNvContentPartPr/>
                <p14:nvPr/>
              </p14:nvContentPartPr>
              <p14:xfrm>
                <a:off x="7976770" y="2837700"/>
                <a:ext cx="16920" cy="104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84E2D4D-1185-4AC9-91EF-778F0FD2A5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68130" y="2829060"/>
                  <a:ext cx="34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9132A34-E67F-4564-A151-24A02CD05B97}"/>
                    </a:ext>
                  </a:extLst>
                </p14:cNvPr>
                <p14:cNvContentPartPr/>
                <p14:nvPr/>
              </p14:nvContentPartPr>
              <p14:xfrm>
                <a:off x="8054170" y="2742660"/>
                <a:ext cx="8280" cy="1033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9132A34-E67F-4564-A151-24A02CD05B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45530" y="2734020"/>
                  <a:ext cx="259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C4B3B983-7913-436C-AE63-DED578457D67}"/>
              </a:ext>
            </a:extLst>
          </p:cNvPr>
          <p:cNvGrpSpPr/>
          <p:nvPr/>
        </p:nvGrpSpPr>
        <p:grpSpPr>
          <a:xfrm>
            <a:off x="7890370" y="3037500"/>
            <a:ext cx="252360" cy="107640"/>
            <a:chOff x="7890370" y="3037500"/>
            <a:chExt cx="25236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0326276-B553-4FCC-AB17-C4F2CB536EB1}"/>
                    </a:ext>
                  </a:extLst>
                </p14:cNvPr>
                <p14:cNvContentPartPr/>
                <p14:nvPr/>
              </p14:nvContentPartPr>
              <p14:xfrm>
                <a:off x="7890370" y="3043980"/>
                <a:ext cx="87480" cy="1011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0326276-B553-4FCC-AB17-C4F2CB536E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81730" y="3035340"/>
                  <a:ext cx="105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B1C50CB-EF37-49A1-B6D0-33F952ABFAFF}"/>
                    </a:ext>
                  </a:extLst>
                </p14:cNvPr>
                <p14:cNvContentPartPr/>
                <p14:nvPr/>
              </p14:nvContentPartPr>
              <p14:xfrm>
                <a:off x="8012770" y="3127860"/>
                <a:ext cx="7920" cy="93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B1C50CB-EF37-49A1-B6D0-33F952ABFAF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03770" y="3118860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9158482-CEA2-4C24-867F-88B58471039A}"/>
                    </a:ext>
                  </a:extLst>
                </p14:cNvPr>
                <p14:cNvContentPartPr/>
                <p14:nvPr/>
              </p14:nvContentPartPr>
              <p14:xfrm>
                <a:off x="8039770" y="3037500"/>
                <a:ext cx="102960" cy="1000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9158482-CEA2-4C24-867F-88B58471039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31130" y="3028860"/>
                  <a:ext cx="1206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7E52345F-BEC8-4E42-BCEC-9CAC14523A2E}"/>
              </a:ext>
            </a:extLst>
          </p:cNvPr>
          <p:cNvGrpSpPr/>
          <p:nvPr/>
        </p:nvGrpSpPr>
        <p:grpSpPr>
          <a:xfrm>
            <a:off x="7957690" y="3288780"/>
            <a:ext cx="159120" cy="116640"/>
            <a:chOff x="7957690" y="3288780"/>
            <a:chExt cx="15912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4D77ED0-7802-4300-9E76-62A6DAD055E3}"/>
                    </a:ext>
                  </a:extLst>
                </p14:cNvPr>
                <p14:cNvContentPartPr/>
                <p14:nvPr/>
              </p14:nvContentPartPr>
              <p14:xfrm>
                <a:off x="7957690" y="3288780"/>
                <a:ext cx="17640" cy="1108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4D77ED0-7802-4300-9E76-62A6DAD055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48690" y="3279780"/>
                  <a:ext cx="35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81F8303-34F5-49B0-9019-CF10F5A10758}"/>
                    </a:ext>
                  </a:extLst>
                </p14:cNvPr>
                <p14:cNvContentPartPr/>
                <p14:nvPr/>
              </p14:nvContentPartPr>
              <p14:xfrm>
                <a:off x="8013490" y="3392460"/>
                <a:ext cx="9720" cy="115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81F8303-34F5-49B0-9019-CF10F5A107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04490" y="3383820"/>
                  <a:ext cx="27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00015D2-5380-4FAE-8979-8E37F6BB51CB}"/>
                    </a:ext>
                  </a:extLst>
                </p14:cNvPr>
                <p14:cNvContentPartPr/>
                <p14:nvPr/>
              </p14:nvContentPartPr>
              <p14:xfrm>
                <a:off x="8050570" y="3289140"/>
                <a:ext cx="66240" cy="1162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00015D2-5380-4FAE-8979-8E37F6BB51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41570" y="3280500"/>
                  <a:ext cx="8388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0F23F8D1-DEE3-4383-BFF1-0D049E589D86}"/>
                  </a:ext>
                </a:extLst>
              </p14:cNvPr>
              <p14:cNvContentPartPr/>
              <p14:nvPr/>
            </p14:nvContentPartPr>
            <p14:xfrm>
              <a:off x="7558810" y="3905820"/>
              <a:ext cx="120960" cy="19116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0F23F8D1-DEE3-4383-BFF1-0D049E589D8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549810" y="3897180"/>
                <a:ext cx="1386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oup 387">
            <a:extLst>
              <a:ext uri="{FF2B5EF4-FFF2-40B4-BE49-F238E27FC236}">
                <a16:creationId xmlns:a16="http://schemas.microsoft.com/office/drawing/2014/main" id="{438B4A48-5C69-4E2C-9D48-D1BE44404062}"/>
              </a:ext>
            </a:extLst>
          </p:cNvPr>
          <p:cNvGrpSpPr/>
          <p:nvPr/>
        </p:nvGrpSpPr>
        <p:grpSpPr>
          <a:xfrm>
            <a:off x="7725130" y="3927780"/>
            <a:ext cx="263520" cy="145440"/>
            <a:chOff x="7725130" y="3927780"/>
            <a:chExt cx="26352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C350E82-A25F-40E9-B772-DF3FF6A54F31}"/>
                    </a:ext>
                  </a:extLst>
                </p14:cNvPr>
                <p14:cNvContentPartPr/>
                <p14:nvPr/>
              </p14:nvContentPartPr>
              <p14:xfrm>
                <a:off x="7725130" y="3927780"/>
                <a:ext cx="96120" cy="1414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C350E82-A25F-40E9-B772-DF3FF6A54F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16490" y="3918780"/>
                  <a:ext cx="113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7AE8773-C70E-4DF5-93FC-8C8A750140B3}"/>
                    </a:ext>
                  </a:extLst>
                </p14:cNvPr>
                <p14:cNvContentPartPr/>
                <p14:nvPr/>
              </p14:nvContentPartPr>
              <p14:xfrm>
                <a:off x="7846090" y="3931020"/>
                <a:ext cx="142560" cy="1422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7AE8773-C70E-4DF5-93FC-8C8A750140B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37090" y="3922380"/>
                  <a:ext cx="1602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69D8F53F-C06C-4FF1-BDAB-EE2C0D503932}"/>
              </a:ext>
            </a:extLst>
          </p:cNvPr>
          <p:cNvGrpSpPr/>
          <p:nvPr/>
        </p:nvGrpSpPr>
        <p:grpSpPr>
          <a:xfrm>
            <a:off x="8122570" y="3910500"/>
            <a:ext cx="818280" cy="156240"/>
            <a:chOff x="8122570" y="3910500"/>
            <a:chExt cx="81828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D638722-BF14-4809-9522-33E04C601F59}"/>
                    </a:ext>
                  </a:extLst>
                </p14:cNvPr>
                <p14:cNvContentPartPr/>
                <p14:nvPr/>
              </p14:nvContentPartPr>
              <p14:xfrm>
                <a:off x="8122570" y="3910500"/>
                <a:ext cx="91440" cy="1468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D638722-BF14-4809-9522-33E04C601F5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13930" y="3901860"/>
                  <a:ext cx="109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3DA9E20-55FF-42E9-998C-23E0212B6982}"/>
                    </a:ext>
                  </a:extLst>
                </p14:cNvPr>
                <p14:cNvContentPartPr/>
                <p14:nvPr/>
              </p14:nvContentPartPr>
              <p14:xfrm>
                <a:off x="8236330" y="3921660"/>
                <a:ext cx="85680" cy="1314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3DA9E20-55FF-42E9-998C-23E0212B69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27690" y="3912660"/>
                  <a:ext cx="103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A43E04A-6267-48D9-9C91-153BC5CD42DB}"/>
                    </a:ext>
                  </a:extLst>
                </p14:cNvPr>
                <p14:cNvContentPartPr/>
                <p14:nvPr/>
              </p14:nvContentPartPr>
              <p14:xfrm>
                <a:off x="8336410" y="3924900"/>
                <a:ext cx="79560" cy="1260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A43E04A-6267-48D9-9C91-153BC5CD42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27410" y="3915900"/>
                  <a:ext cx="97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1B600AF-2BF5-45F6-A6FD-E106D7C92F6B}"/>
                    </a:ext>
                  </a:extLst>
                </p14:cNvPr>
                <p14:cNvContentPartPr/>
                <p14:nvPr/>
              </p14:nvContentPartPr>
              <p14:xfrm>
                <a:off x="8345770" y="3984300"/>
                <a:ext cx="48240" cy="82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1B600AF-2BF5-45F6-A6FD-E106D7C92F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37130" y="3975300"/>
                  <a:ext cx="65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F4003A1-7984-4375-87A9-624EDF4E6975}"/>
                    </a:ext>
                  </a:extLst>
                </p14:cNvPr>
                <p14:cNvContentPartPr/>
                <p14:nvPr/>
              </p14:nvContentPartPr>
              <p14:xfrm>
                <a:off x="8418490" y="3928140"/>
                <a:ext cx="99000" cy="1245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F4003A1-7984-4375-87A9-624EDF4E697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09850" y="3919140"/>
                  <a:ext cx="11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664B6D6-33F2-44A1-89E8-417577800FF9}"/>
                    </a:ext>
                  </a:extLst>
                </p14:cNvPr>
                <p14:cNvContentPartPr/>
                <p14:nvPr/>
              </p14:nvContentPartPr>
              <p14:xfrm>
                <a:off x="8543410" y="3933540"/>
                <a:ext cx="89280" cy="1184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664B6D6-33F2-44A1-89E8-417577800F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34410" y="3924540"/>
                  <a:ext cx="10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CE312A4-D168-42EB-9BE8-203E053F4D23}"/>
                    </a:ext>
                  </a:extLst>
                </p14:cNvPr>
                <p14:cNvContentPartPr/>
                <p14:nvPr/>
              </p14:nvContentPartPr>
              <p14:xfrm>
                <a:off x="8555290" y="3986820"/>
                <a:ext cx="50400" cy="144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CE312A4-D168-42EB-9BE8-203E053F4D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46650" y="3978180"/>
                  <a:ext cx="6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55A99A8-79DA-4C8F-9FA3-AB949ED87D7E}"/>
                    </a:ext>
                  </a:extLst>
                </p14:cNvPr>
                <p14:cNvContentPartPr/>
                <p14:nvPr/>
              </p14:nvContentPartPr>
              <p14:xfrm>
                <a:off x="8662930" y="3922380"/>
                <a:ext cx="118800" cy="1404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55A99A8-79DA-4C8F-9FA3-AB949ED87D7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53930" y="3913380"/>
                  <a:ext cx="136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27ED021-A2F2-468C-BF1E-2F305974DA34}"/>
                    </a:ext>
                  </a:extLst>
                </p14:cNvPr>
                <p14:cNvContentPartPr/>
                <p14:nvPr/>
              </p14:nvContentPartPr>
              <p14:xfrm>
                <a:off x="8809810" y="3917340"/>
                <a:ext cx="131040" cy="1494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27ED021-A2F2-468C-BF1E-2F305974DA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01170" y="3908340"/>
                  <a:ext cx="14868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336A0A64-5F30-4638-BD28-D4F36350CB57}"/>
                  </a:ext>
                </a:extLst>
              </p14:cNvPr>
              <p14:cNvContentPartPr/>
              <p14:nvPr/>
            </p14:nvContentPartPr>
            <p14:xfrm>
              <a:off x="8327410" y="4463100"/>
              <a:ext cx="61200" cy="104040"/>
            </p14:xfrm>
          </p:contentPart>
        </mc:Choice>
        <mc:Fallback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336A0A64-5F30-4638-BD28-D4F36350CB57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8318410" y="4454100"/>
                <a:ext cx="78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720012F5-EA26-4EBD-8A2A-8001C016787C}"/>
                  </a:ext>
                </a:extLst>
              </p14:cNvPr>
              <p14:cNvContentPartPr/>
              <p14:nvPr/>
            </p14:nvContentPartPr>
            <p14:xfrm>
              <a:off x="8350090" y="4873860"/>
              <a:ext cx="63360" cy="104400"/>
            </p14:xfrm>
          </p:contentPart>
        </mc:Choice>
        <mc:Fallback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720012F5-EA26-4EBD-8A2A-8001C016787C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8341090" y="4865220"/>
                <a:ext cx="810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0B8C424C-A731-4083-887A-58C940133EF2}"/>
              </a:ext>
            </a:extLst>
          </p:cNvPr>
          <p:cNvGrpSpPr/>
          <p:nvPr/>
        </p:nvGrpSpPr>
        <p:grpSpPr>
          <a:xfrm>
            <a:off x="7987930" y="4463820"/>
            <a:ext cx="336960" cy="298080"/>
            <a:chOff x="7987930" y="4463820"/>
            <a:chExt cx="3369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283E38F-65CD-4A48-986C-F45758461715}"/>
                    </a:ext>
                  </a:extLst>
                </p14:cNvPr>
                <p14:cNvContentPartPr/>
                <p14:nvPr/>
              </p14:nvContentPartPr>
              <p14:xfrm>
                <a:off x="7987930" y="4463820"/>
                <a:ext cx="83160" cy="1396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283E38F-65CD-4A48-986C-F4575846171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79290" y="4454820"/>
                  <a:ext cx="100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813BA27-2E1C-40E2-BBCA-AB0E1518D574}"/>
                    </a:ext>
                  </a:extLst>
                </p14:cNvPr>
                <p14:cNvContentPartPr/>
                <p14:nvPr/>
              </p14:nvContentPartPr>
              <p14:xfrm>
                <a:off x="8108890" y="4484700"/>
                <a:ext cx="20160" cy="9900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813BA27-2E1C-40E2-BBCA-AB0E1518D57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099890" y="4475700"/>
                  <a:ext cx="37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40AC4A9-D70E-4879-91E6-144C725BE265}"/>
                    </a:ext>
                  </a:extLst>
                </p14:cNvPr>
                <p14:cNvContentPartPr/>
                <p14:nvPr/>
              </p14:nvContentPartPr>
              <p14:xfrm>
                <a:off x="8174770" y="4555980"/>
                <a:ext cx="10080" cy="90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40AC4A9-D70E-4879-91E6-144C725BE26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166130" y="4546980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771DFF7-5584-4FDA-B6E0-95508CF20FC7}"/>
                    </a:ext>
                  </a:extLst>
                </p14:cNvPr>
                <p14:cNvContentPartPr/>
                <p14:nvPr/>
              </p14:nvContentPartPr>
              <p14:xfrm>
                <a:off x="8221210" y="4488300"/>
                <a:ext cx="17280" cy="1018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771DFF7-5584-4FDA-B6E0-95508CF20FC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212210" y="4479660"/>
                  <a:ext cx="3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6B808CC-EAB5-4590-96CA-9D76053A793C}"/>
                    </a:ext>
                  </a:extLst>
                </p14:cNvPr>
                <p14:cNvContentPartPr/>
                <p14:nvPr/>
              </p14:nvContentPartPr>
              <p14:xfrm>
                <a:off x="8063890" y="4655340"/>
                <a:ext cx="18000" cy="1065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6B808CC-EAB5-4590-96CA-9D76053A793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054890" y="4646700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FB99B74-4543-4121-ACAF-7014D6D73814}"/>
                    </a:ext>
                  </a:extLst>
                </p14:cNvPr>
                <p14:cNvContentPartPr/>
                <p14:nvPr/>
              </p14:nvContentPartPr>
              <p14:xfrm>
                <a:off x="8101690" y="4656780"/>
                <a:ext cx="79560" cy="878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FB99B74-4543-4121-ACAF-7014D6D7381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093050" y="4647780"/>
                  <a:ext cx="97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4056243-236D-4ECA-B434-452511E95D4A}"/>
                    </a:ext>
                  </a:extLst>
                </p14:cNvPr>
                <p14:cNvContentPartPr/>
                <p14:nvPr/>
              </p14:nvContentPartPr>
              <p14:xfrm>
                <a:off x="8221570" y="4733820"/>
                <a:ext cx="10440" cy="1116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4056243-236D-4ECA-B434-452511E95D4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212930" y="4724820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2FF0751-F9CE-483F-BBA5-408DD738ED60}"/>
                    </a:ext>
                  </a:extLst>
                </p14:cNvPr>
                <p14:cNvContentPartPr/>
                <p14:nvPr/>
              </p14:nvContentPartPr>
              <p14:xfrm>
                <a:off x="8253250" y="4654980"/>
                <a:ext cx="71640" cy="990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2FF0751-F9CE-483F-BBA5-408DD738ED6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244250" y="4645980"/>
                  <a:ext cx="892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5A69666-1A89-4695-B8B7-988301576DF8}"/>
              </a:ext>
            </a:extLst>
          </p:cNvPr>
          <p:cNvGrpSpPr/>
          <p:nvPr/>
        </p:nvGrpSpPr>
        <p:grpSpPr>
          <a:xfrm>
            <a:off x="7972810" y="4865940"/>
            <a:ext cx="291240" cy="135360"/>
            <a:chOff x="7972810" y="4865940"/>
            <a:chExt cx="29124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BC14802A-9DDA-4899-BB5F-81BE54C09793}"/>
                    </a:ext>
                  </a:extLst>
                </p14:cNvPr>
                <p14:cNvContentPartPr/>
                <p14:nvPr/>
              </p14:nvContentPartPr>
              <p14:xfrm>
                <a:off x="7972810" y="4868460"/>
                <a:ext cx="111600" cy="1033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BC14802A-9DDA-4899-BB5F-81BE54C0979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963810" y="4859460"/>
                  <a:ext cx="12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9AAF4E4-3997-412B-9C8C-AC79D98694E5}"/>
                    </a:ext>
                  </a:extLst>
                </p14:cNvPr>
                <p14:cNvContentPartPr/>
                <p14:nvPr/>
              </p14:nvContentPartPr>
              <p14:xfrm>
                <a:off x="8104570" y="4985460"/>
                <a:ext cx="12960" cy="158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9AAF4E4-3997-412B-9C8C-AC79D98694E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095930" y="4976820"/>
                  <a:ext cx="3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FC4319E-57C8-451E-A526-A33DBB58FEBD}"/>
                    </a:ext>
                  </a:extLst>
                </p14:cNvPr>
                <p14:cNvContentPartPr/>
                <p14:nvPr/>
              </p14:nvContentPartPr>
              <p14:xfrm>
                <a:off x="8163610" y="4865940"/>
                <a:ext cx="100440" cy="1299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FC4319E-57C8-451E-A526-A33DBB58FEB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154610" y="4856940"/>
                  <a:ext cx="118080" cy="14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546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64"/>
    </mc:Choice>
    <mc:Fallback>
      <p:transition spd="slow" advTm="488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Faculty / Speaker’s name: Arvand Barghi</a:t>
            </a:r>
            <a:endParaRPr lang="en-CA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CA" sz="24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Relationships with commercial interests: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None</a:t>
            </a:r>
            <a:endParaRPr lang="en-CA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3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2"/>
    </mc:Choice>
    <mc:Fallback>
      <p:transition spd="slow" advTm="694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3772-913F-46DE-8B1C-952AC91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TESTS TO ORDER WHEN SUSPECTING MULTIPLE MYELOMA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29EC-EB97-4443-87A6-EEB7717B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399" y="2092743"/>
            <a:ext cx="4566868" cy="2786062"/>
          </a:xfrm>
        </p:spPr>
        <p:txBody>
          <a:bodyPr>
            <a:normAutofit/>
          </a:bodyPr>
          <a:lstStyle/>
          <a:p>
            <a:pPr marL="27675" indent="0">
              <a:buNone/>
            </a:pPr>
            <a:r>
              <a:rPr lang="en-CA" sz="4500" dirty="0"/>
              <a:t>SPEP + SFLC</a:t>
            </a:r>
          </a:p>
        </p:txBody>
      </p:sp>
    </p:spTree>
    <p:extLst>
      <p:ext uri="{BB962C8B-B14F-4D97-AF65-F5344CB8AC3E}">
        <p14:creationId xmlns:p14="http://schemas.microsoft.com/office/powerpoint/2010/main" val="318154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79"/>
    </mc:Choice>
    <mc:Fallback>
      <p:transition spd="slow" advTm="2627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SPEP and SFLC are now a paired test</a:t>
            </a:r>
          </a:p>
          <a:p>
            <a:r>
              <a:rPr lang="en-US" dirty="0"/>
              <a:t>UPEP is now cancelled if ordered on a random specimen</a:t>
            </a:r>
          </a:p>
          <a:p>
            <a:r>
              <a:rPr lang="en-US" dirty="0"/>
              <a:t>“Renal range” of SFLC ratio is reported as a comment</a:t>
            </a:r>
          </a:p>
          <a:p>
            <a:r>
              <a:rPr lang="en-US" dirty="0"/>
              <a:t>24 hour UPEP is restricted to workup of renal amyloidosis and clinical trials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21D416-74AD-4A8B-8AAB-90718BC6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Changes we have made</a:t>
            </a:r>
          </a:p>
        </p:txBody>
      </p:sp>
    </p:spTree>
    <p:extLst>
      <p:ext uri="{BB962C8B-B14F-4D97-AF65-F5344CB8AC3E}">
        <p14:creationId xmlns:p14="http://schemas.microsoft.com/office/powerpoint/2010/main" val="77513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23"/>
    </mc:Choice>
    <mc:Fallback>
      <p:transition spd="slow" advTm="6862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Order SPEP and SFLC for patients with suspected multiple myeloma</a:t>
            </a:r>
          </a:p>
          <a:p>
            <a:r>
              <a:rPr lang="en-US" altLang="en-US" dirty="0"/>
              <a:t>Quantitative immunoglobulin assays do not infer clonality</a:t>
            </a:r>
          </a:p>
          <a:p>
            <a:r>
              <a:rPr lang="en-US" altLang="en-US" dirty="0"/>
              <a:t>Abnormal ratios, not abnormal absolute values alone, suggest clonality on SFLC assay</a:t>
            </a:r>
          </a:p>
          <a:p>
            <a:r>
              <a:rPr lang="en-US" altLang="en-US" dirty="0"/>
              <a:t>Don’t order UPEP for suspected multiple myeloma</a:t>
            </a:r>
          </a:p>
          <a:p>
            <a:pPr lvl="1"/>
            <a:r>
              <a:rPr lang="en-US" altLang="en-US" dirty="0"/>
              <a:t>it will get cancelled in Manitoba</a:t>
            </a:r>
          </a:p>
        </p:txBody>
      </p:sp>
    </p:spTree>
    <p:extLst>
      <p:ext uri="{BB962C8B-B14F-4D97-AF65-F5344CB8AC3E}">
        <p14:creationId xmlns:p14="http://schemas.microsoft.com/office/powerpoint/2010/main" val="33438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07"/>
    </mc:Choice>
    <mc:Fallback>
      <p:transition spd="slow" advTm="34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220" y="1193960"/>
            <a:ext cx="6893560" cy="1102519"/>
          </a:xfrm>
        </p:spPr>
        <p:txBody>
          <a:bodyPr/>
          <a:lstStyle/>
          <a:p>
            <a:pPr algn="ctr"/>
            <a:r>
              <a:rPr lang="en-US" i="1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4590"/>
            <a:ext cx="6400800" cy="1314450"/>
          </a:xfrm>
        </p:spPr>
        <p:txBody>
          <a:bodyPr/>
          <a:lstStyle/>
          <a:p>
            <a:pPr algn="ctr"/>
            <a:r>
              <a:rPr lang="en-US" dirty="0"/>
              <a:t>&lt;arvand.barghi@gmail.com&gt;</a:t>
            </a:r>
          </a:p>
        </p:txBody>
      </p:sp>
    </p:spTree>
    <p:extLst>
      <p:ext uri="{BB962C8B-B14F-4D97-AF65-F5344CB8AC3E}">
        <p14:creationId xmlns:p14="http://schemas.microsoft.com/office/powerpoint/2010/main" val="395842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76"/>
    </mc:Choice>
    <mc:Fallback>
      <p:transition spd="slow" advTm="97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Mitigating Potential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2"/>
    </mc:Choice>
    <mc:Fallback>
      <p:transition spd="slow" advTm="39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the structure and function of immunoglobulins and the patterns of polyclonal and monoclonal gammopathies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the laboratory tests pertaining to immunoglobulin investigation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appropriate laboratory tests to order in the setting of screening for suspected plasma cell dyscrasia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6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16"/>
    </mc:Choice>
    <mc:Fallback>
      <p:transition spd="slow" advTm="228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1799-DF6E-41EF-A307-94701980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07" y="457200"/>
            <a:ext cx="2813993" cy="3955256"/>
          </a:xfrm>
        </p:spPr>
        <p:txBody>
          <a:bodyPr>
            <a:normAutofit/>
          </a:bodyPr>
          <a:lstStyle/>
          <a:p>
            <a:r>
              <a:rPr lang="en-CA" sz="2550" dirty="0"/>
              <a:t>Review of lab tests pertaining to  immunoglobulin status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ED1950-4394-494A-ABBF-3CBCB3028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615877"/>
              </p:ext>
            </p:extLst>
          </p:nvPr>
        </p:nvGraphicFramePr>
        <p:xfrm>
          <a:off x="3961891" y="532263"/>
          <a:ext cx="4699508" cy="367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51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21"/>
    </mc:Choice>
    <mc:Fallback>
      <p:transition spd="slow" advTm="235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51.JPG">
            <a:extLst>
              <a:ext uri="{FF2B5EF4-FFF2-40B4-BE49-F238E27FC236}">
                <a16:creationId xmlns:a16="http://schemas.microsoft.com/office/drawing/2014/main" id="{540926DD-A937-4EFE-96D5-DF7570A6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41141" r="9409" b="6120"/>
          <a:stretch>
            <a:fillRect/>
          </a:stretch>
        </p:blipFill>
        <p:spPr bwMode="auto">
          <a:xfrm>
            <a:off x="400050" y="800100"/>
            <a:ext cx="821213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79"/>
    </mc:Choice>
    <mc:Fallback>
      <p:transition spd="slow" advTm="5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0B704-8AE3-40B9-888E-F74E339F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6" y="1554972"/>
            <a:ext cx="4196660" cy="2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2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34"/>
    </mc:Choice>
    <mc:Fallback>
      <p:transition spd="slow" advTm="215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33FF-5811-4F20-89BF-DA81D843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Urine protein electrophoresis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56593-CF9F-4007-AE19-0F2F3F33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Does not improve sensitivity of multiple myeloma screening over SPEP + SFLC</a:t>
            </a:r>
            <a:r>
              <a:rPr lang="en-CA" baseline="30000" dirty="0"/>
              <a:t>1</a:t>
            </a:r>
          </a:p>
          <a:p>
            <a:r>
              <a:rPr lang="en-CA" dirty="0"/>
              <a:t>Only valid if ordered on a 24 hour urine collection</a:t>
            </a:r>
          </a:p>
          <a:p>
            <a:pPr lvl="1"/>
            <a:r>
              <a:rPr lang="en-CA" dirty="0"/>
              <a:t>Low adherence rates, less convenient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9BA2C-144B-41C8-A586-57DB4E7419EC}"/>
              </a:ext>
            </a:extLst>
          </p:cNvPr>
          <p:cNvSpPr txBox="1"/>
          <p:nvPr/>
        </p:nvSpPr>
        <p:spPr>
          <a:xfrm>
            <a:off x="2984500" y="4589502"/>
            <a:ext cx="615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McTaggart MP, Lindsay J, Kearney EM. Replacing urine protein electrophoresis with serum free light chain analysis as a first-line test for detecting plasma cell disorders offers increased diagnostic accuracy and potential health benefit to patients. </a:t>
            </a:r>
            <a:r>
              <a:rPr lang="en-CA" sz="1000" i="1" dirty="0"/>
              <a:t>Am J Clin </a:t>
            </a:r>
            <a:r>
              <a:rPr lang="en-CA" sz="1000" i="1" dirty="0" err="1"/>
              <a:t>Pathol</a:t>
            </a:r>
            <a:r>
              <a:rPr lang="en-CA" sz="1000" dirty="0"/>
              <a:t>. 2013;140(6):890‐897. doi:10.1309/AJCP25IHYLEWCAHJ</a:t>
            </a:r>
          </a:p>
        </p:txBody>
      </p:sp>
    </p:spTree>
    <p:extLst>
      <p:ext uri="{BB962C8B-B14F-4D97-AF65-F5344CB8AC3E}">
        <p14:creationId xmlns:p14="http://schemas.microsoft.com/office/powerpoint/2010/main" val="197272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20"/>
    </mc:Choice>
    <mc:Fallback>
      <p:transition spd="slow" advTm="477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DCC3-4206-4511-97A4-CB03B1AA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immunoglobulins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F89A5-F13A-4ED2-8320-33C49B13D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Reports quantitative amount of IgG, IgA, IgM</a:t>
            </a:r>
          </a:p>
          <a:p>
            <a:pPr lvl="1"/>
            <a:r>
              <a:rPr lang="en-CA" dirty="0"/>
              <a:t>Elevated in inflammatory states</a:t>
            </a:r>
          </a:p>
          <a:p>
            <a:r>
              <a:rPr lang="en-CA" dirty="0"/>
              <a:t>Does not help to determine clonality</a:t>
            </a:r>
          </a:p>
          <a:p>
            <a:r>
              <a:rPr lang="en-CA" dirty="0"/>
              <a:t>Not required as part of the screening test for a patient suspected of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25484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36"/>
    </mc:Choice>
    <mc:Fallback>
      <p:transition spd="slow" advTm="4253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</TotalTime>
  <Words>525</Words>
  <Application>Microsoft Office PowerPoint</Application>
  <PresentationFormat>On-screen Show (16:9)</PresentationFormat>
  <Paragraphs>63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Laboratory testing of monoclonal gammopathy</vt:lpstr>
      <vt:lpstr>Presenter Disclosure</vt:lpstr>
      <vt:lpstr>Mitigating Potential Bias</vt:lpstr>
      <vt:lpstr>Learning Objectives</vt:lpstr>
      <vt:lpstr>Review of lab tests pertaining to  immunoglobulin status</vt:lpstr>
      <vt:lpstr>PowerPoint Presentation</vt:lpstr>
      <vt:lpstr>PowerPoint Presentation</vt:lpstr>
      <vt:lpstr>Urine protein electrophoresis</vt:lpstr>
      <vt:lpstr>Quantitative immunoglobulins</vt:lpstr>
      <vt:lpstr>Plasma cell function</vt:lpstr>
      <vt:lpstr>Serum protein electrophoresis (SPEP)</vt:lpstr>
      <vt:lpstr>PowerPoint Presentation</vt:lpstr>
      <vt:lpstr>PowerPoint Presentation</vt:lpstr>
      <vt:lpstr>PowerPoint Presentation</vt:lpstr>
      <vt:lpstr>PowerPoint Presentation</vt:lpstr>
      <vt:lpstr>Free light chain assay</vt:lpstr>
      <vt:lpstr>PowerPoint Presentation</vt:lpstr>
      <vt:lpstr>Light chain secretory multiple myeloma</vt:lpstr>
      <vt:lpstr>PowerPoint Presentation</vt:lpstr>
      <vt:lpstr>TESTS TO ORDER WHEN SUSPECTING MULTIPLE MYELOMA</vt:lpstr>
      <vt:lpstr>Changes we have made</vt:lpstr>
      <vt:lpstr>Take home message(s)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Tetrault</dc:creator>
  <cp:lastModifiedBy>Arvand Barghi</cp:lastModifiedBy>
  <cp:revision>53</cp:revision>
  <dcterms:created xsi:type="dcterms:W3CDTF">2020-02-06T16:33:42Z</dcterms:created>
  <dcterms:modified xsi:type="dcterms:W3CDTF">2020-05-22T22:10:52Z</dcterms:modified>
</cp:coreProperties>
</file>